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4a" ContentType="audio/mp4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media/image58.webp" ContentType="image/webp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7"/>
  </p:notesMasterIdLst>
  <p:handoutMasterIdLst>
    <p:handoutMasterId r:id="rId77"/>
  </p:handoutMasterIdLst>
  <p:sldIdLst>
    <p:sldId id="442" r:id="rId3"/>
    <p:sldId id="392" r:id="rId4"/>
    <p:sldId id="393" r:id="rId5"/>
    <p:sldId id="258" r:id="rId6"/>
    <p:sldId id="368" r:id="rId8"/>
    <p:sldId id="398" r:id="rId9"/>
    <p:sldId id="266" r:id="rId10"/>
    <p:sldId id="369" r:id="rId11"/>
    <p:sldId id="267" r:id="rId12"/>
    <p:sldId id="399" r:id="rId13"/>
    <p:sldId id="435" r:id="rId14"/>
    <p:sldId id="401" r:id="rId15"/>
    <p:sldId id="436" r:id="rId16"/>
    <p:sldId id="437" r:id="rId17"/>
    <p:sldId id="405" r:id="rId18"/>
    <p:sldId id="403" r:id="rId19"/>
    <p:sldId id="406" r:id="rId20"/>
    <p:sldId id="446" r:id="rId21"/>
    <p:sldId id="268" r:id="rId22"/>
    <p:sldId id="271" r:id="rId23"/>
    <p:sldId id="365" r:id="rId24"/>
    <p:sldId id="370" r:id="rId25"/>
    <p:sldId id="408" r:id="rId26"/>
    <p:sldId id="294" r:id="rId27"/>
    <p:sldId id="409" r:id="rId28"/>
    <p:sldId id="410" r:id="rId29"/>
    <p:sldId id="438" r:id="rId30"/>
    <p:sldId id="443" r:id="rId31"/>
    <p:sldId id="439" r:id="rId32"/>
    <p:sldId id="440" r:id="rId33"/>
    <p:sldId id="413" r:id="rId34"/>
    <p:sldId id="415" r:id="rId35"/>
    <p:sldId id="416" r:id="rId36"/>
    <p:sldId id="417" r:id="rId37"/>
    <p:sldId id="418" r:id="rId38"/>
    <p:sldId id="371" r:id="rId39"/>
    <p:sldId id="421" r:id="rId40"/>
    <p:sldId id="430" r:id="rId41"/>
    <p:sldId id="431" r:id="rId42"/>
    <p:sldId id="432" r:id="rId43"/>
    <p:sldId id="422" r:id="rId44"/>
    <p:sldId id="424" r:id="rId45"/>
    <p:sldId id="423" r:id="rId46"/>
    <p:sldId id="441" r:id="rId47"/>
    <p:sldId id="425" r:id="rId48"/>
    <p:sldId id="429" r:id="rId49"/>
    <p:sldId id="434" r:id="rId50"/>
    <p:sldId id="433" r:id="rId51"/>
    <p:sldId id="306" r:id="rId52"/>
    <p:sldId id="307" r:id="rId53"/>
    <p:sldId id="308" r:id="rId54"/>
    <p:sldId id="390" r:id="rId55"/>
    <p:sldId id="391" r:id="rId56"/>
    <p:sldId id="327" r:id="rId57"/>
    <p:sldId id="345" r:id="rId58"/>
    <p:sldId id="381" r:id="rId59"/>
    <p:sldId id="382" r:id="rId60"/>
    <p:sldId id="383" r:id="rId61"/>
    <p:sldId id="384" r:id="rId62"/>
    <p:sldId id="385" r:id="rId63"/>
    <p:sldId id="380" r:id="rId64"/>
    <p:sldId id="379" r:id="rId65"/>
    <p:sldId id="373" r:id="rId66"/>
    <p:sldId id="374" r:id="rId67"/>
    <p:sldId id="376" r:id="rId68"/>
    <p:sldId id="377" r:id="rId69"/>
    <p:sldId id="386" r:id="rId70"/>
    <p:sldId id="353" r:id="rId71"/>
    <p:sldId id="355" r:id="rId72"/>
    <p:sldId id="389" r:id="rId73"/>
    <p:sldId id="358" r:id="rId74"/>
    <p:sldId id="407" r:id="rId75"/>
    <p:sldId id="359" r:id="rId76"/>
  </p:sldIdLst>
  <p:sldSz cx="12192000" cy="6858000"/>
  <p:notesSz cx="7103745" cy="10234295"/>
  <p:embeddedFontLst>
    <p:embeddedFont>
      <p:font typeface="汉仪颜楷简" panose="00020600040101010101" charset="-122"/>
      <p:regular r:id="rId82"/>
    </p:embeddedFont>
    <p:embeddedFont>
      <p:font typeface="楷体" panose="02010609060101010101" charset="-122"/>
      <p:regular r:id="rId83"/>
    </p:embeddedFont>
    <p:embeddedFont>
      <p:font typeface="华文楷体" panose="02010600040101010101" charset="-122"/>
      <p:regular r:id="rId84"/>
    </p:embeddedFont>
    <p:embeddedFont>
      <p:font typeface="Calibri" panose="020F0502020204030204"/>
      <p:regular r:id="rId85"/>
      <p:bold r:id="rId86"/>
      <p:italic r:id="rId87"/>
      <p:boldItalic r:id="rId88"/>
    </p:embeddedFont>
    <p:embeddedFont>
      <p:font typeface="汉仪尚巍手书W" panose="00020600040101010101" charset="-122"/>
      <p:regular r:id="rId89"/>
    </p:embeddedFont>
    <p:embeddedFont>
      <p:font typeface="方正姚体" panose="02010601030101010101" pitchFamily="2" charset="-122"/>
      <p:regular r:id="rId90"/>
    </p:embeddedFont>
    <p:embeddedFont>
      <p:font typeface="三极丰韵体" panose="00000500000000000000" charset="-122"/>
      <p:regular r:id="rId91"/>
    </p:embeddedFont>
  </p:embeddedFontLst>
  <p:custDataLst>
    <p:tags r:id="rId9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14" userDrawn="1">
          <p15:clr>
            <a:srgbClr val="A4A3A4"/>
          </p15:clr>
        </p15:guide>
        <p15:guide id="2" pos="386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田 波" initials="田" lastIdx="1" clrIdx="0"/>
  <p:cmAuthor id="2" name="绿色圃中小学教育网" initials="绿" lastIdx="2" clrIdx="1"/>
  <p:cmAuthor id="3" name="admin" initials="a" lastIdx="1" clrIdx="2"/>
  <p:cmAuthor id="0" name="Microsoft Office 用户" initials="" lastIdx="1" clrIdx="0"/>
  <p:cmAuthor id="5" name="Administrator" initials="A" lastIdx="1" clrIdx="4"/>
  <p:cmAuthor id="7" name="Taylor Hartwell" initials="TH [6]" lastIdx="1" clrIdx="6"/>
  <p:cmAuthor id="4" name="DTY" initials="D" lastIdx="1" clrIdx="7"/>
  <p:cmAuthor id="6" name="未知用户2" initials="未" lastIdx="1" clrIdx="0"/>
  <p:cmAuthor id="8" name="未知用户8" initials="未" lastIdx="1" clrIdx="0"/>
  <p:cmAuthor id="10" name="未知用户6" initials="未" lastIdx="1" clrIdx="0"/>
  <p:cmAuthor id="11" name="马 艺娜" initials="马" lastIdx="1" clrIdx="1"/>
  <p:cmAuthor id="9" name="Lenovo" initials="L" lastIdx="1" clrIdx="8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6C4032"/>
    <a:srgbClr val="845C51"/>
    <a:srgbClr val="5F2C20"/>
    <a:srgbClr val="E9C171"/>
    <a:srgbClr val="6A4F45"/>
    <a:srgbClr val="553D31"/>
    <a:srgbClr val="EB8A4A"/>
    <a:srgbClr val="B2B2B2"/>
    <a:srgbClr val="2020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主题样式 2 - 强调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314"/>
        <p:guide pos="386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2" Type="http://schemas.openxmlformats.org/officeDocument/2006/relationships/tags" Target="tags/tag360.xml"/><Relationship Id="rId91" Type="http://schemas.openxmlformats.org/officeDocument/2006/relationships/font" Target="fonts/font10.fntdata"/><Relationship Id="rId90" Type="http://schemas.openxmlformats.org/officeDocument/2006/relationships/font" Target="fonts/font9.fntdata"/><Relationship Id="rId9" Type="http://schemas.openxmlformats.org/officeDocument/2006/relationships/slide" Target="slides/slide6.xml"/><Relationship Id="rId89" Type="http://schemas.openxmlformats.org/officeDocument/2006/relationships/font" Target="fonts/font8.fntdata"/><Relationship Id="rId88" Type="http://schemas.openxmlformats.org/officeDocument/2006/relationships/font" Target="fonts/font7.fntdata"/><Relationship Id="rId87" Type="http://schemas.openxmlformats.org/officeDocument/2006/relationships/font" Target="fonts/font6.fntdata"/><Relationship Id="rId86" Type="http://schemas.openxmlformats.org/officeDocument/2006/relationships/font" Target="fonts/font5.fntdata"/><Relationship Id="rId85" Type="http://schemas.openxmlformats.org/officeDocument/2006/relationships/font" Target="fonts/font4.fntdata"/><Relationship Id="rId84" Type="http://schemas.openxmlformats.org/officeDocument/2006/relationships/font" Target="fonts/font3.fntdata"/><Relationship Id="rId83" Type="http://schemas.openxmlformats.org/officeDocument/2006/relationships/font" Target="fonts/font2.fntdata"/><Relationship Id="rId82" Type="http://schemas.openxmlformats.org/officeDocument/2006/relationships/font" Target="fonts/font1.fntdata"/><Relationship Id="rId81" Type="http://schemas.openxmlformats.org/officeDocument/2006/relationships/commentAuthors" Target="commentAuthors.xml"/><Relationship Id="rId80" Type="http://schemas.openxmlformats.org/officeDocument/2006/relationships/tableStyles" Target="tableStyles.xml"/><Relationship Id="rId8" Type="http://schemas.openxmlformats.org/officeDocument/2006/relationships/slide" Target="slides/slide5.xml"/><Relationship Id="rId79" Type="http://schemas.openxmlformats.org/officeDocument/2006/relationships/viewProps" Target="viewProps.xml"/><Relationship Id="rId78" Type="http://schemas.openxmlformats.org/officeDocument/2006/relationships/presProps" Target="presProps.xml"/><Relationship Id="rId77" Type="http://schemas.openxmlformats.org/officeDocument/2006/relationships/handoutMaster" Target="handoutMasters/handoutMaster1.xml"/><Relationship Id="rId76" Type="http://schemas.openxmlformats.org/officeDocument/2006/relationships/slide" Target="slides/slide73.xml"/><Relationship Id="rId75" Type="http://schemas.openxmlformats.org/officeDocument/2006/relationships/slide" Target="slides/slide72.xml"/><Relationship Id="rId74" Type="http://schemas.openxmlformats.org/officeDocument/2006/relationships/slide" Target="slides/slide71.xml"/><Relationship Id="rId73" Type="http://schemas.openxmlformats.org/officeDocument/2006/relationships/slide" Target="slides/slide70.xml"/><Relationship Id="rId72" Type="http://schemas.openxmlformats.org/officeDocument/2006/relationships/slide" Target="slides/slide69.xml"/><Relationship Id="rId71" Type="http://schemas.openxmlformats.org/officeDocument/2006/relationships/slide" Target="slides/slide68.xml"/><Relationship Id="rId70" Type="http://schemas.openxmlformats.org/officeDocument/2006/relationships/slide" Target="slides/slide67.xml"/><Relationship Id="rId7" Type="http://schemas.openxmlformats.org/officeDocument/2006/relationships/notesMaster" Target="notesMasters/notesMaster1.xml"/><Relationship Id="rId69" Type="http://schemas.openxmlformats.org/officeDocument/2006/relationships/slide" Target="slides/slide66.xml"/><Relationship Id="rId68" Type="http://schemas.openxmlformats.org/officeDocument/2006/relationships/slide" Target="slides/slide65.xml"/><Relationship Id="rId67" Type="http://schemas.openxmlformats.org/officeDocument/2006/relationships/slide" Target="slides/slide64.xml"/><Relationship Id="rId66" Type="http://schemas.openxmlformats.org/officeDocument/2006/relationships/slide" Target="slides/slide63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slide" Target="slides/slide4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3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6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7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8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9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0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jimeng-2025-09-20-7055-主体内容：中国古代典故“司马光砸缸”场景，Q版卡通形象的司马光举起石块准备砸向比...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jimeng-2025-09-20-9792-去掉图中的人物其余不变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  <a:prstGeom prst="rect">
            <a:avLst/>
          </a:prstGeo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5.xml"/><Relationship Id="rId8" Type="http://schemas.openxmlformats.org/officeDocument/2006/relationships/image" Target="../media/image11.png"/><Relationship Id="rId7" Type="http://schemas.openxmlformats.org/officeDocument/2006/relationships/image" Target="../media/image10.jpeg"/><Relationship Id="rId6" Type="http://schemas.openxmlformats.org/officeDocument/2006/relationships/tags" Target="../tags/tag4.xml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.xml"/><Relationship Id="rId2" Type="http://schemas.openxmlformats.org/officeDocument/2006/relationships/image" Target="../media/image7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0.xml"/><Relationship Id="rId8" Type="http://schemas.openxmlformats.org/officeDocument/2006/relationships/tags" Target="../tags/tag9.xml"/><Relationship Id="rId7" Type="http://schemas.openxmlformats.org/officeDocument/2006/relationships/tags" Target="../tags/tag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6" Type="http://schemas.openxmlformats.org/officeDocument/2006/relationships/slideLayout" Target="../slideLayouts/slideLayout2.xml"/><Relationship Id="rId25" Type="http://schemas.openxmlformats.org/officeDocument/2006/relationships/tags" Target="../tags/tag26.xml"/><Relationship Id="rId24" Type="http://schemas.openxmlformats.org/officeDocument/2006/relationships/tags" Target="../tags/tag25.xml"/><Relationship Id="rId23" Type="http://schemas.openxmlformats.org/officeDocument/2006/relationships/tags" Target="../tags/tag24.xml"/><Relationship Id="rId22" Type="http://schemas.openxmlformats.org/officeDocument/2006/relationships/tags" Target="../tags/tag23.xml"/><Relationship Id="rId21" Type="http://schemas.openxmlformats.org/officeDocument/2006/relationships/tags" Target="../tags/tag22.xml"/><Relationship Id="rId20" Type="http://schemas.openxmlformats.org/officeDocument/2006/relationships/tags" Target="../tags/tag21.xml"/><Relationship Id="rId2" Type="http://schemas.openxmlformats.org/officeDocument/2006/relationships/tags" Target="../tags/tag7.xml"/><Relationship Id="rId19" Type="http://schemas.openxmlformats.org/officeDocument/2006/relationships/tags" Target="../tags/tag20.xml"/><Relationship Id="rId18" Type="http://schemas.openxmlformats.org/officeDocument/2006/relationships/tags" Target="../tags/tag19.xml"/><Relationship Id="rId17" Type="http://schemas.openxmlformats.org/officeDocument/2006/relationships/tags" Target="../tags/tag18.xml"/><Relationship Id="rId16" Type="http://schemas.openxmlformats.org/officeDocument/2006/relationships/tags" Target="../tags/tag17.xml"/><Relationship Id="rId15" Type="http://schemas.openxmlformats.org/officeDocument/2006/relationships/tags" Target="../tags/tag16.xml"/><Relationship Id="rId14" Type="http://schemas.openxmlformats.org/officeDocument/2006/relationships/tags" Target="../tags/tag15.xml"/><Relationship Id="rId13" Type="http://schemas.openxmlformats.org/officeDocument/2006/relationships/tags" Target="../tags/tag14.xml"/><Relationship Id="rId12" Type="http://schemas.openxmlformats.org/officeDocument/2006/relationships/tags" Target="../tags/tag13.xml"/><Relationship Id="rId11" Type="http://schemas.openxmlformats.org/officeDocument/2006/relationships/tags" Target="../tags/tag12.xml"/><Relationship Id="rId10" Type="http://schemas.openxmlformats.org/officeDocument/2006/relationships/tags" Target="../tags/tag11.xml"/><Relationship Id="rId1" Type="http://schemas.openxmlformats.org/officeDocument/2006/relationships/tags" Target="../tags/tag6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image" Target="../media/image16.png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image" Target="../media/image11.png"/><Relationship Id="rId4" Type="http://schemas.openxmlformats.org/officeDocument/2006/relationships/image" Target="../media/image12.png"/><Relationship Id="rId3" Type="http://schemas.openxmlformats.org/officeDocument/2006/relationships/image" Target="../media/image9.png"/><Relationship Id="rId2" Type="http://schemas.openxmlformats.org/officeDocument/2006/relationships/image" Target="../media/image15.png"/><Relationship Id="rId12" Type="http://schemas.openxmlformats.org/officeDocument/2006/relationships/notesSlide" Target="../notesSlides/notesSlide2.xml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17.png"/><Relationship Id="rId1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32.xml"/><Relationship Id="rId7" Type="http://schemas.openxmlformats.org/officeDocument/2006/relationships/tags" Target="../tags/tag31.xml"/><Relationship Id="rId6" Type="http://schemas.openxmlformats.org/officeDocument/2006/relationships/image" Target="../media/image18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30.xml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36.xml"/><Relationship Id="rId8" Type="http://schemas.openxmlformats.org/officeDocument/2006/relationships/tags" Target="../tags/tag35.xml"/><Relationship Id="rId7" Type="http://schemas.openxmlformats.org/officeDocument/2006/relationships/tags" Target="../tags/tag34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33.xml"/><Relationship Id="rId17" Type="http://schemas.openxmlformats.org/officeDocument/2006/relationships/slideLayout" Target="../slideLayouts/slideLayout2.xml"/><Relationship Id="rId16" Type="http://schemas.openxmlformats.org/officeDocument/2006/relationships/tags" Target="../tags/tag42.xml"/><Relationship Id="rId15" Type="http://schemas.openxmlformats.org/officeDocument/2006/relationships/image" Target="../media/image18.png"/><Relationship Id="rId14" Type="http://schemas.openxmlformats.org/officeDocument/2006/relationships/tags" Target="../tags/tag41.xml"/><Relationship Id="rId13" Type="http://schemas.openxmlformats.org/officeDocument/2006/relationships/tags" Target="../tags/tag40.xml"/><Relationship Id="rId12" Type="http://schemas.openxmlformats.org/officeDocument/2006/relationships/tags" Target="../tags/tag39.xml"/><Relationship Id="rId11" Type="http://schemas.openxmlformats.org/officeDocument/2006/relationships/tags" Target="../tags/tag38.xml"/><Relationship Id="rId10" Type="http://schemas.openxmlformats.org/officeDocument/2006/relationships/tags" Target="../tags/tag37.xml"/><Relationship Id="rId1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45.xml"/><Relationship Id="rId7" Type="http://schemas.openxmlformats.org/officeDocument/2006/relationships/tags" Target="../tags/tag44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43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46.xml"/><Relationship Id="rId1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50.xml"/><Relationship Id="rId8" Type="http://schemas.openxmlformats.org/officeDocument/2006/relationships/tags" Target="../tags/tag49.xml"/><Relationship Id="rId7" Type="http://schemas.openxmlformats.org/officeDocument/2006/relationships/tags" Target="../tags/tag48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47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51.xml"/><Relationship Id="rId10" Type="http://schemas.openxmlformats.org/officeDocument/2006/relationships/image" Target="../media/image18.png"/><Relationship Id="rId1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55.xml"/><Relationship Id="rId8" Type="http://schemas.openxmlformats.org/officeDocument/2006/relationships/tags" Target="../tags/tag54.xml"/><Relationship Id="rId7" Type="http://schemas.openxmlformats.org/officeDocument/2006/relationships/tags" Target="../tags/tag53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52.xml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57.xml"/><Relationship Id="rId11" Type="http://schemas.openxmlformats.org/officeDocument/2006/relationships/image" Target="../media/image18.png"/><Relationship Id="rId10" Type="http://schemas.openxmlformats.org/officeDocument/2006/relationships/tags" Target="../tags/tag56.xml"/><Relationship Id="rId1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59.xml"/><Relationship Id="rId6" Type="http://schemas.openxmlformats.org/officeDocument/2006/relationships/image" Target="../media/image18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58.xml"/><Relationship Id="rId1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image" Target="../media/image21.png"/><Relationship Id="rId7" Type="http://schemas.openxmlformats.org/officeDocument/2006/relationships/image" Target="../media/image20.png"/><Relationship Id="rId6" Type="http://schemas.openxmlformats.org/officeDocument/2006/relationships/image" Target="../media/image19.jpe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60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61.xml"/><Relationship Id="rId1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65.xml"/><Relationship Id="rId8" Type="http://schemas.openxmlformats.org/officeDocument/2006/relationships/tags" Target="../tags/tag64.xml"/><Relationship Id="rId7" Type="http://schemas.openxmlformats.org/officeDocument/2006/relationships/tags" Target="../tags/tag63.xml"/><Relationship Id="rId6" Type="http://schemas.openxmlformats.org/officeDocument/2006/relationships/image" Target="../media/image19.jpe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62.xml"/><Relationship Id="rId16" Type="http://schemas.openxmlformats.org/officeDocument/2006/relationships/slideLayout" Target="../slideLayouts/slideLayout2.xml"/><Relationship Id="rId15" Type="http://schemas.openxmlformats.org/officeDocument/2006/relationships/tags" Target="../tags/tag69.xml"/><Relationship Id="rId14" Type="http://schemas.openxmlformats.org/officeDocument/2006/relationships/image" Target="../media/image18.png"/><Relationship Id="rId13" Type="http://schemas.openxmlformats.org/officeDocument/2006/relationships/image" Target="../media/image20.png"/><Relationship Id="rId12" Type="http://schemas.openxmlformats.org/officeDocument/2006/relationships/tags" Target="../tags/tag68.xml"/><Relationship Id="rId11" Type="http://schemas.openxmlformats.org/officeDocument/2006/relationships/tags" Target="../tags/tag67.xml"/><Relationship Id="rId10" Type="http://schemas.openxmlformats.org/officeDocument/2006/relationships/tags" Target="../tags/tag66.xml"/><Relationship Id="rId1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72.xml"/><Relationship Id="rId8" Type="http://schemas.openxmlformats.org/officeDocument/2006/relationships/image" Target="../media/image22.png"/><Relationship Id="rId7" Type="http://schemas.openxmlformats.org/officeDocument/2006/relationships/tags" Target="../tags/tag71.xml"/><Relationship Id="rId6" Type="http://schemas.openxmlformats.org/officeDocument/2006/relationships/image" Target="../media/image18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70.xml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74.xml"/><Relationship Id="rId11" Type="http://schemas.openxmlformats.org/officeDocument/2006/relationships/image" Target="../media/image23.png"/><Relationship Id="rId10" Type="http://schemas.openxmlformats.org/officeDocument/2006/relationships/tags" Target="../tags/tag73.xml"/><Relationship Id="rId1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78.xml"/><Relationship Id="rId8" Type="http://schemas.openxmlformats.org/officeDocument/2006/relationships/tags" Target="../tags/tag77.xml"/><Relationship Id="rId7" Type="http://schemas.openxmlformats.org/officeDocument/2006/relationships/tags" Target="../tags/tag7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75.xml"/><Relationship Id="rId17" Type="http://schemas.openxmlformats.org/officeDocument/2006/relationships/slideLayout" Target="../slideLayouts/slideLayout2.xml"/><Relationship Id="rId16" Type="http://schemas.openxmlformats.org/officeDocument/2006/relationships/tags" Target="../tags/tag84.xml"/><Relationship Id="rId15" Type="http://schemas.openxmlformats.org/officeDocument/2006/relationships/image" Target="../media/image18.png"/><Relationship Id="rId14" Type="http://schemas.openxmlformats.org/officeDocument/2006/relationships/tags" Target="../tags/tag83.xml"/><Relationship Id="rId13" Type="http://schemas.openxmlformats.org/officeDocument/2006/relationships/tags" Target="../tags/tag82.xml"/><Relationship Id="rId12" Type="http://schemas.openxmlformats.org/officeDocument/2006/relationships/tags" Target="../tags/tag81.xml"/><Relationship Id="rId11" Type="http://schemas.openxmlformats.org/officeDocument/2006/relationships/tags" Target="../tags/tag80.xml"/><Relationship Id="rId10" Type="http://schemas.openxmlformats.org/officeDocument/2006/relationships/tags" Target="../tags/tag79.xml"/><Relationship Id="rId1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5.png"/><Relationship Id="rId3" Type="http://schemas.microsoft.com/office/2007/relationships/media" Target="../media/media1.m4a"/><Relationship Id="rId2" Type="http://schemas.openxmlformats.org/officeDocument/2006/relationships/audio" Target="NULL" TargetMode="External"/><Relationship Id="rId1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85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89.xml"/><Relationship Id="rId10" Type="http://schemas.openxmlformats.org/officeDocument/2006/relationships/tags" Target="../tags/tag88.xml"/><Relationship Id="rId1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92.xml"/><Relationship Id="rId7" Type="http://schemas.openxmlformats.org/officeDocument/2006/relationships/tags" Target="../tags/tag91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90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93.xml"/><Relationship Id="rId1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26.png"/><Relationship Id="rId8" Type="http://schemas.openxmlformats.org/officeDocument/2006/relationships/tags" Target="../tags/tag96.xml"/><Relationship Id="rId7" Type="http://schemas.openxmlformats.org/officeDocument/2006/relationships/tags" Target="../tags/tag95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94.xml"/><Relationship Id="rId18" Type="http://schemas.openxmlformats.org/officeDocument/2006/relationships/notesSlide" Target="../notesSlides/notesSlide3.xml"/><Relationship Id="rId17" Type="http://schemas.openxmlformats.org/officeDocument/2006/relationships/slideLayout" Target="../slideLayouts/slideLayout2.xml"/><Relationship Id="rId16" Type="http://schemas.openxmlformats.org/officeDocument/2006/relationships/tags" Target="../tags/tag102.xml"/><Relationship Id="rId15" Type="http://schemas.openxmlformats.org/officeDocument/2006/relationships/image" Target="../media/image18.png"/><Relationship Id="rId14" Type="http://schemas.openxmlformats.org/officeDocument/2006/relationships/tags" Target="../tags/tag101.xml"/><Relationship Id="rId13" Type="http://schemas.openxmlformats.org/officeDocument/2006/relationships/tags" Target="../tags/tag100.xml"/><Relationship Id="rId12" Type="http://schemas.openxmlformats.org/officeDocument/2006/relationships/tags" Target="../tags/tag99.xml"/><Relationship Id="rId11" Type="http://schemas.openxmlformats.org/officeDocument/2006/relationships/tags" Target="../tags/tag98.xml"/><Relationship Id="rId10" Type="http://schemas.openxmlformats.org/officeDocument/2006/relationships/tags" Target="../tags/tag97.xml"/><Relationship Id="rId1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106.xml"/><Relationship Id="rId6" Type="http://schemas.openxmlformats.org/officeDocument/2006/relationships/tags" Target="../tags/tag105.xml"/><Relationship Id="rId5" Type="http://schemas.openxmlformats.org/officeDocument/2006/relationships/tags" Target="../tags/tag104.xml"/><Relationship Id="rId4" Type="http://schemas.openxmlformats.org/officeDocument/2006/relationships/image" Target="../media/image18.png"/><Relationship Id="rId3" Type="http://schemas.openxmlformats.org/officeDocument/2006/relationships/tags" Target="../tags/tag103.xml"/><Relationship Id="rId2" Type="http://schemas.openxmlformats.org/officeDocument/2006/relationships/image" Target="../media/image12.png"/><Relationship Id="rId1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tags" Target="../tags/tag111.xml"/><Relationship Id="rId8" Type="http://schemas.openxmlformats.org/officeDocument/2006/relationships/image" Target="../media/image27.png"/><Relationship Id="rId7" Type="http://schemas.openxmlformats.org/officeDocument/2006/relationships/tags" Target="../tags/tag110.xml"/><Relationship Id="rId6" Type="http://schemas.openxmlformats.org/officeDocument/2006/relationships/tags" Target="../tags/tag109.xml"/><Relationship Id="rId5" Type="http://schemas.openxmlformats.org/officeDocument/2006/relationships/tags" Target="../tags/tag108.xml"/><Relationship Id="rId4" Type="http://schemas.openxmlformats.org/officeDocument/2006/relationships/image" Target="../media/image18.png"/><Relationship Id="rId3" Type="http://schemas.openxmlformats.org/officeDocument/2006/relationships/tags" Target="../tags/tag107.xml"/><Relationship Id="rId2" Type="http://schemas.openxmlformats.org/officeDocument/2006/relationships/image" Target="../media/image12.png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112.xml"/><Relationship Id="rId1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27.png"/><Relationship Id="rId7" Type="http://schemas.openxmlformats.org/officeDocument/2006/relationships/tags" Target="../tags/tag116.xml"/><Relationship Id="rId6" Type="http://schemas.openxmlformats.org/officeDocument/2006/relationships/tags" Target="../tags/tag115.xml"/><Relationship Id="rId5" Type="http://schemas.openxmlformats.org/officeDocument/2006/relationships/tags" Target="../tags/tag114.xml"/><Relationship Id="rId4" Type="http://schemas.openxmlformats.org/officeDocument/2006/relationships/image" Target="../media/image18.png"/><Relationship Id="rId3" Type="http://schemas.openxmlformats.org/officeDocument/2006/relationships/tags" Target="../tags/tag113.xml"/><Relationship Id="rId2" Type="http://schemas.openxmlformats.org/officeDocument/2006/relationships/image" Target="../media/image12.png"/><Relationship Id="rId1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9" Type="http://schemas.openxmlformats.org/officeDocument/2006/relationships/image" Target="../media/image27.png"/><Relationship Id="rId8" Type="http://schemas.openxmlformats.org/officeDocument/2006/relationships/image" Target="../media/image28.png"/><Relationship Id="rId7" Type="http://schemas.openxmlformats.org/officeDocument/2006/relationships/tags" Target="../tags/tag120.xml"/><Relationship Id="rId6" Type="http://schemas.openxmlformats.org/officeDocument/2006/relationships/tags" Target="../tags/tag119.xml"/><Relationship Id="rId5" Type="http://schemas.openxmlformats.org/officeDocument/2006/relationships/tags" Target="../tags/tag118.xml"/><Relationship Id="rId4" Type="http://schemas.openxmlformats.org/officeDocument/2006/relationships/image" Target="../media/image18.png"/><Relationship Id="rId3" Type="http://schemas.openxmlformats.org/officeDocument/2006/relationships/tags" Target="../tags/tag117.xml"/><Relationship Id="rId2" Type="http://schemas.openxmlformats.org/officeDocument/2006/relationships/image" Target="../media/image12.png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29.png"/><Relationship Id="rId7" Type="http://schemas.openxmlformats.org/officeDocument/2006/relationships/tags" Target="../tags/tag124.xml"/><Relationship Id="rId6" Type="http://schemas.openxmlformats.org/officeDocument/2006/relationships/tags" Target="../tags/tag123.xml"/><Relationship Id="rId5" Type="http://schemas.openxmlformats.org/officeDocument/2006/relationships/tags" Target="../tags/tag122.xml"/><Relationship Id="rId4" Type="http://schemas.openxmlformats.org/officeDocument/2006/relationships/image" Target="../media/image18.png"/><Relationship Id="rId3" Type="http://schemas.openxmlformats.org/officeDocument/2006/relationships/tags" Target="../tags/tag121.xml"/><Relationship Id="rId2" Type="http://schemas.openxmlformats.org/officeDocument/2006/relationships/image" Target="../media/image12.png"/><Relationship Id="rId1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9" Type="http://schemas.openxmlformats.org/officeDocument/2006/relationships/tags" Target="../tags/tag128.xml"/><Relationship Id="rId8" Type="http://schemas.openxmlformats.org/officeDocument/2006/relationships/tags" Target="../tags/tag127.xml"/><Relationship Id="rId7" Type="http://schemas.openxmlformats.org/officeDocument/2006/relationships/tags" Target="../tags/tag12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25.xml"/><Relationship Id="rId15" Type="http://schemas.openxmlformats.org/officeDocument/2006/relationships/slideLayout" Target="../slideLayouts/slideLayout2.xml"/><Relationship Id="rId14" Type="http://schemas.openxmlformats.org/officeDocument/2006/relationships/tags" Target="../tags/tag132.xml"/><Relationship Id="rId13" Type="http://schemas.openxmlformats.org/officeDocument/2006/relationships/tags" Target="../tags/tag131.xml"/><Relationship Id="rId12" Type="http://schemas.openxmlformats.org/officeDocument/2006/relationships/tags" Target="../tags/tag130.xml"/><Relationship Id="rId11" Type="http://schemas.openxmlformats.org/officeDocument/2006/relationships/image" Target="../media/image18.png"/><Relationship Id="rId10" Type="http://schemas.openxmlformats.org/officeDocument/2006/relationships/tags" Target="../tags/tag129.xml"/><Relationship Id="rId1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9" Type="http://schemas.openxmlformats.org/officeDocument/2006/relationships/tags" Target="../tags/tag136.xml"/><Relationship Id="rId8" Type="http://schemas.openxmlformats.org/officeDocument/2006/relationships/tags" Target="../tags/tag135.xml"/><Relationship Id="rId7" Type="http://schemas.openxmlformats.org/officeDocument/2006/relationships/tags" Target="../tags/tag134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33.xml"/><Relationship Id="rId15" Type="http://schemas.openxmlformats.org/officeDocument/2006/relationships/slideLayout" Target="../slideLayouts/slideLayout2.xml"/><Relationship Id="rId14" Type="http://schemas.openxmlformats.org/officeDocument/2006/relationships/tags" Target="../tags/tag140.xml"/><Relationship Id="rId13" Type="http://schemas.openxmlformats.org/officeDocument/2006/relationships/tags" Target="../tags/tag139.xml"/><Relationship Id="rId12" Type="http://schemas.openxmlformats.org/officeDocument/2006/relationships/tags" Target="../tags/tag138.xml"/><Relationship Id="rId11" Type="http://schemas.openxmlformats.org/officeDocument/2006/relationships/image" Target="../media/image18.png"/><Relationship Id="rId10" Type="http://schemas.openxmlformats.org/officeDocument/2006/relationships/tags" Target="../tags/tag137.xml"/><Relationship Id="rId1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9" Type="http://schemas.openxmlformats.org/officeDocument/2006/relationships/tags" Target="../tags/tag144.xml"/><Relationship Id="rId8" Type="http://schemas.openxmlformats.org/officeDocument/2006/relationships/tags" Target="../tags/tag143.xml"/><Relationship Id="rId7" Type="http://schemas.openxmlformats.org/officeDocument/2006/relationships/tags" Target="../tags/tag142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41.xml"/><Relationship Id="rId15" Type="http://schemas.openxmlformats.org/officeDocument/2006/relationships/slideLayout" Target="../slideLayouts/slideLayout2.xml"/><Relationship Id="rId14" Type="http://schemas.openxmlformats.org/officeDocument/2006/relationships/tags" Target="../tags/tag148.xml"/><Relationship Id="rId13" Type="http://schemas.openxmlformats.org/officeDocument/2006/relationships/tags" Target="../tags/tag147.xml"/><Relationship Id="rId12" Type="http://schemas.openxmlformats.org/officeDocument/2006/relationships/tags" Target="../tags/tag146.xml"/><Relationship Id="rId11" Type="http://schemas.openxmlformats.org/officeDocument/2006/relationships/image" Target="../media/image18.png"/><Relationship Id="rId10" Type="http://schemas.openxmlformats.org/officeDocument/2006/relationships/tags" Target="../tags/tag145.xml"/><Relationship Id="rId1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151.xml"/><Relationship Id="rId7" Type="http://schemas.openxmlformats.org/officeDocument/2006/relationships/tags" Target="../tags/tag150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49.xml"/><Relationship Id="rId13" Type="http://schemas.openxmlformats.org/officeDocument/2006/relationships/notesSlide" Target="../notesSlides/notesSlide4.xml"/><Relationship Id="rId12" Type="http://schemas.openxmlformats.org/officeDocument/2006/relationships/slideLayout" Target="../slideLayouts/slideLayout2.xml"/><Relationship Id="rId11" Type="http://schemas.openxmlformats.org/officeDocument/2006/relationships/image" Target="../media/image30.jpeg"/><Relationship Id="rId10" Type="http://schemas.openxmlformats.org/officeDocument/2006/relationships/tags" Target="../tags/tag152.xml"/><Relationship Id="rId1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155.xml"/><Relationship Id="rId7" Type="http://schemas.openxmlformats.org/officeDocument/2006/relationships/tags" Target="../tags/tag154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53.xml"/><Relationship Id="rId12" Type="http://schemas.openxmlformats.org/officeDocument/2006/relationships/notesSlide" Target="../notesSlides/notesSlide5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156.xml"/><Relationship Id="rId1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159.xml"/><Relationship Id="rId7" Type="http://schemas.openxmlformats.org/officeDocument/2006/relationships/tags" Target="../tags/tag158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57.xml"/><Relationship Id="rId13" Type="http://schemas.openxmlformats.org/officeDocument/2006/relationships/notesSlide" Target="../notesSlides/notesSlide6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161.xml"/><Relationship Id="rId10" Type="http://schemas.openxmlformats.org/officeDocument/2006/relationships/tags" Target="../tags/tag160.xml"/><Relationship Id="rId1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164.xml"/><Relationship Id="rId7" Type="http://schemas.openxmlformats.org/officeDocument/2006/relationships/tags" Target="../tags/tag163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62.xml"/><Relationship Id="rId12" Type="http://schemas.openxmlformats.org/officeDocument/2006/relationships/notesSlide" Target="../notesSlides/notesSlide7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165.xml"/><Relationship Id="rId1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9" Type="http://schemas.openxmlformats.org/officeDocument/2006/relationships/tags" Target="../tags/tag168.xml"/><Relationship Id="rId8" Type="http://schemas.openxmlformats.org/officeDocument/2006/relationships/image" Target="../media/image18.png"/><Relationship Id="rId7" Type="http://schemas.openxmlformats.org/officeDocument/2006/relationships/tags" Target="../tags/tag167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166.xml"/><Relationship Id="rId2" Type="http://schemas.openxmlformats.org/officeDocument/2006/relationships/image" Target="../media/image6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170.xml"/><Relationship Id="rId10" Type="http://schemas.openxmlformats.org/officeDocument/2006/relationships/tags" Target="../tags/tag169.xml"/><Relationship Id="rId1" Type="http://schemas.openxmlformats.org/officeDocument/2006/relationships/image" Target="../media/image31.jpeg"/></Relationships>
</file>

<file path=ppt/slides/_rels/slide35.xml.rels><?xml version="1.0" encoding="UTF-8" standalone="yes"?>
<Relationships xmlns="http://schemas.openxmlformats.org/package/2006/relationships"><Relationship Id="rId9" Type="http://schemas.openxmlformats.org/officeDocument/2006/relationships/tags" Target="../tags/tag177.xml"/><Relationship Id="rId8" Type="http://schemas.openxmlformats.org/officeDocument/2006/relationships/tags" Target="../tags/tag176.xml"/><Relationship Id="rId7" Type="http://schemas.openxmlformats.org/officeDocument/2006/relationships/tags" Target="../tags/tag175.xml"/><Relationship Id="rId6" Type="http://schemas.openxmlformats.org/officeDocument/2006/relationships/image" Target="../media/image32.png"/><Relationship Id="rId5" Type="http://schemas.openxmlformats.org/officeDocument/2006/relationships/tags" Target="../tags/tag174.xml"/><Relationship Id="rId4" Type="http://schemas.openxmlformats.org/officeDocument/2006/relationships/tags" Target="../tags/tag173.xml"/><Relationship Id="rId3" Type="http://schemas.openxmlformats.org/officeDocument/2006/relationships/tags" Target="../tags/tag172.xml"/><Relationship Id="rId26" Type="http://schemas.openxmlformats.org/officeDocument/2006/relationships/slideLayout" Target="../slideLayouts/slideLayout7.xml"/><Relationship Id="rId25" Type="http://schemas.openxmlformats.org/officeDocument/2006/relationships/image" Target="../media/image36.png"/><Relationship Id="rId24" Type="http://schemas.openxmlformats.org/officeDocument/2006/relationships/image" Target="../media/image25.png"/><Relationship Id="rId23" Type="http://schemas.microsoft.com/office/2007/relationships/media" Target="../media/media2.mp3"/><Relationship Id="rId22" Type="http://schemas.openxmlformats.org/officeDocument/2006/relationships/audio" Target="NULL" TargetMode="External"/><Relationship Id="rId21" Type="http://schemas.openxmlformats.org/officeDocument/2006/relationships/image" Target="../media/image35.png"/><Relationship Id="rId20" Type="http://schemas.openxmlformats.org/officeDocument/2006/relationships/tags" Target="../tags/tag186.xml"/><Relationship Id="rId2" Type="http://schemas.openxmlformats.org/officeDocument/2006/relationships/tags" Target="../tags/tag171.xml"/><Relationship Id="rId19" Type="http://schemas.openxmlformats.org/officeDocument/2006/relationships/tags" Target="../tags/tag185.xml"/><Relationship Id="rId18" Type="http://schemas.openxmlformats.org/officeDocument/2006/relationships/tags" Target="../tags/tag184.xml"/><Relationship Id="rId17" Type="http://schemas.openxmlformats.org/officeDocument/2006/relationships/tags" Target="../tags/tag183.xml"/><Relationship Id="rId16" Type="http://schemas.openxmlformats.org/officeDocument/2006/relationships/image" Target="../media/image34.png"/><Relationship Id="rId15" Type="http://schemas.openxmlformats.org/officeDocument/2006/relationships/tags" Target="../tags/tag182.xml"/><Relationship Id="rId14" Type="http://schemas.openxmlformats.org/officeDocument/2006/relationships/tags" Target="../tags/tag181.xml"/><Relationship Id="rId13" Type="http://schemas.openxmlformats.org/officeDocument/2006/relationships/tags" Target="../tags/tag180.xml"/><Relationship Id="rId12" Type="http://schemas.openxmlformats.org/officeDocument/2006/relationships/tags" Target="../tags/tag179.xml"/><Relationship Id="rId11" Type="http://schemas.openxmlformats.org/officeDocument/2006/relationships/image" Target="../media/image33.png"/><Relationship Id="rId10" Type="http://schemas.openxmlformats.org/officeDocument/2006/relationships/tags" Target="../tags/tag178.xml"/><Relationship Id="rId1" Type="http://schemas.openxmlformats.org/officeDocument/2006/relationships/image" Target="../media/image6.png"/></Relationships>
</file>

<file path=ppt/slides/_rels/slide36.xml.rels><?xml version="1.0" encoding="UTF-8" standalone="yes"?>
<Relationships xmlns="http://schemas.openxmlformats.org/package/2006/relationships"><Relationship Id="rId9" Type="http://schemas.openxmlformats.org/officeDocument/2006/relationships/tags" Target="../tags/tag190.xml"/><Relationship Id="rId8" Type="http://schemas.openxmlformats.org/officeDocument/2006/relationships/tags" Target="../tags/tag189.xml"/><Relationship Id="rId7" Type="http://schemas.openxmlformats.org/officeDocument/2006/relationships/image" Target="../media/image18.png"/><Relationship Id="rId6" Type="http://schemas.openxmlformats.org/officeDocument/2006/relationships/tags" Target="../tags/tag188.xml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87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191.xml"/><Relationship Id="rId1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9" Type="http://schemas.openxmlformats.org/officeDocument/2006/relationships/tags" Target="../tags/tag195.xml"/><Relationship Id="rId8" Type="http://schemas.openxmlformats.org/officeDocument/2006/relationships/tags" Target="../tags/tag194.xml"/><Relationship Id="rId7" Type="http://schemas.openxmlformats.org/officeDocument/2006/relationships/tags" Target="../tags/tag193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192.xml"/><Relationship Id="rId16" Type="http://schemas.openxmlformats.org/officeDocument/2006/relationships/notesSlide" Target="../notesSlides/notesSlide8.xml"/><Relationship Id="rId15" Type="http://schemas.openxmlformats.org/officeDocument/2006/relationships/slideLayout" Target="../slideLayouts/slideLayout2.xml"/><Relationship Id="rId14" Type="http://schemas.openxmlformats.org/officeDocument/2006/relationships/tags" Target="../tags/tag199.xml"/><Relationship Id="rId13" Type="http://schemas.openxmlformats.org/officeDocument/2006/relationships/tags" Target="../tags/tag198.xml"/><Relationship Id="rId12" Type="http://schemas.openxmlformats.org/officeDocument/2006/relationships/tags" Target="../tags/tag197.xml"/><Relationship Id="rId11" Type="http://schemas.openxmlformats.org/officeDocument/2006/relationships/image" Target="../media/image18.png"/><Relationship Id="rId10" Type="http://schemas.openxmlformats.org/officeDocument/2006/relationships/tags" Target="../tags/tag196.xml"/><Relationship Id="rId1" Type="http://schemas.openxmlformats.org/officeDocument/2006/relationships/image" Target="../media/image6.png"/></Relationships>
</file>

<file path=ppt/slides/_rels/slide3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7.png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39.xml.rels><?xml version="1.0" encoding="UTF-8" standalone="yes"?>
<Relationships xmlns="http://schemas.openxmlformats.org/package/2006/relationships"><Relationship Id="rId9" Type="http://schemas.openxmlformats.org/officeDocument/2006/relationships/tags" Target="../tags/tag202.xml"/><Relationship Id="rId8" Type="http://schemas.openxmlformats.org/officeDocument/2006/relationships/image" Target="../media/image18.png"/><Relationship Id="rId7" Type="http://schemas.openxmlformats.org/officeDocument/2006/relationships/tags" Target="../tags/tag201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00.xml"/><Relationship Id="rId2" Type="http://schemas.openxmlformats.org/officeDocument/2006/relationships/image" Target="../media/image6.png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38.jpeg"/><Relationship Id="rId11" Type="http://schemas.openxmlformats.org/officeDocument/2006/relationships/tags" Target="../tags/tag204.xml"/><Relationship Id="rId10" Type="http://schemas.openxmlformats.org/officeDocument/2006/relationships/tags" Target="../tags/tag203.xml"/><Relationship Id="rId1" Type="http://schemas.openxmlformats.org/officeDocument/2006/relationships/image" Target="../media/image31.jpeg"/></Relationships>
</file>

<file path=ppt/slides/_rels/slide4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5.png"/><Relationship Id="rId3" Type="http://schemas.microsoft.com/office/2007/relationships/media" Target="../media/media2.mp3"/><Relationship Id="rId2" Type="http://schemas.openxmlformats.org/officeDocument/2006/relationships/audio" Target="NULL" TargetMode="External"/><Relationship Id="rId1" Type="http://schemas.openxmlformats.org/officeDocument/2006/relationships/image" Target="../media/image39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0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209.xml"/><Relationship Id="rId6" Type="http://schemas.openxmlformats.org/officeDocument/2006/relationships/tags" Target="../tags/tag208.xml"/><Relationship Id="rId5" Type="http://schemas.openxmlformats.org/officeDocument/2006/relationships/tags" Target="../tags/tag207.xml"/><Relationship Id="rId4" Type="http://schemas.openxmlformats.org/officeDocument/2006/relationships/image" Target="../media/image18.png"/><Relationship Id="rId3" Type="http://schemas.openxmlformats.org/officeDocument/2006/relationships/tags" Target="../tags/tag206.xml"/><Relationship Id="rId2" Type="http://schemas.openxmlformats.org/officeDocument/2006/relationships/tags" Target="../tags/tag205.xml"/><Relationship Id="rId1" Type="http://schemas.openxmlformats.org/officeDocument/2006/relationships/image" Target="../media/image6.png"/></Relationships>
</file>

<file path=ppt/slides/_rels/slide43.xml.rels><?xml version="1.0" encoding="UTF-8" standalone="yes"?>
<Relationships xmlns="http://schemas.openxmlformats.org/package/2006/relationships"><Relationship Id="rId9" Type="http://schemas.openxmlformats.org/officeDocument/2006/relationships/tags" Target="../tags/tag211.xml"/><Relationship Id="rId8" Type="http://schemas.microsoft.com/office/2007/relationships/media" Target="../media/media4.mp4"/><Relationship Id="rId7" Type="http://schemas.openxmlformats.org/officeDocument/2006/relationships/video" Target="../media/media4.mp4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10.xml"/><Relationship Id="rId2" Type="http://schemas.openxmlformats.org/officeDocument/2006/relationships/image" Target="../media/image6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41.png"/><Relationship Id="rId1" Type="http://schemas.openxmlformats.org/officeDocument/2006/relationships/image" Target="../media/image31.jpeg"/></Relationships>
</file>

<file path=ppt/slides/_rels/slide4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215.xml"/><Relationship Id="rId5" Type="http://schemas.openxmlformats.org/officeDocument/2006/relationships/tags" Target="../tags/tag214.xml"/><Relationship Id="rId4" Type="http://schemas.openxmlformats.org/officeDocument/2006/relationships/tags" Target="../tags/tag213.xml"/><Relationship Id="rId3" Type="http://schemas.openxmlformats.org/officeDocument/2006/relationships/image" Target="../media/image18.png"/><Relationship Id="rId2" Type="http://schemas.openxmlformats.org/officeDocument/2006/relationships/tags" Target="../tags/tag212.xml"/><Relationship Id="rId1" Type="http://schemas.openxmlformats.org/officeDocument/2006/relationships/image" Target="../media/image6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2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220.xml"/><Relationship Id="rId6" Type="http://schemas.openxmlformats.org/officeDocument/2006/relationships/tags" Target="../tags/tag219.xml"/><Relationship Id="rId5" Type="http://schemas.openxmlformats.org/officeDocument/2006/relationships/tags" Target="../tags/tag218.xml"/><Relationship Id="rId4" Type="http://schemas.openxmlformats.org/officeDocument/2006/relationships/image" Target="../media/image18.png"/><Relationship Id="rId3" Type="http://schemas.openxmlformats.org/officeDocument/2006/relationships/tags" Target="../tags/tag217.xml"/><Relationship Id="rId2" Type="http://schemas.openxmlformats.org/officeDocument/2006/relationships/tags" Target="../tags/tag216.xml"/><Relationship Id="rId1" Type="http://schemas.openxmlformats.org/officeDocument/2006/relationships/image" Target="../media/image6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43.png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21.xml"/><Relationship Id="rId2" Type="http://schemas.openxmlformats.org/officeDocument/2006/relationships/image" Target="../media/image6.png"/><Relationship Id="rId1" Type="http://schemas.openxmlformats.org/officeDocument/2006/relationships/image" Target="../media/image31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9" Type="http://schemas.openxmlformats.org/officeDocument/2006/relationships/tags" Target="../tags/tag225.xml"/><Relationship Id="rId8" Type="http://schemas.openxmlformats.org/officeDocument/2006/relationships/tags" Target="../tags/tag224.xml"/><Relationship Id="rId7" Type="http://schemas.openxmlformats.org/officeDocument/2006/relationships/image" Target="../media/image18.png"/><Relationship Id="rId6" Type="http://schemas.openxmlformats.org/officeDocument/2006/relationships/tags" Target="../tags/tag223.xml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22.xml"/><Relationship Id="rId15" Type="http://schemas.openxmlformats.org/officeDocument/2006/relationships/slideLayout" Target="../slideLayouts/slideLayout2.xml"/><Relationship Id="rId14" Type="http://schemas.openxmlformats.org/officeDocument/2006/relationships/image" Target="../media/image45.png"/><Relationship Id="rId13" Type="http://schemas.openxmlformats.org/officeDocument/2006/relationships/image" Target="../media/image44.png"/><Relationship Id="rId12" Type="http://schemas.openxmlformats.org/officeDocument/2006/relationships/tags" Target="../tags/tag228.xml"/><Relationship Id="rId11" Type="http://schemas.openxmlformats.org/officeDocument/2006/relationships/tags" Target="../tags/tag227.xml"/><Relationship Id="rId10" Type="http://schemas.openxmlformats.org/officeDocument/2006/relationships/tags" Target="../tags/tag226.xml"/><Relationship Id="rId1" Type="http://schemas.openxmlformats.org/officeDocument/2006/relationships/image" Target="../media/image6.png"/></Relationships>
</file>

<file path=ppt/slides/_rels/slide50.xml.rels><?xml version="1.0" encoding="UTF-8" standalone="yes"?>
<Relationships xmlns="http://schemas.openxmlformats.org/package/2006/relationships"><Relationship Id="rId9" Type="http://schemas.openxmlformats.org/officeDocument/2006/relationships/tags" Target="../tags/tag232.xml"/><Relationship Id="rId8" Type="http://schemas.openxmlformats.org/officeDocument/2006/relationships/tags" Target="../tags/tag231.xml"/><Relationship Id="rId7" Type="http://schemas.openxmlformats.org/officeDocument/2006/relationships/image" Target="../media/image18.png"/><Relationship Id="rId6" Type="http://schemas.openxmlformats.org/officeDocument/2006/relationships/tags" Target="../tags/tag230.xml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0" Type="http://schemas.openxmlformats.org/officeDocument/2006/relationships/slideLayout" Target="../slideLayouts/slideLayout2.xml"/><Relationship Id="rId2" Type="http://schemas.openxmlformats.org/officeDocument/2006/relationships/tags" Target="../tags/tag229.xml"/><Relationship Id="rId19" Type="http://schemas.openxmlformats.org/officeDocument/2006/relationships/tags" Target="../tags/tag238.xml"/><Relationship Id="rId18" Type="http://schemas.openxmlformats.org/officeDocument/2006/relationships/image" Target="../media/image48.png"/><Relationship Id="rId17" Type="http://schemas.openxmlformats.org/officeDocument/2006/relationships/tags" Target="../tags/tag237.xml"/><Relationship Id="rId16" Type="http://schemas.openxmlformats.org/officeDocument/2006/relationships/tags" Target="../tags/tag236.xml"/><Relationship Id="rId15" Type="http://schemas.openxmlformats.org/officeDocument/2006/relationships/image" Target="../media/image47.jpeg"/><Relationship Id="rId14" Type="http://schemas.openxmlformats.org/officeDocument/2006/relationships/image" Target="../media/image46.png"/><Relationship Id="rId13" Type="http://schemas.openxmlformats.org/officeDocument/2006/relationships/image" Target="../media/image44.png"/><Relationship Id="rId12" Type="http://schemas.openxmlformats.org/officeDocument/2006/relationships/tags" Target="../tags/tag235.xml"/><Relationship Id="rId11" Type="http://schemas.openxmlformats.org/officeDocument/2006/relationships/tags" Target="../tags/tag234.xml"/><Relationship Id="rId10" Type="http://schemas.openxmlformats.org/officeDocument/2006/relationships/tags" Target="../tags/tag233.xml"/><Relationship Id="rId1" Type="http://schemas.openxmlformats.org/officeDocument/2006/relationships/image" Target="../media/image6.png"/></Relationships>
</file>

<file path=ppt/slides/_rels/slide51.xml.rels><?xml version="1.0" encoding="UTF-8" standalone="yes"?>
<Relationships xmlns="http://schemas.openxmlformats.org/package/2006/relationships"><Relationship Id="rId9" Type="http://schemas.openxmlformats.org/officeDocument/2006/relationships/tags" Target="../tags/tag241.xml"/><Relationship Id="rId8" Type="http://schemas.openxmlformats.org/officeDocument/2006/relationships/image" Target="../media/image18.png"/><Relationship Id="rId7" Type="http://schemas.openxmlformats.org/officeDocument/2006/relationships/tags" Target="../tags/tag240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39.xml"/><Relationship Id="rId20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19" Type="http://schemas.openxmlformats.org/officeDocument/2006/relationships/image" Target="../media/image49.png"/><Relationship Id="rId18" Type="http://schemas.openxmlformats.org/officeDocument/2006/relationships/tags" Target="../tags/tag249.xml"/><Relationship Id="rId17" Type="http://schemas.openxmlformats.org/officeDocument/2006/relationships/tags" Target="../tags/tag248.xml"/><Relationship Id="rId16" Type="http://schemas.openxmlformats.org/officeDocument/2006/relationships/image" Target="../media/image48.png"/><Relationship Id="rId15" Type="http://schemas.openxmlformats.org/officeDocument/2006/relationships/tags" Target="../tags/tag247.xml"/><Relationship Id="rId14" Type="http://schemas.openxmlformats.org/officeDocument/2006/relationships/tags" Target="../tags/tag246.xml"/><Relationship Id="rId13" Type="http://schemas.openxmlformats.org/officeDocument/2006/relationships/tags" Target="../tags/tag245.xml"/><Relationship Id="rId12" Type="http://schemas.openxmlformats.org/officeDocument/2006/relationships/tags" Target="../tags/tag244.xml"/><Relationship Id="rId11" Type="http://schemas.openxmlformats.org/officeDocument/2006/relationships/tags" Target="../tags/tag243.xml"/><Relationship Id="rId10" Type="http://schemas.openxmlformats.org/officeDocument/2006/relationships/tags" Target="../tags/tag242.xml"/><Relationship Id="rId1" Type="http://schemas.openxmlformats.org/officeDocument/2006/relationships/image" Target="../media/image31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0.png"/></Relationships>
</file>

<file path=ppt/slides/_rels/slide53.xml.rels><?xml version="1.0" encoding="UTF-8" standalone="yes"?>
<Relationships xmlns="http://schemas.openxmlformats.org/package/2006/relationships"><Relationship Id="rId9" Type="http://schemas.openxmlformats.org/officeDocument/2006/relationships/tags" Target="../tags/tag252.xml"/><Relationship Id="rId8" Type="http://schemas.openxmlformats.org/officeDocument/2006/relationships/image" Target="../media/image18.png"/><Relationship Id="rId7" Type="http://schemas.openxmlformats.org/officeDocument/2006/relationships/tags" Target="../tags/tag251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50.xml"/><Relationship Id="rId20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19" Type="http://schemas.openxmlformats.org/officeDocument/2006/relationships/image" Target="../media/image49.png"/><Relationship Id="rId18" Type="http://schemas.openxmlformats.org/officeDocument/2006/relationships/tags" Target="../tags/tag260.xml"/><Relationship Id="rId17" Type="http://schemas.openxmlformats.org/officeDocument/2006/relationships/tags" Target="../tags/tag259.xml"/><Relationship Id="rId16" Type="http://schemas.openxmlformats.org/officeDocument/2006/relationships/image" Target="../media/image48.png"/><Relationship Id="rId15" Type="http://schemas.openxmlformats.org/officeDocument/2006/relationships/tags" Target="../tags/tag258.xml"/><Relationship Id="rId14" Type="http://schemas.openxmlformats.org/officeDocument/2006/relationships/tags" Target="../tags/tag257.xml"/><Relationship Id="rId13" Type="http://schemas.openxmlformats.org/officeDocument/2006/relationships/tags" Target="../tags/tag256.xml"/><Relationship Id="rId12" Type="http://schemas.openxmlformats.org/officeDocument/2006/relationships/tags" Target="../tags/tag255.xml"/><Relationship Id="rId11" Type="http://schemas.openxmlformats.org/officeDocument/2006/relationships/tags" Target="../tags/tag254.xml"/><Relationship Id="rId10" Type="http://schemas.openxmlformats.org/officeDocument/2006/relationships/tags" Target="../tags/tag253.xml"/><Relationship Id="rId1" Type="http://schemas.openxmlformats.org/officeDocument/2006/relationships/image" Target="../media/image31.jpeg"/></Relationships>
</file>

<file path=ppt/slides/_rels/slide54.xml.rels><?xml version="1.0" encoding="UTF-8" standalone="yes"?>
<Relationships xmlns="http://schemas.openxmlformats.org/package/2006/relationships"><Relationship Id="rId9" Type="http://schemas.openxmlformats.org/officeDocument/2006/relationships/tags" Target="../tags/tag265.xml"/><Relationship Id="rId8" Type="http://schemas.openxmlformats.org/officeDocument/2006/relationships/tags" Target="../tags/tag264.xml"/><Relationship Id="rId7" Type="http://schemas.openxmlformats.org/officeDocument/2006/relationships/tags" Target="../tags/tag263.xml"/><Relationship Id="rId6" Type="http://schemas.openxmlformats.org/officeDocument/2006/relationships/tags" Target="../tags/tag262.xml"/><Relationship Id="rId5" Type="http://schemas.openxmlformats.org/officeDocument/2006/relationships/image" Target="../media/image18.png"/><Relationship Id="rId4" Type="http://schemas.openxmlformats.org/officeDocument/2006/relationships/tags" Target="../tags/tag261.xml"/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51.png"/><Relationship Id="rId11" Type="http://schemas.openxmlformats.org/officeDocument/2006/relationships/tags" Target="../tags/tag267.xml"/><Relationship Id="rId10" Type="http://schemas.openxmlformats.org/officeDocument/2006/relationships/tags" Target="../tags/tag266.xml"/><Relationship Id="rId1" Type="http://schemas.openxmlformats.org/officeDocument/2006/relationships/image" Target="../media/image31.jpeg"/></Relationships>
</file>

<file path=ppt/slides/_rels/slide55.xml.rels><?xml version="1.0" encoding="UTF-8" standalone="yes"?>
<Relationships xmlns="http://schemas.openxmlformats.org/package/2006/relationships"><Relationship Id="rId9" Type="http://schemas.openxmlformats.org/officeDocument/2006/relationships/tags" Target="../tags/tag270.xml"/><Relationship Id="rId8" Type="http://schemas.openxmlformats.org/officeDocument/2006/relationships/image" Target="../media/image18.png"/><Relationship Id="rId7" Type="http://schemas.openxmlformats.org/officeDocument/2006/relationships/tags" Target="../tags/tag269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68.xml"/><Relationship Id="rId2" Type="http://schemas.openxmlformats.org/officeDocument/2006/relationships/image" Target="../media/image6.png"/><Relationship Id="rId16" Type="http://schemas.openxmlformats.org/officeDocument/2006/relationships/slideLayout" Target="../slideLayouts/slideLayout2.xml"/><Relationship Id="rId15" Type="http://schemas.openxmlformats.org/officeDocument/2006/relationships/image" Target="../media/image52.png"/><Relationship Id="rId14" Type="http://schemas.openxmlformats.org/officeDocument/2006/relationships/tags" Target="../tags/tag275.xml"/><Relationship Id="rId13" Type="http://schemas.openxmlformats.org/officeDocument/2006/relationships/tags" Target="../tags/tag274.xml"/><Relationship Id="rId12" Type="http://schemas.openxmlformats.org/officeDocument/2006/relationships/tags" Target="../tags/tag273.xml"/><Relationship Id="rId11" Type="http://schemas.openxmlformats.org/officeDocument/2006/relationships/tags" Target="../tags/tag272.xml"/><Relationship Id="rId10" Type="http://schemas.openxmlformats.org/officeDocument/2006/relationships/tags" Target="../tags/tag271.xml"/><Relationship Id="rId1" Type="http://schemas.openxmlformats.org/officeDocument/2006/relationships/image" Target="../media/image31.jpeg"/></Relationships>
</file>

<file path=ppt/slides/_rels/slide56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278.xml"/><Relationship Id="rId7" Type="http://schemas.openxmlformats.org/officeDocument/2006/relationships/tags" Target="../tags/tag277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76.xml"/><Relationship Id="rId13" Type="http://schemas.openxmlformats.org/officeDocument/2006/relationships/notesSlide" Target="../notesSlides/notesSlide10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280.xml"/><Relationship Id="rId10" Type="http://schemas.openxmlformats.org/officeDocument/2006/relationships/tags" Target="../tags/tag279.xml"/><Relationship Id="rId1" Type="http://schemas.openxmlformats.org/officeDocument/2006/relationships/image" Target="../media/image6.png"/></Relationships>
</file>

<file path=ppt/slides/_rels/slide5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283.xml"/><Relationship Id="rId7" Type="http://schemas.openxmlformats.org/officeDocument/2006/relationships/tags" Target="../tags/tag282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81.xml"/><Relationship Id="rId12" Type="http://schemas.openxmlformats.org/officeDocument/2006/relationships/notesSlide" Target="../notesSlides/notesSlide11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284.xml"/><Relationship Id="rId1" Type="http://schemas.openxmlformats.org/officeDocument/2006/relationships/image" Target="../media/image6.png"/></Relationships>
</file>

<file path=ppt/slides/_rels/slide58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287.xml"/><Relationship Id="rId7" Type="http://schemas.openxmlformats.org/officeDocument/2006/relationships/tags" Target="../tags/tag28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85.xml"/><Relationship Id="rId12" Type="http://schemas.openxmlformats.org/officeDocument/2006/relationships/notesSlide" Target="../notesSlides/notesSlide12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288.xml"/><Relationship Id="rId1" Type="http://schemas.openxmlformats.org/officeDocument/2006/relationships/image" Target="../media/image6.png"/></Relationships>
</file>

<file path=ppt/slides/_rels/slide5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291.xml"/><Relationship Id="rId7" Type="http://schemas.openxmlformats.org/officeDocument/2006/relationships/tags" Target="../tags/tag290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89.xml"/><Relationship Id="rId13" Type="http://schemas.openxmlformats.org/officeDocument/2006/relationships/notesSlide" Target="../notesSlides/notesSlide13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293.xml"/><Relationship Id="rId10" Type="http://schemas.openxmlformats.org/officeDocument/2006/relationships/tags" Target="../tags/tag292.xml"/><Relationship Id="rId1" Type="http://schemas.openxmlformats.org/officeDocument/2006/relationships/image" Target="../media/image6.png"/></Relationships>
</file>

<file path=ppt/slides/_rels/slide6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296.xml"/><Relationship Id="rId7" Type="http://schemas.openxmlformats.org/officeDocument/2006/relationships/tags" Target="../tags/tag295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94.xml"/><Relationship Id="rId12" Type="http://schemas.openxmlformats.org/officeDocument/2006/relationships/notesSlide" Target="../notesSlides/notesSlide14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297.xml"/><Relationship Id="rId1" Type="http://schemas.openxmlformats.org/officeDocument/2006/relationships/image" Target="../media/image6.png"/></Relationships>
</file>

<file path=ppt/slides/_rels/slide6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300.xml"/><Relationship Id="rId7" Type="http://schemas.openxmlformats.org/officeDocument/2006/relationships/tags" Target="../tags/tag299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298.xml"/><Relationship Id="rId13" Type="http://schemas.openxmlformats.org/officeDocument/2006/relationships/notesSlide" Target="../notesSlides/notesSlide15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302.xml"/><Relationship Id="rId10" Type="http://schemas.openxmlformats.org/officeDocument/2006/relationships/tags" Target="../tags/tag301.xml"/><Relationship Id="rId1" Type="http://schemas.openxmlformats.org/officeDocument/2006/relationships/image" Target="../media/image6.png"/></Relationships>
</file>

<file path=ppt/slides/_rels/slide62.xml.rels><?xml version="1.0" encoding="UTF-8" standalone="yes"?>
<Relationships xmlns="http://schemas.openxmlformats.org/package/2006/relationships"><Relationship Id="rId9" Type="http://schemas.openxmlformats.org/officeDocument/2006/relationships/tags" Target="../tags/tag306.xml"/><Relationship Id="rId8" Type="http://schemas.openxmlformats.org/officeDocument/2006/relationships/image" Target="../media/image18.png"/><Relationship Id="rId7" Type="http://schemas.openxmlformats.org/officeDocument/2006/relationships/tags" Target="../tags/tag305.xml"/><Relationship Id="rId6" Type="http://schemas.openxmlformats.org/officeDocument/2006/relationships/tags" Target="../tags/tag304.xml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303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308.xml"/><Relationship Id="rId10" Type="http://schemas.openxmlformats.org/officeDocument/2006/relationships/tags" Target="../tags/tag307.xml"/><Relationship Id="rId1" Type="http://schemas.openxmlformats.org/officeDocument/2006/relationships/image" Target="../media/image6.png"/></Relationships>
</file>

<file path=ppt/slides/_rels/slide63.xml.rels><?xml version="1.0" encoding="UTF-8" standalone="yes"?>
<Relationships xmlns="http://schemas.openxmlformats.org/package/2006/relationships"><Relationship Id="rId9" Type="http://schemas.openxmlformats.org/officeDocument/2006/relationships/tags" Target="../tags/tag311.xml"/><Relationship Id="rId8" Type="http://schemas.openxmlformats.org/officeDocument/2006/relationships/image" Target="../media/image18.png"/><Relationship Id="rId7" Type="http://schemas.openxmlformats.org/officeDocument/2006/relationships/tags" Target="../tags/tag310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09.xml"/><Relationship Id="rId2" Type="http://schemas.openxmlformats.org/officeDocument/2006/relationships/image" Target="../media/image6.png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53.png"/><Relationship Id="rId11" Type="http://schemas.openxmlformats.org/officeDocument/2006/relationships/tags" Target="../tags/tag313.xml"/><Relationship Id="rId10" Type="http://schemas.openxmlformats.org/officeDocument/2006/relationships/tags" Target="../tags/tag312.xml"/><Relationship Id="rId1" Type="http://schemas.openxmlformats.org/officeDocument/2006/relationships/image" Target="../media/image31.jpeg"/></Relationships>
</file>

<file path=ppt/slides/_rels/slide64.xml.rels><?xml version="1.0" encoding="UTF-8" standalone="yes"?>
<Relationships xmlns="http://schemas.openxmlformats.org/package/2006/relationships"><Relationship Id="rId9" Type="http://schemas.openxmlformats.org/officeDocument/2006/relationships/tags" Target="../tags/tag316.xml"/><Relationship Id="rId8" Type="http://schemas.openxmlformats.org/officeDocument/2006/relationships/image" Target="../media/image18.png"/><Relationship Id="rId7" Type="http://schemas.openxmlformats.org/officeDocument/2006/relationships/tags" Target="../tags/tag315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14.xml"/><Relationship Id="rId2" Type="http://schemas.openxmlformats.org/officeDocument/2006/relationships/image" Target="../media/image6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318.xml"/><Relationship Id="rId10" Type="http://schemas.openxmlformats.org/officeDocument/2006/relationships/tags" Target="../tags/tag317.xml"/><Relationship Id="rId1" Type="http://schemas.openxmlformats.org/officeDocument/2006/relationships/image" Target="../media/image31.jpeg"/></Relationships>
</file>

<file path=ppt/slides/_rels/slide65.xml.rels><?xml version="1.0" encoding="UTF-8" standalone="yes"?>
<Relationships xmlns="http://schemas.openxmlformats.org/package/2006/relationships"><Relationship Id="rId9" Type="http://schemas.openxmlformats.org/officeDocument/2006/relationships/tags" Target="../tags/tag321.xml"/><Relationship Id="rId8" Type="http://schemas.openxmlformats.org/officeDocument/2006/relationships/image" Target="../media/image18.png"/><Relationship Id="rId7" Type="http://schemas.openxmlformats.org/officeDocument/2006/relationships/tags" Target="../tags/tag320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19.xml"/><Relationship Id="rId2" Type="http://schemas.openxmlformats.org/officeDocument/2006/relationships/image" Target="../media/image6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323.xml"/><Relationship Id="rId10" Type="http://schemas.openxmlformats.org/officeDocument/2006/relationships/tags" Target="../tags/tag322.xml"/><Relationship Id="rId1" Type="http://schemas.openxmlformats.org/officeDocument/2006/relationships/image" Target="../media/image31.jpeg"/></Relationships>
</file>

<file path=ppt/slides/_rels/slide66.xml.rels><?xml version="1.0" encoding="UTF-8" standalone="yes"?>
<Relationships xmlns="http://schemas.openxmlformats.org/package/2006/relationships"><Relationship Id="rId9" Type="http://schemas.openxmlformats.org/officeDocument/2006/relationships/tags" Target="../tags/tag326.xml"/><Relationship Id="rId8" Type="http://schemas.openxmlformats.org/officeDocument/2006/relationships/image" Target="../media/image18.png"/><Relationship Id="rId7" Type="http://schemas.openxmlformats.org/officeDocument/2006/relationships/tags" Target="../tags/tag325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24.xml"/><Relationship Id="rId2" Type="http://schemas.openxmlformats.org/officeDocument/2006/relationships/image" Target="../media/image6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328.xml"/><Relationship Id="rId10" Type="http://schemas.openxmlformats.org/officeDocument/2006/relationships/tags" Target="../tags/tag327.xml"/><Relationship Id="rId1" Type="http://schemas.openxmlformats.org/officeDocument/2006/relationships/image" Target="../media/image31.jpeg"/></Relationships>
</file>

<file path=ppt/slides/_rels/slide67.xml.rels><?xml version="1.0" encoding="UTF-8" standalone="yes"?>
<Relationships xmlns="http://schemas.openxmlformats.org/package/2006/relationships"><Relationship Id="rId9" Type="http://schemas.openxmlformats.org/officeDocument/2006/relationships/tags" Target="../tags/tag331.xml"/><Relationship Id="rId8" Type="http://schemas.openxmlformats.org/officeDocument/2006/relationships/image" Target="../media/image18.png"/><Relationship Id="rId7" Type="http://schemas.openxmlformats.org/officeDocument/2006/relationships/tags" Target="../tags/tag330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29.xml"/><Relationship Id="rId2" Type="http://schemas.openxmlformats.org/officeDocument/2006/relationships/image" Target="../media/image6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333.xml"/><Relationship Id="rId10" Type="http://schemas.openxmlformats.org/officeDocument/2006/relationships/tags" Target="../tags/tag332.xml"/><Relationship Id="rId1" Type="http://schemas.openxmlformats.org/officeDocument/2006/relationships/image" Target="../media/image31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34.xml"/><Relationship Id="rId1" Type="http://schemas.openxmlformats.org/officeDocument/2006/relationships/image" Target="../media/image40.png"/></Relationships>
</file>

<file path=ppt/slides/_rels/slide69.xml.rels><?xml version="1.0" encoding="UTF-8" standalone="yes"?>
<Relationships xmlns="http://schemas.openxmlformats.org/package/2006/relationships"><Relationship Id="rId9" Type="http://schemas.openxmlformats.org/officeDocument/2006/relationships/tags" Target="../tags/tag340.xml"/><Relationship Id="rId8" Type="http://schemas.openxmlformats.org/officeDocument/2006/relationships/tags" Target="../tags/tag339.xml"/><Relationship Id="rId7" Type="http://schemas.openxmlformats.org/officeDocument/2006/relationships/tags" Target="../tags/tag338.xml"/><Relationship Id="rId6" Type="http://schemas.openxmlformats.org/officeDocument/2006/relationships/tags" Target="../tags/tag337.xml"/><Relationship Id="rId5" Type="http://schemas.openxmlformats.org/officeDocument/2006/relationships/image" Target="../media/image16.png"/><Relationship Id="rId4" Type="http://schemas.openxmlformats.org/officeDocument/2006/relationships/tags" Target="../tags/tag336.xml"/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8.png"/><Relationship Id="rId1" Type="http://schemas.openxmlformats.org/officeDocument/2006/relationships/tags" Target="../tags/tag335.xml"/></Relationships>
</file>

<file path=ppt/slides/_rels/slide70.xml.rels><?xml version="1.0" encoding="UTF-8" standalone="yes"?>
<Relationships xmlns="http://schemas.openxmlformats.org/package/2006/relationships"><Relationship Id="rId9" Type="http://schemas.openxmlformats.org/officeDocument/2006/relationships/tags" Target="../tags/tag343.xml"/><Relationship Id="rId8" Type="http://schemas.openxmlformats.org/officeDocument/2006/relationships/image" Target="../media/image18.png"/><Relationship Id="rId7" Type="http://schemas.openxmlformats.org/officeDocument/2006/relationships/tags" Target="../tags/tag342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341.xml"/><Relationship Id="rId2" Type="http://schemas.openxmlformats.org/officeDocument/2006/relationships/image" Target="../media/image6.png"/><Relationship Id="rId14" Type="http://schemas.openxmlformats.org/officeDocument/2006/relationships/slideLayout" Target="../slideLayouts/slideLayout2.xml"/><Relationship Id="rId13" Type="http://schemas.openxmlformats.org/officeDocument/2006/relationships/image" Target="../media/image55.jpeg"/><Relationship Id="rId12" Type="http://schemas.openxmlformats.org/officeDocument/2006/relationships/image" Target="../media/image54.png"/><Relationship Id="rId11" Type="http://schemas.openxmlformats.org/officeDocument/2006/relationships/tags" Target="../tags/tag345.xml"/><Relationship Id="rId10" Type="http://schemas.openxmlformats.org/officeDocument/2006/relationships/tags" Target="../tags/tag344.xml"/><Relationship Id="rId1" Type="http://schemas.openxmlformats.org/officeDocument/2006/relationships/image" Target="../media/image31.jpeg"/></Relationships>
</file>

<file path=ppt/slides/_rels/slide7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1.xml"/><Relationship Id="rId3" Type="http://schemas.openxmlformats.org/officeDocument/2006/relationships/tags" Target="../tags/tag347.xml"/><Relationship Id="rId2" Type="http://schemas.openxmlformats.org/officeDocument/2006/relationships/tags" Target="../tags/tag346.xml"/><Relationship Id="rId1" Type="http://schemas.openxmlformats.org/officeDocument/2006/relationships/image" Target="../media/image56.png"/></Relationships>
</file>

<file path=ppt/slides/_rels/slide72.xml.rels><?xml version="1.0" encoding="UTF-8" standalone="yes"?>
<Relationships xmlns="http://schemas.openxmlformats.org/package/2006/relationships"><Relationship Id="rId9" Type="http://schemas.openxmlformats.org/officeDocument/2006/relationships/tags" Target="../tags/tag351.xml"/><Relationship Id="rId8" Type="http://schemas.openxmlformats.org/officeDocument/2006/relationships/tags" Target="../tags/tag350.xml"/><Relationship Id="rId7" Type="http://schemas.openxmlformats.org/officeDocument/2006/relationships/image" Target="../media/image18.png"/><Relationship Id="rId6" Type="http://schemas.openxmlformats.org/officeDocument/2006/relationships/tags" Target="../tags/tag349.xml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tags" Target="../tags/tag348.xml"/><Relationship Id="rId16" Type="http://schemas.openxmlformats.org/officeDocument/2006/relationships/slideLayout" Target="../slideLayouts/slideLayout2.xml"/><Relationship Id="rId15" Type="http://schemas.openxmlformats.org/officeDocument/2006/relationships/image" Target="../media/image59.png"/><Relationship Id="rId14" Type="http://schemas.openxmlformats.org/officeDocument/2006/relationships/image" Target="../media/image58.webp"/><Relationship Id="rId13" Type="http://schemas.openxmlformats.org/officeDocument/2006/relationships/image" Target="../media/image57.jpeg"/><Relationship Id="rId12" Type="http://schemas.openxmlformats.org/officeDocument/2006/relationships/tags" Target="../tags/tag354.xml"/><Relationship Id="rId11" Type="http://schemas.openxmlformats.org/officeDocument/2006/relationships/tags" Target="../tags/tag353.xml"/><Relationship Id="rId10" Type="http://schemas.openxmlformats.org/officeDocument/2006/relationships/tags" Target="../tags/tag352.xml"/><Relationship Id="rId1" Type="http://schemas.openxmlformats.org/officeDocument/2006/relationships/image" Target="../media/image6.png"/></Relationships>
</file>

<file path=ppt/slides/_rels/slide73.xml.rels><?xml version="1.0" encoding="UTF-8" standalone="yes"?>
<Relationships xmlns="http://schemas.openxmlformats.org/package/2006/relationships"><Relationship Id="rId9" Type="http://schemas.openxmlformats.org/officeDocument/2006/relationships/tags" Target="../tags/tag359.xml"/><Relationship Id="rId8" Type="http://schemas.openxmlformats.org/officeDocument/2006/relationships/image" Target="../media/image8.png"/><Relationship Id="rId7" Type="http://schemas.openxmlformats.org/officeDocument/2006/relationships/tags" Target="../tags/tag358.xml"/><Relationship Id="rId6" Type="http://schemas.openxmlformats.org/officeDocument/2006/relationships/tags" Target="../tags/tag357.xml"/><Relationship Id="rId5" Type="http://schemas.openxmlformats.org/officeDocument/2006/relationships/image" Target="../media/image16.png"/><Relationship Id="rId4" Type="http://schemas.openxmlformats.org/officeDocument/2006/relationships/tags" Target="../tags/tag356.xml"/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0" Type="http://schemas.openxmlformats.org/officeDocument/2006/relationships/slideLayout" Target="../slideLayouts/slideLayout2.xml"/><Relationship Id="rId1" Type="http://schemas.openxmlformats.org/officeDocument/2006/relationships/tags" Target="../tags/tag35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186815" y="1167130"/>
            <a:ext cx="5104765" cy="19418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p>
            <a:pPr algn="ctr"/>
            <a:r>
              <a:rPr lang="zh-CN" altLang="en-US" sz="115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</a:rPr>
              <a:t>曹冲称象</a:t>
            </a:r>
            <a:endParaRPr lang="zh-CN" altLang="en-US" sz="11500" b="1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汉仪颜楷简" panose="00020600040101010101" charset="-122"/>
              <a:ea typeface="汉仪颜楷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635" cy="706755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445260" y="0"/>
            <a:ext cx="5863590" cy="19418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p>
            <a:pPr algn="ctr"/>
            <a:r>
              <a:rPr lang="zh-CN" altLang="en-US" sz="115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</a:rPr>
              <a:t>孔融让梨</a:t>
            </a:r>
            <a:endParaRPr lang="zh-CN" altLang="en-US" sz="11500" b="1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汉仪颜楷简" panose="00020600040101010101" charset="-122"/>
              <a:ea typeface="汉仪颜楷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>
          <a:blip r:embed="rId1">
            <a:lum bright="100000"/>
          </a:blip>
          <a:stretch>
            <a:fillRect/>
          </a:stretch>
        </p:blipFill>
        <p:spPr>
          <a:xfrm rot="2400000">
            <a:off x="694055" y="-1788795"/>
            <a:ext cx="5782310" cy="578231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565275" y="621665"/>
            <a:ext cx="520573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7200">
                <a:latin typeface="汉仪颜楷简" panose="00020600040101010101" charset="-122"/>
                <a:ea typeface="汉仪颜楷简" panose="00020600040101010101" charset="-122"/>
              </a:rPr>
              <a:t>司马光砸缸</a:t>
            </a:r>
            <a:endParaRPr lang="zh-CN" altLang="en-US" sz="7200">
              <a:latin typeface="汉仪颜楷简" panose="00020600040101010101" charset="-122"/>
              <a:ea typeface="汉仪颜楷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8522970" y="1496695"/>
            <a:ext cx="2806700" cy="49904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157970" y="1848485"/>
            <a:ext cx="1536700" cy="4074160"/>
          </a:xfrm>
          <a:prstGeom prst="rect">
            <a:avLst/>
          </a:prstGeom>
          <a:noFill/>
        </p:spPr>
        <p:txBody>
          <a:bodyPr vert="mongolianVert" wrap="square" rtlCol="0" anchor="t">
            <a:spAutoFit/>
          </a:bodyPr>
          <a:p>
            <a:pPr algn="ctr"/>
            <a:r>
              <a:rPr lang="zh-CN" altLang="en-US" sz="8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司马光</a:t>
            </a:r>
            <a:endParaRPr lang="zh-CN" altLang="en-US" sz="8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160510" y="1445895"/>
            <a:ext cx="1828165" cy="3769995"/>
          </a:xfrm>
          <a:prstGeom prst="rect">
            <a:avLst/>
          </a:prstGeom>
          <a:noFill/>
        </p:spPr>
        <p:txBody>
          <a:bodyPr vert="mongolianVert" wrap="square" rtlCol="0" anchor="t">
            <a:noAutofit/>
          </a:bodyPr>
          <a:p>
            <a:pPr algn="ctr"/>
            <a:r>
              <a:rPr lang="zh-CN" altLang="en-US" sz="8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司马</a:t>
            </a:r>
            <a:endParaRPr lang="zh-CN" altLang="en-US" sz="8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681335" y="5200650"/>
            <a:ext cx="1807845" cy="1657350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111760" y="4809490"/>
            <a:ext cx="1457325" cy="2439670"/>
          </a:xfrm>
          <a:prstGeom prst="rect">
            <a:avLst/>
          </a:prstGeom>
        </p:spPr>
      </p:pic>
      <p:pic>
        <p:nvPicPr>
          <p:cNvPr id="23" name="图片 22" descr="文本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160" y="2833370"/>
            <a:ext cx="4374515" cy="1976120"/>
          </a:xfrm>
          <a:prstGeom prst="rect">
            <a:avLst/>
          </a:prstGeom>
          <a:ln w="12700">
            <a:noFill/>
          </a:ln>
        </p:spPr>
      </p:pic>
      <p:grpSp>
        <p:nvGrpSpPr>
          <p:cNvPr id="56" name="组合 55"/>
          <p:cNvGrpSpPr/>
          <p:nvPr/>
        </p:nvGrpSpPr>
        <p:grpSpPr>
          <a:xfrm>
            <a:off x="4045585" y="793750"/>
            <a:ext cx="2167890" cy="1358900"/>
            <a:chOff x="12946" y="5873"/>
            <a:chExt cx="3414" cy="2140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2946" y="5873"/>
              <a:ext cx="3414" cy="2140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9"/>
              </p:custDataLst>
            </p:nvPr>
          </p:nvSpPr>
          <p:spPr>
            <a:xfrm>
              <a:off x="13267" y="6764"/>
              <a:ext cx="2770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rgbClr val="FF0000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复姓</a:t>
              </a:r>
              <a:endParaRPr lang="zh-CN" altLang="en-US" sz="4400" b="1" kern="100" dirty="0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9" name="组合 8"/>
          <p:cNvGrpSpPr/>
          <p:nvPr/>
        </p:nvGrpSpPr>
        <p:grpSpPr>
          <a:xfrm>
            <a:off x="831850" y="553720"/>
            <a:ext cx="10641330" cy="5750560"/>
            <a:chOff x="1736" y="872"/>
            <a:chExt cx="15232" cy="9056"/>
          </a:xfrm>
        </p:grpSpPr>
        <p:sp>
          <p:nvSpPr>
            <p:cNvPr id="7" name="缺角矩形 6"/>
            <p:cNvSpPr/>
            <p:nvPr/>
          </p:nvSpPr>
          <p:spPr>
            <a:xfrm>
              <a:off x="1736" y="872"/>
              <a:ext cx="15232" cy="9056"/>
            </a:xfrm>
            <a:prstGeom prst="plaque">
              <a:avLst>
                <a:gd name="adj" fmla="val 5753"/>
              </a:avLst>
            </a:prstGeom>
            <a:solidFill>
              <a:schemeClr val="bg2"/>
            </a:solidFill>
            <a:ln w="38100" cap="flat" cmpd="sng">
              <a:gradFill>
                <a:gsLst>
                  <a:gs pos="0">
                    <a:srgbClr val="6A4F45"/>
                  </a:gs>
                  <a:gs pos="100000">
                    <a:srgbClr val="553D31"/>
                  </a:gs>
                </a:gsLst>
                <a:lin ang="5220000" scaled="0"/>
              </a:gradFill>
              <a:prstDash val="solid"/>
              <a:miter lim="800000"/>
            </a:ln>
            <a:effectLst>
              <a:outerShdw blurRad="419100" sx="102000" sy="102000" algn="ctr" rotWithShape="0">
                <a:prstClr val="black">
                  <a:alpha val="38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缺角矩形 7"/>
            <p:cNvSpPr/>
            <p:nvPr>
              <p:custDataLst>
                <p:tags r:id="rId1"/>
              </p:custDataLst>
            </p:nvPr>
          </p:nvSpPr>
          <p:spPr>
            <a:xfrm>
              <a:off x="2042" y="1137"/>
              <a:ext cx="14620" cy="8527"/>
            </a:xfrm>
            <a:prstGeom prst="plaque">
              <a:avLst>
                <a:gd name="adj" fmla="val 5753"/>
              </a:avLst>
            </a:prstGeom>
            <a:solidFill>
              <a:schemeClr val="bg2"/>
            </a:solidFill>
            <a:ln w="12700" cap="flat" cmpd="sng">
              <a:solidFill>
                <a:srgbClr val="E9C171"/>
              </a:solidFill>
              <a:prstDash val="lgDash"/>
              <a:miter lim="800000"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1752600" y="1600835"/>
            <a:ext cx="1804035" cy="1827530"/>
            <a:chOff x="2760" y="2521"/>
            <a:chExt cx="2841" cy="2878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6"/>
            <a:srcRect l="53136" t="25593" r="9663" b="47750"/>
            <a:stretch>
              <a:fillRect/>
            </a:stretch>
          </p:blipFill>
          <p:spPr>
            <a:xfrm>
              <a:off x="2760" y="2521"/>
              <a:ext cx="2841" cy="2879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2761" y="2521"/>
              <a:ext cx="2840" cy="2879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11500">
                  <a:latin typeface="楷体" panose="02010609060101010101" charset="-122"/>
                  <a:ea typeface="楷体" panose="02010609060101010101" charset="-122"/>
                </a:rPr>
                <a:t>司</a:t>
              </a:r>
              <a:endParaRPr lang="zh-CN" altLang="en-US" sz="115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1753235" y="3720465"/>
            <a:ext cx="1804035" cy="1517015"/>
          </a:xfrm>
          <a:prstGeom prst="rect">
            <a:avLst/>
          </a:prstGeom>
          <a:noFill/>
        </p:spPr>
        <p:txBody>
          <a:bodyPr wrap="square">
            <a:noAutofit/>
          </a:bodyPr>
          <a:p>
            <a:pPr algn="ctr"/>
            <a:r>
              <a:rPr kumimoji="1" lang="zh-CN" altLang="en-US" sz="4400" b="1" dirty="0">
                <a:solidFill>
                  <a:srgbClr val="BB0000"/>
                </a:solidFill>
                <a:latin typeface="楷体" panose="02010609060101010101" charset="-122"/>
                <a:ea typeface="楷体" panose="02010609060101010101" charset="-122"/>
              </a:rPr>
              <a:t>主持  </a:t>
            </a:r>
            <a:endParaRPr kumimoji="1" lang="zh-CN" altLang="en-US" sz="4400" b="1" dirty="0">
              <a:solidFill>
                <a:srgbClr val="BB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kumimoji="1" lang="zh-CN" altLang="en-US" sz="4400" b="1" dirty="0">
                <a:solidFill>
                  <a:srgbClr val="BB0000"/>
                </a:solidFill>
                <a:latin typeface="楷体" panose="02010609060101010101" charset="-122"/>
                <a:ea typeface="楷体" panose="02010609060101010101" charset="-122"/>
              </a:rPr>
              <a:t>掌管</a:t>
            </a:r>
            <a:endParaRPr kumimoji="1" lang="zh-CN" altLang="en-US" sz="4400" b="1" dirty="0">
              <a:solidFill>
                <a:srgbClr val="BB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35" name="组合 34"/>
          <p:cNvGrpSpPr/>
          <p:nvPr>
            <p:custDataLst>
              <p:tags r:id="rId8"/>
            </p:custDataLst>
          </p:nvPr>
        </p:nvGrpSpPr>
        <p:grpSpPr>
          <a:xfrm>
            <a:off x="4050665" y="2441575"/>
            <a:ext cx="5873750" cy="554355"/>
            <a:chOff x="6385" y="2403"/>
            <a:chExt cx="9250" cy="873"/>
          </a:xfrm>
        </p:grpSpPr>
        <p:grpSp>
          <p:nvGrpSpPr>
            <p:cNvPr id="34" name="组合 33"/>
            <p:cNvGrpSpPr/>
            <p:nvPr/>
          </p:nvGrpSpPr>
          <p:grpSpPr>
            <a:xfrm>
              <a:off x="6385" y="2403"/>
              <a:ext cx="9250" cy="776"/>
              <a:chOff x="6072" y="-1752"/>
              <a:chExt cx="9250" cy="776"/>
            </a:xfrm>
          </p:grpSpPr>
          <p:sp>
            <p:nvSpPr>
              <p:cNvPr id="33" name="矩形 32"/>
              <p:cNvSpPr/>
              <p:nvPr>
                <p:custDataLst>
                  <p:tags r:id="rId9"/>
                </p:custDataLst>
              </p:nvPr>
            </p:nvSpPr>
            <p:spPr>
              <a:xfrm>
                <a:off x="7960" y="-1682"/>
                <a:ext cx="7362" cy="706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lumMod val="5000"/>
                      <a:lumOff val="95000"/>
                      <a:alpha val="0"/>
                    </a:schemeClr>
                  </a:gs>
                  <a:gs pos="53000">
                    <a:srgbClr val="5F2C20">
                      <a:alpha val="21000"/>
                    </a:srgbClr>
                  </a:gs>
                </a:gsLst>
                <a:lin ang="10800000" scaled="0"/>
              </a:grad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grpSp>
            <p:nvGrpSpPr>
              <p:cNvPr id="32" name="组合 31"/>
              <p:cNvGrpSpPr/>
              <p:nvPr/>
            </p:nvGrpSpPr>
            <p:grpSpPr>
              <a:xfrm>
                <a:off x="6072" y="-1752"/>
                <a:ext cx="2006" cy="767"/>
                <a:chOff x="6072" y="-1752"/>
                <a:chExt cx="2006" cy="767"/>
              </a:xfrm>
            </p:grpSpPr>
            <p:grpSp>
              <p:nvGrpSpPr>
                <p:cNvPr id="30" name="组合 29"/>
                <p:cNvGrpSpPr/>
                <p:nvPr/>
              </p:nvGrpSpPr>
              <p:grpSpPr>
                <a:xfrm>
                  <a:off x="6072" y="-1705"/>
                  <a:ext cx="2006" cy="720"/>
                  <a:chOff x="5963" y="-1886"/>
                  <a:chExt cx="2686" cy="936"/>
                </a:xfrm>
              </p:grpSpPr>
              <p:sp>
                <p:nvSpPr>
                  <p:cNvPr id="27" name="缺角矩形 26"/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5963" y="-1886"/>
                    <a:ext cx="2687" cy="937"/>
                  </a:xfrm>
                  <a:prstGeom prst="plaque">
                    <a:avLst>
                      <a:gd name="adj" fmla="val 16648"/>
                    </a:avLst>
                  </a:prstGeom>
                  <a:solidFill>
                    <a:srgbClr val="5F2C20"/>
                  </a:solidFill>
                  <a:ln>
                    <a:solidFill>
                      <a:srgbClr val="5F2C20"/>
                    </a:solidFill>
                  </a:ln>
                </p:spPr>
                <p:style>
                  <a:lnRef idx="2">
                    <a:schemeClr val="accent1">
                      <a:lumMod val="75000"/>
                    </a:schemeClr>
                  </a:lnRef>
                  <a:fillRef idx="1">
                    <a:schemeClr val="accent1"/>
                  </a:fillRef>
                  <a:effectRef idx="0">
                    <a:srgbClr val="FFFFFF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8" name="缺角矩形 27"/>
                  <p:cNvSpPr/>
                  <p:nvPr>
                    <p:custDataLst>
                      <p:tags r:id="rId11"/>
                    </p:custDataLst>
                  </p:nvPr>
                </p:nvSpPr>
                <p:spPr>
                  <a:xfrm>
                    <a:off x="6063" y="-1828"/>
                    <a:ext cx="2487" cy="821"/>
                  </a:xfrm>
                  <a:prstGeom prst="plaque">
                    <a:avLst>
                      <a:gd name="adj" fmla="val 16648"/>
                    </a:avLst>
                  </a:prstGeom>
                  <a:noFill/>
                  <a:ln w="12700" cmpd="sng">
                    <a:solidFill>
                      <a:schemeClr val="bg1"/>
                    </a:solidFill>
                    <a:prstDash val="sysDash"/>
                  </a:ln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lumMod val="75000"/>
                    </a:schemeClr>
                  </a:lnRef>
                  <a:fillRef idx="1">
                    <a:schemeClr val="accent1"/>
                  </a:fillRef>
                  <a:effectRef idx="0">
                    <a:srgbClr val="FFFFFF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31" name="文本框 30"/>
                <p:cNvSpPr txBox="1"/>
                <p:nvPr>
                  <p:custDataLst>
                    <p:tags r:id="rId12"/>
                  </p:custDataLst>
                </p:nvPr>
              </p:nvSpPr>
              <p:spPr>
                <a:xfrm>
                  <a:off x="6195" y="-1752"/>
                  <a:ext cx="1760" cy="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noAutofit/>
                </a:bodyPr>
                <a:p>
                  <a:pPr algn="ctr"/>
                  <a:r>
                    <a:rPr lang="zh-CN" altLang="en-US" sz="2800">
                      <a:solidFill>
                        <a:srgbClr val="FF0000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楷体" panose="02010609060101010101" charset="-122"/>
                      <a:ea typeface="楷体" panose="02010609060101010101" charset="-122"/>
                    </a:rPr>
                    <a:t>司</a:t>
                  </a:r>
                  <a:r>
                    <a:rPr lang="zh-CN" altLang="en-US" sz="280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楷体" panose="02010609060101010101" charset="-122"/>
                      <a:ea typeface="楷体" panose="02010609060101010101" charset="-122"/>
                    </a:rPr>
                    <a:t>徒</a:t>
                  </a:r>
                  <a:endParaRPr lang="zh-CN" altLang="en-US" sz="280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</p:grpSp>
        </p:grpSp>
        <p:sp>
          <p:nvSpPr>
            <p:cNvPr id="21" name="圆角矩形 20"/>
            <p:cNvSpPr/>
            <p:nvPr>
              <p:custDataLst>
                <p:tags r:id="rId13"/>
              </p:custDataLst>
            </p:nvPr>
          </p:nvSpPr>
          <p:spPr>
            <a:xfrm>
              <a:off x="7910" y="2413"/>
              <a:ext cx="7185" cy="863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>
                      <a:alpha val="66305"/>
                    </a:schemeClr>
                  </a:solidFill>
                </a14:hiddenFill>
              </a:ext>
            </a:extLst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>
              <a:scene3d>
                <a:camera prst="orthographicFront"/>
                <a:lightRig rig="threePt" dir="t"/>
              </a:scene3d>
            </a:bodyPr>
            <a:p>
              <a:pPr algn="ctr"/>
              <a:r>
                <a:rPr kumimoji="1" lang="zh-CN" altLang="en-US" sz="2800" dirty="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  <a:alpha val="40000"/>
                      </a:scheme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负责管理教化人民的人。</a:t>
              </a:r>
              <a:endParaRPr kumimoji="1"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6" name="组合 35"/>
          <p:cNvGrpSpPr/>
          <p:nvPr>
            <p:custDataLst>
              <p:tags r:id="rId14"/>
            </p:custDataLst>
          </p:nvPr>
        </p:nvGrpSpPr>
        <p:grpSpPr>
          <a:xfrm>
            <a:off x="4050665" y="3236595"/>
            <a:ext cx="5919470" cy="554355"/>
            <a:chOff x="6385" y="2403"/>
            <a:chExt cx="9322" cy="873"/>
          </a:xfrm>
        </p:grpSpPr>
        <p:grpSp>
          <p:nvGrpSpPr>
            <p:cNvPr id="37" name="组合 36"/>
            <p:cNvGrpSpPr/>
            <p:nvPr/>
          </p:nvGrpSpPr>
          <p:grpSpPr>
            <a:xfrm>
              <a:off x="6385" y="2403"/>
              <a:ext cx="9250" cy="776"/>
              <a:chOff x="6072" y="-1752"/>
              <a:chExt cx="9250" cy="776"/>
            </a:xfrm>
          </p:grpSpPr>
          <p:sp>
            <p:nvSpPr>
              <p:cNvPr id="38" name="矩形 37"/>
              <p:cNvSpPr/>
              <p:nvPr>
                <p:custDataLst>
                  <p:tags r:id="rId15"/>
                </p:custDataLst>
              </p:nvPr>
            </p:nvSpPr>
            <p:spPr>
              <a:xfrm>
                <a:off x="7960" y="-1682"/>
                <a:ext cx="7362" cy="706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lumMod val="5000"/>
                      <a:lumOff val="95000"/>
                      <a:alpha val="0"/>
                    </a:schemeClr>
                  </a:gs>
                  <a:gs pos="53000">
                    <a:srgbClr val="5F2C20">
                      <a:alpha val="21000"/>
                    </a:srgbClr>
                  </a:gs>
                </a:gsLst>
                <a:lin ang="10800000" scaled="0"/>
              </a:grad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grpSp>
            <p:nvGrpSpPr>
              <p:cNvPr id="39" name="组合 38"/>
              <p:cNvGrpSpPr/>
              <p:nvPr/>
            </p:nvGrpSpPr>
            <p:grpSpPr>
              <a:xfrm>
                <a:off x="6072" y="-1752"/>
                <a:ext cx="2006" cy="767"/>
                <a:chOff x="6072" y="-1752"/>
                <a:chExt cx="2006" cy="767"/>
              </a:xfrm>
            </p:grpSpPr>
            <p:grpSp>
              <p:nvGrpSpPr>
                <p:cNvPr id="40" name="组合 39"/>
                <p:cNvGrpSpPr/>
                <p:nvPr/>
              </p:nvGrpSpPr>
              <p:grpSpPr>
                <a:xfrm>
                  <a:off x="6072" y="-1705"/>
                  <a:ext cx="2006" cy="720"/>
                  <a:chOff x="5963" y="-1886"/>
                  <a:chExt cx="2686" cy="936"/>
                </a:xfrm>
              </p:grpSpPr>
              <p:sp>
                <p:nvSpPr>
                  <p:cNvPr id="41" name="缺角矩形 40"/>
                  <p:cNvSpPr/>
                  <p:nvPr>
                    <p:custDataLst>
                      <p:tags r:id="rId16"/>
                    </p:custDataLst>
                  </p:nvPr>
                </p:nvSpPr>
                <p:spPr>
                  <a:xfrm>
                    <a:off x="5963" y="-1886"/>
                    <a:ext cx="2687" cy="937"/>
                  </a:xfrm>
                  <a:prstGeom prst="plaque">
                    <a:avLst>
                      <a:gd name="adj" fmla="val 16648"/>
                    </a:avLst>
                  </a:prstGeom>
                  <a:solidFill>
                    <a:srgbClr val="5F2C20"/>
                  </a:solidFill>
                  <a:ln>
                    <a:solidFill>
                      <a:srgbClr val="5F2C20"/>
                    </a:solidFill>
                  </a:ln>
                </p:spPr>
                <p:style>
                  <a:lnRef idx="2">
                    <a:schemeClr val="accent1">
                      <a:lumMod val="75000"/>
                    </a:schemeClr>
                  </a:lnRef>
                  <a:fillRef idx="1">
                    <a:schemeClr val="accent1"/>
                  </a:fillRef>
                  <a:effectRef idx="0">
                    <a:srgbClr val="FFFFFF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2" name="缺角矩形 41"/>
                  <p:cNvSpPr/>
                  <p:nvPr>
                    <p:custDataLst>
                      <p:tags r:id="rId17"/>
                    </p:custDataLst>
                  </p:nvPr>
                </p:nvSpPr>
                <p:spPr>
                  <a:xfrm>
                    <a:off x="6063" y="-1828"/>
                    <a:ext cx="2487" cy="821"/>
                  </a:xfrm>
                  <a:prstGeom prst="plaque">
                    <a:avLst>
                      <a:gd name="adj" fmla="val 16648"/>
                    </a:avLst>
                  </a:prstGeom>
                  <a:noFill/>
                  <a:ln w="12700" cmpd="sng">
                    <a:solidFill>
                      <a:schemeClr val="bg1"/>
                    </a:solidFill>
                    <a:prstDash val="sysDash"/>
                  </a:ln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</p:spPr>
                <p:style>
                  <a:lnRef idx="2">
                    <a:schemeClr val="accent1">
                      <a:lumMod val="75000"/>
                    </a:schemeClr>
                  </a:lnRef>
                  <a:fillRef idx="1">
                    <a:schemeClr val="accent1"/>
                  </a:fillRef>
                  <a:effectRef idx="0">
                    <a:srgbClr val="FFFFFF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43" name="文本框 42"/>
                <p:cNvSpPr txBox="1"/>
                <p:nvPr>
                  <p:custDataLst>
                    <p:tags r:id="rId18"/>
                  </p:custDataLst>
                </p:nvPr>
              </p:nvSpPr>
              <p:spPr>
                <a:xfrm>
                  <a:off x="6195" y="-1752"/>
                  <a:ext cx="1760" cy="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noAutofit/>
                </a:bodyPr>
                <a:p>
                  <a:pPr algn="ctr"/>
                  <a:r>
                    <a:rPr lang="zh-CN" altLang="en-US" sz="2800">
                      <a:solidFill>
                        <a:srgbClr val="FF0000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楷体" panose="02010609060101010101" charset="-122"/>
                      <a:ea typeface="楷体" panose="02010609060101010101" charset="-122"/>
                    </a:rPr>
                    <a:t>司</a:t>
                  </a:r>
                  <a:r>
                    <a:rPr lang="zh-CN" altLang="en-US" sz="280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楷体" panose="02010609060101010101" charset="-122"/>
                      <a:ea typeface="楷体" panose="02010609060101010101" charset="-122"/>
                    </a:rPr>
                    <a:t>空</a:t>
                  </a:r>
                  <a:endParaRPr lang="zh-CN" altLang="en-US" sz="280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</p:grpSp>
        </p:grpSp>
        <p:sp>
          <p:nvSpPr>
            <p:cNvPr id="44" name="圆角矩形 43"/>
            <p:cNvSpPr/>
            <p:nvPr>
              <p:custDataLst>
                <p:tags r:id="rId19"/>
              </p:custDataLst>
            </p:nvPr>
          </p:nvSpPr>
          <p:spPr>
            <a:xfrm>
              <a:off x="8522" y="2413"/>
              <a:ext cx="7185" cy="863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>
                      <a:alpha val="66305"/>
                    </a:schemeClr>
                  </a:solidFill>
                </a14:hiddenFill>
              </a:ext>
            </a:extLst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>
              <a:scene3d>
                <a:camera prst="orthographicFront"/>
                <a:lightRig rig="threePt" dir="t"/>
              </a:scene3d>
            </a:bodyPr>
            <a:p>
              <a:pPr algn="ctr"/>
              <a:r>
                <a:rPr kumimoji="1" lang="zh-CN" altLang="en-US" sz="2800" dirty="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  <a:alpha val="40000"/>
                      </a:scheme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掌土木、水利建设之职的人。</a:t>
              </a:r>
              <a:endParaRPr kumimoji="1"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6" name="组合 45"/>
          <p:cNvGrpSpPr/>
          <p:nvPr>
            <p:custDataLst>
              <p:tags r:id="rId20"/>
            </p:custDataLst>
          </p:nvPr>
        </p:nvGrpSpPr>
        <p:grpSpPr>
          <a:xfrm rot="0">
            <a:off x="4020185" y="1508760"/>
            <a:ext cx="5873750" cy="492760"/>
            <a:chOff x="6072" y="-1752"/>
            <a:chExt cx="9250" cy="776"/>
          </a:xfrm>
        </p:grpSpPr>
        <p:sp>
          <p:nvSpPr>
            <p:cNvPr id="47" name="矩形 46"/>
            <p:cNvSpPr/>
            <p:nvPr>
              <p:custDataLst>
                <p:tags r:id="rId21"/>
              </p:custDataLst>
            </p:nvPr>
          </p:nvSpPr>
          <p:spPr>
            <a:xfrm>
              <a:off x="7960" y="-1682"/>
              <a:ext cx="7362" cy="706"/>
            </a:xfrm>
            <a:prstGeom prst="rect">
              <a:avLst/>
            </a:prstGeom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3000">
                  <a:srgbClr val="5F2C20">
                    <a:alpha val="21000"/>
                  </a:srgbClr>
                </a:gs>
              </a:gsLst>
              <a:lin ang="10800000" scaled="0"/>
            </a:gradFill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grpSp>
          <p:nvGrpSpPr>
            <p:cNvPr id="48" name="组合 47"/>
            <p:cNvGrpSpPr/>
            <p:nvPr/>
          </p:nvGrpSpPr>
          <p:grpSpPr>
            <a:xfrm>
              <a:off x="6072" y="-1752"/>
              <a:ext cx="2006" cy="767"/>
              <a:chOff x="6072" y="-1752"/>
              <a:chExt cx="2006" cy="767"/>
            </a:xfrm>
          </p:grpSpPr>
          <p:grpSp>
            <p:nvGrpSpPr>
              <p:cNvPr id="49" name="组合 48"/>
              <p:cNvGrpSpPr/>
              <p:nvPr/>
            </p:nvGrpSpPr>
            <p:grpSpPr>
              <a:xfrm>
                <a:off x="6072" y="-1705"/>
                <a:ext cx="2006" cy="720"/>
                <a:chOff x="5963" y="-1886"/>
                <a:chExt cx="2686" cy="936"/>
              </a:xfrm>
            </p:grpSpPr>
            <p:sp>
              <p:nvSpPr>
                <p:cNvPr id="50" name="缺角矩形 49"/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5963" y="-1886"/>
                  <a:ext cx="2687" cy="937"/>
                </a:xfrm>
                <a:prstGeom prst="plaque">
                  <a:avLst>
                    <a:gd name="adj" fmla="val 16648"/>
                  </a:avLst>
                </a:prstGeom>
                <a:solidFill>
                  <a:srgbClr val="5F2C20"/>
                </a:solidFill>
                <a:ln>
                  <a:solidFill>
                    <a:srgbClr val="5F2C20"/>
                  </a:solidFill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51" name="缺角矩形 50"/>
                <p:cNvSpPr/>
                <p:nvPr>
                  <p:custDataLst>
                    <p:tags r:id="rId23"/>
                  </p:custDataLst>
                </p:nvPr>
              </p:nvSpPr>
              <p:spPr>
                <a:xfrm>
                  <a:off x="6063" y="-1828"/>
                  <a:ext cx="2487" cy="821"/>
                </a:xfrm>
                <a:prstGeom prst="plaque">
                  <a:avLst>
                    <a:gd name="adj" fmla="val 16648"/>
                  </a:avLst>
                </a:prstGeom>
                <a:noFill/>
                <a:ln w="12700" cmpd="sng">
                  <a:solidFill>
                    <a:schemeClr val="bg1"/>
                  </a:solidFill>
                  <a:prstDash val="sysDash"/>
                </a:ln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52" name="文本框 51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6195" y="-1752"/>
                <a:ext cx="1760" cy="664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pPr algn="ctr"/>
                <a:r>
                  <a:rPr lang="zh-CN" altLang="en-US" sz="280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楷体" panose="02010609060101010101" charset="-122"/>
                    <a:ea typeface="楷体" panose="02010609060101010101" charset="-122"/>
                  </a:rPr>
                  <a:t>司</a:t>
                </a:r>
                <a:r>
                  <a:rPr lang="zh-CN" altLang="en-US" sz="280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楷体" panose="02010609060101010101" charset="-122"/>
                    <a:ea typeface="楷体" panose="02010609060101010101" charset="-122"/>
                  </a:rPr>
                  <a:t>马</a:t>
                </a:r>
                <a:endParaRPr lang="zh-CN" altLang="en-US" sz="28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</p:grpSp>
      <p:sp>
        <p:nvSpPr>
          <p:cNvPr id="53" name="圆角矩形 52"/>
          <p:cNvSpPr/>
          <p:nvPr>
            <p:custDataLst>
              <p:tags r:id="rId25"/>
            </p:custDataLst>
          </p:nvPr>
        </p:nvSpPr>
        <p:spPr>
          <a:xfrm>
            <a:off x="5352415" y="1509395"/>
            <a:ext cx="4562475" cy="548005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>
                    <a:alpha val="66305"/>
                  </a:schemeClr>
                </a:solidFill>
              </a14:hiddenFill>
            </a:ext>
          </a:ex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p>
            <a:pPr algn="ctr"/>
            <a:r>
              <a:rPr kumimoji="1"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军队中专门负责管马匹的人。</a:t>
            </a:r>
            <a:endParaRPr kumimoji="1" lang="zh-CN" altLang="en-US" sz="28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641215" y="4332605"/>
            <a:ext cx="384556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司空见惯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53" grpId="0" bldLvl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37795"/>
            <a:ext cx="11125200" cy="658177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3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7210425" y="7048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6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6553835" y="1727835"/>
            <a:ext cx="4356100" cy="39725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16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16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群儿戏于庭，一儿登瓮，足跌没水中。众皆弃去，光持石击瓮破之，水迸，儿得活。</a:t>
            </a:r>
            <a:endParaRPr lang="zh-CN" altLang="en-US" sz="32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32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16025" y="1231900"/>
            <a:ext cx="4535805" cy="483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711200" algn="just" fontAlgn="auto">
              <a:extLst>
                <a:ext uri="{35155182-B16C-46BC-9424-99874614C6A1}">
                  <wpsdc:indentchars xmlns:wpsdc="http://www.wps.cn/officeDocument/2017/drawingmlCustomData" val="200" checksum="3773799597"/>
                </a:ext>
              </a:extLst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古时候有个孩子，叫司马光。有一回，他和朋友们在庭院里玩耍，有个小孩不小心掉进了大水缸里，被水淹没了。别的小朋友都慌了，有的哭，有的喊，还有的跑去找大人。司马光没有慌，他拿起一块大石头，使劲砸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那口缸。水缸被砸出了一个口子，水从里面流了出来，落水的小朋友也得救了。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-270510" y="70485"/>
            <a:ext cx="3502025" cy="1786255"/>
            <a:chOff x="75" y="1658"/>
            <a:chExt cx="5515" cy="2813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75" y="1658"/>
              <a:ext cx="4786" cy="2813"/>
            </a:xfrm>
            <a:prstGeom prst="rect">
              <a:avLst/>
            </a:prstGeom>
          </p:spPr>
        </p:pic>
        <p:sp>
          <p:nvSpPr>
            <p:cNvPr id="8" name="标题 5"/>
            <p:cNvSpPr>
              <a:spLocks noGrp="1"/>
            </p:cNvSpPr>
            <p:nvPr>
              <p:custDataLst>
                <p:tags r:id="rId9"/>
              </p:custDataLst>
            </p:nvPr>
          </p:nvSpPr>
          <p:spPr>
            <a:xfrm rot="21420000">
              <a:off x="417" y="1899"/>
              <a:ext cx="5173" cy="1056"/>
            </a:xfrm>
            <a:noFill/>
          </p:spPr>
          <p:txBody>
            <a:bodyPr/>
            <a:lstStyle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2pPr>
              <a:lvl3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3pPr>
              <a:lvl4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4pPr>
              <a:lvl5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9pPr>
            </a:lstStyle>
            <a:p>
              <a:r>
                <a:rPr lang="zh-CN" altLang="en-US" sz="4000" b="1">
                  <a:gradFill>
                    <a:gsLst>
                      <a:gs pos="64000">
                        <a:srgbClr val="BA6F24"/>
                      </a:gs>
                      <a:gs pos="33000">
                        <a:srgbClr val="4E2810"/>
                      </a:gs>
                    </a:gsLst>
                    <a:lin ang="5400000" scaled="0"/>
                  </a:gradFill>
                  <a:latin typeface="汉仪尚巍手书W" panose="00020600040101010101" charset="-122"/>
                  <a:ea typeface="汉仪尚巍手书W" panose="00020600040101010101" charset="-122"/>
                </a:rPr>
                <a:t>古今对比</a:t>
              </a:r>
              <a:endParaRPr lang="zh-CN" altLang="en-US" sz="4000" b="1">
                <a:gradFill>
                  <a:gsLst>
                    <a:gs pos="64000">
                      <a:srgbClr val="BA6F24"/>
                    </a:gs>
                    <a:gs pos="33000">
                      <a:srgbClr val="4E2810"/>
                    </a:gs>
                  </a:gsLst>
                  <a:lin ang="5400000" scaled="0"/>
                </a:gradFill>
                <a:latin typeface="汉仪尚巍手书W" panose="00020600040101010101" charset="-122"/>
                <a:ea typeface="汉仪尚巍手书W" panose="00020600040101010101" charset="-122"/>
              </a:endParaRPr>
            </a:p>
          </p:txBody>
        </p: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700000">
            <a:off x="10090785" y="603250"/>
            <a:ext cx="1638300" cy="8045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6" grpId="1" animBg="1"/>
      <p:bldP spid="4" grpId="2"/>
      <p:bldP spid="6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6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6" name="TextBox 8"/>
          <p:cNvSpPr txBox="1"/>
          <p:nvPr>
            <p:custDataLst>
              <p:tags r:id="rId8"/>
            </p:custDataLst>
          </p:nvPr>
        </p:nvSpPr>
        <p:spPr>
          <a:xfrm>
            <a:off x="2044065" y="1291590"/>
            <a:ext cx="870077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4800" b="1" dirty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学习任务</a:t>
            </a:r>
            <a:r>
              <a:rPr lang="zh-CN" altLang="en-US" sz="4800" b="1" dirty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一：</a:t>
            </a:r>
            <a:endParaRPr lang="zh-CN" altLang="en-US" sz="2000" b="1" dirty="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请同学们大声朗读课文，从头到尾读两遍，读准字音，读通句子，把文言文读准确。</a:t>
            </a: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altLang="zh-CN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endParaRPr lang="en-US" altLang="zh-CN" sz="3200" b="1" dirty="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16192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73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群儿戏于庭，一儿登瓮，足跌没水中。众皆弃去，光持石击瓮破之，水迸，儿得活。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5" name="矩形 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7822565" y="1772920"/>
            <a:ext cx="9048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wèng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6" name="矩形 4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41205" y="1841500"/>
            <a:ext cx="92837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diē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198" name="矩形 5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978400" y="2762885"/>
            <a:ext cx="92773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jiē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200" name="矩形 7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649595" y="2762885"/>
            <a:ext cx="92773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qì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199" name="矩形 6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799070" y="2900045"/>
            <a:ext cx="92773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chí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201" name="矩形 8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099560" y="3837305"/>
            <a:ext cx="12350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bèng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15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6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2023745" y="3173730"/>
            <a:ext cx="9315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没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951855" y="4191635"/>
            <a:ext cx="9315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得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11" grpId="0"/>
      <p:bldP spid="11" grpId="1"/>
      <p:bldP spid="6" grpId="0"/>
      <p:bldP spid="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16192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73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60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足跌</a:t>
            </a:r>
            <a:r>
              <a:rPr lang="zh-CN" altLang="en-US" sz="6000" b="1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</a:t>
            </a:r>
            <a:r>
              <a:rPr lang="zh-CN" altLang="en-US" sz="60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水中</a:t>
            </a:r>
            <a:endParaRPr lang="zh-CN" altLang="en-US" sz="6000" b="1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60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儿</a:t>
            </a:r>
            <a:r>
              <a:rPr lang="zh-CN" altLang="en-US" sz="6000" b="1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</a:t>
            </a:r>
            <a:r>
              <a:rPr lang="zh-CN" altLang="en-US" sz="60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活</a:t>
            </a:r>
            <a:endParaRPr lang="zh-CN" altLang="en-US" sz="6000" b="1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6000" b="1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4237355" y="1706880"/>
            <a:ext cx="8102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b="1">
                <a:solidFill>
                  <a:srgbClr val="FF0000"/>
                </a:solidFill>
                <a:latin typeface="+mj-ea"/>
                <a:ea typeface="+mj-ea"/>
              </a:rPr>
              <a:t>m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ò</a:t>
            </a:r>
            <a:endParaRPr lang="zh-CN" altLang="en-US" sz="3600" b="1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352925" y="5147945"/>
            <a:ext cx="2420620" cy="768350"/>
          </a:xfrm>
          <a:prstGeom prst="rect">
            <a:avLst/>
          </a:prstGeom>
          <a:gradFill>
            <a:gsLst>
              <a:gs pos="0">
                <a:srgbClr val="BDD4F6"/>
              </a:gs>
              <a:gs pos="100000">
                <a:srgbClr val="4D8DE5"/>
              </a:gs>
            </a:gsLst>
            <a:lin ang="5400000" scaled="1"/>
          </a:gradFill>
          <a:ln>
            <a:gradFill>
              <a:gsLst>
                <a:gs pos="0">
                  <a:srgbClr val="BDD4F6"/>
                </a:gs>
                <a:gs pos="100000">
                  <a:srgbClr val="4D8DE5"/>
                </a:gs>
              </a:gsLst>
              <a:lin ang="5400000" scaled="0"/>
            </a:gradFill>
          </a:ln>
        </p:spPr>
        <p:style>
          <a:lnRef idx="2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 anchor="t">
            <a:spAutoFit/>
          </a:bodyPr>
          <a:p>
            <a:pPr algn="ctr"/>
            <a:r>
              <a:rPr lang="zh-CN" altLang="en-US" sz="4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据义定音</a:t>
            </a:r>
            <a:endParaRPr lang="zh-CN" altLang="en-US" sz="4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457575" y="3248660"/>
            <a:ext cx="10655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 dirty="0">
                <a:solidFill>
                  <a:srgbClr val="FF0000"/>
                </a:solidFill>
                <a:latin typeface="+mj-ea"/>
                <a:ea typeface="+mj-ea"/>
                <a:cs typeface="楷体" panose="02010609060101010101" charset="-122"/>
                <a:sym typeface="+mn-ea"/>
              </a:rPr>
              <a:t>dé</a:t>
            </a:r>
            <a:endParaRPr lang="zh-CN" altLang="en-US" sz="3200" b="1" dirty="0">
              <a:solidFill>
                <a:srgbClr val="FF0000"/>
              </a:solidFill>
              <a:latin typeface="+mj-ea"/>
              <a:ea typeface="+mj-ea"/>
              <a:cs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229475" y="2386965"/>
            <a:ext cx="295402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淹没</a:t>
            </a:r>
            <a:endParaRPr lang="zh-CN" altLang="en-US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735320" y="3669030"/>
            <a:ext cx="295402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得救</a:t>
            </a:r>
            <a:endParaRPr lang="zh-CN" altLang="en-US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10" grpId="0"/>
      <p:bldP spid="10" grpId="1"/>
      <p:bldP spid="18" grpId="0" bldLvl="0" animBg="1"/>
      <p:bldP spid="6" grpId="0"/>
      <p:bldP spid="11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16192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73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</a:t>
            </a:r>
            <a:r>
              <a:rPr lang="zh-CN" altLang="en-US" sz="4400" b="1" dirty="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瓮，足跌没水中。众皆弃去，光持石击瓮破之，水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迸</a:t>
            </a:r>
            <a:r>
              <a:rPr lang="zh-CN" altLang="en-US" sz="4400" b="1" dirty="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，儿得活。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8201" name="矩形 8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4330065" y="3946525"/>
            <a:ext cx="12350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bèng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10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16192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73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</a:t>
            </a:r>
            <a:r>
              <a:rPr lang="zh-CN" altLang="en-US" sz="5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瓮</a:t>
            </a:r>
            <a:r>
              <a:rPr lang="zh-CN" altLang="en-US" sz="4400" b="1" dirty="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，足跌没水中。众皆弃去，光持石击瓮破之，水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迸</a:t>
            </a:r>
            <a:r>
              <a:rPr lang="zh-CN" altLang="en-US" sz="4400" b="1" dirty="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，儿得活。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5" name="矩形 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298180" y="1772920"/>
            <a:ext cx="9048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wèng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201" name="矩形 8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898390" y="4091940"/>
            <a:ext cx="12350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bèng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11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2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6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7" name="TextBox 21"/>
          <p:cNvSpPr txBox="1"/>
          <p:nvPr/>
        </p:nvSpPr>
        <p:spPr>
          <a:xfrm>
            <a:off x="1700213" y="3629343"/>
            <a:ext cx="5245100" cy="2306955"/>
          </a:xfrm>
          <a:prstGeom prst="rect">
            <a:avLst/>
          </a:prstGeom>
          <a:solidFill>
            <a:schemeClr val="bg1">
              <a:alpha val="67842"/>
            </a:schemeClr>
          </a:solidFill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注释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① 本文选自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宋史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·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司马光传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② 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庭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 庭院。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③ 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瓮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口小肚大的陶器。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④ 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皆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全，都。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⑤ 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去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离开。</a:t>
            </a:r>
            <a:endParaRPr lang="zh-CN" altLang="en-US" sz="1800" b="1" dirty="0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⑥ 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光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指司马光。</a:t>
            </a:r>
            <a:endParaRPr lang="zh-CN" altLang="en-US" sz="1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774190" y="4742180"/>
            <a:ext cx="2755265" cy="2768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020310" y="1316990"/>
            <a:ext cx="3115310" cy="186118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115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瓮？</a:t>
            </a:r>
            <a:endParaRPr lang="zh-CN" altLang="en-US" sz="115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4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838200" y="-721360"/>
            <a:ext cx="13564870" cy="809498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13790" y="-66040"/>
            <a:ext cx="4534535" cy="453453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071745" y="1223645"/>
            <a:ext cx="3115310" cy="186118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115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瓮？</a:t>
            </a:r>
            <a:endParaRPr lang="zh-CN" altLang="en-US" sz="115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7">
            <a:clrChange>
              <a:clrFrom>
                <a:srgbClr val="000000">
                  <a:alpha val="100000"/>
                </a:srgbClr>
              </a:clrFrom>
              <a:clrTo>
                <a:srgbClr val="000000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75170" y="896620"/>
            <a:ext cx="4477385" cy="339153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8384223" y="4468495"/>
            <a:ext cx="1649095" cy="186118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115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瓮</a:t>
            </a:r>
            <a:endParaRPr lang="zh-CN" altLang="en-US" sz="115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893050" y="154305"/>
            <a:ext cx="2631440" cy="829945"/>
          </a:xfrm>
          <a:prstGeom prst="rect">
            <a:avLst/>
          </a:prstGeom>
          <a:noFill/>
          <a:ln>
            <a:gradFill>
              <a:gsLst>
                <a:gs pos="50000">
                  <a:srgbClr val="3474CB"/>
                </a:gs>
                <a:gs pos="0">
                  <a:srgbClr val="03BEC1"/>
                </a:gs>
                <a:gs pos="100000">
                  <a:srgbClr val="8E52DF"/>
                </a:gs>
              </a:gsLst>
              <a:lin ang="5400000" scaled="0"/>
            </a:gradFill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口小肚大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8"/>
          <a:srcRect l="12204" t="35010" r="2384" b="7216"/>
          <a:stretch>
            <a:fillRect/>
          </a:stretch>
        </p:blipFill>
        <p:spPr>
          <a:xfrm>
            <a:off x="4693920" y="3324225"/>
            <a:ext cx="3199130" cy="300545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9" name="文本框 18"/>
          <p:cNvSpPr txBox="1"/>
          <p:nvPr/>
        </p:nvSpPr>
        <p:spPr>
          <a:xfrm>
            <a:off x="2062480" y="133350"/>
            <a:ext cx="2631440" cy="829945"/>
          </a:xfrm>
          <a:prstGeom prst="rect">
            <a:avLst/>
          </a:prstGeom>
          <a:noFill/>
          <a:ln>
            <a:gradFill>
              <a:gsLst>
                <a:gs pos="50000">
                  <a:srgbClr val="3474CB"/>
                </a:gs>
                <a:gs pos="0">
                  <a:srgbClr val="03BEC1"/>
                </a:gs>
                <a:gs pos="100000">
                  <a:srgbClr val="8E52DF"/>
                </a:gs>
              </a:gsLst>
              <a:lin ang="5400000" scaled="0"/>
            </a:gradFill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口大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底小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327593" y="4091305"/>
            <a:ext cx="1649095" cy="186118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115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缸</a:t>
            </a:r>
            <a:endParaRPr lang="zh-CN" altLang="en-US" sz="115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26" name="文本框 25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28" name="文本框 2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9" grpId="0"/>
      <p:bldP spid="9" grpId="1"/>
      <p:bldP spid="6" grpId="2"/>
      <p:bldP spid="17" grpId="1"/>
      <p:bldP spid="17" grpId="2" animBg="1"/>
      <p:bldP spid="19" grpId="1"/>
      <p:bldP spid="19" grpId="2" bldLvl="0" animBg="1"/>
      <p:bldP spid="20" grpId="0"/>
      <p:bldP spid="2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838200" y="-721360"/>
            <a:ext cx="13564870" cy="809498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13790" y="-66040"/>
            <a:ext cx="4534535" cy="4534535"/>
          </a:xfrm>
          <a:prstGeom prst="rect">
            <a:avLst/>
          </a:prstGeom>
        </p:spPr>
      </p:pic>
      <p:grpSp>
        <p:nvGrpSpPr>
          <p:cNvPr id="7" name="组合 6"/>
          <p:cNvGrpSpPr/>
          <p:nvPr>
            <p:custDataLst>
              <p:tags r:id="rId7"/>
            </p:custDataLst>
          </p:nvPr>
        </p:nvGrpSpPr>
        <p:grpSpPr>
          <a:xfrm>
            <a:off x="7287895" y="4354830"/>
            <a:ext cx="3973195" cy="1816735"/>
            <a:chOff x="11477" y="7178"/>
            <a:chExt cx="6257" cy="2861"/>
          </a:xfrm>
        </p:grpSpPr>
        <p:sp>
          <p:nvSpPr>
            <p:cNvPr id="8" name="圆角矩形 7"/>
            <p:cNvSpPr/>
            <p:nvPr>
              <p:custDataLst>
                <p:tags r:id="rId8"/>
              </p:custDataLst>
            </p:nvPr>
          </p:nvSpPr>
          <p:spPr>
            <a:xfrm>
              <a:off x="11477" y="7178"/>
              <a:ext cx="6257" cy="286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lIns="1800225" rtlCol="0" anchor="ctr"/>
            <a:p>
              <a:pPr algn="l">
                <a:lnSpc>
                  <a:spcPct val="130000"/>
                </a:lnSpc>
              </a:pP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很早出现</a:t>
              </a:r>
              <a:endParaRPr lang="zh-CN" alt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algn="l">
                <a:lnSpc>
                  <a:spcPct val="130000"/>
                </a:lnSpc>
              </a:pP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陶器居多</a:t>
              </a:r>
              <a:endParaRPr lang="zh-CN" alt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algn="l">
                <a:lnSpc>
                  <a:spcPct val="130000"/>
                </a:lnSpc>
              </a:pP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质地</a:t>
              </a: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sym typeface="+mn-ea"/>
                </a:rPr>
                <a:t>较</a:t>
              </a: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脆</a:t>
              </a:r>
              <a:endParaRPr lang="zh-CN" alt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1" name="文本框 20"/>
            <p:cNvSpPr txBox="1"/>
            <p:nvPr>
              <p:custDataLst>
                <p:tags r:id="rId9"/>
              </p:custDataLst>
            </p:nvPr>
          </p:nvSpPr>
          <p:spPr>
            <a:xfrm>
              <a:off x="12080" y="7568"/>
              <a:ext cx="1895" cy="2082"/>
            </a:xfrm>
            <a:prstGeom prst="rect">
              <a:avLst/>
            </a:prstGeom>
          </p:spPr>
          <p:style>
            <a:lnRef idx="0">
              <a:srgbClr val="FFFFFF"/>
            </a:lnRef>
            <a:fillRef idx="1">
              <a:schemeClr val="accent2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none" rtlCol="0" anchor="t">
              <a:spAutoFit/>
            </a:bodyPr>
            <a:p>
              <a:pPr algn="l"/>
              <a:r>
                <a:rPr lang="zh-CN" altLang="en-US" sz="80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  <a:sym typeface="+mn-ea"/>
                </a:rPr>
                <a:t>瓮</a:t>
              </a:r>
              <a:endParaRPr lang="zh-CN" altLang="en-US" sz="8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22" name="组合 21"/>
          <p:cNvGrpSpPr/>
          <p:nvPr>
            <p:custDataLst>
              <p:tags r:id="rId10"/>
            </p:custDataLst>
          </p:nvPr>
        </p:nvGrpSpPr>
        <p:grpSpPr>
          <a:xfrm>
            <a:off x="1588135" y="4354830"/>
            <a:ext cx="3795395" cy="1816735"/>
            <a:chOff x="2426" y="7178"/>
            <a:chExt cx="5977" cy="2861"/>
          </a:xfrm>
        </p:grpSpPr>
        <p:sp>
          <p:nvSpPr>
            <p:cNvPr id="23" name="圆角矩形 22"/>
            <p:cNvSpPr/>
            <p:nvPr>
              <p:custDataLst>
                <p:tags r:id="rId11"/>
              </p:custDataLst>
            </p:nvPr>
          </p:nvSpPr>
          <p:spPr>
            <a:xfrm>
              <a:off x="2426" y="7178"/>
              <a:ext cx="5977" cy="2861"/>
            </a:xfrm>
            <a:prstGeom prst="round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lIns="1800225" rtlCol="0" anchor="ctr"/>
            <a:p>
              <a:pPr algn="l">
                <a:lnSpc>
                  <a:spcPct val="130000"/>
                </a:lnSpc>
              </a:pP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清朝普遍使用</a:t>
              </a:r>
              <a:endParaRPr lang="zh-CN" alt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algn="l">
                <a:lnSpc>
                  <a:spcPct val="130000"/>
                </a:lnSpc>
              </a:pP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多为瓷器</a:t>
              </a:r>
              <a:endParaRPr lang="zh-CN" alt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algn="l">
                <a:lnSpc>
                  <a:spcPct val="130000"/>
                </a:lnSpc>
              </a:pPr>
              <a:r>
                <a:rPr lang="zh-CN" altLang="en-US" sz="20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质地坚硬</a:t>
              </a:r>
              <a:endParaRPr lang="zh-CN" alt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4" name="文本框 23"/>
            <p:cNvSpPr txBox="1"/>
            <p:nvPr>
              <p:custDataLst>
                <p:tags r:id="rId12"/>
              </p:custDataLst>
            </p:nvPr>
          </p:nvSpPr>
          <p:spPr>
            <a:xfrm>
              <a:off x="3014" y="7568"/>
              <a:ext cx="1895" cy="2082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p>
              <a:pPr algn="l"/>
              <a:r>
                <a:rPr lang="zh-CN" altLang="en-US" sz="80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  <a:sym typeface="+mn-ea"/>
                </a:rPr>
                <a:t>缸</a:t>
              </a:r>
              <a:endParaRPr lang="zh-CN" altLang="en-US" sz="8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3270250" y="0"/>
            <a:ext cx="645414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砸缸？</a:t>
            </a:r>
            <a:r>
              <a:rPr lang="en-US" altLang="zh-CN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砸瓮？</a:t>
            </a:r>
            <a:endParaRPr lang="zh-CN" altLang="en-US" sz="6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3">
            <a:clrChange>
              <a:clrFrom>
                <a:srgbClr val="000000">
                  <a:alpha val="100000"/>
                </a:srgbClr>
              </a:clrFrom>
              <a:clrTo>
                <a:srgbClr val="000000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15405" y="963295"/>
            <a:ext cx="4845685" cy="339153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1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8" name="文本框 17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20" name="文本框 19"/>
            <p:cNvSpPr txBox="1"/>
            <p:nvPr>
              <p:custDataLst>
                <p:tags r:id="rId15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6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2291" name="内容占位符 2"/>
          <p:cNvSpPr>
            <a:spLocks noGrp="1"/>
          </p:cNvSpPr>
          <p:nvPr/>
        </p:nvSpPr>
        <p:spPr>
          <a:xfrm>
            <a:off x="3785235" y="882650"/>
            <a:ext cx="5111750" cy="1535430"/>
          </a:xfrm>
          <a:prstGeom prst="rect">
            <a:avLst/>
          </a:prstGeom>
          <a:solidFill>
            <a:schemeClr val="bg1">
              <a:alpha val="52156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>
              <a:lnSpc>
                <a:spcPct val="150000"/>
              </a:lnSpc>
            </a:pPr>
            <a:r>
              <a:rPr lang="zh-CN" altLang="en-US" sz="6000" b="1" dirty="0">
                <a:latin typeface="楷体" panose="02010609060101010101" charset="-122"/>
                <a:ea typeface="楷体" panose="02010609060101010101" charset="-122"/>
              </a:rPr>
              <a:t>登瓮</a:t>
            </a:r>
            <a:r>
              <a:rPr lang="en-US" altLang="zh-CN" sz="6000" b="1" dirty="0"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6000" b="1" dirty="0">
                <a:latin typeface="楷体" panose="02010609060101010101" charset="-122"/>
                <a:ea typeface="楷体" panose="02010609060101010101" charset="-122"/>
              </a:rPr>
              <a:t>击瓮</a:t>
            </a:r>
            <a:endParaRPr lang="zh-CN" altLang="en-US" sz="60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440555" y="719455"/>
            <a:ext cx="1097280" cy="15233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wènɡ</a:t>
            </a:r>
            <a:endParaRPr kumimoji="0" lang="zh-CN" altLang="en-US" sz="360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360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593330" y="732155"/>
            <a:ext cx="1097280" cy="15233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wènɡ</a:t>
            </a:r>
            <a:endParaRPr kumimoji="0" lang="zh-CN" altLang="en-US" sz="360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360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880995" y="2943225"/>
            <a:ext cx="2232025" cy="8235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r>
              <a:rPr lang="en-US" altLang="zh-CN" sz="4800" b="1" dirty="0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dēng</a:t>
            </a:r>
            <a:endParaRPr lang="en-US" altLang="zh-CN" sz="4800" b="1" dirty="0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21985" y="3504565"/>
            <a:ext cx="1229360" cy="2230120"/>
          </a:xfrm>
          <a:prstGeom prst="rect">
            <a:avLst/>
          </a:prstGeom>
        </p:spPr>
      </p:pic>
      <p:sp>
        <p:nvSpPr>
          <p:cNvPr id="20488" name="Text Box 8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082915" y="3077845"/>
            <a:ext cx="2306320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pPr defTabSz="914400">
              <a:spcBef>
                <a:spcPct val="50000"/>
              </a:spcBef>
            </a:pPr>
            <a:r>
              <a:rPr lang="zh-CN" altLang="en-US" sz="4800">
                <a:latin typeface="楷体" panose="02010609060101010101" charset="-122"/>
                <a:ea typeface="楷体" panose="02010609060101010101" charset="-122"/>
              </a:rPr>
              <a:t>登山</a:t>
            </a:r>
            <a:endParaRPr lang="zh-CN" altLang="en-US" sz="4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Text Box 8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084695" y="4156922"/>
            <a:ext cx="4257887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pPr defTabSz="914400">
              <a:spcBef>
                <a:spcPct val="50000"/>
              </a:spcBef>
            </a:pPr>
            <a:r>
              <a:rPr lang="zh-CN" altLang="en-US" sz="4800">
                <a:latin typeface="楷体" panose="02010609060101010101" charset="-122"/>
                <a:ea typeface="楷体" panose="02010609060101010101" charset="-122"/>
              </a:rPr>
              <a:t>《登鹳雀楼》</a:t>
            </a:r>
            <a:endParaRPr lang="zh-CN" altLang="en-US" sz="48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19070" y="3907790"/>
            <a:ext cx="1871345" cy="182689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444500" dist="38100" dir="2700000" algn="tl" rotWithShape="0">
              <a:prstClr val="black">
                <a:alpha val="77000"/>
              </a:prstClr>
            </a:outerShdw>
          </a:effectLst>
        </p:spPr>
      </p:pic>
      <p:sp>
        <p:nvSpPr>
          <p:cNvPr id="21" name="Text Box 8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082915" y="5235575"/>
            <a:ext cx="2306320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pPr defTabSz="914400">
              <a:spcBef>
                <a:spcPct val="50000"/>
              </a:spcBef>
            </a:pPr>
            <a:r>
              <a:rPr lang="zh-CN" altLang="en-US" sz="4800">
                <a:latin typeface="楷体" panose="02010609060101010101" charset="-122"/>
                <a:ea typeface="楷体" panose="02010609060101010101" charset="-122"/>
              </a:rPr>
              <a:t>登</a:t>
            </a:r>
            <a:r>
              <a:rPr lang="zh-CN" altLang="en-US" sz="4800">
                <a:latin typeface="楷体" panose="02010609060101010101" charset="-122"/>
                <a:ea typeface="楷体" panose="02010609060101010101" charset="-122"/>
              </a:rPr>
              <a:t>瓮</a:t>
            </a:r>
            <a:endParaRPr lang="zh-CN" altLang="en-US" sz="48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8" grpId="0"/>
      <p:bldP spid="15" grpId="0"/>
      <p:bldP spid="21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16192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73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瓮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足跌没水中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。众皆弃去，光持石击瓮破之，水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迸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儿得活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5" name="矩形 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7822565" y="1772920"/>
            <a:ext cx="9048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wèng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6" name="矩形 4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41205" y="1841500"/>
            <a:ext cx="92837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diē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198" name="矩形 5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978400" y="2762885"/>
            <a:ext cx="92773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jiē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200" name="矩形 7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649595" y="2762885"/>
            <a:ext cx="92773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qì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199" name="矩形 6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799070" y="2900045"/>
            <a:ext cx="92773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chí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201" name="矩形 8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099560" y="3837305"/>
            <a:ext cx="123507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anose="020B0604020202020204" pitchFamily="34" charset="0"/>
              </a:rPr>
              <a:t>bèng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15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6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635" cy="6858000"/>
          </a:xfrm>
          <a:prstGeom prst="rect">
            <a:avLst/>
          </a:prstGeom>
        </p:spPr>
      </p:pic>
      <p:sp>
        <p:nvSpPr>
          <p:cNvPr id="38922" name="TextBox 3"/>
          <p:cNvSpPr txBox="1"/>
          <p:nvPr/>
        </p:nvSpPr>
        <p:spPr>
          <a:xfrm>
            <a:off x="1250315" y="2109470"/>
            <a:ext cx="10210800" cy="347154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algn="ctr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司马光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群儿戏于庭一儿登瓮足跌没水中众皆弃去光持石击瓮破之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水迸儿得活</a:t>
            </a:r>
            <a:endParaRPr lang="en-US" altLang="zh-CN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4800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" name="音频朗读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9785.000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85160" y="6298565"/>
            <a:ext cx="309880" cy="3098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audio>
              <p:cMediaNode>
                <p:cTn id="2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7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戏于庭，一儿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登瓮，足跌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没水中。众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皆弃去，光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持石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击瓮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破之，水迸，儿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6" name="文本框 5"/>
          <p:cNvSpPr txBox="1"/>
          <p:nvPr userDrawn="1">
            <p:custDataLst>
              <p:tags r:id="rId11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327660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9001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戏于庭，一儿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登瓮，足跌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没水中。众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皆弃去，</a:t>
            </a:r>
            <a:r>
              <a:rPr lang="zh-CN" altLang="en-US" sz="4400" b="1" u="sng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</a:t>
            </a:r>
            <a:r>
              <a:rPr lang="en-US" altLang="zh-CN" sz="4400" dirty="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u="sng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持石</a:t>
            </a:r>
            <a:r>
              <a:rPr lang="en-US" altLang="zh-CN" sz="4400" dirty="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u="sng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击瓮</a:t>
            </a:r>
            <a:r>
              <a:rPr lang="en-US" altLang="zh-CN" sz="4400" dirty="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u="sng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破之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，水迸，儿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7455535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639945" y="16192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39001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戏于庭，一儿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登瓮，足跌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没水中。众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皆弃去，光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持石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击瓮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破之，水迸，儿</a:t>
            </a:r>
            <a:r>
              <a:rPr lang="en-US" altLang="zh-CN" sz="4400" b="1" dirty="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66695" y="1997075"/>
            <a:ext cx="1374775" cy="104521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6452870" y="1997075"/>
            <a:ext cx="1374140" cy="104457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251450" y="3042285"/>
            <a:ext cx="942340" cy="104457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581390" y="3041650"/>
            <a:ext cx="942340" cy="104457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562850" y="4086225"/>
            <a:ext cx="942340" cy="1044575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>
            <p:custDataLst>
              <p:tags r:id="rId14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15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一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古韵诵读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22" name="文本框 21"/>
            <p:cNvSpPr txBox="1"/>
            <p:nvPr>
              <p:custDataLst>
                <p:tags r:id="rId16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字正腔圆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973455" y="0"/>
            <a:ext cx="14121765" cy="789051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文意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7412" name="TextBox 3"/>
          <p:cNvSpPr txBox="1"/>
          <p:nvPr/>
        </p:nvSpPr>
        <p:spPr>
          <a:xfrm>
            <a:off x="1587818" y="827723"/>
            <a:ext cx="93249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一边读一边想：你的眼前仿佛出现了怎样的画面？</a:t>
            </a:r>
            <a:endParaRPr lang="en-US" altLang="zh-CN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67" name="内容占位符 2"/>
          <p:cNvSpPr>
            <a:spLocks noGrp="1"/>
          </p:cNvSpPr>
          <p:nvPr/>
        </p:nvSpPr>
        <p:spPr>
          <a:xfrm>
            <a:off x="1775460" y="1411923"/>
            <a:ext cx="9137650" cy="3325812"/>
          </a:xfrm>
          <a:prstGeom prst="rect">
            <a:avLst/>
          </a:prstGeom>
          <a:solidFill>
            <a:schemeClr val="bg1">
              <a:alpha val="52156"/>
            </a:schemeClr>
          </a:solidFill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>
              <a:lnSpc>
                <a:spcPct val="150000"/>
              </a:lnSpc>
            </a:pPr>
            <a:r>
              <a:rPr lang="zh-CN" altLang="en-US" sz="4400" b="1" dirty="0">
                <a:latin typeface="华文楷体" panose="02010600040101010101" charset="-122"/>
                <a:ea typeface="华文楷体" panose="02010600040101010101" charset="-122"/>
              </a:rPr>
              <a:t>     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</a:rPr>
              <a:t>群儿戏于庭，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一儿登瓮，足跌没水中。众皆弃去，光持石击瓮破之，水迸，儿得活。</a:t>
            </a:r>
            <a:endParaRPr lang="zh-CN" altLang="en-US" sz="4400" b="1" dirty="0">
              <a:solidFill>
                <a:schemeClr val="bg2">
                  <a:lumMod val="9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TextBox 21"/>
          <p:cNvSpPr txBox="1"/>
          <p:nvPr/>
        </p:nvSpPr>
        <p:spPr>
          <a:xfrm>
            <a:off x="1587818" y="4237038"/>
            <a:ext cx="5245100" cy="2306955"/>
          </a:xfrm>
          <a:prstGeom prst="rect">
            <a:avLst/>
          </a:prstGeom>
          <a:solidFill>
            <a:schemeClr val="bg1">
              <a:alpha val="67842"/>
            </a:schemeClr>
          </a:solidFill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注释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① 本文选自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宋史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·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司马光传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② 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庭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 庭院。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③ 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瓮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口小肚大的陶器。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④ 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皆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</a:rPr>
              <a:t>全，都。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⑤ 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去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离开。</a:t>
            </a:r>
            <a:endParaRPr lang="en-US" altLang="zh-CN" sz="18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</a:rPr>
              <a:t>⑥ 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光</a:t>
            </a:r>
            <a:r>
              <a:rPr lang="en-US" altLang="zh-CN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] </a:t>
            </a:r>
            <a:r>
              <a:rPr lang="zh-CN" altLang="en-US" sz="1800" b="1" dirty="0">
                <a:latin typeface="楷体" panose="02010609060101010101" charset="-122"/>
                <a:ea typeface="楷体" panose="02010609060101010101" charset="-122"/>
                <a:sym typeface="+mn-ea"/>
              </a:rPr>
              <a:t>指司马光。</a:t>
            </a:r>
            <a:endParaRPr lang="zh-CN" altLang="en-US" sz="1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588135" y="5074920"/>
            <a:ext cx="1644650" cy="27876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1321435" y="-1058545"/>
            <a:ext cx="15490190" cy="865505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文意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pic>
        <p:nvPicPr>
          <p:cNvPr id="3" name="图片 2" descr="E:\三上\U8\24司马光\素材\QQ图片20230904200718.pngQQ图片2023090420071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912620" y="1057275"/>
            <a:ext cx="6275705" cy="5137785"/>
          </a:xfrm>
          <a:prstGeom prst="roundRect">
            <a:avLst/>
          </a:prstGeom>
          <a:effectLst>
            <a:softEdge rad="63500"/>
          </a:effectLst>
        </p:spPr>
      </p:pic>
      <p:grpSp>
        <p:nvGrpSpPr>
          <p:cNvPr id="6" name="组合 5"/>
          <p:cNvGrpSpPr/>
          <p:nvPr/>
        </p:nvGrpSpPr>
        <p:grpSpPr>
          <a:xfrm>
            <a:off x="3660140" y="-27305"/>
            <a:ext cx="4871720" cy="883920"/>
            <a:chOff x="3638" y="2051"/>
            <a:chExt cx="7672" cy="1392"/>
          </a:xfrm>
        </p:grpSpPr>
        <p:grpSp>
          <p:nvGrpSpPr>
            <p:cNvPr id="21" name="组合 20"/>
            <p:cNvGrpSpPr/>
            <p:nvPr/>
          </p:nvGrpSpPr>
          <p:grpSpPr>
            <a:xfrm rot="0">
              <a:off x="3975" y="2051"/>
              <a:ext cx="6997" cy="1392"/>
              <a:chOff x="3420" y="2051"/>
              <a:chExt cx="9154" cy="1368"/>
            </a:xfrm>
          </p:grpSpPr>
          <p:sp>
            <p:nvSpPr>
              <p:cNvPr id="22" name="缺角矩形 21"/>
              <p:cNvSpPr/>
              <p:nvPr>
                <p:custDataLst>
                  <p:tags r:id="rId9"/>
                </p:custDataLst>
              </p:nvPr>
            </p:nvSpPr>
            <p:spPr>
              <a:xfrm>
                <a:off x="3420" y="2051"/>
                <a:ext cx="9154" cy="1369"/>
              </a:xfrm>
              <a:prstGeom prst="plaque">
                <a:avLst>
                  <a:gd name="adj" fmla="val 16648"/>
                </a:avLst>
              </a:prstGeom>
              <a:solidFill>
                <a:srgbClr val="6C4032"/>
              </a:solidFill>
              <a:ln>
                <a:solidFill>
                  <a:srgbClr val="5F2C2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23" name="缺角矩形 22"/>
              <p:cNvSpPr/>
              <p:nvPr>
                <p:custDataLst>
                  <p:tags r:id="rId10"/>
                </p:custDataLst>
              </p:nvPr>
            </p:nvSpPr>
            <p:spPr>
              <a:xfrm>
                <a:off x="3686" y="2208"/>
                <a:ext cx="8623" cy="1055"/>
              </a:xfrm>
              <a:prstGeom prst="plaque">
                <a:avLst>
                  <a:gd name="adj" fmla="val 16648"/>
                </a:avLst>
              </a:prstGeom>
              <a:noFill/>
              <a:ln w="12700" cmpd="sng">
                <a:solidFill>
                  <a:schemeClr val="bg1"/>
                </a:solidFill>
                <a:prstDash val="lgDash"/>
              </a:ln>
              <a:effectLst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24" name="文本框 23"/>
            <p:cNvSpPr txBox="1"/>
            <p:nvPr/>
          </p:nvSpPr>
          <p:spPr>
            <a:xfrm>
              <a:off x="3638" y="2094"/>
              <a:ext cx="7672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 </a:t>
              </a:r>
              <a:r>
                <a: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群儿戏于庭</a:t>
              </a:r>
              <a:endParaRPr lang="zh-CN" altLang="en-US" sz="48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sp>
        <p:nvSpPr>
          <p:cNvPr id="26" name="文本框 25"/>
          <p:cNvSpPr txBox="1"/>
          <p:nvPr/>
        </p:nvSpPr>
        <p:spPr>
          <a:xfrm>
            <a:off x="5882005" y="-5080"/>
            <a:ext cx="9055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戏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8395335" y="268605"/>
            <a:ext cx="3921760" cy="60007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200000"/>
              </a:lnSpc>
            </a:pPr>
            <a:endParaRPr lang="zh-CN" altLang="en-US" sz="3200" b="1"/>
          </a:p>
          <a:p>
            <a:pPr>
              <a:lnSpc>
                <a:spcPct val="200000"/>
              </a:lnSpc>
            </a:pPr>
            <a:r>
              <a:rPr lang="zh-CN" altLang="en-US" sz="3200" b="1">
                <a:sym typeface="+mn-ea"/>
              </a:rPr>
              <a:t>一群孩子在庭院里玩耍，他们有的</a:t>
            </a:r>
            <a:r>
              <a:rPr lang="en-US" altLang="zh-CN" sz="3200" b="1" u="sng">
                <a:sym typeface="+mn-ea"/>
              </a:rPr>
              <a:t>              </a:t>
            </a:r>
            <a:r>
              <a:rPr lang="zh-CN" altLang="en-US" sz="3200" b="1">
                <a:sym typeface="+mn-ea"/>
              </a:rPr>
              <a:t>，</a:t>
            </a:r>
            <a:r>
              <a:rPr lang="en-US" altLang="zh-CN" sz="3200" b="1">
                <a:sym typeface="+mn-ea"/>
              </a:rPr>
              <a:t> </a:t>
            </a:r>
            <a:endParaRPr lang="en-US" altLang="zh-CN" sz="3200" b="1" u="sng"/>
          </a:p>
          <a:p>
            <a:pPr>
              <a:lnSpc>
                <a:spcPct val="200000"/>
              </a:lnSpc>
            </a:pPr>
            <a:r>
              <a:rPr lang="zh-CN" altLang="en-US" sz="3200" b="1">
                <a:sym typeface="+mn-ea"/>
              </a:rPr>
              <a:t>有的</a:t>
            </a:r>
            <a:r>
              <a:rPr lang="en-US" altLang="zh-CN" sz="3200" b="1" u="sng">
                <a:sym typeface="+mn-ea"/>
              </a:rPr>
              <a:t>               </a:t>
            </a:r>
            <a:r>
              <a:rPr lang="zh-CN" altLang="en-US" sz="3200" b="1">
                <a:sym typeface="+mn-ea"/>
              </a:rPr>
              <a:t>，</a:t>
            </a:r>
            <a:endParaRPr lang="zh-CN" altLang="en-US" sz="3200" b="1">
              <a:sym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200" b="1">
                <a:sym typeface="+mn-ea"/>
              </a:rPr>
              <a:t>还有的</a:t>
            </a:r>
            <a:r>
              <a:rPr lang="en-US" altLang="zh-CN" sz="3200" b="1" u="sng">
                <a:sym typeface="+mn-ea"/>
              </a:rPr>
              <a:t>                 </a:t>
            </a:r>
            <a:r>
              <a:rPr lang="zh-CN" altLang="en-US" sz="3200" b="1">
                <a:sym typeface="+mn-ea"/>
              </a:rPr>
              <a:t>，</a:t>
            </a:r>
            <a:endParaRPr lang="zh-CN" altLang="en-US" sz="3200" b="1">
              <a:sym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200" b="1">
                <a:sym typeface="+mn-ea"/>
              </a:rPr>
              <a:t>多开心</a:t>
            </a:r>
            <a:r>
              <a:rPr lang="zh-CN" altLang="en-US" sz="3200" b="1">
                <a:sym typeface="+mn-ea"/>
              </a:rPr>
              <a:t>呀！</a:t>
            </a:r>
            <a:endParaRPr lang="zh-CN" altLang="en-US" sz="3200" b="1"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1434465" y="-801370"/>
            <a:ext cx="14747240" cy="823976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7412" name="TextBox 3"/>
          <p:cNvSpPr txBox="1"/>
          <p:nvPr/>
        </p:nvSpPr>
        <p:spPr>
          <a:xfrm>
            <a:off x="1587818" y="985203"/>
            <a:ext cx="93249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一边读一边想：你的眼前仿佛出现了怎样的画面？</a:t>
            </a:r>
            <a:endParaRPr lang="en-US" altLang="zh-CN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1433195" y="1855788"/>
            <a:ext cx="9137650" cy="3325812"/>
          </a:xfrm>
          <a:prstGeom prst="rect">
            <a:avLst/>
          </a:prstGeom>
          <a:solidFill>
            <a:schemeClr val="bg1">
              <a:alpha val="52156"/>
            </a:schemeClr>
          </a:solidFill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>
              <a:lnSpc>
                <a:spcPct val="150000"/>
              </a:lnSpc>
            </a:pPr>
            <a:r>
              <a:rPr lang="zh-CN" altLang="en-US" sz="4400" b="1" dirty="0">
                <a:latin typeface="华文楷体" panose="02010600040101010101" charset="-122"/>
                <a:ea typeface="华文楷体" panose="02010600040101010101" charset="-122"/>
              </a:rPr>
              <a:t>  </a:t>
            </a:r>
            <a:r>
              <a:rPr lang="zh-CN" altLang="en-US" sz="4400" b="1" dirty="0">
                <a:solidFill>
                  <a:schemeClr val="bg1">
                    <a:lumMod val="8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 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     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群儿戏于庭，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一儿登瓮，足跌没水中。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众皆弃去，光持石击瓮破之，水迸，儿得活。</a:t>
            </a:r>
            <a:endParaRPr lang="zh-CN" altLang="en-US" sz="4400" b="1" dirty="0">
              <a:solidFill>
                <a:schemeClr val="bg2">
                  <a:lumMod val="9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E:\三上\U8\24司马光\素材\QQ图片20230904200718.pngQQ图片20230904200718"/>
          <p:cNvPicPr>
            <a:picLocks noChangeAspect="1"/>
          </p:cNvPicPr>
          <p:nvPr/>
        </p:nvPicPr>
        <p:blipFill>
          <a:blip r:embed="rId8"/>
          <a:srcRect l="58377" t="20965"/>
          <a:stretch>
            <a:fillRect/>
          </a:stretch>
        </p:blipFill>
        <p:spPr>
          <a:xfrm>
            <a:off x="9443720" y="2870200"/>
            <a:ext cx="2564130" cy="3987800"/>
          </a:xfrm>
          <a:prstGeom prst="roundRect">
            <a:avLst/>
          </a:prstGeom>
          <a:effectLst>
            <a:softEdge rad="63500"/>
          </a:effec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1434465" y="-801370"/>
            <a:ext cx="14747240" cy="823976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7412" name="TextBox 3"/>
          <p:cNvSpPr txBox="1"/>
          <p:nvPr/>
        </p:nvSpPr>
        <p:spPr>
          <a:xfrm>
            <a:off x="1587818" y="643573"/>
            <a:ext cx="93249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一边读一边想：你的眼前仿佛出现了怎样的画面？</a:t>
            </a:r>
            <a:endParaRPr lang="en-US" altLang="zh-CN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1433195" y="1855788"/>
            <a:ext cx="9137650" cy="3325812"/>
          </a:xfrm>
          <a:prstGeom prst="rect">
            <a:avLst/>
          </a:prstGeom>
          <a:solidFill>
            <a:schemeClr val="bg1">
              <a:alpha val="52156"/>
            </a:schemeClr>
          </a:solidFill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>
              <a:lnSpc>
                <a:spcPct val="150000"/>
              </a:lnSpc>
            </a:pPr>
            <a:r>
              <a:rPr lang="zh-CN" altLang="en-US" sz="4400" b="1" dirty="0">
                <a:latin typeface="华文楷体" panose="02010600040101010101" charset="-122"/>
                <a:ea typeface="华文楷体" panose="02010600040101010101" charset="-122"/>
              </a:rPr>
              <a:t>  </a:t>
            </a:r>
            <a:r>
              <a:rPr lang="zh-CN" altLang="en-US" sz="4400" b="1" dirty="0">
                <a:solidFill>
                  <a:schemeClr val="bg1">
                    <a:lumMod val="8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 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     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群儿戏于庭，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一儿登瓮，足</a:t>
            </a:r>
            <a:r>
              <a:rPr lang="zh-CN" altLang="en-US" sz="44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没水中。</a:t>
            </a:r>
            <a:r>
              <a:rPr lang="zh-CN" altLang="en-US" sz="4400" b="1" dirty="0">
                <a:solidFill>
                  <a:schemeClr val="bg2">
                    <a:lumMod val="9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众皆弃去，光持石击瓮破之，水迸，儿得活。</a:t>
            </a:r>
            <a:endParaRPr lang="zh-CN" altLang="en-US" sz="4400" b="1" dirty="0">
              <a:solidFill>
                <a:schemeClr val="bg2">
                  <a:lumMod val="9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38845" y="3429000"/>
            <a:ext cx="2139315" cy="2179320"/>
          </a:xfrm>
          <a:prstGeom prst="rect">
            <a:avLst/>
          </a:prstGeom>
        </p:spPr>
      </p:pic>
      <p:pic>
        <p:nvPicPr>
          <p:cNvPr id="3" name="图片 2" descr="E:\三上\U8\24司马光\素材\QQ图片20230904200718.pngQQ图片20230904200718"/>
          <p:cNvPicPr>
            <a:picLocks noChangeAspect="1"/>
          </p:cNvPicPr>
          <p:nvPr/>
        </p:nvPicPr>
        <p:blipFill>
          <a:blip r:embed="rId9"/>
          <a:srcRect l="71200" t="33978" b="12321"/>
          <a:stretch>
            <a:fillRect/>
          </a:stretch>
        </p:blipFill>
        <p:spPr>
          <a:xfrm>
            <a:off x="5603875" y="3782060"/>
            <a:ext cx="1774190" cy="2709545"/>
          </a:xfrm>
          <a:prstGeom prst="roundRect">
            <a:avLst/>
          </a:prstGeom>
          <a:effectLst>
            <a:softEdge rad="63500"/>
          </a:effec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1434465" y="-801370"/>
            <a:ext cx="14747240" cy="823976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7412" name="TextBox 3"/>
          <p:cNvSpPr txBox="1"/>
          <p:nvPr/>
        </p:nvSpPr>
        <p:spPr>
          <a:xfrm>
            <a:off x="1456690" y="273685"/>
            <a:ext cx="99828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借助注释和关键词句，发挥想象把这些画面连起来说一说。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67" name="内容占位符 2"/>
          <p:cNvSpPr>
            <a:spLocks noGrp="1"/>
          </p:cNvSpPr>
          <p:nvPr/>
        </p:nvSpPr>
        <p:spPr>
          <a:xfrm>
            <a:off x="1527175" y="3824288"/>
            <a:ext cx="9137650" cy="3325812"/>
          </a:xfrm>
          <a:prstGeom prst="rect">
            <a:avLst/>
          </a:prstGeom>
          <a:solidFill>
            <a:schemeClr val="bg1">
              <a:alpha val="52156"/>
            </a:schemeClr>
          </a:solidFill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>
              <a:lnSpc>
                <a:spcPct val="150000"/>
              </a:lnSpc>
            </a:pPr>
            <a:r>
              <a:rPr lang="zh-CN" altLang="en-US" sz="4400" b="1" dirty="0">
                <a:latin typeface="华文楷体" panose="02010600040101010101" charset="-122"/>
                <a:ea typeface="华文楷体" panose="02010600040101010101" charset="-122"/>
              </a:rPr>
              <a:t>  </a:t>
            </a:r>
            <a:r>
              <a:rPr lang="zh-CN" altLang="en-US" sz="4400" b="1" dirty="0">
                <a:solidFill>
                  <a:schemeClr val="bg1">
                    <a:lumMod val="8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  </a:t>
            </a:r>
            <a:r>
              <a:rPr lang="zh-CN" altLang="en-US" sz="4400" b="1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    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群儿戏于庭，一儿登瓮，足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跌没水中。</a:t>
            </a:r>
            <a:r>
              <a:rPr lang="zh-CN" altLang="en-US" sz="4400" b="1" dirty="0"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</a:rPr>
              <a:t>众皆弃去，光持石击瓮破之，水迸，儿得活。</a:t>
            </a:r>
            <a:endParaRPr lang="zh-CN" altLang="en-US" sz="4400" b="1" dirty="0">
              <a:solidFill>
                <a:schemeClr val="bg2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75460" y="995045"/>
            <a:ext cx="8695690" cy="2692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戏于庭，一儿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登瓮，足跌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没水中。众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皆弃去，光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持石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击瓮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破之，水迸，儿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 userDrawn="1">
            <p:custDataLst>
              <p:tags r:id="rId9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1" name="图片 10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1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>
              <p:custDataLst>
                <p:tags r:id="rId12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3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4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戏于庭，一儿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登瓮，足跌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没水中。</a:t>
            </a:r>
            <a:r>
              <a:rPr lang="zh-CN" altLang="en-US" sz="4400" b="1" dirty="0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众</a:t>
            </a:r>
            <a:r>
              <a:rPr lang="en-US" altLang="zh-CN" sz="4400" dirty="0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皆弃去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，光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持石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击瓮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破之，水迸，儿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 userDrawn="1">
            <p:custDataLst>
              <p:tags r:id="rId9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1" name="图片 10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1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>
              <p:custDataLst>
                <p:tags r:id="rId12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3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4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戏于庭，一儿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登瓮，足跌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没水中。</a:t>
            </a:r>
            <a:r>
              <a:rPr lang="zh-CN" altLang="en-US" sz="4400" b="1" dirty="0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众</a:t>
            </a:r>
            <a:r>
              <a:rPr lang="en-US" altLang="zh-CN" sz="4400" dirty="0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皆弃去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</a:t>
            </a:r>
            <a:r>
              <a:rPr lang="zh-CN" altLang="en-US" sz="4400" b="1" dirty="0"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</a:t>
            </a:r>
            <a:r>
              <a:rPr lang="en-US" altLang="zh-CN" sz="4400" dirty="0">
                <a:solidFill>
                  <a:srgbClr val="FF0000"/>
                </a:solidFill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持石</a:t>
            </a:r>
            <a:r>
              <a:rPr lang="en-US" altLang="zh-CN" sz="4400" dirty="0">
                <a:solidFill>
                  <a:srgbClr val="FF0000"/>
                </a:solidFill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击瓮</a:t>
            </a:r>
            <a:r>
              <a:rPr lang="en-US" altLang="zh-CN" sz="4400" dirty="0">
                <a:solidFill>
                  <a:srgbClr val="FF0000"/>
                </a:solidFill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highlight>
                  <a:srgbClr val="00FFFF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破之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，水迸，儿</a:t>
            </a:r>
            <a:r>
              <a:rPr lang="en-US" altLang="zh-CN" sz="44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 userDrawn="1">
            <p:custDataLst>
              <p:tags r:id="rId9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1" name="图片 10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1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>
              <p:custDataLst>
                <p:tags r:id="rId12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3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4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95250"/>
            <a:ext cx="3007995" cy="1544955"/>
            <a:chOff x="12405" y="5037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037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260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946150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众皆弃去，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光持石击瓮破之，水迸，儿得活。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26" name="文本框 25"/>
          <p:cNvSpPr txBox="1"/>
          <p:nvPr/>
        </p:nvSpPr>
        <p:spPr>
          <a:xfrm>
            <a:off x="4928870" y="2746375"/>
            <a:ext cx="9055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皆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" name="图片 5"/>
          <p:cNvPicPr/>
          <p:nvPr/>
        </p:nvPicPr>
        <p:blipFill>
          <a:blip r:embed="rId11"/>
          <a:stretch>
            <a:fillRect/>
          </a:stretch>
        </p:blipFill>
        <p:spPr>
          <a:xfrm>
            <a:off x="2169160" y="3687445"/>
            <a:ext cx="2159000" cy="20935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909185" y="4682490"/>
            <a:ext cx="268732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皆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大欢喜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723505" y="4748530"/>
            <a:ext cx="268732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人尽皆知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26" grpId="0"/>
      <p:bldP spid="10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95250"/>
            <a:ext cx="3007995" cy="1544955"/>
            <a:chOff x="12405" y="5037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037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260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946150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众皆弃去，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光持石击瓮破之，水迸，儿得活。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588135" y="4573905"/>
            <a:ext cx="9176385" cy="12604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0" indent="0" algn="l"/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    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看到有人落水，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孩子们有的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_________,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有的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__________,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还有的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___________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100" grpId="0"/>
      <p:bldP spid="100" grpId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光持石击瓮破之，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6" name="文本框 5"/>
          <p:cNvSpPr txBox="1"/>
          <p:nvPr userDrawn="1">
            <p:custDataLst>
              <p:tags r:id="rId11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" name="等腰三角形 9"/>
          <p:cNvSpPr/>
          <p:nvPr/>
        </p:nvSpPr>
        <p:spPr>
          <a:xfrm>
            <a:off x="8187690" y="4236720"/>
            <a:ext cx="145415" cy="226060"/>
          </a:xfrm>
          <a:prstGeom prst="triangl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等腰三角形 10"/>
          <p:cNvSpPr/>
          <p:nvPr/>
        </p:nvSpPr>
        <p:spPr>
          <a:xfrm>
            <a:off x="9352915" y="4232275"/>
            <a:ext cx="145415" cy="226060"/>
          </a:xfrm>
          <a:prstGeom prst="triangl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10" grpId="0" bldLvl="0" animBg="1"/>
      <p:bldP spid="11" grpId="0" bldLvl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群儿戏于庭，一儿登瓮，足跌没水中。众皆弃去，光持石击瓮破之，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文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三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质疑思辨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体会品质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1282065" y="3268980"/>
            <a:ext cx="9679305" cy="1396365"/>
          </a:xfrm>
          <a:prstGeom prst="rect">
            <a:avLst/>
          </a:prstGeom>
        </p:spPr>
        <p:txBody>
          <a:bodyPr wrap="square">
            <a:noAutofit/>
          </a:bodyPr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     </a:t>
            </a:r>
            <a:r>
              <a:rPr lang="zh-CN" altLang="en-US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赞之：</a:t>
            </a:r>
            <a:r>
              <a:rPr lang="en-US" altLang="zh-CN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“</a:t>
            </a:r>
            <a:r>
              <a:rPr lang="zh-CN" altLang="en-US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光</a:t>
            </a:r>
            <a:r>
              <a:rPr lang="en-US" altLang="zh-CN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_______</a:t>
            </a:r>
            <a:r>
              <a:rPr lang="zh-CN" altLang="en-US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也！</a:t>
            </a:r>
            <a:r>
              <a:rPr lang="en-US" altLang="zh-CN" sz="48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”</a:t>
            </a:r>
            <a:endParaRPr lang="en-US" altLang="zh-CN" sz="48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48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858770" y="1746885"/>
            <a:ext cx="744918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 b="1">
                <a:latin typeface="汉仪颜楷简" panose="00020600040101010101" charset="-122"/>
                <a:ea typeface="汉仪颜楷简" panose="00020600040101010101" charset="-122"/>
              </a:rPr>
              <a:t>司马光给你留下哪些</a:t>
            </a:r>
            <a:r>
              <a:rPr lang="zh-CN" altLang="en-US" sz="2400" b="1">
                <a:solidFill>
                  <a:schemeClr val="accent5">
                    <a:lumMod val="50000"/>
                  </a:schemeClr>
                </a:solidFill>
                <a:latin typeface="汉仪颜楷简" panose="00020600040101010101" charset="-122"/>
                <a:ea typeface="汉仪颜楷简" panose="00020600040101010101" charset="-122"/>
              </a:rPr>
              <a:t>美好印象？为什么？</a:t>
            </a:r>
            <a:endParaRPr lang="zh-CN" altLang="en-US" sz="2400" b="1">
              <a:solidFill>
                <a:schemeClr val="accent5">
                  <a:lumMod val="50000"/>
                </a:schemeClr>
              </a:solidFill>
              <a:latin typeface="汉仪颜楷简" panose="00020600040101010101" charset="-122"/>
              <a:ea typeface="汉仪颜楷简" panose="00020600040101010101" charset="-122"/>
            </a:endParaRPr>
          </a:p>
          <a:p>
            <a:endParaRPr lang="zh-CN" altLang="en-US" sz="2400" b="1">
              <a:latin typeface="汉仪颜楷简" panose="00020600040101010101" charset="-122"/>
              <a:ea typeface="汉仪颜楷简" panose="00020600040101010101" charset="-122"/>
            </a:endParaRPr>
          </a:p>
          <a:p>
            <a:r>
              <a:rPr lang="zh-CN" altLang="en-US" sz="2400" b="1">
                <a:latin typeface="汉仪颜楷简" panose="00020600040101010101" charset="-122"/>
                <a:ea typeface="汉仪颜楷简" panose="00020600040101010101" charset="-122"/>
              </a:rPr>
              <a:t>请用一两个词概括，再和同桌讨论一下。</a:t>
            </a:r>
            <a:endParaRPr lang="zh-CN" altLang="en-US" sz="4400" b="1">
              <a:solidFill>
                <a:schemeClr val="accent5">
                  <a:lumMod val="50000"/>
                </a:schemeClr>
              </a:solidFill>
              <a:latin typeface="汉仪颜楷简" panose="00020600040101010101" charset="-122"/>
              <a:ea typeface="汉仪颜楷简" panose="00020600040101010101" charset="-122"/>
              <a:cs typeface="汉仪尚巍手书W" panose="0002060004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835785" y="748665"/>
            <a:ext cx="3539490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</a:rPr>
              <a:t>学习任务三：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颜楷简" panose="00020600040101010101" charset="-122"/>
              <a:ea typeface="汉仪颜楷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-146050" y="383540"/>
            <a:ext cx="12657455" cy="70719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509010" y="16383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流传千年的《司马光》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34" name="组合 33"/>
          <p:cNvGrpSpPr/>
          <p:nvPr>
            <p:custDataLst>
              <p:tags r:id="rId2"/>
            </p:custDataLst>
          </p:nvPr>
        </p:nvGrpSpPr>
        <p:grpSpPr>
          <a:xfrm>
            <a:off x="1539875" y="1349375"/>
            <a:ext cx="1873250" cy="4314786"/>
            <a:chOff x="1400" y="2074"/>
            <a:chExt cx="3180" cy="7164"/>
          </a:xfrm>
        </p:grpSpPr>
        <p:grpSp>
          <p:nvGrpSpPr>
            <p:cNvPr id="12" name="组合 11"/>
            <p:cNvGrpSpPr/>
            <p:nvPr/>
          </p:nvGrpSpPr>
          <p:grpSpPr>
            <a:xfrm>
              <a:off x="1400" y="6636"/>
              <a:ext cx="3180" cy="2602"/>
              <a:chOff x="1400" y="6636"/>
              <a:chExt cx="3180" cy="2602"/>
            </a:xfrm>
          </p:grpSpPr>
          <p:sp>
            <p:nvSpPr>
              <p:cNvPr id="3" name="文本框 2"/>
              <p:cNvSpPr txBox="1"/>
              <p:nvPr>
                <p:custDataLst>
                  <p:tags r:id="rId3"/>
                </p:custDataLst>
              </p:nvPr>
            </p:nvSpPr>
            <p:spPr>
              <a:xfrm>
                <a:off x="2525" y="6636"/>
                <a:ext cx="931" cy="969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32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</a:rPr>
                  <a:t>宋</a:t>
                </a:r>
                <a:endParaRPr lang="zh-CN" altLang="en-US" sz="3200" b="1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4" name="文本框 3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1400" y="7652"/>
                <a:ext cx="3180" cy="76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《冷斋夜话》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5" name="文本框 4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2121" y="8474"/>
                <a:ext cx="2193" cy="76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en-US" altLang="zh-CN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1111</a:t>
                </a:r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年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pic>
          <p:nvPicPr>
            <p:cNvPr id="29" name="图片 28" descr="fe6e921c5929aaaaf634c96a089c027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434" y="2074"/>
              <a:ext cx="3146" cy="446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5" name="组合 34"/>
          <p:cNvGrpSpPr/>
          <p:nvPr>
            <p:custDataLst>
              <p:tags r:id="rId7"/>
            </p:custDataLst>
          </p:nvPr>
        </p:nvGrpSpPr>
        <p:grpSpPr>
          <a:xfrm>
            <a:off x="3523615" y="1351280"/>
            <a:ext cx="1777312" cy="4308188"/>
            <a:chOff x="4868" y="2057"/>
            <a:chExt cx="3055" cy="7185"/>
          </a:xfrm>
        </p:grpSpPr>
        <p:grpSp>
          <p:nvGrpSpPr>
            <p:cNvPr id="13" name="组合 12"/>
            <p:cNvGrpSpPr/>
            <p:nvPr/>
          </p:nvGrpSpPr>
          <p:grpSpPr>
            <a:xfrm>
              <a:off x="5287" y="6636"/>
              <a:ext cx="2216" cy="2606"/>
              <a:chOff x="1882" y="6636"/>
              <a:chExt cx="2216" cy="2606"/>
            </a:xfrm>
          </p:grpSpPr>
          <p:sp>
            <p:nvSpPr>
              <p:cNvPr id="14" name="文本框 13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2525" y="6636"/>
                <a:ext cx="931" cy="973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32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</a:rPr>
                  <a:t>元</a:t>
                </a:r>
                <a:endParaRPr lang="zh-CN" altLang="en-US" sz="3200" b="1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15" name="文本框 14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1882" y="7652"/>
                <a:ext cx="2216" cy="768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《宋史》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16" name="文本框 15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2121" y="8474"/>
                <a:ext cx="1976" cy="768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en-US" altLang="zh-CN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1345</a:t>
                </a:r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年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pic>
          <p:nvPicPr>
            <p:cNvPr id="30" name="图片 29" descr="221103f9c39ccb79a6ff56a3058d4d81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868" y="2057"/>
              <a:ext cx="3055" cy="448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6" name="组合 35"/>
          <p:cNvGrpSpPr/>
          <p:nvPr>
            <p:custDataLst>
              <p:tags r:id="rId12"/>
            </p:custDataLst>
          </p:nvPr>
        </p:nvGrpSpPr>
        <p:grpSpPr>
          <a:xfrm>
            <a:off x="5351780" y="1349375"/>
            <a:ext cx="1889760" cy="4323263"/>
            <a:chOff x="8210" y="2065"/>
            <a:chExt cx="3180" cy="7173"/>
          </a:xfrm>
        </p:grpSpPr>
        <p:grpSp>
          <p:nvGrpSpPr>
            <p:cNvPr id="17" name="组合 16"/>
            <p:cNvGrpSpPr/>
            <p:nvPr/>
          </p:nvGrpSpPr>
          <p:grpSpPr>
            <a:xfrm>
              <a:off x="8210" y="6636"/>
              <a:ext cx="3180" cy="2602"/>
              <a:chOff x="1400" y="6636"/>
              <a:chExt cx="3180" cy="2602"/>
            </a:xfrm>
          </p:grpSpPr>
          <p:sp>
            <p:nvSpPr>
              <p:cNvPr id="18" name="文本框 17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2525" y="6636"/>
                <a:ext cx="931" cy="968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32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</a:rPr>
                  <a:t>明</a:t>
                </a:r>
                <a:endParaRPr lang="zh-CN" altLang="en-US" sz="3200" b="1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19" name="文本框 18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1400" y="7652"/>
                <a:ext cx="3180" cy="76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《山堂肆考》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0" name="文本框 19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2121" y="8474"/>
                <a:ext cx="1993" cy="76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en-US" altLang="zh-CN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1595</a:t>
                </a:r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年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pic>
          <p:nvPicPr>
            <p:cNvPr id="31" name="图片 30" descr="95463db5d0f2e9ba5e85ab6e977b1a85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8361" y="2065"/>
              <a:ext cx="2729" cy="447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7" name="组合 36"/>
          <p:cNvGrpSpPr/>
          <p:nvPr>
            <p:custDataLst>
              <p:tags r:id="rId17"/>
            </p:custDataLst>
          </p:nvPr>
        </p:nvGrpSpPr>
        <p:grpSpPr>
          <a:xfrm>
            <a:off x="7198995" y="1349375"/>
            <a:ext cx="1871980" cy="4303757"/>
            <a:chOff x="11615" y="2091"/>
            <a:chExt cx="3180" cy="7148"/>
          </a:xfrm>
        </p:grpSpPr>
        <p:grpSp>
          <p:nvGrpSpPr>
            <p:cNvPr id="21" name="组合 20"/>
            <p:cNvGrpSpPr/>
            <p:nvPr/>
          </p:nvGrpSpPr>
          <p:grpSpPr>
            <a:xfrm>
              <a:off x="11615" y="6636"/>
              <a:ext cx="3180" cy="2603"/>
              <a:chOff x="1400" y="6636"/>
              <a:chExt cx="3180" cy="2603"/>
            </a:xfrm>
          </p:grpSpPr>
          <p:sp>
            <p:nvSpPr>
              <p:cNvPr id="22" name="文本框 21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2525" y="6636"/>
                <a:ext cx="931" cy="969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32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</a:rPr>
                  <a:t>清</a:t>
                </a:r>
                <a:endParaRPr lang="zh-CN" altLang="en-US" sz="3200" b="1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3" name="文本框 22"/>
              <p:cNvSpPr txBox="1"/>
              <p:nvPr>
                <p:custDataLst>
                  <p:tags r:id="rId19"/>
                </p:custDataLst>
              </p:nvPr>
            </p:nvSpPr>
            <p:spPr>
              <a:xfrm>
                <a:off x="1400" y="7652"/>
                <a:ext cx="3180" cy="765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《四库全书》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4" name="文本框 23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2121" y="8474"/>
                <a:ext cx="2194" cy="765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en-US" altLang="zh-CN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1792</a:t>
                </a:r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年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pic>
          <p:nvPicPr>
            <p:cNvPr id="32" name="图片 31" descr="d144a62e2b6b587c32e11076f04cc2e1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11623" y="2091"/>
              <a:ext cx="3092" cy="444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41" name="远方的琴声古筝配乐">
            <a:hlinkClick r:id="" action="ppaction://media"/>
          </p:cNvPr>
          <p:cNvPicPr/>
          <p:nvPr>
            <a:audioFile r:link="rId22"/>
            <p:extLst>
              <p:ext uri="{DAA4B4D4-6D71-4841-9C94-3DE7FCFB9230}">
                <p14:media xmlns:p14="http://schemas.microsoft.com/office/powerpoint/2010/main" r:embed="rId23">
                  <p14:trim st="5000.000000"/>
                </p14:media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-871855" y="-130175"/>
            <a:ext cx="619125" cy="619125"/>
          </a:xfrm>
          <a:prstGeom prst="rect">
            <a:avLst/>
          </a:prstGeom>
        </p:spPr>
      </p:pic>
      <p:grpSp>
        <p:nvGrpSpPr>
          <p:cNvPr id="38" name="组合 37"/>
          <p:cNvGrpSpPr/>
          <p:nvPr/>
        </p:nvGrpSpPr>
        <p:grpSpPr>
          <a:xfrm>
            <a:off x="9091295" y="1349375"/>
            <a:ext cx="1825625" cy="4672491"/>
            <a:chOff x="14976" y="2070"/>
            <a:chExt cx="3401" cy="7977"/>
          </a:xfrm>
        </p:grpSpPr>
        <p:grpSp>
          <p:nvGrpSpPr>
            <p:cNvPr id="25" name="组合 24"/>
            <p:cNvGrpSpPr/>
            <p:nvPr/>
          </p:nvGrpSpPr>
          <p:grpSpPr>
            <a:xfrm>
              <a:off x="15380" y="6645"/>
              <a:ext cx="2522" cy="3402"/>
              <a:chOff x="1760" y="6645"/>
              <a:chExt cx="2522" cy="3402"/>
            </a:xfrm>
          </p:grpSpPr>
          <p:sp>
            <p:nvSpPr>
              <p:cNvPr id="26" name="文本框 25"/>
              <p:cNvSpPr txBox="1"/>
              <p:nvPr/>
            </p:nvSpPr>
            <p:spPr>
              <a:xfrm>
                <a:off x="1760" y="6645"/>
                <a:ext cx="2338" cy="99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32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</a:rPr>
                  <a:t>当代</a:t>
                </a:r>
                <a:endParaRPr lang="zh-CN" altLang="en-US" sz="3200" b="1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1882" y="7730"/>
                <a:ext cx="2216" cy="78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《语文》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2096" y="8630"/>
                <a:ext cx="2186" cy="1417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r>
                  <a:rPr lang="en-US" altLang="zh-CN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2025</a:t>
                </a:r>
                <a:r>
                  <a:rPr lang="zh-CN" altLang="en-US" sz="2400" b="1">
                    <a:solidFill>
                      <a:schemeClr val="accent3">
                        <a:lumMod val="75000"/>
                      </a:schemeClr>
                    </a:solidFill>
                    <a:latin typeface="楷体" panose="02010609060101010101" charset="-122"/>
                    <a:ea typeface="楷体" panose="02010609060101010101" charset="-122"/>
                  </a:rPr>
                  <a:t>年</a:t>
                </a:r>
                <a:endParaRPr lang="zh-CN" altLang="en-US" sz="2400" b="1">
                  <a:solidFill>
                    <a:schemeClr val="accent3">
                      <a:lumMod val="75000"/>
                    </a:scheme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pic>
          <p:nvPicPr>
            <p:cNvPr id="33" name="图片 32" descr="01a3c526fdbddd2b5b5ec9bf224070dc"/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>
              <a:off x="14976" y="2070"/>
              <a:ext cx="3401" cy="457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800" decel="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800" decel="100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0" decel="100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800" decel="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800" decel="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3">
                <p:cTn id="45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l="20700" t="7194" r="22903" b="9933"/>
          <a:stretch>
            <a:fillRect/>
          </a:stretch>
        </p:blipFill>
        <p:spPr>
          <a:xfrm rot="840000">
            <a:off x="-530860" y="-181610"/>
            <a:ext cx="2771140" cy="3997960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 rot="21060000">
            <a:off x="409575" y="1119505"/>
            <a:ext cx="840740" cy="6242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三</a:t>
            </a:r>
            <a:endParaRPr lang="zh-CN" altLang="en-US" sz="4000" b="1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 rot="21120000">
            <a:off x="473075" y="1677670"/>
            <a:ext cx="675005" cy="19723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indent="0" fontAlgn="auto"/>
            <a:r>
              <a: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质疑思辨</a:t>
            </a:r>
            <a:endParaRPr lang="zh-CN" altLang="en-US" sz="3200">
              <a:solidFill>
                <a:schemeClr val="accent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 rot="21120000">
            <a:off x="896620" y="1607185"/>
            <a:ext cx="675005" cy="19723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indent="0" fontAlgn="auto"/>
            <a:r>
              <a: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体会品质</a:t>
            </a:r>
            <a:endParaRPr lang="zh-CN" altLang="en-US" sz="3200">
              <a:solidFill>
                <a:schemeClr val="accent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078990" y="1057275"/>
            <a:ext cx="8500110" cy="452310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3556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它告诉我们，遇到危险，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比哭喊更有用。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3556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它让我们看到，一个小小的孩子，也能用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保护朋友。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3556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它像一颗种子，在一代代孩子心里种下了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和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754120" y="64833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流传千年的《司马光》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群儿戏于庭，一儿登瓮，足跌没水中。众皆弃去，光持石击瓮破之，水迸，儿得活。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 userDrawn="1">
            <p:custDataLst>
              <p:tags r:id="rId9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rcRect l="20700" t="7194" r="22903" b="9933"/>
          <a:stretch>
            <a:fillRect/>
          </a:stretch>
        </p:blipFill>
        <p:spPr>
          <a:xfrm rot="840000">
            <a:off x="-530860" y="-181610"/>
            <a:ext cx="2771140" cy="3997960"/>
          </a:xfrm>
          <a:prstGeom prst="rect">
            <a:avLst/>
          </a:prstGeom>
        </p:spPr>
      </p:pic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 rot="21060000">
            <a:off x="409575" y="1119505"/>
            <a:ext cx="840740" cy="6242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三</a:t>
            </a:r>
            <a:endParaRPr lang="zh-CN" altLang="en-US" sz="4000" b="1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 rot="21120000">
            <a:off x="473075" y="1677670"/>
            <a:ext cx="675005" cy="19723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indent="0" fontAlgn="auto"/>
            <a:r>
              <a: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质疑思辨</a:t>
            </a:r>
            <a:endParaRPr lang="zh-CN" altLang="en-US" sz="3200">
              <a:solidFill>
                <a:schemeClr val="accent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 rot="21120000">
            <a:off x="896620" y="1607185"/>
            <a:ext cx="675005" cy="19723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indent="0" fontAlgn="auto"/>
            <a:r>
              <a: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体会品质</a:t>
            </a:r>
            <a:endParaRPr lang="zh-CN" altLang="en-US" sz="3200">
              <a:solidFill>
                <a:schemeClr val="accent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司马光人物介绍)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90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三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质疑思辨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体会品质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pic>
        <p:nvPicPr>
          <p:cNvPr id="5" name="图片 4"/>
          <p:cNvPicPr>
            <a:picLocks noChangeAspect="1" noChangeArrowheads="1"/>
          </p:cNvPicPr>
          <p:nvPr/>
        </p:nvPicPr>
        <p:blipFill>
          <a:blip r:embed="rId12"/>
          <a:srcRect b="7822"/>
          <a:stretch>
            <a:fillRect/>
          </a:stretch>
        </p:blipFill>
        <p:spPr bwMode="auto">
          <a:xfrm>
            <a:off x="4090670" y="2639695"/>
            <a:ext cx="2976563" cy="34655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矩形 5"/>
          <p:cNvSpPr/>
          <p:nvPr/>
        </p:nvSpPr>
        <p:spPr>
          <a:xfrm>
            <a:off x="1905000" y="1056958"/>
            <a:ext cx="10369550" cy="13220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读重要之书，不可不背诵也。</a:t>
            </a:r>
            <a:endParaRPr kumimoji="0" lang="en-US" altLang="zh-CN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                                     ——</a:t>
            </a:r>
            <a:r>
              <a:rPr kumimoji="0" lang="zh-CN" alt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司马光</a:t>
            </a:r>
            <a:endParaRPr kumimoji="0" lang="zh-CN" altLang="en-US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1" descr="C:\Users\QIAN\Documents\Tencent Files\2198014137\Image\Group\{T4BWT}_P){KK_YEE`4$ZQ1.jpg"/>
          <p:cNvSpPr>
            <a:spLocks noChangeAspect="1"/>
          </p:cNvSpPr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 dirty="0"/>
          </a:p>
        </p:txBody>
      </p:sp>
      <p:sp>
        <p:nvSpPr>
          <p:cNvPr id="38918" name="AutoShape 12" descr="C:\Users\Lawrence\Documents\Tencent Files\2112413554\Image\Group\]LQ4L2G04EDE{7VF79BTS.jpg"/>
          <p:cNvSpPr>
            <a:spLocks noChangeAspect="1"/>
          </p:cNvSpPr>
          <p:nvPr/>
        </p:nvSpPr>
        <p:spPr>
          <a:xfrm>
            <a:off x="152400" y="152400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 dirty="0"/>
          </a:p>
        </p:txBody>
      </p:sp>
      <p:sp>
        <p:nvSpPr>
          <p:cNvPr id="38919" name="AutoShape 13" descr="C:\Users\Lawrence\Documents\Tencent Files\2112413554\Image\Group\]LQ4L2G04EDE{7VF79BTS.jpg"/>
          <p:cNvSpPr>
            <a:spLocks noChangeAspect="1"/>
          </p:cNvSpPr>
          <p:nvPr/>
        </p:nvSpPr>
        <p:spPr>
          <a:xfrm>
            <a:off x="304800" y="304800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 dirty="0"/>
          </a:p>
        </p:txBody>
      </p:sp>
      <p:sp>
        <p:nvSpPr>
          <p:cNvPr id="4" name="TextBox 1"/>
          <p:cNvSpPr txBox="1">
            <a:spLocks noChangeArrowheads="1"/>
          </p:cNvSpPr>
          <p:nvPr/>
        </p:nvSpPr>
        <p:spPr>
          <a:xfrm>
            <a:off x="44450" y="206375"/>
            <a:ext cx="4887913" cy="1016000"/>
          </a:xfrm>
          <a:prstGeom prst="rect">
            <a:avLst/>
          </a:prstGeom>
          <a:solidFill>
            <a:srgbClr val="FFC000"/>
          </a:solidFill>
          <a:ln w="6350" cap="flat" cmpd="sng" algn="ctr">
            <a:solidFill>
              <a:srgbClr val="CCECFF"/>
            </a:solidFill>
            <a:prstDash val="solid"/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0910A7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我来诵经典</a:t>
            </a:r>
            <a:endParaRPr kumimoji="0" lang="zh-CN" altLang="en-US" sz="6000" b="1" i="0" u="none" strike="noStrike" kern="1200" cap="none" spc="0" normalizeH="0" baseline="0" noProof="0" dirty="0">
              <a:ln>
                <a:noFill/>
              </a:ln>
              <a:solidFill>
                <a:srgbClr val="0910A7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38921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20470" y="1312863"/>
            <a:ext cx="9144000" cy="55451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8922" name="TextBox 3"/>
          <p:cNvSpPr txBox="1"/>
          <p:nvPr/>
        </p:nvSpPr>
        <p:spPr>
          <a:xfrm>
            <a:off x="2447925" y="2009775"/>
            <a:ext cx="5264150" cy="479425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 b="1" dirty="0">
                <a:latin typeface="楷体" panose="02010609060101010101" charset="-122"/>
                <a:ea typeface="楷体" panose="02010609060101010101" charset="-122"/>
              </a:rPr>
              <a:t>群儿</a:t>
            </a:r>
            <a:r>
              <a:rPr lang="en-US" altLang="zh-CN" sz="6600" b="1" dirty="0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sz="6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 b="1" dirty="0">
                <a:latin typeface="楷体" panose="02010609060101010101" charset="-122"/>
                <a:ea typeface="楷体" panose="02010609060101010101" charset="-122"/>
              </a:rPr>
              <a:t>一儿</a:t>
            </a:r>
            <a:r>
              <a:rPr lang="en-US" altLang="zh-CN" sz="6600" b="1" dirty="0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sz="6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 b="1" dirty="0">
                <a:latin typeface="楷体" panose="02010609060101010101" charset="-122"/>
                <a:ea typeface="楷体" panose="02010609060101010101" charset="-122"/>
              </a:rPr>
              <a:t>众</a:t>
            </a:r>
            <a:r>
              <a:rPr lang="en-US" altLang="zh-CN" sz="6600" b="1" dirty="0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sz="6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 b="1" dirty="0">
                <a:latin typeface="楷体" panose="02010609060101010101" charset="-122"/>
                <a:ea typeface="楷体" panose="02010609060101010101" charset="-122"/>
              </a:rPr>
              <a:t>光</a:t>
            </a:r>
            <a:r>
              <a:rPr lang="en-US" altLang="zh-CN" sz="6600" b="1" dirty="0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sz="6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 b="1" dirty="0">
                <a:latin typeface="楷体" panose="02010609060101010101" charset="-122"/>
                <a:ea typeface="楷体" panose="02010609060101010101" charset="-122"/>
              </a:rPr>
              <a:t>儿</a:t>
            </a:r>
            <a:r>
              <a:rPr lang="en-US" altLang="zh-CN" sz="6600" b="1" dirty="0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zh-CN" altLang="en-US" sz="6600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8923" name="TextBox 3"/>
          <p:cNvSpPr txBox="1"/>
          <p:nvPr/>
        </p:nvSpPr>
        <p:spPr>
          <a:xfrm>
            <a:off x="1557338" y="1857375"/>
            <a:ext cx="677862" cy="4559300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——《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宋史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·</a:t>
            </a:r>
            <a:r>
              <a:rPr lang="zh-CN" altLang="en-US" b="1" dirty="0">
                <a:latin typeface="楷体" panose="02010609060101010101" charset="-122"/>
                <a:ea typeface="楷体" panose="02010609060101010101" charset="-122"/>
              </a:rPr>
              <a:t>司马光传</a:t>
            </a:r>
            <a:r>
              <a:rPr lang="en-US" altLang="zh-CN" b="1" dirty="0"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en-US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41" name="远方的琴声古筝配乐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5000.000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871855" y="-130175"/>
            <a:ext cx="619125" cy="6191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562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t="25907" b="2928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09415" y="877570"/>
            <a:ext cx="406400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80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</a:rPr>
              <a:t>活动四</a:t>
            </a:r>
            <a:endParaRPr lang="zh-CN" altLang="en-US" sz="80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50365" y="2416810"/>
            <a:ext cx="9473565" cy="1938020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ctr" defTabSz="266700">
              <a:lnSpc>
                <a:spcPct val="150000"/>
              </a:lnSpc>
              <a:spcAft>
                <a:spcPct val="0"/>
              </a:spcAft>
            </a:pPr>
            <a:r>
              <a:rPr lang="zh-CN" altLang="en-US" sz="8000" b="1">
                <a:solidFill>
                  <a:schemeClr val="accent3">
                    <a:lumMod val="20000"/>
                    <a:lumOff val="8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讲述故事</a:t>
            </a:r>
            <a:r>
              <a:rPr lang="en-US" altLang="zh-CN" sz="8000" b="1">
                <a:solidFill>
                  <a:schemeClr val="accent3">
                    <a:lumMod val="20000"/>
                    <a:lumOff val="8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8000" b="1">
                <a:solidFill>
                  <a:schemeClr val="accent3">
                    <a:lumMod val="20000"/>
                    <a:lumOff val="8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传承智慧</a:t>
            </a:r>
            <a:endParaRPr lang="zh-CN" altLang="en-US" sz="8000" b="1">
              <a:solidFill>
                <a:schemeClr val="accent3">
                  <a:lumMod val="20000"/>
                  <a:lumOff val="8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graphicFrame>
        <p:nvGraphicFramePr>
          <p:cNvPr id="17" name="表格 16"/>
          <p:cNvGraphicFramePr/>
          <p:nvPr>
            <p:custDataLst>
              <p:tags r:id="rId2"/>
            </p:custDataLst>
          </p:nvPr>
        </p:nvGraphicFramePr>
        <p:xfrm>
          <a:off x="2059940" y="1569720"/>
          <a:ext cx="8522970" cy="344424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5629275"/>
                <a:gridCol w="2893695"/>
              </a:tblGrid>
              <a:tr h="731520">
                <a:tc gridSpan="2"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0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最佳故事家</a:t>
                      </a:r>
                      <a:endParaRPr lang="zh-CN" altLang="en-US" sz="40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 hMerge="1">
                  <a:tcPr anchor="ctr" anchorCtr="0"/>
                </a:tc>
              </a:tr>
              <a:tr h="54864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评价内容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评价等级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</a:tr>
              <a:tr h="97536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按照起因、经过、结果的顺序讲清楚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  <a:tr h="54864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发挥想象讲具体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  <a:tr h="64008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带上动作和表情讲生动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★★★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</a:tbl>
          </a:graphicData>
        </a:graphic>
      </p:graphicFrame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四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讲述故事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传承智慧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pic>
        <p:nvPicPr>
          <p:cNvPr id="4" name="动画2">
            <a:hlinkClick r:id="" action="ppaction://media"/>
          </p:cNvPr>
          <p:cNvPicPr/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-331470" y="0"/>
            <a:ext cx="13952220" cy="68586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03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962785" y="1037590"/>
            <a:ext cx="3539490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</a:rPr>
              <a:t>学习任务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</a:rPr>
              <a:t>四：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62785" y="2362200"/>
            <a:ext cx="872236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40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1.</a:t>
            </a:r>
            <a:r>
              <a:rPr lang="zh-CN" altLang="en-US" sz="40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小组合作，在</a:t>
            </a:r>
            <a:r>
              <a:rPr lang="en-US" altLang="zh-CN" sz="40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4</a:t>
            </a:r>
            <a:r>
              <a:rPr lang="zh-CN" altLang="en-US" sz="40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人小组内轮流讲故事。</a:t>
            </a:r>
            <a:endParaRPr lang="zh-CN" altLang="en-US" sz="40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2.</a:t>
            </a:r>
            <a:r>
              <a:rPr lang="zh-CN" altLang="en-US" sz="40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推选一个讲得最好的，准备全班交流。</a:t>
            </a:r>
            <a:endParaRPr lang="zh-CN" altLang="en-US" sz="40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四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5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讲述故事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传承智慧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内容占位符 2"/>
          <p:cNvSpPr>
            <a:spLocks noGrp="1"/>
          </p:cNvSpPr>
          <p:nvPr>
            <p:ph type="subTitle"/>
          </p:nvPr>
        </p:nvSpPr>
        <p:spPr>
          <a:xfrm>
            <a:off x="646430" y="3950970"/>
            <a:ext cx="11269345" cy="3325495"/>
          </a:xfrm>
          <a:solidFill>
            <a:schemeClr val="bg1">
              <a:alpha val="52156"/>
            </a:schemeClr>
          </a:solidFill>
        </p:spPr>
        <p:txBody>
          <a:bodyPr vert="horz" wrap="square" lIns="91440" tIns="45720" rIns="91440" bIns="45720" anchor="t" anchorCtr="0"/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>
              <a:lnSpc>
                <a:spcPct val="150000"/>
              </a:lnSpc>
            </a:pPr>
            <a:r>
              <a:rPr lang="zh-CN" altLang="en-US" sz="4400" b="1" dirty="0">
                <a:latin typeface="华文楷体" panose="02010600040101010101" charset="-122"/>
                <a:ea typeface="华文楷体" panose="02010600040101010101" charset="-122"/>
              </a:rPr>
              <a:t>  </a:t>
            </a:r>
            <a:r>
              <a:rPr lang="zh-CN" altLang="en-US" sz="4400" b="1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      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群儿戏于庭，一儿登瓮，足跌没水中。众皆弃去，光持石击瓮破之，水迸，儿得活。</a:t>
            </a:r>
            <a:endParaRPr lang="zh-CN" altLang="en-US" sz="4400" b="1" dirty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3795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9858" y="0"/>
            <a:ext cx="8945562" cy="37877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graphicFrame>
        <p:nvGraphicFramePr>
          <p:cNvPr id="17" name="表格 16"/>
          <p:cNvGraphicFramePr/>
          <p:nvPr>
            <p:custDataLst>
              <p:tags r:id="rId2"/>
            </p:custDataLst>
          </p:nvPr>
        </p:nvGraphicFramePr>
        <p:xfrm>
          <a:off x="2059940" y="1569720"/>
          <a:ext cx="8522970" cy="344424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5629275"/>
                <a:gridCol w="2893695"/>
              </a:tblGrid>
              <a:tr h="731520">
                <a:tc gridSpan="2"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0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最佳故事家</a:t>
                      </a:r>
                      <a:endParaRPr lang="zh-CN" altLang="en-US" sz="40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 hMerge="1">
                  <a:tcPr anchor="ctr" anchorCtr="0"/>
                </a:tc>
              </a:tr>
              <a:tr h="54864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评价内容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评价等级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</a:tr>
              <a:tr h="97536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按照起因、经过、结果的顺序讲清楚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  <a:tr h="54864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发挥想象讲具体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  <a:tr h="64008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带上动作和表情讲生动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★★★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</a:tbl>
          </a:graphicData>
        </a:graphic>
      </p:graphicFrame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5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四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6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讲述故事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传承智慧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4830" y="739140"/>
            <a:ext cx="4987925" cy="498729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4" name="矩形 3"/>
          <p:cNvSpPr/>
          <p:nvPr/>
        </p:nvSpPr>
        <p:spPr>
          <a:xfrm>
            <a:off x="6949123" y="1102995"/>
            <a:ext cx="298005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</a:rPr>
              <a:t>课后延伸：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710045" y="2230120"/>
            <a:ext cx="597662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1.</a:t>
            </a:r>
            <a:r>
              <a:rPr lang="zh-CN" altLang="en-US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读一读：</a:t>
            </a:r>
            <a:endParaRPr lang="zh-CN" altLang="en-US" sz="24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en-US" altLang="zh-CN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再读课文，发挥想象讲故事。</a:t>
            </a:r>
            <a:endParaRPr lang="zh-CN" altLang="en-US" sz="24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2.</a:t>
            </a:r>
            <a:r>
              <a:rPr lang="zh-CN" altLang="en-US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想一想：</a:t>
            </a:r>
            <a:endParaRPr lang="zh-CN" altLang="en-US" sz="24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 </a:t>
            </a:r>
            <a:r>
              <a:rPr lang="zh-CN" altLang="en-US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你想演谁？你会怎</a:t>
            </a:r>
            <a:r>
              <a:rPr lang="zh-CN" altLang="en-US" sz="24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样演？</a:t>
            </a:r>
            <a:endParaRPr lang="zh-CN" altLang="en-US" sz="24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8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9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784510" y="978535"/>
            <a:ext cx="7365911" cy="969645"/>
            <a:chOff x="3975" y="2051"/>
            <a:chExt cx="7375" cy="1392"/>
          </a:xfrm>
        </p:grpSpPr>
        <p:grpSp>
          <p:nvGrpSpPr>
            <p:cNvPr id="18" name="组合 17"/>
            <p:cNvGrpSpPr/>
            <p:nvPr/>
          </p:nvGrpSpPr>
          <p:grpSpPr>
            <a:xfrm rot="0">
              <a:off x="3975" y="2051"/>
              <a:ext cx="6997" cy="1392"/>
              <a:chOff x="3420" y="2051"/>
              <a:chExt cx="9154" cy="1368"/>
            </a:xfrm>
          </p:grpSpPr>
          <p:sp>
            <p:nvSpPr>
              <p:cNvPr id="50" name="缺角矩形 49"/>
              <p:cNvSpPr/>
              <p:nvPr>
                <p:custDataLst>
                  <p:tags r:id="rId11"/>
                </p:custDataLst>
              </p:nvPr>
            </p:nvSpPr>
            <p:spPr>
              <a:xfrm>
                <a:off x="3420" y="2051"/>
                <a:ext cx="9154" cy="1369"/>
              </a:xfrm>
              <a:prstGeom prst="plaque">
                <a:avLst>
                  <a:gd name="adj" fmla="val 16648"/>
                </a:avLst>
              </a:prstGeom>
              <a:solidFill>
                <a:srgbClr val="6C4032"/>
              </a:solidFill>
              <a:ln>
                <a:solidFill>
                  <a:srgbClr val="5F2C2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51" name="缺角矩形 50"/>
              <p:cNvSpPr/>
              <p:nvPr>
                <p:custDataLst>
                  <p:tags r:id="rId12"/>
                </p:custDataLst>
              </p:nvPr>
            </p:nvSpPr>
            <p:spPr>
              <a:xfrm>
                <a:off x="3686" y="2208"/>
                <a:ext cx="8623" cy="1055"/>
              </a:xfrm>
              <a:prstGeom prst="plaque">
                <a:avLst>
                  <a:gd name="adj" fmla="val 16648"/>
                </a:avLst>
              </a:prstGeom>
              <a:noFill/>
              <a:ln w="12700" cmpd="sng">
                <a:solidFill>
                  <a:schemeClr val="bg1"/>
                </a:solidFill>
                <a:prstDash val="lgDash"/>
              </a:ln>
              <a:effectLst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4218" y="2094"/>
              <a:ext cx="7132" cy="119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一儿</a:t>
              </a:r>
              <a:r>
                <a: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登瓮，足跌没水中。</a:t>
              </a:r>
              <a:endParaRPr lang="zh-CN" altLang="en-US" sz="48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2340" y="2452370"/>
            <a:ext cx="3415665" cy="3697605"/>
          </a:xfrm>
          <a:prstGeom prst="rect">
            <a:avLst/>
          </a:prstGeom>
        </p:spPr>
      </p:pic>
      <p:pic>
        <p:nvPicPr>
          <p:cNvPr id="19" name="图片 18" descr="IMG_154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72640" y="2630170"/>
            <a:ext cx="2903855" cy="269748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343525" y="3048000"/>
            <a:ext cx="3115310" cy="186118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115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瓮？</a:t>
            </a:r>
            <a:endParaRPr lang="zh-CN" altLang="en-US" sz="115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8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9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784510" y="978535"/>
            <a:ext cx="7365911" cy="969645"/>
            <a:chOff x="3975" y="2051"/>
            <a:chExt cx="7375" cy="1392"/>
          </a:xfrm>
        </p:grpSpPr>
        <p:grpSp>
          <p:nvGrpSpPr>
            <p:cNvPr id="18" name="组合 17"/>
            <p:cNvGrpSpPr/>
            <p:nvPr/>
          </p:nvGrpSpPr>
          <p:grpSpPr>
            <a:xfrm rot="0">
              <a:off x="3975" y="2051"/>
              <a:ext cx="6997" cy="1392"/>
              <a:chOff x="3420" y="2051"/>
              <a:chExt cx="9154" cy="1368"/>
            </a:xfrm>
          </p:grpSpPr>
          <p:sp>
            <p:nvSpPr>
              <p:cNvPr id="50" name="缺角矩形 49"/>
              <p:cNvSpPr/>
              <p:nvPr>
                <p:custDataLst>
                  <p:tags r:id="rId11"/>
                </p:custDataLst>
              </p:nvPr>
            </p:nvSpPr>
            <p:spPr>
              <a:xfrm>
                <a:off x="3420" y="2051"/>
                <a:ext cx="9154" cy="1369"/>
              </a:xfrm>
              <a:prstGeom prst="plaque">
                <a:avLst>
                  <a:gd name="adj" fmla="val 16648"/>
                </a:avLst>
              </a:prstGeom>
              <a:solidFill>
                <a:srgbClr val="6C4032"/>
              </a:solidFill>
              <a:ln>
                <a:solidFill>
                  <a:srgbClr val="5F2C2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51" name="缺角矩形 50"/>
              <p:cNvSpPr/>
              <p:nvPr>
                <p:custDataLst>
                  <p:tags r:id="rId12"/>
                </p:custDataLst>
              </p:nvPr>
            </p:nvSpPr>
            <p:spPr>
              <a:xfrm>
                <a:off x="3686" y="2208"/>
                <a:ext cx="8623" cy="1055"/>
              </a:xfrm>
              <a:prstGeom prst="plaque">
                <a:avLst>
                  <a:gd name="adj" fmla="val 16648"/>
                </a:avLst>
              </a:prstGeom>
              <a:noFill/>
              <a:ln w="12700" cmpd="sng">
                <a:solidFill>
                  <a:schemeClr val="bg1"/>
                </a:solidFill>
                <a:prstDash val="lgDash"/>
              </a:ln>
              <a:effectLst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4218" y="2094"/>
              <a:ext cx="7132" cy="119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一儿</a:t>
              </a:r>
              <a:r>
                <a: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登瓮，足跌没水中。</a:t>
              </a:r>
              <a:endParaRPr lang="zh-CN" altLang="en-US" sz="48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82065" y="2310130"/>
            <a:ext cx="3415665" cy="3697605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4697730" y="3120390"/>
            <a:ext cx="1076960" cy="8293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4800">
                <a:latin typeface="楷体" panose="02010609060101010101" charset="-122"/>
                <a:ea typeface="楷体" panose="02010609060101010101" charset="-122"/>
              </a:rPr>
              <a:t>瓮</a:t>
            </a:r>
            <a:endParaRPr lang="zh-CN" altLang="en-US" sz="48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967230" y="2782570"/>
            <a:ext cx="2550160" cy="696595"/>
          </a:xfrm>
          <a:prstGeom prst="rect">
            <a:avLst/>
          </a:prstGeom>
        </p:spPr>
      </p:pic>
      <p:grpSp>
        <p:nvGrpSpPr>
          <p:cNvPr id="21" name="组合 20"/>
          <p:cNvGrpSpPr/>
          <p:nvPr/>
        </p:nvGrpSpPr>
        <p:grpSpPr>
          <a:xfrm>
            <a:off x="5612130" y="2475230"/>
            <a:ext cx="5045710" cy="2697480"/>
            <a:chOff x="8838" y="3898"/>
            <a:chExt cx="7946" cy="4248"/>
          </a:xfrm>
        </p:grpSpPr>
        <p:grpSp>
          <p:nvGrpSpPr>
            <p:cNvPr id="36" name="组合 35"/>
            <p:cNvGrpSpPr/>
            <p:nvPr/>
          </p:nvGrpSpPr>
          <p:grpSpPr>
            <a:xfrm rot="0">
              <a:off x="8838" y="3898"/>
              <a:ext cx="7947" cy="4249"/>
              <a:chOff x="5027" y="9955"/>
              <a:chExt cx="9774" cy="5552"/>
            </a:xfrm>
          </p:grpSpPr>
          <p:pic>
            <p:nvPicPr>
              <p:cNvPr id="3" name="图片 2" descr="IMG_1543"/>
              <p:cNvPicPr>
                <a:picLocks noChangeAspect="1"/>
              </p:cNvPicPr>
              <p:nvPr/>
            </p:nvPicPr>
            <p:blipFill>
              <a:blip r:embed="rId15"/>
              <a:srcRect t="22417"/>
              <a:stretch>
                <a:fillRect/>
              </a:stretch>
            </p:blipFill>
            <p:spPr>
              <a:xfrm>
                <a:off x="5027" y="9955"/>
                <a:ext cx="9775" cy="5552"/>
              </a:xfrm>
              <a:prstGeom prst="roundRect">
                <a:avLst/>
              </a:prstGeom>
              <a:effectLst>
                <a:outerShdw blurRad="419100" dist="38100" dir="5400000" algn="t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34" name="图片 33" descr="IMG_1543"/>
              <p:cNvPicPr>
                <a:picLocks noChangeAspect="1"/>
              </p:cNvPicPr>
              <p:nvPr>
                <p:custDataLst>
                  <p:tags r:id="rId16"/>
                </p:custDataLst>
              </p:nvPr>
            </p:nvPicPr>
            <p:blipFill>
              <a:blip r:embed="rId15"/>
              <a:srcRect t="22417"/>
              <a:stretch>
                <a:fillRect/>
              </a:stretch>
            </p:blipFill>
            <p:spPr>
              <a:xfrm>
                <a:off x="5027" y="9955"/>
                <a:ext cx="9775" cy="5552"/>
              </a:xfrm>
              <a:prstGeom prst="roundRect">
                <a:avLst/>
              </a:prstGeom>
            </p:spPr>
          </p:pic>
        </p:grpSp>
        <p:grpSp>
          <p:nvGrpSpPr>
            <p:cNvPr id="26" name="组合 25"/>
            <p:cNvGrpSpPr/>
            <p:nvPr/>
          </p:nvGrpSpPr>
          <p:grpSpPr>
            <a:xfrm rot="0">
              <a:off x="8991" y="4098"/>
              <a:ext cx="873" cy="844"/>
              <a:chOff x="4318" y="6746"/>
              <a:chExt cx="1074" cy="1103"/>
            </a:xfrm>
          </p:grpSpPr>
          <p:pic>
            <p:nvPicPr>
              <p:cNvPr id="24" name="图片 23"/>
              <p:cNvPicPr>
                <a:picLocks noChangeAspect="1"/>
              </p:cNvPicPr>
              <p:nvPr>
                <p:custDataLst>
                  <p:tags r:id="rId17"/>
                </p:custDataLst>
              </p:nvPr>
            </p:nvPicPr>
            <p:blipFill>
              <a:blip r:embed="rId18"/>
              <a:stretch>
                <a:fillRect/>
              </a:stretch>
            </p:blipFill>
            <p:spPr>
              <a:xfrm>
                <a:off x="4318" y="6777"/>
                <a:ext cx="1074" cy="1072"/>
              </a:xfrm>
              <a:prstGeom prst="rect">
                <a:avLst/>
              </a:prstGeom>
            </p:spPr>
          </p:pic>
          <p:sp>
            <p:nvSpPr>
              <p:cNvPr id="25" name="文本框 24"/>
              <p:cNvSpPr txBox="1"/>
              <p:nvPr>
                <p:custDataLst>
                  <p:tags r:id="rId19"/>
                </p:custDataLst>
              </p:nvPr>
            </p:nvSpPr>
            <p:spPr>
              <a:xfrm>
                <a:off x="4474" y="6746"/>
                <a:ext cx="650" cy="1073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en-US" altLang="zh-CN" sz="2800">
                    <a:solidFill>
                      <a:schemeClr val="bg1"/>
                    </a:solidFill>
                  </a:rPr>
                  <a:t>2</a:t>
                </a:r>
                <a:endParaRPr lang="en-US" altLang="zh-CN" sz="2800">
                  <a:solidFill>
                    <a:schemeClr val="bg1"/>
                  </a:solidFill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2" grpId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7172325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062730" y="738138"/>
            <a:ext cx="4345305" cy="879207"/>
            <a:chOff x="6209" y="1680"/>
            <a:chExt cx="6843" cy="1512"/>
          </a:xfrm>
        </p:grpSpPr>
        <p:grpSp>
          <p:nvGrpSpPr>
            <p:cNvPr id="20" name="组合 19"/>
            <p:cNvGrpSpPr/>
            <p:nvPr/>
          </p:nvGrpSpPr>
          <p:grpSpPr>
            <a:xfrm>
              <a:off x="6209" y="1685"/>
              <a:ext cx="6843" cy="1507"/>
              <a:chOff x="3975" y="2051"/>
              <a:chExt cx="7375" cy="1392"/>
            </a:xfrm>
          </p:grpSpPr>
          <p:grpSp>
            <p:nvGrpSpPr>
              <p:cNvPr id="18" name="组合 17"/>
              <p:cNvGrpSpPr/>
              <p:nvPr/>
            </p:nvGrpSpPr>
            <p:grpSpPr>
              <a:xfrm rot="0">
                <a:off x="3975" y="2051"/>
                <a:ext cx="6997" cy="1392"/>
                <a:chOff x="3420" y="2051"/>
                <a:chExt cx="9154" cy="1368"/>
              </a:xfrm>
            </p:grpSpPr>
            <p:sp>
              <p:nvSpPr>
                <p:cNvPr id="50" name="缺角矩形 49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3420" y="2051"/>
                  <a:ext cx="9154" cy="1369"/>
                </a:xfrm>
                <a:prstGeom prst="plaque">
                  <a:avLst>
                    <a:gd name="adj" fmla="val 16648"/>
                  </a:avLst>
                </a:prstGeom>
                <a:solidFill>
                  <a:srgbClr val="6C4032"/>
                </a:solidFill>
                <a:ln>
                  <a:solidFill>
                    <a:srgbClr val="5F2C20"/>
                  </a:solidFill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51" name="缺角矩形 50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3686" y="2208"/>
                  <a:ext cx="8623" cy="1055"/>
                </a:xfrm>
                <a:prstGeom prst="plaque">
                  <a:avLst>
                    <a:gd name="adj" fmla="val 16648"/>
                  </a:avLst>
                </a:prstGeom>
                <a:noFill/>
                <a:ln w="12700" cmpd="sng">
                  <a:solidFill>
                    <a:schemeClr val="bg1"/>
                  </a:solidFill>
                  <a:prstDash val="lgDash"/>
                </a:ln>
                <a:effectLst/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7" name="文本框 16"/>
              <p:cNvSpPr txBox="1"/>
              <p:nvPr/>
            </p:nvSpPr>
            <p:spPr>
              <a:xfrm>
                <a:off x="4218" y="2094"/>
                <a:ext cx="7132" cy="1102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endPara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endParaRPr>
              </a:p>
            </p:txBody>
          </p:sp>
        </p:grpSp>
        <p:sp>
          <p:nvSpPr>
            <p:cNvPr id="6" name="文本框 5"/>
            <p:cNvSpPr txBox="1"/>
            <p:nvPr>
              <p:custDataLst>
                <p:tags r:id="rId14"/>
              </p:custDataLst>
            </p:nvPr>
          </p:nvSpPr>
          <p:spPr>
            <a:xfrm>
              <a:off x="7366" y="1680"/>
              <a:ext cx="4529" cy="142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r>
                <a:rPr lang="zh-CN" altLang="zh-CN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众</a:t>
              </a:r>
              <a:r>
                <a:rPr lang="zh-CN" altLang="zh-CN" sz="4800" b="1" dirty="0">
                  <a:solidFill>
                    <a:schemeClr val="bg2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皆弃去</a:t>
              </a:r>
              <a:endParaRPr lang="zh-CN" altLang="zh-CN" sz="4800" b="1" dirty="0"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 rot="0">
            <a:off x="3331845" y="1805940"/>
            <a:ext cx="554355" cy="535940"/>
            <a:chOff x="4318" y="6746"/>
            <a:chExt cx="1074" cy="1103"/>
          </a:xfrm>
        </p:grpSpPr>
        <p:pic>
          <p:nvPicPr>
            <p:cNvPr id="24" name="图片 23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>
              <a:off x="4318" y="6777"/>
              <a:ext cx="1074" cy="1072"/>
            </a:xfrm>
            <a:prstGeom prst="rect">
              <a:avLst/>
            </a:prstGeom>
          </p:spPr>
        </p:pic>
        <p:sp>
          <p:nvSpPr>
            <p:cNvPr id="25" name="文本框 24"/>
            <p:cNvSpPr txBox="1"/>
            <p:nvPr>
              <p:custDataLst>
                <p:tags r:id="rId17"/>
              </p:custDataLst>
            </p:nvPr>
          </p:nvSpPr>
          <p:spPr>
            <a:xfrm>
              <a:off x="4474" y="6746"/>
              <a:ext cx="650" cy="107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800">
                  <a:solidFill>
                    <a:schemeClr val="bg1"/>
                  </a:solidFill>
                </a:rPr>
                <a:t>3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sp>
        <p:nvSpPr>
          <p:cNvPr id="19" name="文本框 18"/>
          <p:cNvSpPr txBox="1"/>
          <p:nvPr userDrawn="1">
            <p:custDataLst>
              <p:tags r:id="rId18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392805" y="1821180"/>
            <a:ext cx="5666740" cy="36823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1022350" y="858520"/>
            <a:ext cx="336359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800" b="1">
                <a:solidFill>
                  <a:schemeClr val="accent3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众皆弃去</a:t>
            </a:r>
            <a:endParaRPr lang="zh-CN" altLang="en-US" sz="4000" b="1" baseline="30000">
              <a:solidFill>
                <a:schemeClr val="accent3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761490" y="398145"/>
            <a:ext cx="5422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latin typeface="+mn-ea"/>
              </a:rPr>
              <a:t>ji</a:t>
            </a:r>
            <a:r>
              <a:rPr lang="en-US" altLang="en-US" sz="2400" b="1">
                <a:solidFill>
                  <a:srgbClr val="C00000"/>
                </a:solidFill>
                <a:latin typeface="+mn-ea"/>
              </a:rPr>
              <a:t>ē</a:t>
            </a:r>
            <a:endParaRPr lang="en-US" altLang="en-US" sz="2400" b="1">
              <a:solidFill>
                <a:srgbClr val="C00000"/>
              </a:solidFill>
              <a:latin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466023" y="398145"/>
            <a:ext cx="475615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latin typeface="+mn-ea"/>
              </a:rPr>
              <a:t>q</a:t>
            </a:r>
            <a:r>
              <a:rPr lang="en-US" altLang="en-US" sz="2400" b="1">
                <a:solidFill>
                  <a:srgbClr val="C00000"/>
                </a:solidFill>
                <a:latin typeface="+mn-ea"/>
              </a:rPr>
              <a:t>ì</a:t>
            </a:r>
            <a:endParaRPr lang="en-US" altLang="en-US" sz="2400" b="1">
              <a:solidFill>
                <a:srgbClr val="C00000"/>
              </a:solidFill>
              <a:latin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931785" y="2706370"/>
            <a:ext cx="1212215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皆</a:t>
            </a:r>
            <a:endParaRPr lang="zh-CN" altLang="en-US" sz="88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360535" y="3075940"/>
            <a:ext cx="192151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 b="1">
                <a:solidFill>
                  <a:schemeClr val="accent3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全、都</a:t>
            </a:r>
            <a:endParaRPr lang="zh-CN" altLang="en-US" sz="4000" b="1">
              <a:solidFill>
                <a:schemeClr val="accent3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09725" y="1689100"/>
            <a:ext cx="5826125" cy="4292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3" grpId="1"/>
      <p:bldP spid="4" grpId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7172325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062730" y="738138"/>
            <a:ext cx="4345305" cy="879207"/>
            <a:chOff x="6209" y="1680"/>
            <a:chExt cx="6843" cy="1512"/>
          </a:xfrm>
        </p:grpSpPr>
        <p:grpSp>
          <p:nvGrpSpPr>
            <p:cNvPr id="20" name="组合 19"/>
            <p:cNvGrpSpPr/>
            <p:nvPr/>
          </p:nvGrpSpPr>
          <p:grpSpPr>
            <a:xfrm>
              <a:off x="6209" y="1685"/>
              <a:ext cx="6843" cy="1507"/>
              <a:chOff x="3975" y="2051"/>
              <a:chExt cx="7375" cy="1392"/>
            </a:xfrm>
          </p:grpSpPr>
          <p:grpSp>
            <p:nvGrpSpPr>
              <p:cNvPr id="18" name="组合 17"/>
              <p:cNvGrpSpPr/>
              <p:nvPr/>
            </p:nvGrpSpPr>
            <p:grpSpPr>
              <a:xfrm rot="0">
                <a:off x="3975" y="2051"/>
                <a:ext cx="6997" cy="1392"/>
                <a:chOff x="3420" y="2051"/>
                <a:chExt cx="9154" cy="1368"/>
              </a:xfrm>
            </p:grpSpPr>
            <p:sp>
              <p:nvSpPr>
                <p:cNvPr id="50" name="缺角矩形 49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3420" y="2051"/>
                  <a:ext cx="9154" cy="1369"/>
                </a:xfrm>
                <a:prstGeom prst="plaque">
                  <a:avLst>
                    <a:gd name="adj" fmla="val 16648"/>
                  </a:avLst>
                </a:prstGeom>
                <a:solidFill>
                  <a:srgbClr val="6C4032"/>
                </a:solidFill>
                <a:ln>
                  <a:solidFill>
                    <a:srgbClr val="5F2C20"/>
                  </a:solidFill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51" name="缺角矩形 50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3686" y="2208"/>
                  <a:ext cx="8623" cy="1055"/>
                </a:xfrm>
                <a:prstGeom prst="plaque">
                  <a:avLst>
                    <a:gd name="adj" fmla="val 16648"/>
                  </a:avLst>
                </a:prstGeom>
                <a:noFill/>
                <a:ln w="12700" cmpd="sng">
                  <a:solidFill>
                    <a:schemeClr val="bg1"/>
                  </a:solidFill>
                  <a:prstDash val="lgDash"/>
                </a:ln>
                <a:effectLst/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7" name="文本框 16"/>
              <p:cNvSpPr txBox="1"/>
              <p:nvPr/>
            </p:nvSpPr>
            <p:spPr>
              <a:xfrm>
                <a:off x="4218" y="2094"/>
                <a:ext cx="7132" cy="1102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endPara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endParaRPr>
              </a:p>
            </p:txBody>
          </p:sp>
        </p:grpSp>
        <p:sp>
          <p:nvSpPr>
            <p:cNvPr id="6" name="文本框 5"/>
            <p:cNvSpPr txBox="1"/>
            <p:nvPr>
              <p:custDataLst>
                <p:tags r:id="rId14"/>
              </p:custDataLst>
            </p:nvPr>
          </p:nvSpPr>
          <p:spPr>
            <a:xfrm>
              <a:off x="7366" y="1680"/>
              <a:ext cx="4529" cy="142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r>
                <a:rPr lang="zh-CN" altLang="zh-CN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众</a:t>
              </a:r>
              <a:r>
                <a:rPr lang="zh-CN" altLang="zh-CN" sz="4800" b="1" dirty="0">
                  <a:solidFill>
                    <a:schemeClr val="bg2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皆弃去</a:t>
              </a:r>
              <a:endParaRPr lang="zh-CN" altLang="zh-CN" sz="4800" b="1" dirty="0"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746250" y="4928870"/>
            <a:ext cx="9176385" cy="12604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0" indent="0" algn="l"/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    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看到有人落水，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孩子们有的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_________,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有的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__________,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还有的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___________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26" name="组合 25"/>
          <p:cNvGrpSpPr/>
          <p:nvPr/>
        </p:nvGrpSpPr>
        <p:grpSpPr>
          <a:xfrm rot="0">
            <a:off x="3331845" y="1805940"/>
            <a:ext cx="554355" cy="535940"/>
            <a:chOff x="4318" y="6746"/>
            <a:chExt cx="1074" cy="1103"/>
          </a:xfrm>
        </p:grpSpPr>
        <p:pic>
          <p:nvPicPr>
            <p:cNvPr id="24" name="图片 23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>
              <a:off x="4318" y="6777"/>
              <a:ext cx="1074" cy="1072"/>
            </a:xfrm>
            <a:prstGeom prst="rect">
              <a:avLst/>
            </a:prstGeom>
          </p:spPr>
        </p:pic>
        <p:sp>
          <p:nvSpPr>
            <p:cNvPr id="25" name="文本框 24"/>
            <p:cNvSpPr txBox="1"/>
            <p:nvPr>
              <p:custDataLst>
                <p:tags r:id="rId17"/>
              </p:custDataLst>
            </p:nvPr>
          </p:nvSpPr>
          <p:spPr>
            <a:xfrm>
              <a:off x="4474" y="6746"/>
              <a:ext cx="650" cy="107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800">
                  <a:solidFill>
                    <a:schemeClr val="bg1"/>
                  </a:solidFill>
                </a:rPr>
                <a:t>3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sp>
        <p:nvSpPr>
          <p:cNvPr id="19" name="文本框 18"/>
          <p:cNvSpPr txBox="1"/>
          <p:nvPr userDrawn="1">
            <p:custDataLst>
              <p:tags r:id="rId18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062730" y="1674495"/>
            <a:ext cx="4921250" cy="3197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100" grpId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6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7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8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2821940" y="1045845"/>
            <a:ext cx="6985000" cy="890675"/>
            <a:chOff x="6209" y="1680"/>
            <a:chExt cx="6843" cy="1512"/>
          </a:xfrm>
        </p:grpSpPr>
        <p:grpSp>
          <p:nvGrpSpPr>
            <p:cNvPr id="20" name="组合 19"/>
            <p:cNvGrpSpPr/>
            <p:nvPr/>
          </p:nvGrpSpPr>
          <p:grpSpPr>
            <a:xfrm>
              <a:off x="6209" y="1685"/>
              <a:ext cx="6843" cy="1507"/>
              <a:chOff x="3975" y="2051"/>
              <a:chExt cx="7375" cy="1392"/>
            </a:xfrm>
          </p:grpSpPr>
          <p:grpSp>
            <p:nvGrpSpPr>
              <p:cNvPr id="18" name="组合 17"/>
              <p:cNvGrpSpPr/>
              <p:nvPr/>
            </p:nvGrpSpPr>
            <p:grpSpPr>
              <a:xfrm rot="0">
                <a:off x="3975" y="2051"/>
                <a:ext cx="6997" cy="1392"/>
                <a:chOff x="3420" y="2051"/>
                <a:chExt cx="9154" cy="1368"/>
              </a:xfrm>
            </p:grpSpPr>
            <p:sp>
              <p:nvSpPr>
                <p:cNvPr id="50" name="缺角矩形 49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3420" y="2051"/>
                  <a:ext cx="9154" cy="1369"/>
                </a:xfrm>
                <a:prstGeom prst="plaque">
                  <a:avLst>
                    <a:gd name="adj" fmla="val 16648"/>
                  </a:avLst>
                </a:prstGeom>
                <a:solidFill>
                  <a:srgbClr val="6C4032"/>
                </a:solidFill>
                <a:ln>
                  <a:solidFill>
                    <a:srgbClr val="5F2C20"/>
                  </a:solidFill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51" name="缺角矩形 50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3686" y="2208"/>
                  <a:ext cx="8623" cy="1055"/>
                </a:xfrm>
                <a:prstGeom prst="plaque">
                  <a:avLst>
                    <a:gd name="adj" fmla="val 16648"/>
                  </a:avLst>
                </a:prstGeom>
                <a:noFill/>
                <a:ln w="12700" cmpd="sng">
                  <a:solidFill>
                    <a:schemeClr val="bg1"/>
                  </a:solidFill>
                  <a:prstDash val="lgDash"/>
                </a:ln>
                <a:effectLst/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7" name="文本框 16"/>
              <p:cNvSpPr txBox="1"/>
              <p:nvPr/>
            </p:nvSpPr>
            <p:spPr>
              <a:xfrm>
                <a:off x="4218" y="2094"/>
                <a:ext cx="7132" cy="1102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endPara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endParaRPr>
              </a:p>
            </p:txBody>
          </p:sp>
        </p:grpSp>
        <p:sp>
          <p:nvSpPr>
            <p:cNvPr id="6" name="文本框 5"/>
            <p:cNvSpPr txBox="1"/>
            <p:nvPr>
              <p:custDataLst>
                <p:tags r:id="rId11"/>
              </p:custDataLst>
            </p:nvPr>
          </p:nvSpPr>
          <p:spPr>
            <a:xfrm>
              <a:off x="7366" y="1680"/>
              <a:ext cx="4529" cy="140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r>
                <a:rPr lang="zh-CN" altLang="zh-CN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光</a:t>
              </a:r>
              <a:r>
                <a:rPr lang="zh-CN" altLang="zh-CN" sz="4800" b="1" dirty="0">
                  <a:solidFill>
                    <a:schemeClr val="accent3">
                      <a:lumMod val="20000"/>
                      <a:lumOff val="80000"/>
                    </a:schemeClr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持石</a:t>
              </a:r>
              <a:r>
                <a:rPr lang="zh-CN" altLang="zh-CN" sz="4800" b="1" dirty="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击瓮</a:t>
              </a:r>
              <a:r>
                <a:rPr lang="zh-CN" altLang="zh-CN" sz="4800" b="1" dirty="0">
                  <a:solidFill>
                    <a:schemeClr val="bg2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破之</a:t>
              </a:r>
              <a:r>
                <a:rPr lang="zh-CN" altLang="zh-CN" sz="4800" b="1" dirty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，</a:t>
              </a:r>
              <a:endParaRPr lang="zh-CN" altLang="zh-CN" sz="4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003040" y="2242185"/>
            <a:ext cx="4333875" cy="3665855"/>
          </a:xfrm>
          <a:prstGeom prst="rect">
            <a:avLst/>
          </a:prstGeom>
        </p:spPr>
      </p:pic>
      <p:sp>
        <p:nvSpPr>
          <p:cNvPr id="7" name="等腰三角形 6"/>
          <p:cNvSpPr/>
          <p:nvPr/>
        </p:nvSpPr>
        <p:spPr>
          <a:xfrm>
            <a:off x="4949190" y="1998345"/>
            <a:ext cx="145415" cy="226060"/>
          </a:xfrm>
          <a:prstGeom prst="triangl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等腰三角形 8"/>
          <p:cNvSpPr/>
          <p:nvPr/>
        </p:nvSpPr>
        <p:spPr>
          <a:xfrm>
            <a:off x="6193790" y="2009775"/>
            <a:ext cx="145415" cy="226060"/>
          </a:xfrm>
          <a:prstGeom prst="triangl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bldLvl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3729355" y="1048791"/>
            <a:ext cx="5170170" cy="887959"/>
            <a:chOff x="6209" y="1685"/>
            <a:chExt cx="6843" cy="1507"/>
          </a:xfrm>
        </p:grpSpPr>
        <p:grpSp>
          <p:nvGrpSpPr>
            <p:cNvPr id="20" name="组合 19"/>
            <p:cNvGrpSpPr/>
            <p:nvPr/>
          </p:nvGrpSpPr>
          <p:grpSpPr>
            <a:xfrm>
              <a:off x="6209" y="1685"/>
              <a:ext cx="6843" cy="1507"/>
              <a:chOff x="3975" y="2051"/>
              <a:chExt cx="7375" cy="1392"/>
            </a:xfrm>
          </p:grpSpPr>
          <p:grpSp>
            <p:nvGrpSpPr>
              <p:cNvPr id="18" name="组合 17"/>
              <p:cNvGrpSpPr/>
              <p:nvPr/>
            </p:nvGrpSpPr>
            <p:grpSpPr>
              <a:xfrm rot="0">
                <a:off x="3975" y="2051"/>
                <a:ext cx="6997" cy="1392"/>
                <a:chOff x="3420" y="2051"/>
                <a:chExt cx="9154" cy="1368"/>
              </a:xfrm>
            </p:grpSpPr>
            <p:sp>
              <p:nvSpPr>
                <p:cNvPr id="50" name="缺角矩形 49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3420" y="2051"/>
                  <a:ext cx="9154" cy="1369"/>
                </a:xfrm>
                <a:prstGeom prst="plaque">
                  <a:avLst>
                    <a:gd name="adj" fmla="val 16648"/>
                  </a:avLst>
                </a:prstGeom>
                <a:solidFill>
                  <a:srgbClr val="6C4032"/>
                </a:solidFill>
                <a:ln>
                  <a:solidFill>
                    <a:srgbClr val="5F2C20"/>
                  </a:solidFill>
                </a:ln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  <p:sp>
              <p:nvSpPr>
                <p:cNvPr id="51" name="缺角矩形 50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3686" y="2208"/>
                  <a:ext cx="8623" cy="1055"/>
                </a:xfrm>
                <a:prstGeom prst="plaque">
                  <a:avLst>
                    <a:gd name="adj" fmla="val 16648"/>
                  </a:avLst>
                </a:prstGeom>
                <a:noFill/>
                <a:ln w="12700" cmpd="sng">
                  <a:solidFill>
                    <a:schemeClr val="bg1"/>
                  </a:solidFill>
                  <a:prstDash val="lgDash"/>
                </a:ln>
                <a:effectLst/>
              </p:spPr>
              <p:style>
                <a:lnRef idx="2">
                  <a:schemeClr val="accent1">
                    <a:lumMod val="75000"/>
                  </a:schemeClr>
                </a:lnRef>
                <a:fillRef idx="1">
                  <a:schemeClr val="accent1"/>
                </a:fillRef>
                <a:effectRef idx="0">
                  <a:srgbClr val="FFFFFF"/>
                </a:effectRef>
                <a:fontRef idx="minor">
                  <a:schemeClr val="lt1"/>
                </a:fontRef>
              </p:style>
              <p:txBody>
                <a:bodyPr rtlCol="0" anchor="ctr"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7" name="文本框 16"/>
              <p:cNvSpPr txBox="1"/>
              <p:nvPr/>
            </p:nvSpPr>
            <p:spPr>
              <a:xfrm>
                <a:off x="4218" y="2094"/>
                <a:ext cx="7132" cy="1102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p>
                <a:pPr algn="ctr"/>
                <a:endPara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endParaRPr>
              </a:p>
            </p:txBody>
          </p:sp>
        </p:grpSp>
        <p:sp>
          <p:nvSpPr>
            <p:cNvPr id="6" name="文本框 5"/>
            <p:cNvSpPr txBox="1"/>
            <p:nvPr>
              <p:custDataLst>
                <p:tags r:id="rId14"/>
              </p:custDataLst>
            </p:nvPr>
          </p:nvSpPr>
          <p:spPr>
            <a:xfrm>
              <a:off x="6629" y="1714"/>
              <a:ext cx="6071" cy="140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zh-CN" sz="4800" b="1" dirty="0">
                  <a:solidFill>
                    <a:schemeClr val="bg2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水迸，</a:t>
              </a:r>
              <a:r>
                <a:rPr lang="zh-CN" altLang="zh-CN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儿</a:t>
              </a:r>
              <a:r>
                <a:rPr lang="zh-CN" altLang="zh-CN" sz="4800" b="1" dirty="0">
                  <a:solidFill>
                    <a:schemeClr val="bg2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得活。</a:t>
              </a:r>
              <a:endParaRPr lang="zh-CN" altLang="zh-CN" sz="4800" b="1" dirty="0">
                <a:solidFill>
                  <a:schemeClr val="bg2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44290" y="2620645"/>
            <a:ext cx="4200525" cy="31337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一儿登瓮，足跌没水中。众皆弃去，光持石击瓮破之，水迸，儿得活。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6" name="文本框 5"/>
          <p:cNvSpPr txBox="1"/>
          <p:nvPr userDrawn="1">
            <p:custDataLst>
              <p:tags r:id="rId11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402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一儿登瓮，足跌没水中。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众皆弃去，光持石击瓮破之，水迸，儿得活。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众皆弃去，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光持石击瓮破之，水迸，儿得活。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光持石击瓮破之，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6" name="文本框 5"/>
          <p:cNvSpPr txBox="1"/>
          <p:nvPr userDrawn="1">
            <p:custDataLst>
              <p:tags r:id="rId11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solidFill>
                  <a:schemeClr val="bg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群儿戏于庭，一儿登瓮，足跌没水中。众皆弃去，光持石击瓮破之，</a:t>
            </a:r>
            <a:r>
              <a:rPr lang="zh-CN" altLang="en-US" sz="44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水迸，儿得活。</a:t>
            </a: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solidFill>
                <a:schemeClr val="bg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56" name="组合 55"/>
          <p:cNvGrpSpPr/>
          <p:nvPr/>
        </p:nvGrpSpPr>
        <p:grpSpPr>
          <a:xfrm>
            <a:off x="4711065" y="481965"/>
            <a:ext cx="3007995" cy="1544955"/>
            <a:chOff x="12405" y="5646"/>
            <a:chExt cx="4737" cy="2433"/>
          </a:xfrm>
        </p:grpSpPr>
        <p:pic>
          <p:nvPicPr>
            <p:cNvPr id="55" name="图片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60" y="5646"/>
              <a:ext cx="4682" cy="2433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12405" y="6764"/>
              <a:ext cx="4603" cy="1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2">
                      <a:lumMod val="20000"/>
                      <a:lumOff val="80000"/>
                    </a:schemeClr>
                  </a:solidFill>
                </a14:hiddenFill>
              </a:ext>
            </a:extLst>
          </p:spPr>
          <p:txBody>
            <a:bodyPr wrap="square">
              <a:spAutoFit/>
            </a:bodyPr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4400" b="1" kern="100" dirty="0">
                  <a:solidFill>
                    <a:schemeClr val="tx1"/>
                  </a:solidFill>
                  <a:effectLst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司马光</a:t>
              </a:r>
              <a:endParaRPr lang="zh-CN" altLang="en-US" sz="4400" b="1" kern="100" dirty="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2046605" y="1627505"/>
            <a:ext cx="8301990" cy="40779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ctr" eaLnBrk="1" latinLnBrk="0" hangingPunct="1">
              <a:lnSpc>
                <a:spcPct val="150000"/>
              </a:lnSpc>
            </a:pPr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just" eaLnBrk="1" latinLnBrk="0" hangingPunct="1">
              <a:lnSpc>
                <a:spcPct val="150000"/>
              </a:lnSpc>
            </a:pP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群儿戏于庭，一儿登瓮，足跌没水中。众皆弃去，光持石击瓮破之，水迸，儿得活。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just" eaLnBrk="1" latinLnBrk="0" hangingPunct="1">
              <a:lnSpc>
                <a:spcPct val="10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9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6" name="文本框 5"/>
          <p:cNvSpPr txBox="1"/>
          <p:nvPr userDrawn="1">
            <p:custDataLst>
              <p:tags r:id="rId11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  <p:bldLst>
      <p:bldP spid="4" grpId="1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sp>
        <p:nvSpPr>
          <p:cNvPr id="6" name="TextBox 8"/>
          <p:cNvSpPr txBox="1"/>
          <p:nvPr>
            <p:custDataLst>
              <p:tags r:id="rId6"/>
            </p:custDataLst>
          </p:nvPr>
        </p:nvSpPr>
        <p:spPr>
          <a:xfrm>
            <a:off x="1892935" y="828675"/>
            <a:ext cx="8103870" cy="43484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10000"/>
              </a:lnSpc>
            </a:pPr>
            <a:r>
              <a:rPr lang="zh-CN" altLang="en-US" sz="4800" b="1" dirty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学习活动</a:t>
            </a:r>
            <a:endParaRPr lang="zh-CN" altLang="en-US" sz="4800" b="1" dirty="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10000"/>
              </a:lnSpc>
            </a:pPr>
            <a:endParaRPr lang="zh-CN" altLang="en-US" sz="3200" b="1" dirty="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10000"/>
              </a:lnSpc>
            </a:pPr>
            <a:r>
              <a:rPr lang="zh-CN" altLang="en-US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同桌学习：</a:t>
            </a:r>
            <a:endParaRPr lang="zh-CN" altLang="en-US" sz="3200" b="1" dirty="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l" fontAlgn="auto">
              <a:lnSpc>
                <a:spcPct val="120000"/>
              </a:lnSpc>
            </a:pPr>
            <a:r>
              <a:rPr lang="en-US" altLang="zh-CN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）一人读文言文分句，一人用自己的话</a:t>
            </a:r>
            <a:r>
              <a:rPr lang="zh-CN" altLang="en-US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说说它的意思。</a:t>
            </a:r>
            <a:endParaRPr lang="zh-CN" altLang="en-US" sz="3200" b="1" dirty="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57200" algn="l" fontAlgn="auto">
              <a:lnSpc>
                <a:spcPct val="120000"/>
              </a:lnSpc>
            </a:pPr>
            <a:r>
              <a:rPr lang="en-US" altLang="zh-CN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）一个人先把文言文读完，另外一个人再用自己的话讲讲这个故事。</a:t>
            </a:r>
            <a:r>
              <a:rPr lang="en-US" altLang="zh-CN" sz="3200" b="1" dirty="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</a:t>
            </a:r>
            <a:endParaRPr lang="en-US" altLang="zh-CN" sz="3200" b="1" dirty="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剖析剧意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12"/>
          <a:srcRect b="22136"/>
          <a:stretch>
            <a:fillRect/>
          </a:stretch>
        </p:blipFill>
        <p:spPr>
          <a:xfrm rot="16200000">
            <a:off x="3676015" y="-583565"/>
            <a:ext cx="4418965" cy="77000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三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质疑思辨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体会品质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2214880" y="1884045"/>
            <a:ext cx="6855460" cy="3138170"/>
          </a:xfrm>
          <a:prstGeom prst="rect">
            <a:avLst/>
          </a:prstGeom>
        </p:spPr>
        <p:txBody>
          <a:bodyPr wrap="square">
            <a:spAutoFit/>
          </a:bodyPr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      </a:t>
            </a:r>
            <a:r>
              <a:rPr lang="zh-CN" altLang="en-US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问题</a:t>
            </a:r>
            <a:r>
              <a:rPr lang="en-US" altLang="zh-CN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1</a:t>
            </a:r>
            <a:r>
              <a:rPr lang="zh-CN" altLang="en-US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：</a:t>
            </a:r>
            <a:r>
              <a:rPr lang="zh-CN" altLang="en-US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瓮里的水，真的足以致命吗？</a:t>
            </a:r>
            <a:endParaRPr lang="zh-CN" altLang="en-US" sz="44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44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三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质疑思辨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体会品质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2214880" y="1884045"/>
            <a:ext cx="6855460" cy="3138170"/>
          </a:xfrm>
          <a:prstGeom prst="rect">
            <a:avLst/>
          </a:prstGeom>
        </p:spPr>
        <p:txBody>
          <a:bodyPr wrap="square">
            <a:spAutoFit/>
          </a:bodyPr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      </a:t>
            </a:r>
            <a:r>
              <a:rPr lang="zh-CN" altLang="en-US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问题</a:t>
            </a:r>
            <a:r>
              <a:rPr lang="en-US" altLang="zh-CN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2</a:t>
            </a:r>
            <a:r>
              <a:rPr lang="zh-CN" altLang="en-US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：</a:t>
            </a:r>
            <a:r>
              <a:rPr lang="zh-CN" altLang="en-US" sz="4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如果你当时在那个庭院里，能想到哪些办法？</a:t>
            </a:r>
            <a:endParaRPr lang="zh-CN" altLang="en-US" sz="44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三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质疑思辨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体会品质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1964055" y="1351915"/>
            <a:ext cx="8630920" cy="3784600"/>
          </a:xfrm>
          <a:prstGeom prst="rect">
            <a:avLst/>
          </a:prstGeom>
        </p:spPr>
        <p:txBody>
          <a:bodyPr wrap="square">
            <a:spAutoFit/>
          </a:bodyPr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      </a:t>
            </a:r>
            <a:r>
              <a:rPr lang="zh-CN" altLang="en-US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问题</a:t>
            </a:r>
            <a:r>
              <a:rPr lang="en-US" altLang="zh-CN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3</a:t>
            </a:r>
            <a:r>
              <a:rPr lang="zh-CN" altLang="en-US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  <a:sym typeface="+mn-ea"/>
              </a:rPr>
              <a:t>：</a:t>
            </a:r>
            <a:r>
              <a:rPr lang="zh-CN" altLang="en-US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有人说：</a:t>
            </a:r>
            <a:r>
              <a:rPr lang="en-US" altLang="zh-CN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“</a:t>
            </a:r>
            <a:r>
              <a:rPr lang="zh-CN" altLang="en-US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司马光不就是运气好吗？正好旁边有块大石头。换了别人看到石头也能想到。</a:t>
            </a:r>
            <a:r>
              <a:rPr lang="en-US" altLang="zh-CN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”</a:t>
            </a:r>
            <a:r>
              <a:rPr lang="zh-CN" altLang="en-US" sz="40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你同意这种说法吗？</a:t>
            </a:r>
            <a:endParaRPr lang="en-US" altLang="zh-CN" sz="40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三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质疑思辨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体会品质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1282065" y="2695575"/>
            <a:ext cx="9679305" cy="1396365"/>
          </a:xfrm>
          <a:prstGeom prst="rect">
            <a:avLst/>
          </a:prstGeom>
        </p:spPr>
        <p:txBody>
          <a:bodyPr wrap="square">
            <a:noAutofit/>
          </a:bodyPr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     </a:t>
            </a:r>
            <a:r>
              <a:rPr lang="zh-CN" altLang="en-US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赞之：</a:t>
            </a:r>
            <a:r>
              <a:rPr lang="en-US" altLang="zh-CN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“</a:t>
            </a:r>
            <a:r>
              <a:rPr lang="zh-CN" altLang="en-US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光</a:t>
            </a:r>
            <a:r>
              <a:rPr lang="en-US" altLang="zh-CN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_______</a:t>
            </a:r>
            <a:r>
              <a:rPr lang="zh-CN" altLang="en-US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也！</a:t>
            </a:r>
            <a:r>
              <a:rPr lang="en-US" altLang="zh-CN" sz="5400">
                <a:latin typeface="三极丰韵体" panose="00000500000000000000" charset="-122"/>
                <a:ea typeface="三极丰韵体" panose="00000500000000000000" charset="-122"/>
                <a:cs typeface="三极丰韵体" panose="00000500000000000000" charset="-122"/>
              </a:rPr>
              <a:t>”</a:t>
            </a:r>
            <a:endParaRPr lang="en-US" altLang="zh-CN" sz="54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  <a:p>
            <a:pPr marL="0" indent="30480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5400">
              <a:latin typeface="三极丰韵体" panose="00000500000000000000" charset="-122"/>
              <a:ea typeface="三极丰韵体" panose="00000500000000000000" charset="-122"/>
              <a:cs typeface="三极丰韵体" panose="000005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t="25907" b="2928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09415" y="877570"/>
            <a:ext cx="406400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8800">
                <a:solidFill>
                  <a:schemeClr val="bg1"/>
                </a:solidFill>
                <a:latin typeface="汉仪尚巍手书W" panose="00020600040101010101" charset="-122"/>
                <a:ea typeface="汉仪尚巍手书W" panose="00020600040101010101" charset="-122"/>
              </a:rPr>
              <a:t>任务</a:t>
            </a:r>
            <a:r>
              <a:rPr lang="zh-CN" altLang="en-US" sz="8800">
                <a:solidFill>
                  <a:schemeClr val="bg1"/>
                </a:solidFill>
                <a:latin typeface="汉仪尚巍手书W" panose="00020600040101010101" charset="-122"/>
                <a:ea typeface="汉仪尚巍手书W" panose="00020600040101010101" charset="-122"/>
              </a:rPr>
              <a:t>四</a:t>
            </a:r>
            <a:endParaRPr lang="zh-CN" altLang="en-US" sz="8800">
              <a:solidFill>
                <a:schemeClr val="bg1"/>
              </a:solidFill>
              <a:latin typeface="汉仪尚巍手书W" panose="00020600040101010101" charset="-122"/>
              <a:ea typeface="汉仪尚巍手书W" panose="000206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721485" y="2581275"/>
            <a:ext cx="8749030" cy="161480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ctr" defTabSz="266700">
              <a:lnSpc>
                <a:spcPct val="150000"/>
              </a:lnSpc>
              <a:spcAft>
                <a:spcPct val="0"/>
              </a:spcAft>
            </a:pPr>
            <a:r>
              <a:rPr lang="zh-CN" altLang="en-US" sz="6600" b="1">
                <a:solidFill>
                  <a:schemeClr val="accent3">
                    <a:lumMod val="20000"/>
                    <a:lumOff val="8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招募演员，剧展华彩</a:t>
            </a:r>
            <a:endParaRPr lang="zh-CN" altLang="en-US" sz="6600" b="1">
              <a:solidFill>
                <a:schemeClr val="accent3">
                  <a:lumMod val="20000"/>
                  <a:lumOff val="8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 userDrawn="1">
            <p:custDataLst>
              <p:tags r:id="rId2"/>
            </p:custDataLst>
          </p:nvPr>
        </p:nvSpPr>
        <p:spPr>
          <a:xfrm>
            <a:off x="7950200" y="7026910"/>
            <a:ext cx="40640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🐟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@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小鱼老师～更多资料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+GJ7788661</a:t>
            </a:r>
            <a:endParaRPr lang="en-US" altLang="zh-CN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原创课件</a:t>
            </a:r>
            <a:r>
              <a:rPr lang="en-US" altLang="zh-CN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1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盗版必究</a:t>
            </a:r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1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9" name="组合 8"/>
          <p:cNvGrpSpPr/>
          <p:nvPr/>
        </p:nvGrpSpPr>
        <p:grpSpPr>
          <a:xfrm>
            <a:off x="831850" y="553720"/>
            <a:ext cx="10641330" cy="5750560"/>
            <a:chOff x="1736" y="872"/>
            <a:chExt cx="15232" cy="9056"/>
          </a:xfrm>
        </p:grpSpPr>
        <p:sp>
          <p:nvSpPr>
            <p:cNvPr id="7" name="缺角矩形 6"/>
            <p:cNvSpPr/>
            <p:nvPr/>
          </p:nvSpPr>
          <p:spPr>
            <a:xfrm>
              <a:off x="1736" y="872"/>
              <a:ext cx="15232" cy="9056"/>
            </a:xfrm>
            <a:prstGeom prst="plaque">
              <a:avLst>
                <a:gd name="adj" fmla="val 5753"/>
              </a:avLst>
            </a:prstGeom>
            <a:solidFill>
              <a:schemeClr val="bg2"/>
            </a:solidFill>
            <a:ln w="38100" cap="flat" cmpd="sng">
              <a:gradFill>
                <a:gsLst>
                  <a:gs pos="0">
                    <a:srgbClr val="6A4F45"/>
                  </a:gs>
                  <a:gs pos="100000">
                    <a:srgbClr val="553D31"/>
                  </a:gs>
                </a:gsLst>
                <a:lin ang="5220000" scaled="0"/>
              </a:gradFill>
              <a:prstDash val="solid"/>
              <a:miter lim="800000"/>
            </a:ln>
            <a:effectLst>
              <a:outerShdw blurRad="419100" sx="102000" sy="102000" algn="ctr" rotWithShape="0">
                <a:prstClr val="black">
                  <a:alpha val="38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缺角矩形 7"/>
            <p:cNvSpPr/>
            <p:nvPr>
              <p:custDataLst>
                <p:tags r:id="rId1"/>
              </p:custDataLst>
            </p:nvPr>
          </p:nvSpPr>
          <p:spPr>
            <a:xfrm>
              <a:off x="2042" y="1137"/>
              <a:ext cx="14620" cy="8527"/>
            </a:xfrm>
            <a:prstGeom prst="plaque">
              <a:avLst>
                <a:gd name="adj" fmla="val 5753"/>
              </a:avLst>
            </a:prstGeom>
            <a:solidFill>
              <a:schemeClr val="bg2"/>
            </a:solidFill>
            <a:ln w="12700" cap="flat" cmpd="sng">
              <a:solidFill>
                <a:srgbClr val="E9C171"/>
              </a:solidFill>
              <a:prstDash val="lgDash"/>
              <a:miter lim="800000"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2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0" y="0"/>
            <a:ext cx="4408537" cy="2348865"/>
            <a:chOff x="75" y="1658"/>
            <a:chExt cx="5395" cy="2813"/>
          </a:xfrm>
        </p:grpSpPr>
        <p:pic>
          <p:nvPicPr>
            <p:cNvPr id="3" name="图片 2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75" y="1658"/>
              <a:ext cx="4786" cy="2813"/>
            </a:xfrm>
            <a:prstGeom prst="rect">
              <a:avLst/>
            </a:prstGeom>
          </p:spPr>
        </p:pic>
        <p:sp>
          <p:nvSpPr>
            <p:cNvPr id="4" name="标题 5"/>
            <p:cNvSpPr>
              <a:spLocks noGrp="1"/>
            </p:cNvSpPr>
            <p:nvPr>
              <p:custDataLst>
                <p:tags r:id="rId6"/>
              </p:custDataLst>
            </p:nvPr>
          </p:nvSpPr>
          <p:spPr>
            <a:xfrm rot="21420000">
              <a:off x="297" y="1899"/>
              <a:ext cx="5173" cy="1056"/>
            </a:xfrm>
            <a:noFill/>
          </p:spPr>
          <p:txBody>
            <a:bodyPr/>
            <a:lstStyle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2pPr>
              <a:lvl3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3pPr>
              <a:lvl4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4pPr>
              <a:lvl5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9pPr>
            </a:lstStyle>
            <a:p>
              <a:pPr indent="0">
                <a:lnSpc>
                  <a:spcPts val="3500"/>
                </a:lnSpc>
              </a:pPr>
              <a:r>
                <a:rPr lang="zh-CN" altLang="en-US" sz="3600" b="1">
                  <a:gradFill>
                    <a:gsLst>
                      <a:gs pos="64000">
                        <a:srgbClr val="BA6F24"/>
                      </a:gs>
                      <a:gs pos="33000">
                        <a:srgbClr val="4E2810"/>
                      </a:gs>
                    </a:gsLst>
                    <a:lin ang="5400000" scaled="0"/>
                  </a:gradFill>
                  <a:latin typeface="汉仪尚巍手书W" panose="00020600040101010101" charset="-122"/>
                  <a:ea typeface="汉仪尚巍手书W" panose="00020600040101010101" charset="-122"/>
                </a:rPr>
                <a:t>讲演故事</a:t>
              </a:r>
              <a:endParaRPr lang="zh-CN" altLang="en-US" sz="3600" b="1">
                <a:gradFill>
                  <a:gsLst>
                    <a:gs pos="64000">
                      <a:srgbClr val="BA6F24"/>
                    </a:gs>
                    <a:gs pos="33000">
                      <a:srgbClr val="4E2810"/>
                    </a:gs>
                  </a:gsLst>
                  <a:lin ang="5400000" scaled="0"/>
                </a:gradFill>
                <a:latin typeface="汉仪尚巍手书W" panose="00020600040101010101" charset="-122"/>
                <a:ea typeface="汉仪尚巍手书W" panose="00020600040101010101" charset="-122"/>
              </a:endParaRPr>
            </a:p>
            <a:p>
              <a:pPr indent="0">
                <a:lnSpc>
                  <a:spcPts val="3500"/>
                </a:lnSpc>
              </a:pPr>
              <a:r>
                <a:rPr lang="zh-CN" altLang="en-US" sz="3600" b="1">
                  <a:gradFill>
                    <a:gsLst>
                      <a:gs pos="64000">
                        <a:srgbClr val="BA6F24"/>
                      </a:gs>
                      <a:gs pos="33000">
                        <a:srgbClr val="4E2810"/>
                      </a:gs>
                    </a:gsLst>
                    <a:lin ang="5400000" scaled="0"/>
                  </a:gradFill>
                  <a:latin typeface="汉仪尚巍手书W" panose="00020600040101010101" charset="-122"/>
                  <a:ea typeface="汉仪尚巍手书W" panose="00020600040101010101" charset="-122"/>
                </a:rPr>
                <a:t>锦囊妙计</a:t>
              </a:r>
              <a:endParaRPr lang="zh-CN" altLang="en-US" sz="3600" b="1">
                <a:gradFill>
                  <a:gsLst>
                    <a:gs pos="64000">
                      <a:srgbClr val="BA6F24"/>
                    </a:gs>
                    <a:gs pos="33000">
                      <a:srgbClr val="4E2810"/>
                    </a:gs>
                  </a:gsLst>
                  <a:lin ang="5400000" scaled="0"/>
                </a:gradFill>
                <a:latin typeface="汉仪尚巍手书W" panose="00020600040101010101" charset="-122"/>
                <a:ea typeface="汉仪尚巍手书W" panose="00020600040101010101" charset="-122"/>
              </a:endParaRPr>
            </a:p>
            <a:p>
              <a:pPr indent="0">
                <a:lnSpc>
                  <a:spcPts val="3500"/>
                </a:lnSpc>
              </a:pPr>
              <a:endParaRPr lang="zh-CN" altLang="en-US" sz="3600" b="1">
                <a:gradFill>
                  <a:gsLst>
                    <a:gs pos="64000">
                      <a:srgbClr val="BA6F24"/>
                    </a:gs>
                    <a:gs pos="33000">
                      <a:srgbClr val="4E2810"/>
                    </a:gs>
                  </a:gsLst>
                  <a:lin ang="5400000" scaled="0"/>
                </a:gradFill>
                <a:latin typeface="汉仪尚巍手书W" panose="00020600040101010101" charset="-122"/>
                <a:ea typeface="汉仪尚巍手书W" panose="00020600040101010101" charset="-122"/>
              </a:endParaRPr>
            </a:p>
          </p:txBody>
        </p:sp>
      </p:grpSp>
      <p:sp>
        <p:nvSpPr>
          <p:cNvPr id="16" name="内容占位符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14755" y="1362075"/>
            <a:ext cx="10641965" cy="1881505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457200" indent="-4572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•"/>
              <a:defRPr sz="4265" kern="1200">
                <a:solidFill>
                  <a:schemeClr val="tx1"/>
                </a:solidFill>
                <a:latin typeface="+mn-lt"/>
                <a:ea typeface="思源黑体 CN Bold" panose="020B0800000000000000" pitchFamily="34" charset="-122"/>
                <a:cs typeface="字魂59号-创粗黑" panose="00000500000000000000" pitchFamily="2" charset="-122"/>
              </a:defRPr>
            </a:lvl1pPr>
            <a:lvl2pPr marL="990600" indent="-3810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–"/>
              <a:defRPr sz="3735" kern="1200">
                <a:solidFill>
                  <a:schemeClr val="tx1"/>
                </a:solidFill>
                <a:latin typeface="+mn-lt"/>
                <a:ea typeface="思源黑体 CN Bold" panose="020B0800000000000000" pitchFamily="34" charset="-122"/>
                <a:cs typeface="字魂59号-创粗黑" panose="00000500000000000000" pitchFamily="2" charset="-122"/>
              </a:defRPr>
            </a:lvl2pPr>
            <a:lvl3pPr marL="15240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思源黑体 CN Bold" panose="020B0800000000000000" pitchFamily="34" charset="-122"/>
                <a:cs typeface="字魂59号-创粗黑" panose="00000500000000000000" pitchFamily="2" charset="-122"/>
              </a:defRPr>
            </a:lvl3pPr>
            <a:lvl4pPr marL="21336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–"/>
              <a:defRPr sz="2665" kern="1200">
                <a:solidFill>
                  <a:schemeClr val="tx1"/>
                </a:solidFill>
                <a:latin typeface="+mn-lt"/>
                <a:ea typeface="思源黑体 CN Bold" panose="020B0800000000000000" pitchFamily="34" charset="-122"/>
                <a:cs typeface="字魂59号-创粗黑" panose="00000500000000000000" pitchFamily="2" charset="-122"/>
              </a:defRPr>
            </a:lvl4pPr>
            <a:lvl5pPr marL="27432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»"/>
              <a:defRPr sz="2665" kern="1200">
                <a:solidFill>
                  <a:schemeClr val="tx1"/>
                </a:solidFill>
                <a:latin typeface="+mn-lt"/>
                <a:ea typeface="思源黑体 CN Bold" panose="020B0800000000000000" pitchFamily="34" charset="-122"/>
                <a:cs typeface="字魂59号-创粗黑" panose="00000500000000000000" pitchFamily="2" charset="-122"/>
              </a:defRPr>
            </a:lvl5pPr>
            <a:lvl6pPr marL="33528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•"/>
              <a:defRPr sz="2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•"/>
              <a:defRPr sz="2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•"/>
              <a:defRPr sz="2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spcBef>
                <a:spcPts val="130"/>
              </a:spcBef>
              <a:buFont typeface="Arial" panose="020B0604020202020204" pitchFamily="34" charset="0"/>
              <a:buChar char="•"/>
              <a:defRPr sz="2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（1）按照故事的起因、经过、结果讲清楚。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（2）加入合理的想象。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）带上动作和表情。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aphicFrame>
        <p:nvGraphicFramePr>
          <p:cNvPr id="17" name="表格 16"/>
          <p:cNvGraphicFramePr/>
          <p:nvPr>
            <p:custDataLst>
              <p:tags r:id="rId8"/>
            </p:custDataLst>
          </p:nvPr>
        </p:nvGraphicFramePr>
        <p:xfrm>
          <a:off x="1805940" y="3121660"/>
          <a:ext cx="8775065" cy="3179445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5795645"/>
                <a:gridCol w="2979420"/>
              </a:tblGrid>
              <a:tr h="731520">
                <a:tc gridSpan="2"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0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最佳小演员</a:t>
                      </a:r>
                      <a:endParaRPr lang="zh-CN" altLang="en-US" sz="40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 hMerge="1">
                  <a:tcPr anchor="ctr" anchorCtr="0"/>
                </a:tc>
              </a:tr>
              <a:tr h="51752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400" b="1">
                          <a:latin typeface="楷体" panose="02010609060101010101" charset="-122"/>
                          <a:ea typeface="楷体" panose="02010609060101010101" charset="-122"/>
                        </a:rPr>
                        <a:t>评价内容</a:t>
                      </a:r>
                      <a:endParaRPr lang="zh-CN" altLang="en-US" sz="2400" b="1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400" b="1">
                          <a:latin typeface="楷体" panose="02010609060101010101" charset="-122"/>
                          <a:ea typeface="楷体" panose="02010609060101010101" charset="-122"/>
                        </a:rPr>
                        <a:t>评价等级</a:t>
                      </a:r>
                      <a:endParaRPr lang="zh-CN" altLang="en-US" sz="2400" b="1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</a:tr>
              <a:tr h="655955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按照顺序讲完整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★★★</a:t>
                      </a:r>
                      <a:endParaRPr lang="zh-CN" altLang="en-US" sz="24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  <a:tr h="51562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发挥想象讲具体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★★★</a:t>
                      </a:r>
                      <a:endParaRPr lang="zh-CN" altLang="en-US" sz="24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  <a:tr h="664845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带上动作和表情讲生动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★★★</a:t>
                      </a:r>
                      <a:endParaRPr lang="zh-CN" altLang="en-US" sz="2400">
                        <a:solidFill>
                          <a:srgbClr val="FF0000"/>
                        </a:solidFill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</a:txBody>
                  <a:tcPr marL="121920" marR="121920" marT="60960" marB="60960" anchor="ctr" anchorCtr="0"/>
                </a:tc>
              </a:tr>
            </a:tbl>
          </a:graphicData>
        </a:graphic>
      </p:graphicFrame>
      <p:pic>
        <p:nvPicPr>
          <p:cNvPr id="12" name="图片 11" descr="IMG_634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5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四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 b="1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招募演员</a:t>
              </a:r>
              <a:endParaRPr lang="zh-CN" altLang="en-US" sz="3200" b="1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1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 b="1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剧展华彩</a:t>
              </a:r>
              <a:endParaRPr lang="zh-CN" altLang="en-US" sz="3200" b="1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40962" name="TextBox 3"/>
          <p:cNvSpPr txBox="1"/>
          <p:nvPr/>
        </p:nvSpPr>
        <p:spPr>
          <a:xfrm>
            <a:off x="2658110" y="829945"/>
            <a:ext cx="7988935" cy="31692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4800" b="1" dirty="0">
                <a:solidFill>
                  <a:srgbClr val="0910A7"/>
                </a:solidFill>
                <a:latin typeface="楷体" panose="02010609060101010101" charset="-122"/>
                <a:ea typeface="楷体" panose="02010609060101010101" charset="-122"/>
              </a:rPr>
              <a:t>学习延伸</a:t>
            </a:r>
            <a:endParaRPr lang="en-US" altLang="zh-CN" sz="4800" b="1" dirty="0">
              <a:solidFill>
                <a:srgbClr val="0910A7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讲一讲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：课后，</a:t>
            </a:r>
            <a:r>
              <a:rPr lang="zh-CN" altLang="zh-CN" sz="3600" b="1" dirty="0">
                <a:latin typeface="楷体" panose="02010609060101010101" charset="-122"/>
                <a:ea typeface="楷体" panose="02010609060101010101" charset="-122"/>
              </a:rPr>
              <a:t>按要求</a:t>
            </a:r>
            <a:r>
              <a:rPr lang="zh-CN" altLang="zh-CN" sz="3600" b="1" dirty="0">
                <a:latin typeface="楷体" panose="02010609060101010101" charset="-122"/>
                <a:ea typeface="楷体" panose="02010609060101010101" charset="-122"/>
              </a:rPr>
              <a:t>练习讲故事。</a:t>
            </a:r>
            <a:endParaRPr lang="zh-CN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         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准备参加评选。</a:t>
            </a:r>
            <a:endParaRPr lang="zh-CN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读一读</a:t>
            </a:r>
            <a:r>
              <a:rPr lang="zh-CN" altLang="zh-CN" sz="3600" b="1" dirty="0">
                <a:latin typeface="楷体" panose="02010609060101010101" charset="-122"/>
                <a:ea typeface="楷体" panose="02010609060101010101" charset="-122"/>
              </a:rPr>
              <a:t>：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司马光</a:t>
            </a:r>
            <a:r>
              <a:rPr lang="en-US" altLang="zh-CN" sz="3600" b="1" dirty="0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zh-CN" sz="3600" b="1" dirty="0">
                <a:latin typeface="楷体" panose="02010609060101010101" charset="-122"/>
                <a:ea typeface="楷体" panose="02010609060101010101" charset="-122"/>
              </a:rPr>
              <a:t>《少年英才》</a:t>
            </a:r>
            <a:endParaRPr lang="zh-CN" altLang="zh-CN" sz="3600" b="1" dirty="0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4400" b="1" dirty="0">
              <a:latin typeface="华文楷体" panose="02010600040101010101" charset="-122"/>
              <a:ea typeface="华文楷体" panose="02010600040101010101" charset="-122"/>
            </a:endParaRPr>
          </a:p>
        </p:txBody>
      </p:sp>
      <p:pic>
        <p:nvPicPr>
          <p:cNvPr id="40963" name="Picture 4"/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58585" y="3547110"/>
            <a:ext cx="1998345" cy="22980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64" name="Picture 6"/>
          <p:cNvPicPr>
            <a:picLocks noChangeAspect="1"/>
          </p:cNvPicPr>
          <p:nvPr/>
        </p:nvPicPr>
        <p:blipFill>
          <a:blip r:embed="rId13"/>
          <a:srcRect l="20374" t="-3224" r="13957" b="3224"/>
          <a:stretch>
            <a:fillRect/>
          </a:stretch>
        </p:blipFill>
        <p:spPr>
          <a:xfrm>
            <a:off x="3629660" y="3329940"/>
            <a:ext cx="1882140" cy="25152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760000">
            <a:off x="2417445" y="-1598295"/>
            <a:ext cx="2359660" cy="722884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1236980" y="991870"/>
            <a:ext cx="2946400" cy="2117725"/>
            <a:chOff x="1365" y="396"/>
            <a:chExt cx="4640" cy="3335"/>
          </a:xfrm>
        </p:grpSpPr>
        <p:sp>
          <p:nvSpPr>
            <p:cNvPr id="7" name="文本框 6"/>
            <p:cNvSpPr txBox="1"/>
            <p:nvPr>
              <p:custDataLst>
                <p:tags r:id="rId2"/>
              </p:custDataLst>
            </p:nvPr>
          </p:nvSpPr>
          <p:spPr>
            <a:xfrm>
              <a:off x="1365" y="396"/>
              <a:ext cx="2644" cy="282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96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汉仪尚巍手书W" panose="00020600040101010101" charset="-122"/>
                  <a:ea typeface="汉仪尚巍手书W" panose="00020600040101010101" charset="-122"/>
                </a:rPr>
                <a:t>再</a:t>
              </a:r>
              <a:endParaRPr lang="zh-CN" altLang="en-US" sz="9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3"/>
              </p:custDataLst>
            </p:nvPr>
          </p:nvSpPr>
          <p:spPr>
            <a:xfrm>
              <a:off x="3361" y="906"/>
              <a:ext cx="2644" cy="282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96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汉仪尚巍手书W" panose="00020600040101010101" charset="-122"/>
                  <a:ea typeface="汉仪尚巍手书W" panose="00020600040101010101" charset="-122"/>
                </a:rPr>
                <a:t>见</a:t>
              </a:r>
              <a:endParaRPr lang="zh-CN" altLang="en-US" sz="9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7997190" y="6366510"/>
            <a:ext cx="4246880" cy="6216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统编教材三年级上册第</a:t>
            </a:r>
            <a:r>
              <a: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24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课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9766" t="29325" r="9217" b="13619"/>
          <a:stretch>
            <a:fillRect/>
          </a:stretch>
        </p:blipFill>
        <p:spPr>
          <a:xfrm>
            <a:off x="0" y="0"/>
            <a:ext cx="12274550" cy="6858000"/>
          </a:xfrm>
          <a:prstGeom prst="rect">
            <a:avLst/>
          </a:prstGeom>
        </p:spPr>
      </p:pic>
      <p:pic>
        <p:nvPicPr>
          <p:cNvPr id="12" name="图片 11" descr="IMG_63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4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-530860" y="-181610"/>
            <a:ext cx="2771140" cy="3997960"/>
            <a:chOff x="-836" y="-286"/>
            <a:chExt cx="4364" cy="6296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/>
            <a:srcRect l="20700" t="7194" r="22903" b="9933"/>
            <a:stretch>
              <a:fillRect/>
            </a:stretch>
          </p:blipFill>
          <p:spPr>
            <a:xfrm rot="840000">
              <a:off x="-836" y="-286"/>
              <a:ext cx="4364" cy="6296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8"/>
              </p:custDataLst>
            </p:nvPr>
          </p:nvSpPr>
          <p:spPr>
            <a:xfrm rot="21060000">
              <a:off x="645" y="1763"/>
              <a:ext cx="1324" cy="9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000" b="1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二</a:t>
              </a:r>
              <a:endParaRPr lang="zh-CN" altLang="en-US" sz="4000" b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9"/>
              </p:custDataLst>
            </p:nvPr>
          </p:nvSpPr>
          <p:spPr>
            <a:xfrm rot="21120000">
              <a:off x="745" y="2642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斟词酌句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0"/>
              </p:custDataLst>
            </p:nvPr>
          </p:nvSpPr>
          <p:spPr>
            <a:xfrm rot="21120000">
              <a:off x="1412" y="2531"/>
              <a:ext cx="1063" cy="310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pPr indent="0" fontAlgn="auto"/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剖析</a:t>
              </a:r>
              <a:r>
                <a:rPr lang="zh-CN" altLang="en-US" sz="3200">
                  <a:solidFill>
                    <a:schemeClr val="accent2">
                      <a:lumMod val="50000"/>
                    </a:schemeClr>
                  </a:solidFill>
                  <a:latin typeface="楷体" panose="02010609060101010101" charset="-122"/>
                  <a:ea typeface="楷体" panose="02010609060101010101" charset="-122"/>
                </a:rPr>
                <a:t>文意</a:t>
              </a:r>
              <a:endParaRPr lang="zh-CN" altLang="en-US" sz="3200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3136265" y="1521460"/>
            <a:ext cx="4871720" cy="883920"/>
            <a:chOff x="3638" y="2051"/>
            <a:chExt cx="7672" cy="1392"/>
          </a:xfrm>
        </p:grpSpPr>
        <p:grpSp>
          <p:nvGrpSpPr>
            <p:cNvPr id="18" name="组合 17"/>
            <p:cNvGrpSpPr/>
            <p:nvPr/>
          </p:nvGrpSpPr>
          <p:grpSpPr>
            <a:xfrm rot="0">
              <a:off x="3975" y="2051"/>
              <a:ext cx="6997" cy="1392"/>
              <a:chOff x="3420" y="2051"/>
              <a:chExt cx="9154" cy="1368"/>
            </a:xfrm>
          </p:grpSpPr>
          <p:sp>
            <p:nvSpPr>
              <p:cNvPr id="50" name="缺角矩形 49"/>
              <p:cNvSpPr/>
              <p:nvPr>
                <p:custDataLst>
                  <p:tags r:id="rId11"/>
                </p:custDataLst>
              </p:nvPr>
            </p:nvSpPr>
            <p:spPr>
              <a:xfrm>
                <a:off x="3420" y="2051"/>
                <a:ext cx="9154" cy="1369"/>
              </a:xfrm>
              <a:prstGeom prst="plaque">
                <a:avLst>
                  <a:gd name="adj" fmla="val 16648"/>
                </a:avLst>
              </a:prstGeom>
              <a:solidFill>
                <a:srgbClr val="6C4032"/>
              </a:solidFill>
              <a:ln>
                <a:solidFill>
                  <a:srgbClr val="5F2C2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51" name="缺角矩形 50"/>
              <p:cNvSpPr/>
              <p:nvPr>
                <p:custDataLst>
                  <p:tags r:id="rId12"/>
                </p:custDataLst>
              </p:nvPr>
            </p:nvSpPr>
            <p:spPr>
              <a:xfrm>
                <a:off x="3686" y="2208"/>
                <a:ext cx="8623" cy="1055"/>
              </a:xfrm>
              <a:prstGeom prst="plaque">
                <a:avLst>
                  <a:gd name="adj" fmla="val 16648"/>
                </a:avLst>
              </a:prstGeom>
              <a:noFill/>
              <a:ln w="12700" cmpd="sng">
                <a:solidFill>
                  <a:schemeClr val="bg1"/>
                </a:solidFill>
                <a:prstDash val="lgDash"/>
              </a:ln>
              <a:effectLst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3638" y="2094"/>
              <a:ext cx="7672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</a:t>
              </a:r>
              <a:r>
                <a:rPr lang="zh-CN" altLang="en-US" sz="2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</a:t>
              </a:r>
              <a:r>
                <a:rPr lang="zh-CN" altLang="en-US" sz="4800" b="1" dirty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群儿</a:t>
              </a:r>
              <a:r>
                <a:rPr lang="zh-CN" altLang="en-US" sz="4800" b="1" dirty="0">
                  <a:solidFill>
                    <a:schemeClr val="bg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戏于庭</a:t>
              </a:r>
              <a:endParaRPr lang="zh-CN" altLang="en-US" sz="48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pic>
        <p:nvPicPr>
          <p:cNvPr id="3" name="图片 2"/>
          <p:cNvPicPr/>
          <p:nvPr/>
        </p:nvPicPr>
        <p:blipFill>
          <a:blip r:embed="rId13"/>
          <a:stretch>
            <a:fillRect/>
          </a:stretch>
        </p:blipFill>
        <p:spPr>
          <a:xfrm>
            <a:off x="1756410" y="2840990"/>
            <a:ext cx="3060065" cy="23876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图片 4"/>
          <p:cNvPicPr/>
          <p:nvPr/>
        </p:nvPicPr>
        <p:blipFill>
          <a:blip r:embed="rId14"/>
          <a:stretch>
            <a:fillRect/>
          </a:stretch>
        </p:blipFill>
        <p:spPr>
          <a:xfrm>
            <a:off x="8460740" y="2026920"/>
            <a:ext cx="2099310" cy="3678555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图片 5"/>
          <p:cNvPicPr/>
          <p:nvPr/>
        </p:nvPicPr>
        <p:blipFill>
          <a:blip r:embed="rId15"/>
          <a:stretch>
            <a:fillRect/>
          </a:stretch>
        </p:blipFill>
        <p:spPr>
          <a:xfrm>
            <a:off x="4984750" y="2840990"/>
            <a:ext cx="3035300" cy="23876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7412" name="TextBox 3"/>
          <p:cNvSpPr txBox="1"/>
          <p:nvPr/>
        </p:nvSpPr>
        <p:spPr>
          <a:xfrm>
            <a:off x="1474153" y="712153"/>
            <a:ext cx="93249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一边读一边想：你的眼前仿佛出现了怎样的画面？</a:t>
            </a:r>
            <a:endParaRPr lang="en-US" altLang="zh-CN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9" name="组合 8"/>
          <p:cNvGrpSpPr/>
          <p:nvPr/>
        </p:nvGrpSpPr>
        <p:grpSpPr>
          <a:xfrm>
            <a:off x="1043940" y="717550"/>
            <a:ext cx="10217150" cy="5422900"/>
            <a:chOff x="1736" y="872"/>
            <a:chExt cx="15232" cy="9056"/>
          </a:xfrm>
        </p:grpSpPr>
        <p:sp>
          <p:nvSpPr>
            <p:cNvPr id="7" name="缺角矩形 6"/>
            <p:cNvSpPr/>
            <p:nvPr/>
          </p:nvSpPr>
          <p:spPr>
            <a:xfrm>
              <a:off x="1736" y="872"/>
              <a:ext cx="15232" cy="9056"/>
            </a:xfrm>
            <a:prstGeom prst="plaque">
              <a:avLst>
                <a:gd name="adj" fmla="val 5753"/>
              </a:avLst>
            </a:prstGeom>
            <a:solidFill>
              <a:schemeClr val="bg2"/>
            </a:solidFill>
            <a:ln w="38100" cap="flat" cmpd="sng">
              <a:gradFill>
                <a:gsLst>
                  <a:gs pos="0">
                    <a:srgbClr val="6A4F45"/>
                  </a:gs>
                  <a:gs pos="100000">
                    <a:srgbClr val="553D31"/>
                  </a:gs>
                </a:gsLst>
                <a:lin ang="5220000" scaled="0"/>
              </a:gradFill>
              <a:prstDash val="solid"/>
              <a:miter lim="800000"/>
            </a:ln>
            <a:effectLst>
              <a:outerShdw blurRad="419100" sx="102000" sy="102000" algn="ctr" rotWithShape="0">
                <a:prstClr val="black">
                  <a:alpha val="38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缺角矩形 7"/>
            <p:cNvSpPr/>
            <p:nvPr>
              <p:custDataLst>
                <p:tags r:id="rId1"/>
              </p:custDataLst>
            </p:nvPr>
          </p:nvSpPr>
          <p:spPr>
            <a:xfrm>
              <a:off x="2042" y="1137"/>
              <a:ext cx="14620" cy="8527"/>
            </a:xfrm>
            <a:prstGeom prst="plaque">
              <a:avLst>
                <a:gd name="adj" fmla="val 5753"/>
              </a:avLst>
            </a:prstGeom>
            <a:solidFill>
              <a:schemeClr val="bg2"/>
            </a:solidFill>
            <a:ln w="12700" cap="flat" cmpd="sng">
              <a:solidFill>
                <a:srgbClr val="E9C171"/>
              </a:solidFill>
              <a:prstDash val="lgDash"/>
              <a:miter lim="800000"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3" name="图片 12" descr="IMG_1513"/>
          <p:cNvPicPr>
            <a:picLocks noChangeAspect="1"/>
          </p:cNvPicPr>
          <p:nvPr/>
        </p:nvPicPr>
        <p:blipFill>
          <a:blip r:embed="rId2"/>
          <a:srcRect t="43713" r="64371"/>
          <a:stretch>
            <a:fillRect/>
          </a:stretch>
        </p:blipFill>
        <p:spPr>
          <a:xfrm>
            <a:off x="-270510" y="4468495"/>
            <a:ext cx="1858645" cy="3111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00000" flipH="1">
            <a:off x="10312400" y="-447040"/>
            <a:ext cx="1499870" cy="2249805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0" y="0"/>
            <a:ext cx="4402000" cy="1881263"/>
            <a:chOff x="75" y="1658"/>
            <a:chExt cx="5387" cy="2253"/>
          </a:xfrm>
        </p:grpSpPr>
        <p:pic>
          <p:nvPicPr>
            <p:cNvPr id="3" name="图片 2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75" y="1658"/>
              <a:ext cx="4786" cy="2253"/>
            </a:xfrm>
            <a:prstGeom prst="rect">
              <a:avLst/>
            </a:prstGeom>
          </p:spPr>
        </p:pic>
        <p:sp>
          <p:nvSpPr>
            <p:cNvPr id="4" name="标题 5"/>
            <p:cNvSpPr>
              <a:spLocks noGrp="1"/>
            </p:cNvSpPr>
            <p:nvPr>
              <p:custDataLst>
                <p:tags r:id="rId6"/>
              </p:custDataLst>
            </p:nvPr>
          </p:nvSpPr>
          <p:spPr>
            <a:xfrm rot="21420000">
              <a:off x="289" y="2039"/>
              <a:ext cx="5173" cy="778"/>
            </a:xfrm>
            <a:noFill/>
          </p:spPr>
          <p:txBody>
            <a:bodyPr/>
            <a:lstStyle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2pPr>
              <a:lvl3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3pPr>
              <a:lvl4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4pPr>
              <a:lvl5pPr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Calibri" panose="020F0502020204030204"/>
                  <a:ea typeface="宋体" panose="02010600030101010101" pitchFamily="2" charset="-122"/>
                </a:defRPr>
              </a:lvl9pPr>
            </a:lstStyle>
            <a:p>
              <a:pPr indent="0">
                <a:lnSpc>
                  <a:spcPts val="3500"/>
                </a:lnSpc>
              </a:pPr>
              <a:r>
                <a:rPr lang="zh-CN" altLang="en-US" b="1">
                  <a:gradFill>
                    <a:gsLst>
                      <a:gs pos="64000">
                        <a:srgbClr val="BA6F24"/>
                      </a:gs>
                      <a:gs pos="33000">
                        <a:srgbClr val="4E2810"/>
                      </a:gs>
                    </a:gsLst>
                    <a:lin ang="5400000" scaled="0"/>
                  </a:gradFill>
                  <a:latin typeface="汉仪尚巍手书W" panose="00020600040101010101" charset="-122"/>
                  <a:ea typeface="汉仪尚巍手书W" panose="00020600040101010101" charset="-122"/>
                </a:rPr>
                <a:t>布置作业</a:t>
              </a:r>
              <a:endParaRPr lang="zh-CN" altLang="en-US" b="1">
                <a:gradFill>
                  <a:gsLst>
                    <a:gs pos="64000">
                      <a:srgbClr val="BA6F24"/>
                    </a:gs>
                    <a:gs pos="33000">
                      <a:srgbClr val="4E2810"/>
                    </a:gs>
                  </a:gsLst>
                  <a:lin ang="5400000" scaled="0"/>
                </a:gradFill>
                <a:latin typeface="汉仪尚巍手书W" panose="00020600040101010101" charset="-122"/>
                <a:ea typeface="汉仪尚巍手书W" panose="00020600040101010101" charset="-122"/>
              </a:endParaRPr>
            </a:p>
            <a:p>
              <a:pPr indent="0">
                <a:lnSpc>
                  <a:spcPts val="3500"/>
                </a:lnSpc>
              </a:pPr>
              <a:endParaRPr lang="zh-CN" altLang="en-US" b="1">
                <a:gradFill>
                  <a:gsLst>
                    <a:gs pos="64000">
                      <a:srgbClr val="BA6F24"/>
                    </a:gs>
                    <a:gs pos="33000">
                      <a:srgbClr val="4E2810"/>
                    </a:gs>
                  </a:gsLst>
                  <a:lin ang="5400000" scaled="0"/>
                </a:gradFill>
                <a:latin typeface="汉仪尚巍手书W" panose="00020600040101010101" charset="-122"/>
                <a:ea typeface="汉仪尚巍手书W" panose="00020600040101010101" charset="-122"/>
              </a:endParaRPr>
            </a:p>
          </p:txBody>
        </p:sp>
      </p:grpSp>
      <p:pic>
        <p:nvPicPr>
          <p:cNvPr id="12" name="图片 11" descr="IMG_6340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b="-21"/>
          <a:stretch>
            <a:fillRect/>
          </a:stretch>
        </p:blipFill>
        <p:spPr>
          <a:xfrm>
            <a:off x="10183495" y="4744085"/>
            <a:ext cx="2305685" cy="2113915"/>
          </a:xfrm>
          <a:prstGeom prst="rect">
            <a:avLst/>
          </a:prstGeom>
        </p:spPr>
      </p:pic>
      <p:sp>
        <p:nvSpPr>
          <p:cNvPr id="35842" name="矩形 1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588135" y="1834515"/>
            <a:ext cx="9801860" cy="3415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zh-CN" altLang="en-US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作业：</a:t>
            </a:r>
            <a:endParaRPr lang="zh-CN" altLang="en-US" sz="5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背诵课文</a:t>
            </a:r>
            <a:endParaRPr lang="zh-CN" altLang="en-US" sz="5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</a:t>
            </a:r>
            <a:r>
              <a:rPr lang="zh-CN" altLang="en-US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阅读文言文</a:t>
            </a:r>
            <a:r>
              <a:rPr lang="en-US" altLang="zh-CN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曹冲称象</a:t>
            </a:r>
            <a:r>
              <a:rPr lang="en-US" altLang="zh-CN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zh-CN" altLang="en-US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lang="en-US" altLang="zh-CN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孔融让梨</a:t>
            </a:r>
            <a:r>
              <a:rPr lang="en-US" altLang="zh-CN" sz="5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endParaRPr lang="en-US" altLang="zh-CN" sz="5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DIAGRAM_VIRTUALLY_FRAME" val="{&quot;height&quot;:329.7,&quot;left&quot;:316.55,&quot;top&quot;:99.75,&quot;width&quot;:485.3}"/>
</p:tagLst>
</file>

<file path=ppt/tags/tag10.xml><?xml version="1.0" encoding="utf-8"?>
<p:tagLst xmlns:p="http://schemas.openxmlformats.org/presentationml/2006/main">
  <p:tag name="KSO_WM_DIAGRAM_VIRTUALLY_FRAME" val="{&quot;height&quot;:329.7,&quot;left&quot;:316.55,&quot;top&quot;:99.75,&quot;width&quot;:485.3}"/>
</p:tagLst>
</file>

<file path=ppt/tags/tag11.xml><?xml version="1.0" encoding="utf-8"?>
<p:tagLst xmlns:p="http://schemas.openxmlformats.org/presentationml/2006/main">
  <p:tag name="KSO_WM_DIAGRAM_VIRTUALLY_FRAME" val="{&quot;height&quot;:329.7,&quot;left&quot;:316.55,&quot;top&quot;:99.75,&quot;width&quot;:485.3}"/>
</p:tagLst>
</file>

<file path=ppt/tags/tag12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13.xml><?xml version="1.0" encoding="utf-8"?>
<p:tagLst xmlns:p="http://schemas.openxmlformats.org/presentationml/2006/main">
  <p:tag name="KSO_WM_DIAGRAM_VIRTUALLY_FRAME" val="{&quot;height&quot;:329.7,&quot;left&quot;:316.55,&quot;top&quot;:99.75,&quot;width&quot;:485.3}"/>
</p:tagLst>
</file>

<file path=ppt/tags/tag14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15.xml><?xml version="1.0" encoding="utf-8"?>
<p:tagLst xmlns:p="http://schemas.openxmlformats.org/presentationml/2006/main">
  <p:tag name="KSO_WM_DIAGRAM_VIRTUALLY_FRAME" val="{&quot;height&quot;:329.7,&quot;left&quot;:316.55,&quot;top&quot;:99.75,&quot;width&quot;:485.3}"/>
</p:tagLst>
</file>

<file path=ppt/tags/tag16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17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18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19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0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1.xml><?xml version="1.0" encoding="utf-8"?>
<p:tagLst xmlns:p="http://schemas.openxmlformats.org/presentationml/2006/main">
  <p:tag name="KSO_WM_DIAGRAM_VIRTUALLY_FRAME" val="{&quot;height&quot;:329.7,&quot;left&quot;:316.55,&quot;top&quot;:99.75,&quot;width&quot;:485.3}"/>
</p:tagLst>
</file>

<file path=ppt/tags/tag22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3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4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5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6.xml><?xml version="1.0" encoding="utf-8"?>
<p:tagLst xmlns:p="http://schemas.openxmlformats.org/presentationml/2006/main">
  <p:tag name="KSO_WM_BEAUTIFY_FLAG" val=""/>
  <p:tag name="KSO_WM_DIAGRAM_VIRTUALLY_FRAME" val="{&quot;height&quot;:329.7,&quot;left&quot;:316.55,&quot;top&quot;:99.75,&quot;width&quot;:485.3}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DIAGRAM_VIRTUALLY_FRAME" val="{&quot;height&quot;:171.15,&quot;left&quot;:121.3,&quot;top&quot;:330.75,&quot;width&quot;:765.4}"/>
</p:tagLst>
</file>

<file path=ppt/tags/tag64.xml><?xml version="1.0" encoding="utf-8"?>
<p:tagLst xmlns:p="http://schemas.openxmlformats.org/presentationml/2006/main">
  <p:tag name="KSO_WM_DIAGRAM_VIRTUALLY_FRAME" val="{&quot;height&quot;:171.15,&quot;left&quot;:121.3,&quot;top&quot;:330.75,&quot;width&quot;:765.4}"/>
</p:tagLst>
</file>

<file path=ppt/tags/tag65.xml><?xml version="1.0" encoding="utf-8"?>
<p:tagLst xmlns:p="http://schemas.openxmlformats.org/presentationml/2006/main">
  <p:tag name="KSO_WM_DIAGRAM_VIRTUALLY_FRAME" val="{&quot;height&quot;:171.15,&quot;left&quot;:121.3,&quot;top&quot;:330.75,&quot;width&quot;:765.4}"/>
</p:tagLst>
</file>

<file path=ppt/tags/tag66.xml><?xml version="1.0" encoding="utf-8"?>
<p:tagLst xmlns:p="http://schemas.openxmlformats.org/presentationml/2006/main">
  <p:tag name="KSO_WM_DIAGRAM_VIRTUALLY_FRAME" val="{&quot;height&quot;:171.15,&quot;left&quot;:121.3,&quot;top&quot;:330.75,&quot;width&quot;:765.4}"/>
</p:tagLst>
</file>

<file path=ppt/tags/tag67.xml><?xml version="1.0" encoding="utf-8"?>
<p:tagLst xmlns:p="http://schemas.openxmlformats.org/presentationml/2006/main">
  <p:tag name="KSO_WM_DIAGRAM_VIRTUALLY_FRAME" val="{&quot;height&quot;:171.15,&quot;left&quot;:121.3,&quot;top&quot;:330.75,&quot;width&quot;:765.4}"/>
</p:tagLst>
</file>

<file path=ppt/tags/tag68.xml><?xml version="1.0" encoding="utf-8"?>
<p:tagLst xmlns:p="http://schemas.openxmlformats.org/presentationml/2006/main">
  <p:tag name="KSO_WM_DIAGRAM_VIRTUALLY_FRAME" val="{&quot;height&quot;:171.15,&quot;left&quot;:121.3,&quot;top&quot;:330.75,&quot;width&quot;:765.4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2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3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4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5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6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7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8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79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0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1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2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3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4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5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6.xml><?xml version="1.0" encoding="utf-8"?>
<p:tagLst xmlns:p="http://schemas.openxmlformats.org/presentationml/2006/main">
  <p:tag name="KSO_WM_DIAGRAM_VIRTUALLY_FRAME" val="{&quot;height&quot;:371.70600642547834,&quot;left&quot;:121.25,&quot;top&quot;:104.05,&quot;width&quot;:637.7}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TABLE_ENDDRAG_ORIGIN_RECT" val="671*233"/>
  <p:tag name="TABLE_ENDDRAG_RECT" val="178*123*671*233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TABLE_ENDDRAG_ORIGIN_RECT" val="671*233"/>
  <p:tag name="TABLE_ENDDRAG_RECT" val="178*123*671*233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TABLE_ENDDRAG_ORIGIN_RECT" val="690*237"/>
  <p:tag name="TABLE_ENDDRAG_RECT" val="142*245*690*237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"/>
</p:tagLst>
</file>

<file path=ppt/tags/tag359.xml><?xml version="1.0" encoding="utf-8"?>
<p:tagLst xmlns:p="http://schemas.openxmlformats.org/presentationml/2006/main">
  <p:tag name="KSO_WM_BEAUTIFY_FLAG" val=""/>
</p:tagLst>
</file>

<file path=ppt/tags/tag360.xml><?xml version="1.0" encoding="utf-8"?>
<p:tagLst xmlns:p="http://schemas.openxmlformats.org/presentationml/2006/main">
  <p:tag name="commondata" val="eyJoZGlkIjoiNzM0MzIzOTljNzI1YzZiOWQ4ODI1OGFjMjEzYzQwMmYifQ==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4046</Words>
  <Application>WPS 演示</Application>
  <PresentationFormat>宽屏</PresentationFormat>
  <Paragraphs>883</Paragraphs>
  <Slides>73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73</vt:i4>
      </vt:variant>
    </vt:vector>
  </HeadingPairs>
  <TitlesOfParts>
    <vt:vector size="90" baseType="lpstr">
      <vt:lpstr>Arial</vt:lpstr>
      <vt:lpstr>宋体</vt:lpstr>
      <vt:lpstr>Wingdings</vt:lpstr>
      <vt:lpstr>汉仪颜楷简</vt:lpstr>
      <vt:lpstr>楷体</vt:lpstr>
      <vt:lpstr>Times New Roman</vt:lpstr>
      <vt:lpstr>华文楷体</vt:lpstr>
      <vt:lpstr>Calibri</vt:lpstr>
      <vt:lpstr>汉仪尚巍手书W</vt:lpstr>
      <vt:lpstr>微软雅黑</vt:lpstr>
      <vt:lpstr>Arial Unicode MS</vt:lpstr>
      <vt:lpstr>方正姚体</vt:lpstr>
      <vt:lpstr>三极丰韵体</vt:lpstr>
      <vt:lpstr>思源黑体 CN Bold</vt:lpstr>
      <vt:lpstr>黑体</vt:lpstr>
      <vt:lpstr>字魂59号-创粗黑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我是陈小嘟</cp:lastModifiedBy>
  <cp:revision>42</cp:revision>
  <dcterms:created xsi:type="dcterms:W3CDTF">2025-10-07T02:46:00Z</dcterms:created>
  <dcterms:modified xsi:type="dcterms:W3CDTF">2025-12-21T11:41:30Z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2052-12.1.0.24034</vt:lpwstr>
  </property>
  <property fmtid="{D5CDD505-2E9C-101B-9397-08002B2CF9AE}" pid="3" name="ICV">
    <vt:lpwstr>4D72775227C442BE824F648C47F2C0B4_13</vt:lpwstr>
  </property>
</Properties>
</file>