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57" r:id="rId6"/>
    <p:sldId id="258" r:id="rId7"/>
    <p:sldId id="259" r:id="rId8"/>
    <p:sldId id="262" r:id="rId9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microsoft.com/office/2007/relationships/media" Target="../media/media1.mp3"/><Relationship Id="rId7" Type="http://schemas.openxmlformats.org/officeDocument/2006/relationships/audio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microsoft.com/office/2007/relationships/media" Target="../media/media1.mp3"/><Relationship Id="rId7" Type="http://schemas.openxmlformats.org/officeDocument/2006/relationships/audio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microsoft.com/office/2007/relationships/media" Target="../media/media1.mp3"/><Relationship Id="rId7" Type="http://schemas.openxmlformats.org/officeDocument/2006/relationships/audio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6.png"/><Relationship Id="rId7" Type="http://schemas.openxmlformats.org/officeDocument/2006/relationships/image" Target="../media/image5.png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8" Type="http://schemas.openxmlformats.org/officeDocument/2006/relationships/slideLayout" Target="../slideLayouts/slideLayout13.xml"/><Relationship Id="rId17" Type="http://schemas.openxmlformats.org/officeDocument/2006/relationships/image" Target="../media/image4.png"/><Relationship Id="rId16" Type="http://schemas.microsoft.com/office/2007/relationships/media" Target="../media/media1.mp3"/><Relationship Id="rId15" Type="http://schemas.openxmlformats.org/officeDocument/2006/relationships/audio" Target="../media/media1.mp3"/><Relationship Id="rId14" Type="http://schemas.openxmlformats.org/officeDocument/2006/relationships/image" Target="../media/image13.png"/><Relationship Id="rId13" Type="http://schemas.openxmlformats.org/officeDocument/2006/relationships/image" Target="../media/image12.png"/><Relationship Id="rId12" Type="http://schemas.openxmlformats.org/officeDocument/2006/relationships/image" Target="../media/image11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9" name="图片 3073" descr="背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512" y="0"/>
            <a:ext cx="91773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0" name="标题 3074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r>
              <a:rPr lang="zh-CN" altLang="en-US" sz="4400" kern="1200" baseline="0" dirty="0">
                <a:latin typeface="+mj-lt"/>
                <a:ea typeface="+mj-ea"/>
                <a:cs typeface="+mj-cs"/>
              </a:rPr>
              <a:t>中班音乐：朋友越多越快乐</a:t>
            </a:r>
            <a:endParaRPr lang="zh-CN" altLang="en-US" sz="4400" kern="1200" baseline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3" name="内容占位符 4097" descr="1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36512" y="-25400"/>
            <a:ext cx="9180512" cy="6883400"/>
          </a:xfrm>
        </p:spPr>
      </p:pic>
      <p:sp>
        <p:nvSpPr>
          <p:cNvPr id="4099" name="标题 4098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endParaRPr lang="zh-CN"/>
          </a:p>
        </p:txBody>
      </p:sp>
      <p:pic>
        <p:nvPicPr>
          <p:cNvPr id="3075" name="图片 4099" descr="m_onp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260350"/>
            <a:ext cx="6556375" cy="642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9.歌曲：朋友越多越快乐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36460" y="5732780"/>
            <a:ext cx="709930" cy="59309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2" dur="860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099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内容占位符 5121" descr="1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34925" y="-25400"/>
            <a:ext cx="9178925" cy="6883400"/>
          </a:xfrm>
        </p:spPr>
      </p:pic>
      <p:pic>
        <p:nvPicPr>
          <p:cNvPr id="5124" name="图片 5123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" y="1412875"/>
            <a:ext cx="1674813" cy="1511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5124" descr="IMG_14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2420938"/>
            <a:ext cx="2409825" cy="2952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图片 5125" descr="IMG_14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6238" y="1339850"/>
            <a:ext cx="2017712" cy="1692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图片 5126" descr="IMG_14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3" y="3213100"/>
            <a:ext cx="2500312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8" name="图片 5127" descr="IMG_14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9925" y="1484313"/>
            <a:ext cx="1836738" cy="1446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9.歌曲：朋友越多越快乐">
            <a:hlinkClick r:id="" action="ppaction://media"/>
          </p:cNvPr>
          <p:cNvPicPr/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236460" y="5732780"/>
            <a:ext cx="709930" cy="59309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6" dur="860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标题 6145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endParaRPr lang="zh-CN"/>
          </a:p>
        </p:txBody>
      </p:sp>
      <p:pic>
        <p:nvPicPr>
          <p:cNvPr id="5122" name="内容占位符 6146" descr="1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34925" y="-25400"/>
            <a:ext cx="9178925" cy="6854825"/>
          </a:xfrm>
        </p:spPr>
      </p:pic>
      <p:pic>
        <p:nvPicPr>
          <p:cNvPr id="6148" name="图片 6147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9850"/>
            <a:ext cx="1722438" cy="2105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图片 6148" descr="IMG_14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75" y="3500438"/>
            <a:ext cx="2424113" cy="148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图片 6149" descr="IMG_14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1628775"/>
            <a:ext cx="2147887" cy="180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图片 6150" descr="IMG_14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263" y="3573463"/>
            <a:ext cx="1612900" cy="1790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图片 6151" descr="IMG_14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8488" y="1773238"/>
            <a:ext cx="2087562" cy="161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9.歌曲：朋友越多越快乐">
            <a:hlinkClick r:id="" action="ppaction://media"/>
          </p:cNvPr>
          <p:cNvPicPr/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236460" y="5732780"/>
            <a:ext cx="709930" cy="593090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45" dur="860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146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标题 7169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endParaRPr lang="zh-CN"/>
          </a:p>
        </p:txBody>
      </p:sp>
      <p:pic>
        <p:nvPicPr>
          <p:cNvPr id="6146" name="内容占位符 7170" descr="1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6513" y="0"/>
            <a:ext cx="9107487" cy="6884988"/>
          </a:xfrm>
        </p:spPr>
      </p:pic>
      <p:pic>
        <p:nvPicPr>
          <p:cNvPr id="7172" name="图片 7171" descr="IMG_14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" y="1412875"/>
            <a:ext cx="1892300" cy="1296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图片 7172" descr="IMG_14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88" y="3140075"/>
            <a:ext cx="2765425" cy="1657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图片 7173" descr="IMG_14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60000">
            <a:off x="4860925" y="3068638"/>
            <a:ext cx="2039938" cy="2195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图片 7174" descr="IMG_14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575" y="1268413"/>
            <a:ext cx="2149475" cy="180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6" name="图片 7175" descr="IMG_14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8125" y="1196975"/>
            <a:ext cx="2506663" cy="2016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9.歌曲：朋友越多越快乐">
            <a:hlinkClick r:id="" action="ppaction://media"/>
          </p:cNvPr>
          <p:cNvPicPr/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236460" y="5732780"/>
            <a:ext cx="709930" cy="593090"/>
          </a:xfrm>
          <a:prstGeom prst="rect">
            <a:avLst/>
          </a:prstGeom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7" dur="860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8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170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标题 7169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endParaRPr lang="zh-CN"/>
          </a:p>
        </p:txBody>
      </p:sp>
      <p:pic>
        <p:nvPicPr>
          <p:cNvPr id="6146" name="内容占位符 7170" descr="1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6513" y="0"/>
            <a:ext cx="9107487" cy="6884988"/>
          </a:xfrm>
        </p:spPr>
      </p:pic>
      <p:pic>
        <p:nvPicPr>
          <p:cNvPr id="7172" name="图片 7171" descr="IMG_14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95" y="5373370"/>
            <a:ext cx="1231265" cy="8439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图片 7172" descr="IMG_14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040" y="5589270"/>
            <a:ext cx="1771015" cy="10617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图片 7173" descr="IMG_14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60000">
            <a:off x="5295900" y="5428615"/>
            <a:ext cx="1121410" cy="1206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图片 7174" descr="IMG_14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275" y="5168900"/>
            <a:ext cx="1263015" cy="10585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6" name="图片 7175" descr="IMG_14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8170" y="5313045"/>
            <a:ext cx="1214755" cy="9772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图片 5123" descr="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7430" y="981075"/>
            <a:ext cx="1085850" cy="9798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5124" descr="IMG_14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21560" y="1268730"/>
            <a:ext cx="1232535" cy="15100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图片 5125" descr="IMG_14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4255" y="896620"/>
            <a:ext cx="1391920" cy="11671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图片 5126" descr="IMG_144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6335" y="1674495"/>
            <a:ext cx="1780540" cy="7594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8" name="图片 5127" descr="IMG_144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48170" y="1196975"/>
            <a:ext cx="1216025" cy="9575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图片 6147" descr="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0930" y="3042285"/>
            <a:ext cx="1022350" cy="1249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图片 6148" descr="IMG_144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67585" y="3573145"/>
            <a:ext cx="1522730" cy="930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图片 6149" descr="IMG_14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0155" y="3068955"/>
            <a:ext cx="1334135" cy="11182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图片 6150" descr="IMG_145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64480" y="3573145"/>
            <a:ext cx="1097280" cy="12179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图片 6151" descr="IMG_144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88125" y="3285490"/>
            <a:ext cx="1430655" cy="11087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9.歌曲：朋友越多越快乐">
            <a:hlinkClick r:id="" action="ppaction://media"/>
          </p:cNvPr>
          <p:cNvPicPr/>
          <p:nvPr>
            <a:audioFile r:link="rId15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316595" y="6093460"/>
            <a:ext cx="709930" cy="593090"/>
          </a:xfrm>
          <a:prstGeom prst="rect">
            <a:avLst/>
          </a:prstGeom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0" dur="860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1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170" grpId="0" bldLvl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WPS 演示</Application>
  <PresentationFormat/>
  <Paragraphs>2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中班音乐：朋友越多越快乐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莫莫兮露矣</cp:lastModifiedBy>
  <cp:revision>6</cp:revision>
  <dcterms:created xsi:type="dcterms:W3CDTF">2012-06-06T01:30:00Z</dcterms:created>
  <dcterms:modified xsi:type="dcterms:W3CDTF">2025-12-19T08:46:12Z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KSORubyTemplateID">
    <vt:lpwstr>21</vt:lpwstr>
  </property>
  <property fmtid="{D5CDD505-2E9C-101B-9397-08002B2CF9AE}" pid="4" name="ICV">
    <vt:lpwstr>7CA6209D6EED4504AEA89334A060EEDB_12</vt:lpwstr>
  </property>
</Properties>
</file>