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gif" ContentType="image/gif"/>
  <Default Extension="mp4" ContentType="video/mp4"/>
  <Default Extension="mp3" ContentType="audio/mp3"/>
  <Default Extension="m4a" ContentType="audi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handoutMasters/handoutMaster1.xml" ContentType="application/vnd.openxmlformats-officedocument.presentationml.handoutMaster+xml"/>
  <Override PartName="/ppt/media/image74.webp" ContentType="image/webp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"/>
  </p:notesMasterIdLst>
  <p:handoutMasterIdLst>
    <p:handoutMasterId r:id="rId48"/>
  </p:handoutMasterIdLst>
  <p:sldIdLst>
    <p:sldId id="257" r:id="rId3"/>
    <p:sldId id="256" r:id="rId4"/>
    <p:sldId id="295" r:id="rId6"/>
    <p:sldId id="307" r:id="rId7"/>
    <p:sldId id="314" r:id="rId8"/>
    <p:sldId id="316" r:id="rId9"/>
    <p:sldId id="319" r:id="rId10"/>
    <p:sldId id="317" r:id="rId11"/>
    <p:sldId id="328" r:id="rId12"/>
    <p:sldId id="318" r:id="rId13"/>
    <p:sldId id="321" r:id="rId14"/>
    <p:sldId id="329" r:id="rId15"/>
    <p:sldId id="315" r:id="rId16"/>
    <p:sldId id="322" r:id="rId17"/>
    <p:sldId id="330" r:id="rId18"/>
    <p:sldId id="301" r:id="rId19"/>
    <p:sldId id="271" r:id="rId20"/>
    <p:sldId id="302" r:id="rId21"/>
    <p:sldId id="305" r:id="rId22"/>
    <p:sldId id="272" r:id="rId23"/>
    <p:sldId id="274" r:id="rId24"/>
    <p:sldId id="308" r:id="rId25"/>
    <p:sldId id="326" r:id="rId26"/>
    <p:sldId id="264" r:id="rId27"/>
    <p:sldId id="310" r:id="rId28"/>
    <p:sldId id="300" r:id="rId29"/>
    <p:sldId id="311" r:id="rId30"/>
    <p:sldId id="324" r:id="rId31"/>
    <p:sldId id="265" r:id="rId32"/>
    <p:sldId id="309" r:id="rId33"/>
    <p:sldId id="306" r:id="rId34"/>
    <p:sldId id="325" r:id="rId35"/>
    <p:sldId id="278" r:id="rId36"/>
    <p:sldId id="279" r:id="rId37"/>
    <p:sldId id="282" r:id="rId38"/>
    <p:sldId id="289" r:id="rId39"/>
    <p:sldId id="290" r:id="rId40"/>
    <p:sldId id="283" r:id="rId41"/>
    <p:sldId id="284" r:id="rId42"/>
    <p:sldId id="285" r:id="rId43"/>
    <p:sldId id="286" r:id="rId44"/>
    <p:sldId id="327" r:id="rId45"/>
    <p:sldId id="293" r:id="rId46"/>
    <p:sldId id="294" r:id="rId47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" initials="a" lastIdx="0" clrIdx="0"/>
  <p:cmAuthor id="2" name="callm" initials="c" lastIdx="0" clrIdx="1"/>
  <p:cmAuthor id="3" name="1499182789@qq.com" initials="" lastIdx="0" clrIdx="2"/>
  <p:cmAuthor id="4" name="Gracelyn" initials="G" lastIdx="0" clrIdx="3"/>
  <p:cmAuthor id="5" name="user" initials="u" lastIdx="0" clrIdx="4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7D2BC"/>
    <a:srgbClr val="FCC745"/>
    <a:srgbClr val="DF7758"/>
    <a:srgbClr val="1046A8"/>
    <a:srgbClr val="FEFEFE"/>
    <a:srgbClr val="EFF6E8"/>
    <a:srgbClr val="C5E0A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14" autoAdjust="0"/>
    <p:restoredTop sz="94660"/>
  </p:normalViewPr>
  <p:slideViewPr>
    <p:cSldViewPr snapToGrid="0">
      <p:cViewPr>
        <p:scale>
          <a:sx n="65" d="100"/>
          <a:sy n="65" d="100"/>
        </p:scale>
        <p:origin x="308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2" Type="http://schemas.openxmlformats.org/officeDocument/2006/relationships/commentAuthors" Target="commentAuthors.xml"/><Relationship Id="rId51" Type="http://schemas.openxmlformats.org/officeDocument/2006/relationships/tableStyles" Target="tableStyles.xml"/><Relationship Id="rId50" Type="http://schemas.openxmlformats.org/officeDocument/2006/relationships/viewProps" Target="viewProps.xml"/><Relationship Id="rId5" Type="http://schemas.openxmlformats.org/officeDocument/2006/relationships/notesMaster" Target="notesMasters/notesMaster1.xml"/><Relationship Id="rId49" Type="http://schemas.openxmlformats.org/officeDocument/2006/relationships/presProps" Target="presProps.xml"/><Relationship Id="rId48" Type="http://schemas.openxmlformats.org/officeDocument/2006/relationships/handoutMaster" Target="handoutMasters/handoutMaster1.xml"/><Relationship Id="rId47" Type="http://schemas.openxmlformats.org/officeDocument/2006/relationships/slide" Target="slides/slide44.xml"/><Relationship Id="rId46" Type="http://schemas.openxmlformats.org/officeDocument/2006/relationships/slide" Target="slides/slide43.xml"/><Relationship Id="rId45" Type="http://schemas.openxmlformats.org/officeDocument/2006/relationships/slide" Target="slides/slide42.xml"/><Relationship Id="rId44" Type="http://schemas.openxmlformats.org/officeDocument/2006/relationships/slide" Target="slides/slide41.xml"/><Relationship Id="rId43" Type="http://schemas.openxmlformats.org/officeDocument/2006/relationships/slide" Target="slides/slide40.xml"/><Relationship Id="rId42" Type="http://schemas.openxmlformats.org/officeDocument/2006/relationships/slide" Target="slides/slide39.xml"/><Relationship Id="rId41" Type="http://schemas.openxmlformats.org/officeDocument/2006/relationships/slide" Target="slides/slide38.xml"/><Relationship Id="rId40" Type="http://schemas.openxmlformats.org/officeDocument/2006/relationships/slide" Target="slides/slide37.xml"/><Relationship Id="rId4" Type="http://schemas.openxmlformats.org/officeDocument/2006/relationships/slide" Target="slides/slide2.xml"/><Relationship Id="rId39" Type="http://schemas.openxmlformats.org/officeDocument/2006/relationships/slide" Target="slides/slide36.xml"/><Relationship Id="rId38" Type="http://schemas.openxmlformats.org/officeDocument/2006/relationships/slide" Target="slides/slide35.xml"/><Relationship Id="rId37" Type="http://schemas.openxmlformats.org/officeDocument/2006/relationships/slide" Target="slides/slide34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15817B-C0C1-4FAC-A617-293FCAACF0F4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D7CC84-0383-4B6E-9834-BF5A09E2E6A8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2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4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5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6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7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9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0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2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3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8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T: Bobby is also talking about the weather. Now let’s watch the video and tick what weather is mentioned in the story.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7CC84-0383-4B6E-9834-BF5A09E2E6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T: Bobby is also talking about the weather. Now let’s watch the video and tick what weather is mentioned in the story.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7CC84-0383-4B6E-9834-BF5A09E2E6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T: Bobby is also talking about the weather. Now let’s watch the video and tick what weather is mentioned in the story.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7CC84-0383-4B6E-9834-BF5A09E2E6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T</a:t>
            </a:r>
            <a:r>
              <a:rPr lang="zh-CN" altLang="en-US" dirty="0"/>
              <a:t>：</a:t>
            </a:r>
            <a:r>
              <a:rPr lang="en-US" altLang="zh-CN" dirty="0"/>
              <a:t>We can find different weather in different days. So what day is it?   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7CC84-0383-4B6E-9834-BF5A09E2E6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T</a:t>
            </a:r>
            <a:r>
              <a:rPr lang="zh-CN" altLang="en-US" dirty="0"/>
              <a:t>：</a:t>
            </a:r>
            <a:r>
              <a:rPr lang="en-US" altLang="zh-CN" dirty="0"/>
              <a:t>We can find different weather in different days. So what day is it?   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7CC84-0383-4B6E-9834-BF5A09E2E6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T: Bobby is also talking about the weather. Now let’s watch the video and tick what weather is mentioned in the story.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7CC84-0383-4B6E-9834-BF5A09E2E6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T</a:t>
            </a:r>
            <a:r>
              <a:rPr lang="zh-CN" altLang="en-US" dirty="0"/>
              <a:t>：</a:t>
            </a:r>
            <a:r>
              <a:rPr lang="en-US" altLang="zh-CN" dirty="0"/>
              <a:t>We can find different weather in different days. So what day is it?   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7CC84-0383-4B6E-9834-BF5A09E2E6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T</a:t>
            </a:r>
            <a:r>
              <a:rPr lang="zh-CN" altLang="en-US" dirty="0"/>
              <a:t>：</a:t>
            </a:r>
            <a:r>
              <a:rPr lang="en-US" altLang="zh-CN" dirty="0"/>
              <a:t>We can find different weather in different days. So what day is it?   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7CC84-0383-4B6E-9834-BF5A09E2E6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T</a:t>
            </a:r>
            <a:r>
              <a:rPr lang="zh-CN" altLang="en-US" dirty="0"/>
              <a:t>：</a:t>
            </a:r>
            <a:r>
              <a:rPr lang="en-US" altLang="zh-CN" dirty="0"/>
              <a:t>On these days, the weather is also different. Please read the story quickly and underline the key sentences, then complete the task A.     S:</a:t>
            </a:r>
            <a:r>
              <a:rPr lang="zh-CN" altLang="en-US" dirty="0"/>
              <a:t>核对答案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7CC84-0383-4B6E-9834-BF5A09E2E6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7CC84-0383-4B6E-9834-BF5A09E2E6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7CC84-0383-4B6E-9834-BF5A09E2E6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T</a:t>
            </a:r>
            <a:r>
              <a:rPr lang="zh-CN" altLang="en-US" dirty="0"/>
              <a:t>：</a:t>
            </a:r>
            <a:r>
              <a:rPr lang="en-US" altLang="zh-CN" dirty="0"/>
              <a:t>We can find different weather in different days. So what day is it?   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7CC84-0383-4B6E-9834-BF5A09E2E6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7CC84-0383-4B6E-9834-BF5A09E2E6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根据表演的组数多复制几页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7CC84-0383-4B6E-9834-BF5A09E2E6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4C86B-1C1F-46AA-B73D-6581CCC682D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A4332-A4D5-4311-83A3-E23BDB45BCD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4C86B-1C1F-46AA-B73D-6581CCC682D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A4332-A4D5-4311-83A3-E23BDB45BCD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4C86B-1C1F-46AA-B73D-6581CCC682D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A4332-A4D5-4311-83A3-E23BDB45BCD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4C86B-1C1F-46AA-B73D-6581CCC682D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A4332-A4D5-4311-83A3-E23BDB45BCD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4C86B-1C1F-46AA-B73D-6581CCC682D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A4332-A4D5-4311-83A3-E23BDB45BCD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4C86B-1C1F-46AA-B73D-6581CCC682D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A4332-A4D5-4311-83A3-E23BDB45BCD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4C86B-1C1F-46AA-B73D-6581CCC682D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A4332-A4D5-4311-83A3-E23BDB45BCD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4C86B-1C1F-46AA-B73D-6581CCC682D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A4332-A4D5-4311-83A3-E23BDB45BCD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4C86B-1C1F-46AA-B73D-6581CCC682D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A4332-A4D5-4311-83A3-E23BDB45BCD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4C86B-1C1F-46AA-B73D-6581CCC682D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A4332-A4D5-4311-83A3-E23BDB45BCD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4C86B-1C1F-46AA-B73D-6581CCC682D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A4332-A4D5-4311-83A3-E23BDB45BCD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1.pn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E4C86B-1C1F-46AA-B73D-6581CCC682D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3A4332-A4D5-4311-83A3-E23BDB45BCD3}" type="slidenum">
              <a:rPr lang="zh-CN" altLang="en-US" smtClean="0"/>
            </a:fld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92995" y="8624373"/>
            <a:ext cx="712040" cy="664024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7" Type="http://schemas.openxmlformats.org/officeDocument/2006/relationships/image" Target="../media/image6.png"/><Relationship Id="rId6" Type="http://schemas.openxmlformats.org/officeDocument/2006/relationships/image" Target="../media/image5.png"/><Relationship Id="rId5" Type="http://schemas.microsoft.com/office/2007/relationships/media" Target="../media/media1.mp4"/><Relationship Id="rId4" Type="http://schemas.openxmlformats.org/officeDocument/2006/relationships/video" Target="../media/media1.mp4"/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7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image" Target="../media/image19.png"/><Relationship Id="rId8" Type="http://schemas.openxmlformats.org/officeDocument/2006/relationships/image" Target="../media/image18.png"/><Relationship Id="rId7" Type="http://schemas.openxmlformats.org/officeDocument/2006/relationships/image" Target="../media/image17.png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34" Type="http://schemas.openxmlformats.org/officeDocument/2006/relationships/slideLayout" Target="../slideLayouts/slideLayout1.xml"/><Relationship Id="rId33" Type="http://schemas.openxmlformats.org/officeDocument/2006/relationships/image" Target="../media/image20.png"/><Relationship Id="rId32" Type="http://schemas.openxmlformats.org/officeDocument/2006/relationships/tags" Target="../tags/tag23.xml"/><Relationship Id="rId31" Type="http://schemas.openxmlformats.org/officeDocument/2006/relationships/tags" Target="../tags/tag22.xml"/><Relationship Id="rId30" Type="http://schemas.openxmlformats.org/officeDocument/2006/relationships/tags" Target="../tags/tag21.xml"/><Relationship Id="rId3" Type="http://schemas.openxmlformats.org/officeDocument/2006/relationships/image" Target="../media/image13.png"/><Relationship Id="rId29" Type="http://schemas.openxmlformats.org/officeDocument/2006/relationships/tags" Target="../tags/tag20.xml"/><Relationship Id="rId28" Type="http://schemas.openxmlformats.org/officeDocument/2006/relationships/tags" Target="../tags/tag19.xml"/><Relationship Id="rId27" Type="http://schemas.openxmlformats.org/officeDocument/2006/relationships/tags" Target="../tags/tag18.xml"/><Relationship Id="rId26" Type="http://schemas.openxmlformats.org/officeDocument/2006/relationships/tags" Target="../tags/tag17.xml"/><Relationship Id="rId25" Type="http://schemas.openxmlformats.org/officeDocument/2006/relationships/tags" Target="../tags/tag16.xml"/><Relationship Id="rId24" Type="http://schemas.openxmlformats.org/officeDocument/2006/relationships/tags" Target="../tags/tag15.xml"/><Relationship Id="rId23" Type="http://schemas.openxmlformats.org/officeDocument/2006/relationships/tags" Target="../tags/tag14.xml"/><Relationship Id="rId22" Type="http://schemas.openxmlformats.org/officeDocument/2006/relationships/tags" Target="../tags/tag13.xml"/><Relationship Id="rId21" Type="http://schemas.openxmlformats.org/officeDocument/2006/relationships/tags" Target="../tags/tag12.xml"/><Relationship Id="rId20" Type="http://schemas.openxmlformats.org/officeDocument/2006/relationships/tags" Target="../tags/tag11.xml"/><Relationship Id="rId2" Type="http://schemas.openxmlformats.org/officeDocument/2006/relationships/image" Target="../media/image12.png"/><Relationship Id="rId19" Type="http://schemas.openxmlformats.org/officeDocument/2006/relationships/tags" Target="../tags/tag10.xml"/><Relationship Id="rId18" Type="http://schemas.openxmlformats.org/officeDocument/2006/relationships/tags" Target="../tags/tag9.xml"/><Relationship Id="rId17" Type="http://schemas.openxmlformats.org/officeDocument/2006/relationships/tags" Target="../tags/tag8.xml"/><Relationship Id="rId16" Type="http://schemas.openxmlformats.org/officeDocument/2006/relationships/tags" Target="../tags/tag7.xml"/><Relationship Id="rId15" Type="http://schemas.openxmlformats.org/officeDocument/2006/relationships/tags" Target="../tags/tag6.xml"/><Relationship Id="rId14" Type="http://schemas.openxmlformats.org/officeDocument/2006/relationships/tags" Target="../tags/tag5.xml"/><Relationship Id="rId13" Type="http://schemas.openxmlformats.org/officeDocument/2006/relationships/tags" Target="../tags/tag4.xml"/><Relationship Id="rId12" Type="http://schemas.openxmlformats.org/officeDocument/2006/relationships/tags" Target="../tags/tag3.xml"/><Relationship Id="rId11" Type="http://schemas.openxmlformats.org/officeDocument/2006/relationships/tags" Target="../tags/tag2.xml"/><Relationship Id="rId10" Type="http://schemas.openxmlformats.org/officeDocument/2006/relationships/tags" Target="../tags/tag1.xml"/><Relationship Id="rId1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.xml"/><Relationship Id="rId6" Type="http://schemas.openxmlformats.org/officeDocument/2006/relationships/image" Target="../media/image23.png"/><Relationship Id="rId5" Type="http://schemas.microsoft.com/office/2007/relationships/media" Target="../media/media2.mp3"/><Relationship Id="rId4" Type="http://schemas.openxmlformats.org/officeDocument/2006/relationships/audio" Target="../media/media2.mp3"/><Relationship Id="rId3" Type="http://schemas.openxmlformats.org/officeDocument/2006/relationships/image" Target="../media/image4.png"/><Relationship Id="rId2" Type="http://schemas.openxmlformats.org/officeDocument/2006/relationships/image" Target="../media/image22.png"/><Relationship Id="rId1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22.png"/><Relationship Id="rId1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17.png"/><Relationship Id="rId2" Type="http://schemas.openxmlformats.org/officeDocument/2006/relationships/image" Target="../media/image22.png"/><Relationship Id="rId1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22.png"/><Relationship Id="rId1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4.png"/><Relationship Id="rId2" Type="http://schemas.openxmlformats.org/officeDocument/2006/relationships/image" Target="../media/image22.png"/><Relationship Id="rId1" Type="http://schemas.openxmlformats.org/officeDocument/2006/relationships/image" Target="../media/image27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22.png"/><Relationship Id="rId1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19.png"/><Relationship Id="rId2" Type="http://schemas.openxmlformats.org/officeDocument/2006/relationships/image" Target="../media/image22.png"/><Relationship Id="rId1" Type="http://schemas.openxmlformats.org/officeDocument/2006/relationships/image" Target="../media/image2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22.png"/><Relationship Id="rId1" Type="http://schemas.openxmlformats.org/officeDocument/2006/relationships/image" Target="../media/image30.jpeg"/></Relationships>
</file>

<file path=ppt/slides/_rels/slide1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16.png"/><Relationship Id="rId2" Type="http://schemas.openxmlformats.org/officeDocument/2006/relationships/image" Target="../media/image22.png"/><Relationship Id="rId1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18.png"/><Relationship Id="rId2" Type="http://schemas.openxmlformats.org/officeDocument/2006/relationships/image" Target="../media/image22.png"/><Relationship Id="rId1" Type="http://schemas.openxmlformats.org/officeDocument/2006/relationships/image" Target="../media/image32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22.png"/><Relationship Id="rId1" Type="http://schemas.openxmlformats.org/officeDocument/2006/relationships/image" Target="../media/image33.jpeg"/></Relationships>
</file>

<file path=ppt/slides/_rels/slide16.xml.rels><?xml version="1.0" encoding="UTF-8" standalone="yes"?>
<Relationships xmlns="http://schemas.openxmlformats.org/package/2006/relationships"><Relationship Id="rId9" Type="http://schemas.openxmlformats.org/officeDocument/2006/relationships/audio" Target="../media/media3.mp3"/><Relationship Id="rId8" Type="http://schemas.openxmlformats.org/officeDocument/2006/relationships/image" Target="../media/image6.png"/><Relationship Id="rId7" Type="http://schemas.openxmlformats.org/officeDocument/2006/relationships/image" Target="../media/image39.png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3" Type="http://schemas.openxmlformats.org/officeDocument/2006/relationships/slideLayout" Target="../slideLayouts/slideLayout1.xml"/><Relationship Id="rId12" Type="http://schemas.openxmlformats.org/officeDocument/2006/relationships/image" Target="../media/image40.png"/><Relationship Id="rId11" Type="http://schemas.openxmlformats.org/officeDocument/2006/relationships/image" Target="../media/image23.png"/><Relationship Id="rId10" Type="http://schemas.microsoft.com/office/2007/relationships/media" Target="../media/media3.mp3"/><Relationship Id="rId1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7" Type="http://schemas.openxmlformats.org/officeDocument/2006/relationships/image" Target="../media/image6.png"/><Relationship Id="rId6" Type="http://schemas.openxmlformats.org/officeDocument/2006/relationships/image" Target="../media/image44.png"/><Relationship Id="rId5" Type="http://schemas.microsoft.com/office/2007/relationships/media" Target="../media/media3.mp3"/><Relationship Id="rId4" Type="http://schemas.openxmlformats.org/officeDocument/2006/relationships/audio" Target="../media/media3.mp3"/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image" Target="../media/image41.jpeg"/></Relationships>
</file>

<file path=ppt/slides/_rels/slide18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.xml"/><Relationship Id="rId6" Type="http://schemas.openxmlformats.org/officeDocument/2006/relationships/image" Target="../media/image46.png"/><Relationship Id="rId5" Type="http://schemas.openxmlformats.org/officeDocument/2006/relationships/tags" Target="../tags/tag24.xml"/><Relationship Id="rId4" Type="http://schemas.microsoft.com/office/2007/relationships/media" Target="../media/media4.mp4"/><Relationship Id="rId3" Type="http://schemas.openxmlformats.org/officeDocument/2006/relationships/video" Target="../media/media4.mp4"/><Relationship Id="rId2" Type="http://schemas.openxmlformats.org/officeDocument/2006/relationships/image" Target="../media/image45.png"/><Relationship Id="rId1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.xml"/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47.png"/><Relationship Id="rId1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3.xml"/><Relationship Id="rId7" Type="http://schemas.openxmlformats.org/officeDocument/2006/relationships/slideLayout" Target="../slideLayouts/slideLayout1.xml"/><Relationship Id="rId6" Type="http://schemas.openxmlformats.org/officeDocument/2006/relationships/tags" Target="../tags/tag27.xml"/><Relationship Id="rId5" Type="http://schemas.openxmlformats.org/officeDocument/2006/relationships/image" Target="../media/image49.png"/><Relationship Id="rId4" Type="http://schemas.openxmlformats.org/officeDocument/2006/relationships/tags" Target="../tags/tag26.xml"/><Relationship Id="rId3" Type="http://schemas.openxmlformats.org/officeDocument/2006/relationships/tags" Target="../tags/tag25.xml"/><Relationship Id="rId2" Type="http://schemas.openxmlformats.org/officeDocument/2006/relationships/image" Target="../media/image48.png"/><Relationship Id="rId1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.xml"/><Relationship Id="rId6" Type="http://schemas.openxmlformats.org/officeDocument/2006/relationships/image" Target="../media/image50.png"/><Relationship Id="rId5" Type="http://schemas.microsoft.com/office/2007/relationships/media" Target="../media/media5.mp4"/><Relationship Id="rId4" Type="http://schemas.openxmlformats.org/officeDocument/2006/relationships/video" Target="../media/media5.mp4"/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2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.xml"/><Relationship Id="rId8" Type="http://schemas.openxmlformats.org/officeDocument/2006/relationships/image" Target="../media/image52.png"/><Relationship Id="rId7" Type="http://schemas.openxmlformats.org/officeDocument/2006/relationships/image" Target="../media/image51.png"/><Relationship Id="rId6" Type="http://schemas.openxmlformats.org/officeDocument/2006/relationships/tags" Target="../tags/tag30.xml"/><Relationship Id="rId5" Type="http://schemas.openxmlformats.org/officeDocument/2006/relationships/image" Target="../media/image49.png"/><Relationship Id="rId4" Type="http://schemas.openxmlformats.org/officeDocument/2006/relationships/tags" Target="../tags/tag29.xml"/><Relationship Id="rId3" Type="http://schemas.openxmlformats.org/officeDocument/2006/relationships/tags" Target="../tags/tag28.xml"/><Relationship Id="rId2" Type="http://schemas.openxmlformats.org/officeDocument/2006/relationships/image" Target="../media/image48.png"/><Relationship Id="rId10" Type="http://schemas.openxmlformats.org/officeDocument/2006/relationships/notesSlide" Target="../notesSlides/notesSlide4.xml"/><Relationship Id="rId1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5.xml"/><Relationship Id="rId7" Type="http://schemas.openxmlformats.org/officeDocument/2006/relationships/slideLayout" Target="../slideLayouts/slideLayout1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9" Type="http://schemas.openxmlformats.org/officeDocument/2006/relationships/audio" Target="../media/media6.mp3"/><Relationship Id="rId8" Type="http://schemas.openxmlformats.org/officeDocument/2006/relationships/tags" Target="../tags/tag36.xml"/><Relationship Id="rId7" Type="http://schemas.openxmlformats.org/officeDocument/2006/relationships/tags" Target="../tags/tag35.xml"/><Relationship Id="rId6" Type="http://schemas.openxmlformats.org/officeDocument/2006/relationships/tags" Target="../tags/tag34.xml"/><Relationship Id="rId5" Type="http://schemas.openxmlformats.org/officeDocument/2006/relationships/tags" Target="../tags/tag33.xml"/><Relationship Id="rId4" Type="http://schemas.openxmlformats.org/officeDocument/2006/relationships/image" Target="../media/image49.png"/><Relationship Id="rId3" Type="http://schemas.openxmlformats.org/officeDocument/2006/relationships/tags" Target="../tags/tag32.xml"/><Relationship Id="rId2" Type="http://schemas.openxmlformats.org/officeDocument/2006/relationships/tags" Target="../tags/tag31.xml"/><Relationship Id="rId14" Type="http://schemas.openxmlformats.org/officeDocument/2006/relationships/notesSlide" Target="../notesSlides/notesSlide6.xml"/><Relationship Id="rId13" Type="http://schemas.openxmlformats.org/officeDocument/2006/relationships/slideLayout" Target="../slideLayouts/slideLayout1.xml"/><Relationship Id="rId12" Type="http://schemas.openxmlformats.org/officeDocument/2006/relationships/image" Target="../media/image48.png"/><Relationship Id="rId11" Type="http://schemas.openxmlformats.org/officeDocument/2006/relationships/image" Target="../media/image23.png"/><Relationship Id="rId10" Type="http://schemas.microsoft.com/office/2007/relationships/media" Target="../media/media6.mp3"/><Relationship Id="rId1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9" Type="http://schemas.openxmlformats.org/officeDocument/2006/relationships/image" Target="../media/image23.png"/><Relationship Id="rId8" Type="http://schemas.microsoft.com/office/2007/relationships/media" Target="../media/media7.mp3"/><Relationship Id="rId7" Type="http://schemas.openxmlformats.org/officeDocument/2006/relationships/audio" Target="../media/media7.mp3"/><Relationship Id="rId6" Type="http://schemas.openxmlformats.org/officeDocument/2006/relationships/tags" Target="../tags/tag39.xml"/><Relationship Id="rId5" Type="http://schemas.openxmlformats.org/officeDocument/2006/relationships/image" Target="../media/image49.png"/><Relationship Id="rId4" Type="http://schemas.openxmlformats.org/officeDocument/2006/relationships/tags" Target="../tags/tag38.xml"/><Relationship Id="rId3" Type="http://schemas.openxmlformats.org/officeDocument/2006/relationships/tags" Target="../tags/tag37.xml"/><Relationship Id="rId2" Type="http://schemas.openxmlformats.org/officeDocument/2006/relationships/image" Target="../media/image48.png"/><Relationship Id="rId11" Type="http://schemas.openxmlformats.org/officeDocument/2006/relationships/notesSlide" Target="../notesSlides/notesSlide7.xml"/><Relationship Id="rId10" Type="http://schemas.openxmlformats.org/officeDocument/2006/relationships/slideLayout" Target="../slideLayouts/slideLayout1.xml"/><Relationship Id="rId1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9" Type="http://schemas.openxmlformats.org/officeDocument/2006/relationships/image" Target="../media/image55.png"/><Relationship Id="rId8" Type="http://schemas.openxmlformats.org/officeDocument/2006/relationships/image" Target="../media/image54.png"/><Relationship Id="rId7" Type="http://schemas.microsoft.com/office/2007/relationships/media" Target="../media/media9.mp3"/><Relationship Id="rId6" Type="http://schemas.openxmlformats.org/officeDocument/2006/relationships/audio" Target="../media/media9.mp3"/><Relationship Id="rId5" Type="http://schemas.openxmlformats.org/officeDocument/2006/relationships/image" Target="../media/image23.png"/><Relationship Id="rId4" Type="http://schemas.microsoft.com/office/2007/relationships/media" Target="../media/media8.mp3"/><Relationship Id="rId3" Type="http://schemas.openxmlformats.org/officeDocument/2006/relationships/audio" Target="../media/media8.mp3"/><Relationship Id="rId2" Type="http://schemas.openxmlformats.org/officeDocument/2006/relationships/image" Target="../media/image58.png"/><Relationship Id="rId14" Type="http://schemas.openxmlformats.org/officeDocument/2006/relationships/notesSlide" Target="../notesSlides/notesSlide8.xml"/><Relationship Id="rId13" Type="http://schemas.openxmlformats.org/officeDocument/2006/relationships/slideLayout" Target="../slideLayouts/slideLayout1.xml"/><Relationship Id="rId12" Type="http://schemas.openxmlformats.org/officeDocument/2006/relationships/image" Target="../media/image57.png"/><Relationship Id="rId11" Type="http://schemas.openxmlformats.org/officeDocument/2006/relationships/image" Target="../media/image56.png"/><Relationship Id="rId10" Type="http://schemas.openxmlformats.org/officeDocument/2006/relationships/image" Target="../media/image53.png"/><Relationship Id="rId1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9" Type="http://schemas.openxmlformats.org/officeDocument/2006/relationships/tags" Target="../tags/tag42.xml"/><Relationship Id="rId8" Type="http://schemas.openxmlformats.org/officeDocument/2006/relationships/image" Target="../media/image49.png"/><Relationship Id="rId7" Type="http://schemas.openxmlformats.org/officeDocument/2006/relationships/tags" Target="../tags/tag41.xml"/><Relationship Id="rId6" Type="http://schemas.openxmlformats.org/officeDocument/2006/relationships/tags" Target="../tags/tag40.xml"/><Relationship Id="rId5" Type="http://schemas.openxmlformats.org/officeDocument/2006/relationships/image" Target="../media/image23.png"/><Relationship Id="rId4" Type="http://schemas.microsoft.com/office/2007/relationships/media" Target="../media/media8.mp3"/><Relationship Id="rId3" Type="http://schemas.openxmlformats.org/officeDocument/2006/relationships/audio" Target="../media/media8.mp3"/><Relationship Id="rId2" Type="http://schemas.openxmlformats.org/officeDocument/2006/relationships/image" Target="../media/image58.png"/><Relationship Id="rId13" Type="http://schemas.openxmlformats.org/officeDocument/2006/relationships/notesSlide" Target="../notesSlides/notesSlide9.xml"/><Relationship Id="rId12" Type="http://schemas.openxmlformats.org/officeDocument/2006/relationships/slideLayout" Target="../slideLayouts/slideLayout1.xml"/><Relationship Id="rId11" Type="http://schemas.openxmlformats.org/officeDocument/2006/relationships/image" Target="../media/image48.png"/><Relationship Id="rId10" Type="http://schemas.openxmlformats.org/officeDocument/2006/relationships/image" Target="../media/image6.png"/><Relationship Id="rId1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59.png"/><Relationship Id="rId1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9" Type="http://schemas.openxmlformats.org/officeDocument/2006/relationships/audio" Target="../media/media7.mp3"/><Relationship Id="rId8" Type="http://schemas.openxmlformats.org/officeDocument/2006/relationships/tags" Target="../tags/tag44.xml"/><Relationship Id="rId7" Type="http://schemas.openxmlformats.org/officeDocument/2006/relationships/image" Target="../media/image49.png"/><Relationship Id="rId6" Type="http://schemas.openxmlformats.org/officeDocument/2006/relationships/tags" Target="../tags/tag43.xml"/><Relationship Id="rId5" Type="http://schemas.openxmlformats.org/officeDocument/2006/relationships/image" Target="../media/image55.png"/><Relationship Id="rId4" Type="http://schemas.openxmlformats.org/officeDocument/2006/relationships/image" Target="../media/image54.png"/><Relationship Id="rId3" Type="http://schemas.openxmlformats.org/officeDocument/2006/relationships/image" Target="../media/image61.png"/><Relationship Id="rId29" Type="http://schemas.openxmlformats.org/officeDocument/2006/relationships/notesSlide" Target="../notesSlides/notesSlide10.xml"/><Relationship Id="rId28" Type="http://schemas.openxmlformats.org/officeDocument/2006/relationships/slideLayout" Target="../slideLayouts/slideLayout1.xml"/><Relationship Id="rId27" Type="http://schemas.microsoft.com/office/2007/relationships/media" Target="../media/media15.mp3"/><Relationship Id="rId26" Type="http://schemas.openxmlformats.org/officeDocument/2006/relationships/audio" Target="../media/media15.mp3"/><Relationship Id="rId25" Type="http://schemas.microsoft.com/office/2007/relationships/media" Target="../media/media14.mp3"/><Relationship Id="rId24" Type="http://schemas.openxmlformats.org/officeDocument/2006/relationships/audio" Target="../media/media14.mp3"/><Relationship Id="rId23" Type="http://schemas.openxmlformats.org/officeDocument/2006/relationships/image" Target="../media/image64.jpeg"/><Relationship Id="rId22" Type="http://schemas.openxmlformats.org/officeDocument/2006/relationships/image" Target="../media/image63.jpeg"/><Relationship Id="rId21" Type="http://schemas.openxmlformats.org/officeDocument/2006/relationships/image" Target="../media/image62.jpeg"/><Relationship Id="rId20" Type="http://schemas.microsoft.com/office/2007/relationships/media" Target="../media/media13.mp3"/><Relationship Id="rId2" Type="http://schemas.openxmlformats.org/officeDocument/2006/relationships/image" Target="../media/image4.png"/><Relationship Id="rId19" Type="http://schemas.openxmlformats.org/officeDocument/2006/relationships/audio" Target="../media/media13.mp3"/><Relationship Id="rId18" Type="http://schemas.microsoft.com/office/2007/relationships/media" Target="../media/media12.mp3"/><Relationship Id="rId17" Type="http://schemas.openxmlformats.org/officeDocument/2006/relationships/audio" Target="../media/media12.mp3"/><Relationship Id="rId16" Type="http://schemas.microsoft.com/office/2007/relationships/media" Target="../media/media11.mp3"/><Relationship Id="rId15" Type="http://schemas.openxmlformats.org/officeDocument/2006/relationships/audio" Target="../media/media11.mp3"/><Relationship Id="rId14" Type="http://schemas.microsoft.com/office/2007/relationships/media" Target="../media/media10.mp3"/><Relationship Id="rId13" Type="http://schemas.openxmlformats.org/officeDocument/2006/relationships/audio" Target="../media/media10.mp3"/><Relationship Id="rId12" Type="http://schemas.openxmlformats.org/officeDocument/2006/relationships/image" Target="../media/image6.png"/><Relationship Id="rId11" Type="http://schemas.openxmlformats.org/officeDocument/2006/relationships/image" Target="../media/image23.png"/><Relationship Id="rId10" Type="http://schemas.microsoft.com/office/2007/relationships/media" Target="../media/media7.mp3"/><Relationship Id="rId1" Type="http://schemas.openxmlformats.org/officeDocument/2006/relationships/image" Target="../media/image60.jpeg"/></Relationships>
</file>

<file path=ppt/slides/_rels/slide30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1.xml"/><Relationship Id="rId6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5.png"/><Relationship Id="rId3" Type="http://schemas.openxmlformats.org/officeDocument/2006/relationships/image" Target="../media/image54.png"/><Relationship Id="rId2" Type="http://schemas.openxmlformats.org/officeDocument/2006/relationships/image" Target="../media/image4.png"/><Relationship Id="rId1" Type="http://schemas.openxmlformats.org/officeDocument/2006/relationships/image" Target="../media/image60.jpeg"/></Relationships>
</file>

<file path=ppt/slides/_rels/slide31.xml.rels><?xml version="1.0" encoding="UTF-8" standalone="yes"?>
<Relationships xmlns="http://schemas.openxmlformats.org/package/2006/relationships"><Relationship Id="rId9" Type="http://schemas.microsoft.com/office/2007/relationships/media" Target="../media/media16.mp3"/><Relationship Id="rId8" Type="http://schemas.openxmlformats.org/officeDocument/2006/relationships/audio" Target="../media/media16.mp3"/><Relationship Id="rId7" Type="http://schemas.openxmlformats.org/officeDocument/2006/relationships/image" Target="../media/image57.png"/><Relationship Id="rId6" Type="http://schemas.openxmlformats.org/officeDocument/2006/relationships/image" Target="../media/image56.png"/><Relationship Id="rId5" Type="http://schemas.openxmlformats.org/officeDocument/2006/relationships/image" Target="../media/image53.png"/><Relationship Id="rId4" Type="http://schemas.openxmlformats.org/officeDocument/2006/relationships/image" Target="../media/image55.png"/><Relationship Id="rId3" Type="http://schemas.openxmlformats.org/officeDocument/2006/relationships/image" Target="../media/image54.png"/><Relationship Id="rId2" Type="http://schemas.openxmlformats.org/officeDocument/2006/relationships/image" Target="../media/image4.png"/><Relationship Id="rId17" Type="http://schemas.openxmlformats.org/officeDocument/2006/relationships/notesSlide" Target="../notesSlides/notesSlide12.xml"/><Relationship Id="rId16" Type="http://schemas.openxmlformats.org/officeDocument/2006/relationships/slideLayout" Target="../slideLayouts/slideLayout1.xml"/><Relationship Id="rId15" Type="http://schemas.openxmlformats.org/officeDocument/2006/relationships/image" Target="../media/image6.png"/><Relationship Id="rId14" Type="http://schemas.microsoft.com/office/2007/relationships/media" Target="../media/media18.mp3"/><Relationship Id="rId13" Type="http://schemas.openxmlformats.org/officeDocument/2006/relationships/audio" Target="../media/media18.mp3"/><Relationship Id="rId12" Type="http://schemas.microsoft.com/office/2007/relationships/media" Target="../media/media17.mp3"/><Relationship Id="rId11" Type="http://schemas.openxmlformats.org/officeDocument/2006/relationships/audio" Target="../media/media17.mp3"/><Relationship Id="rId10" Type="http://schemas.openxmlformats.org/officeDocument/2006/relationships/image" Target="../media/image23.png"/><Relationship Id="rId1" Type="http://schemas.openxmlformats.org/officeDocument/2006/relationships/image" Target="../media/image60.jpeg"/></Relationships>
</file>

<file path=ppt/slides/_rels/slide3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.xml"/><Relationship Id="rId8" Type="http://schemas.openxmlformats.org/officeDocument/2006/relationships/image" Target="../media/image57.png"/><Relationship Id="rId7" Type="http://schemas.openxmlformats.org/officeDocument/2006/relationships/image" Target="../media/image56.png"/><Relationship Id="rId6" Type="http://schemas.openxmlformats.org/officeDocument/2006/relationships/image" Target="../media/image53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Relationship Id="rId3" Type="http://schemas.openxmlformats.org/officeDocument/2006/relationships/image" Target="../media/image65.png"/><Relationship Id="rId2" Type="http://schemas.openxmlformats.org/officeDocument/2006/relationships/image" Target="../media/image58.png"/><Relationship Id="rId10" Type="http://schemas.openxmlformats.org/officeDocument/2006/relationships/notesSlide" Target="../notesSlides/notesSlide13.xml"/><Relationship Id="rId1" Type="http://schemas.openxmlformats.org/officeDocument/2006/relationships/image" Target="../media/image4.png"/></Relationships>
</file>

<file path=ppt/slides/_rels/slide33.xml.rels><?xml version="1.0" encoding="UTF-8" standalone="yes"?>
<Relationships xmlns="http://schemas.openxmlformats.org/package/2006/relationships"><Relationship Id="rId9" Type="http://schemas.openxmlformats.org/officeDocument/2006/relationships/image" Target="../media/image66.png"/><Relationship Id="rId8" Type="http://schemas.openxmlformats.org/officeDocument/2006/relationships/image" Target="../media/image6.png"/><Relationship Id="rId7" Type="http://schemas.openxmlformats.org/officeDocument/2006/relationships/image" Target="../media/image57.png"/><Relationship Id="rId6" Type="http://schemas.openxmlformats.org/officeDocument/2006/relationships/image" Target="../media/image56.png"/><Relationship Id="rId5" Type="http://schemas.openxmlformats.org/officeDocument/2006/relationships/image" Target="../media/image53.png"/><Relationship Id="rId4" Type="http://schemas.openxmlformats.org/officeDocument/2006/relationships/image" Target="../media/image55.png"/><Relationship Id="rId3" Type="http://schemas.openxmlformats.org/officeDocument/2006/relationships/image" Target="../media/image54.png"/><Relationship Id="rId2" Type="http://schemas.openxmlformats.org/officeDocument/2006/relationships/image" Target="../media/image4.png"/><Relationship Id="rId14" Type="http://schemas.openxmlformats.org/officeDocument/2006/relationships/notesSlide" Target="../notesSlides/notesSlide14.xml"/><Relationship Id="rId13" Type="http://schemas.openxmlformats.org/officeDocument/2006/relationships/slideLayout" Target="../slideLayouts/slideLayout1.xml"/><Relationship Id="rId12" Type="http://schemas.openxmlformats.org/officeDocument/2006/relationships/image" Target="../media/image23.png"/><Relationship Id="rId11" Type="http://schemas.microsoft.com/office/2007/relationships/media" Target="../media/media7.mp3"/><Relationship Id="rId10" Type="http://schemas.openxmlformats.org/officeDocument/2006/relationships/audio" Target="../media/media7.mp3"/><Relationship Id="rId1" Type="http://schemas.openxmlformats.org/officeDocument/2006/relationships/image" Target="../media/image60.jpeg"/></Relationships>
</file>

<file path=ppt/slides/_rels/slide34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.xml"/><Relationship Id="rId5" Type="http://schemas.openxmlformats.org/officeDocument/2006/relationships/image" Target="../media/image67.png"/><Relationship Id="rId4" Type="http://schemas.openxmlformats.org/officeDocument/2006/relationships/image" Target="../media/image56.png"/><Relationship Id="rId3" Type="http://schemas.openxmlformats.org/officeDocument/2006/relationships/image" Target="../media/image53.png"/><Relationship Id="rId2" Type="http://schemas.openxmlformats.org/officeDocument/2006/relationships/image" Target="../media/image4.png"/><Relationship Id="rId1" Type="http://schemas.openxmlformats.org/officeDocument/2006/relationships/image" Target="../media/image57.png"/></Relationships>
</file>

<file path=ppt/slides/_rels/slide35.xml.rels><?xml version="1.0" encoding="UTF-8" standalone="yes"?>
<Relationships xmlns="http://schemas.openxmlformats.org/package/2006/relationships"><Relationship Id="rId9" Type="http://schemas.microsoft.com/office/2007/relationships/media" Target="../media/media20.mp3"/><Relationship Id="rId8" Type="http://schemas.openxmlformats.org/officeDocument/2006/relationships/audio" Target="../media/media20.mp3"/><Relationship Id="rId7" Type="http://schemas.openxmlformats.org/officeDocument/2006/relationships/image" Target="../media/image44.png"/><Relationship Id="rId6" Type="http://schemas.microsoft.com/office/2007/relationships/media" Target="../media/media19.mp3"/><Relationship Id="rId5" Type="http://schemas.openxmlformats.org/officeDocument/2006/relationships/audio" Target="../media/media19.mp3"/><Relationship Id="rId4" Type="http://schemas.openxmlformats.org/officeDocument/2006/relationships/image" Target="../media/image69.png"/><Relationship Id="rId3" Type="http://schemas.openxmlformats.org/officeDocument/2006/relationships/image" Target="../media/image4.png"/><Relationship Id="rId2" Type="http://schemas.openxmlformats.org/officeDocument/2006/relationships/image" Target="../media/image68.png"/><Relationship Id="rId14" Type="http://schemas.openxmlformats.org/officeDocument/2006/relationships/slideLayout" Target="../slideLayouts/slideLayout1.xml"/><Relationship Id="rId13" Type="http://schemas.microsoft.com/office/2007/relationships/media" Target="../media/media22.mp3"/><Relationship Id="rId12" Type="http://schemas.openxmlformats.org/officeDocument/2006/relationships/audio" Target="../media/media22.mp3"/><Relationship Id="rId11" Type="http://schemas.microsoft.com/office/2007/relationships/media" Target="../media/media21.mp3"/><Relationship Id="rId10" Type="http://schemas.openxmlformats.org/officeDocument/2006/relationships/audio" Target="../media/media21.mp3"/><Relationship Id="rId1" Type="http://schemas.openxmlformats.org/officeDocument/2006/relationships/image" Target="../media/image60.jpeg"/></Relationships>
</file>

<file path=ppt/slides/_rels/slide36.xml.rels><?xml version="1.0" encoding="UTF-8" standalone="yes"?>
<Relationships xmlns="http://schemas.openxmlformats.org/package/2006/relationships"><Relationship Id="rId9" Type="http://schemas.microsoft.com/office/2007/relationships/media" Target="../media/media24.mp3"/><Relationship Id="rId8" Type="http://schemas.openxmlformats.org/officeDocument/2006/relationships/audio" Target="../media/media24.mp3"/><Relationship Id="rId7" Type="http://schemas.openxmlformats.org/officeDocument/2006/relationships/image" Target="../media/image44.png"/><Relationship Id="rId6" Type="http://schemas.microsoft.com/office/2007/relationships/media" Target="../media/media23.mp3"/><Relationship Id="rId5" Type="http://schemas.openxmlformats.org/officeDocument/2006/relationships/audio" Target="../media/media23.mp3"/><Relationship Id="rId4" Type="http://schemas.openxmlformats.org/officeDocument/2006/relationships/image" Target="../media/image70.png"/><Relationship Id="rId3" Type="http://schemas.openxmlformats.org/officeDocument/2006/relationships/image" Target="../media/image4.png"/><Relationship Id="rId2" Type="http://schemas.openxmlformats.org/officeDocument/2006/relationships/image" Target="../media/image68.png"/><Relationship Id="rId14" Type="http://schemas.openxmlformats.org/officeDocument/2006/relationships/slideLayout" Target="../slideLayouts/slideLayout1.xml"/><Relationship Id="rId13" Type="http://schemas.microsoft.com/office/2007/relationships/media" Target="../media/media26.mp3"/><Relationship Id="rId12" Type="http://schemas.openxmlformats.org/officeDocument/2006/relationships/audio" Target="../media/media26.mp3"/><Relationship Id="rId11" Type="http://schemas.microsoft.com/office/2007/relationships/media" Target="../media/media25.mp3"/><Relationship Id="rId10" Type="http://schemas.openxmlformats.org/officeDocument/2006/relationships/audio" Target="../media/media25.mp3"/><Relationship Id="rId1" Type="http://schemas.openxmlformats.org/officeDocument/2006/relationships/image" Target="../media/image60.jpeg"/></Relationships>
</file>

<file path=ppt/slides/_rels/slide37.xml.rels><?xml version="1.0" encoding="UTF-8" standalone="yes"?>
<Relationships xmlns="http://schemas.openxmlformats.org/package/2006/relationships"><Relationship Id="rId9" Type="http://schemas.microsoft.com/office/2007/relationships/media" Target="../media/media28.mp3"/><Relationship Id="rId8" Type="http://schemas.openxmlformats.org/officeDocument/2006/relationships/audio" Target="../media/media28.mp3"/><Relationship Id="rId7" Type="http://schemas.openxmlformats.org/officeDocument/2006/relationships/image" Target="../media/image44.png"/><Relationship Id="rId6" Type="http://schemas.microsoft.com/office/2007/relationships/media" Target="../media/media27.mp3"/><Relationship Id="rId5" Type="http://schemas.openxmlformats.org/officeDocument/2006/relationships/audio" Target="../media/media27.mp3"/><Relationship Id="rId4" Type="http://schemas.openxmlformats.org/officeDocument/2006/relationships/image" Target="../media/image71.png"/><Relationship Id="rId3" Type="http://schemas.openxmlformats.org/officeDocument/2006/relationships/image" Target="../media/image4.png"/><Relationship Id="rId2" Type="http://schemas.openxmlformats.org/officeDocument/2006/relationships/image" Target="../media/image68.png"/><Relationship Id="rId16" Type="http://schemas.openxmlformats.org/officeDocument/2006/relationships/slideLayout" Target="../slideLayouts/slideLayout1.xml"/><Relationship Id="rId15" Type="http://schemas.microsoft.com/office/2007/relationships/media" Target="../media/media31.mp3"/><Relationship Id="rId14" Type="http://schemas.openxmlformats.org/officeDocument/2006/relationships/audio" Target="../media/media31.mp3"/><Relationship Id="rId13" Type="http://schemas.microsoft.com/office/2007/relationships/media" Target="../media/media30.mp3"/><Relationship Id="rId12" Type="http://schemas.openxmlformats.org/officeDocument/2006/relationships/audio" Target="../media/media30.mp3"/><Relationship Id="rId11" Type="http://schemas.microsoft.com/office/2007/relationships/media" Target="../media/media29.mp3"/><Relationship Id="rId10" Type="http://schemas.openxmlformats.org/officeDocument/2006/relationships/audio" Target="../media/media29.mp3"/><Relationship Id="rId1" Type="http://schemas.openxmlformats.org/officeDocument/2006/relationships/image" Target="../media/image60.jpeg"/></Relationships>
</file>

<file path=ppt/slides/_rels/slide38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5.xml"/><Relationship Id="rId8" Type="http://schemas.openxmlformats.org/officeDocument/2006/relationships/slideLayout" Target="../slideLayouts/slideLayout1.xml"/><Relationship Id="rId7" Type="http://schemas.openxmlformats.org/officeDocument/2006/relationships/image" Target="../media/image74.webp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4" Type="http://schemas.openxmlformats.org/officeDocument/2006/relationships/tags" Target="../tags/tag45.xml"/><Relationship Id="rId3" Type="http://schemas.openxmlformats.org/officeDocument/2006/relationships/image" Target="../media/image4.png"/><Relationship Id="rId2" Type="http://schemas.openxmlformats.org/officeDocument/2006/relationships/image" Target="../media/image48.png"/><Relationship Id="rId1" Type="http://schemas.openxmlformats.org/officeDocument/2006/relationships/image" Target="../media/image60.jpeg"/></Relationships>
</file>

<file path=ppt/slides/_rels/slide39.xml.rels><?xml version="1.0" encoding="UTF-8" standalone="yes"?>
<Relationships xmlns="http://schemas.openxmlformats.org/package/2006/relationships"><Relationship Id="rId9" Type="http://schemas.openxmlformats.org/officeDocument/2006/relationships/image" Target="../media/image34.png"/><Relationship Id="rId8" Type="http://schemas.openxmlformats.org/officeDocument/2006/relationships/image" Target="../media/image35.png"/><Relationship Id="rId7" Type="http://schemas.openxmlformats.org/officeDocument/2006/relationships/image" Target="../media/image6.png"/><Relationship Id="rId6" Type="http://schemas.openxmlformats.org/officeDocument/2006/relationships/image" Target="../media/image79.png"/><Relationship Id="rId5" Type="http://schemas.openxmlformats.org/officeDocument/2006/relationships/image" Target="../media/image4.png"/><Relationship Id="rId4" Type="http://schemas.openxmlformats.org/officeDocument/2006/relationships/image" Target="../media/image78.png"/><Relationship Id="rId3" Type="http://schemas.openxmlformats.org/officeDocument/2006/relationships/image" Target="../media/image77.png"/><Relationship Id="rId2" Type="http://schemas.openxmlformats.org/officeDocument/2006/relationships/image" Target="../media/image76.jpeg"/><Relationship Id="rId16" Type="http://schemas.openxmlformats.org/officeDocument/2006/relationships/slideLayout" Target="../slideLayouts/slideLayout1.xml"/><Relationship Id="rId15" Type="http://schemas.openxmlformats.org/officeDocument/2006/relationships/image" Target="../media/image80.png"/><Relationship Id="rId14" Type="http://schemas.openxmlformats.org/officeDocument/2006/relationships/image" Target="../media/image23.png"/><Relationship Id="rId13" Type="http://schemas.microsoft.com/office/2007/relationships/media" Target="../media/media7.mp3"/><Relationship Id="rId12" Type="http://schemas.openxmlformats.org/officeDocument/2006/relationships/audio" Target="../media/media7.mp3"/><Relationship Id="rId11" Type="http://schemas.openxmlformats.org/officeDocument/2006/relationships/image" Target="../media/image36.png"/><Relationship Id="rId10" Type="http://schemas.openxmlformats.org/officeDocument/2006/relationships/image" Target="../media/image37.png"/><Relationship Id="rId1" Type="http://schemas.openxmlformats.org/officeDocument/2006/relationships/image" Target="../media/image75.png"/></Relationships>
</file>

<file path=ppt/slides/_rels/slide40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.xml"/><Relationship Id="rId8" Type="http://schemas.openxmlformats.org/officeDocument/2006/relationships/image" Target="../media/image83.png"/><Relationship Id="rId7" Type="http://schemas.openxmlformats.org/officeDocument/2006/relationships/image" Target="../media/image23.png"/><Relationship Id="rId6" Type="http://schemas.openxmlformats.org/officeDocument/2006/relationships/image" Target="../media/image44.png"/><Relationship Id="rId5" Type="http://schemas.microsoft.com/office/2007/relationships/media" Target="../media/media32.mp3"/><Relationship Id="rId4" Type="http://schemas.openxmlformats.org/officeDocument/2006/relationships/audio" Target="../media/media32.mp3"/><Relationship Id="rId3" Type="http://schemas.openxmlformats.org/officeDocument/2006/relationships/image" Target="../media/image82.png"/><Relationship Id="rId2" Type="http://schemas.openxmlformats.org/officeDocument/2006/relationships/image" Target="../media/image81.png"/><Relationship Id="rId1" Type="http://schemas.openxmlformats.org/officeDocument/2006/relationships/image" Target="../media/image4.png"/></Relationships>
</file>

<file path=ppt/slides/_rels/slide4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.xml"/><Relationship Id="rId5" Type="http://schemas.openxmlformats.org/officeDocument/2006/relationships/image" Target="../media/image44.png"/><Relationship Id="rId4" Type="http://schemas.microsoft.com/office/2007/relationships/media" Target="../media/media33.mp3"/><Relationship Id="rId3" Type="http://schemas.openxmlformats.org/officeDocument/2006/relationships/audio" Target="../media/media33.mp3"/><Relationship Id="rId2" Type="http://schemas.openxmlformats.org/officeDocument/2006/relationships/image" Target="../media/image84.png"/><Relationship Id="rId1" Type="http://schemas.openxmlformats.org/officeDocument/2006/relationships/image" Target="../media/image4.png"/></Relationships>
</file>

<file path=ppt/slides/_rels/slide42.xml.rels><?xml version="1.0" encoding="UTF-8" standalone="yes"?>
<Relationships xmlns="http://schemas.openxmlformats.org/package/2006/relationships"><Relationship Id="rId9" Type="http://schemas.openxmlformats.org/officeDocument/2006/relationships/tags" Target="../tags/tag52.xml"/><Relationship Id="rId8" Type="http://schemas.openxmlformats.org/officeDocument/2006/relationships/image" Target="../media/image85.png"/><Relationship Id="rId7" Type="http://schemas.openxmlformats.org/officeDocument/2006/relationships/tags" Target="../tags/tag51.xml"/><Relationship Id="rId6" Type="http://schemas.openxmlformats.org/officeDocument/2006/relationships/tags" Target="../tags/tag50.xml"/><Relationship Id="rId50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9" Type="http://schemas.microsoft.com/office/2007/relationships/media" Target="../media/media39.m4a"/><Relationship Id="rId48" Type="http://schemas.openxmlformats.org/officeDocument/2006/relationships/audio" Target="../media/media39.m4a"/><Relationship Id="rId47" Type="http://schemas.microsoft.com/office/2007/relationships/media" Target="../media/media38.m4a"/><Relationship Id="rId46" Type="http://schemas.openxmlformats.org/officeDocument/2006/relationships/audio" Target="../media/media38.m4a"/><Relationship Id="rId45" Type="http://schemas.microsoft.com/office/2007/relationships/media" Target="../media/media37.m4a"/><Relationship Id="rId44" Type="http://schemas.openxmlformats.org/officeDocument/2006/relationships/audio" Target="../media/media37.m4a"/><Relationship Id="rId43" Type="http://schemas.microsoft.com/office/2007/relationships/media" Target="../media/media36.m4a"/><Relationship Id="rId42" Type="http://schemas.openxmlformats.org/officeDocument/2006/relationships/audio" Target="../media/media36.m4a"/><Relationship Id="rId41" Type="http://schemas.microsoft.com/office/2007/relationships/media" Target="../media/media35.m4a"/><Relationship Id="rId40" Type="http://schemas.openxmlformats.org/officeDocument/2006/relationships/audio" Target="../media/media35.m4a"/><Relationship Id="rId4" Type="http://schemas.openxmlformats.org/officeDocument/2006/relationships/tags" Target="../tags/tag49.xml"/><Relationship Id="rId39" Type="http://schemas.openxmlformats.org/officeDocument/2006/relationships/image" Target="../media/image23.png"/><Relationship Id="rId38" Type="http://schemas.microsoft.com/office/2007/relationships/media" Target="../media/media34.m4a"/><Relationship Id="rId37" Type="http://schemas.openxmlformats.org/officeDocument/2006/relationships/audio" Target="../media/media34.m4a"/><Relationship Id="rId36" Type="http://schemas.openxmlformats.org/officeDocument/2006/relationships/tags" Target="../tags/tag77.xml"/><Relationship Id="rId35" Type="http://schemas.openxmlformats.org/officeDocument/2006/relationships/tags" Target="../tags/tag76.xml"/><Relationship Id="rId34" Type="http://schemas.openxmlformats.org/officeDocument/2006/relationships/tags" Target="../tags/tag75.xml"/><Relationship Id="rId33" Type="http://schemas.openxmlformats.org/officeDocument/2006/relationships/tags" Target="../tags/tag74.xml"/><Relationship Id="rId32" Type="http://schemas.openxmlformats.org/officeDocument/2006/relationships/tags" Target="../tags/tag73.xml"/><Relationship Id="rId31" Type="http://schemas.openxmlformats.org/officeDocument/2006/relationships/tags" Target="../tags/tag72.xml"/><Relationship Id="rId30" Type="http://schemas.openxmlformats.org/officeDocument/2006/relationships/tags" Target="../tags/tag71.xml"/><Relationship Id="rId3" Type="http://schemas.openxmlformats.org/officeDocument/2006/relationships/tags" Target="../tags/tag48.xml"/><Relationship Id="rId29" Type="http://schemas.openxmlformats.org/officeDocument/2006/relationships/tags" Target="../tags/tag70.xml"/><Relationship Id="rId28" Type="http://schemas.openxmlformats.org/officeDocument/2006/relationships/tags" Target="../tags/tag69.xml"/><Relationship Id="rId27" Type="http://schemas.openxmlformats.org/officeDocument/2006/relationships/tags" Target="../tags/tag68.xml"/><Relationship Id="rId26" Type="http://schemas.openxmlformats.org/officeDocument/2006/relationships/tags" Target="../tags/tag67.xml"/><Relationship Id="rId25" Type="http://schemas.openxmlformats.org/officeDocument/2006/relationships/tags" Target="../tags/tag66.xml"/><Relationship Id="rId24" Type="http://schemas.openxmlformats.org/officeDocument/2006/relationships/tags" Target="../tags/tag65.xml"/><Relationship Id="rId23" Type="http://schemas.openxmlformats.org/officeDocument/2006/relationships/tags" Target="../tags/tag64.xml"/><Relationship Id="rId22" Type="http://schemas.openxmlformats.org/officeDocument/2006/relationships/tags" Target="../tags/tag63.xml"/><Relationship Id="rId21" Type="http://schemas.openxmlformats.org/officeDocument/2006/relationships/tags" Target="../tags/tag62.xml"/><Relationship Id="rId20" Type="http://schemas.openxmlformats.org/officeDocument/2006/relationships/tags" Target="../tags/tag61.xml"/><Relationship Id="rId2" Type="http://schemas.openxmlformats.org/officeDocument/2006/relationships/tags" Target="../tags/tag47.xml"/><Relationship Id="rId19" Type="http://schemas.openxmlformats.org/officeDocument/2006/relationships/tags" Target="../tags/tag60.xml"/><Relationship Id="rId18" Type="http://schemas.openxmlformats.org/officeDocument/2006/relationships/tags" Target="../tags/tag59.xml"/><Relationship Id="rId17" Type="http://schemas.openxmlformats.org/officeDocument/2006/relationships/tags" Target="../tags/tag58.xml"/><Relationship Id="rId16" Type="http://schemas.openxmlformats.org/officeDocument/2006/relationships/tags" Target="../tags/tag57.xml"/><Relationship Id="rId15" Type="http://schemas.openxmlformats.org/officeDocument/2006/relationships/tags" Target="../tags/tag56.xml"/><Relationship Id="rId14" Type="http://schemas.openxmlformats.org/officeDocument/2006/relationships/image" Target="../media/image87.png"/><Relationship Id="rId13" Type="http://schemas.openxmlformats.org/officeDocument/2006/relationships/tags" Target="../tags/tag55.xml"/><Relationship Id="rId12" Type="http://schemas.openxmlformats.org/officeDocument/2006/relationships/tags" Target="../tags/tag54.xml"/><Relationship Id="rId11" Type="http://schemas.openxmlformats.org/officeDocument/2006/relationships/tags" Target="../tags/tag53.xml"/><Relationship Id="rId10" Type="http://schemas.openxmlformats.org/officeDocument/2006/relationships/image" Target="../media/image86.png"/><Relationship Id="rId1" Type="http://schemas.openxmlformats.org/officeDocument/2006/relationships/tags" Target="../tags/tag46.xml"/></Relationships>
</file>

<file path=ppt/slides/_rels/slide43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.xml"/><Relationship Id="rId8" Type="http://schemas.openxmlformats.org/officeDocument/2006/relationships/image" Target="../media/image6.png"/><Relationship Id="rId7" Type="http://schemas.openxmlformats.org/officeDocument/2006/relationships/image" Target="../media/image40.png"/><Relationship Id="rId6" Type="http://schemas.openxmlformats.org/officeDocument/2006/relationships/image" Target="../media/image80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Relationship Id="rId3" Type="http://schemas.openxmlformats.org/officeDocument/2006/relationships/image" Target="../media/image34.png"/><Relationship Id="rId2" Type="http://schemas.openxmlformats.org/officeDocument/2006/relationships/image" Target="../media/image35.png"/><Relationship Id="rId1" Type="http://schemas.openxmlformats.org/officeDocument/2006/relationships/image" Target="../media/image4.png"/></Relationships>
</file>

<file path=ppt/slides/_rels/slide44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6.xml"/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91.png"/><Relationship Id="rId3" Type="http://schemas.openxmlformats.org/officeDocument/2006/relationships/image" Target="../media/image90.png"/><Relationship Id="rId2" Type="http://schemas.openxmlformats.org/officeDocument/2006/relationships/image" Target="../media/image89.png"/><Relationship Id="rId1" Type="http://schemas.openxmlformats.org/officeDocument/2006/relationships/image" Target="../media/image8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4236" y="320040"/>
            <a:ext cx="8789831" cy="6858000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886587" y="382521"/>
            <a:ext cx="2886462" cy="585216"/>
            <a:chOff x="292608" y="146304"/>
            <a:chExt cx="2886462" cy="585216"/>
          </a:xfrm>
        </p:grpSpPr>
        <p:sp>
          <p:nvSpPr>
            <p:cNvPr id="7" name="箭头: 五边形 6"/>
            <p:cNvSpPr/>
            <p:nvPr/>
          </p:nvSpPr>
          <p:spPr>
            <a:xfrm>
              <a:off x="292608" y="146304"/>
              <a:ext cx="2761488" cy="585216"/>
            </a:xfrm>
            <a:prstGeom prst="homePlate">
              <a:avLst/>
            </a:prstGeom>
            <a:solidFill>
              <a:srgbClr val="FCC745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文本框 7"/>
            <p:cNvSpPr txBox="1"/>
            <p:nvPr/>
          </p:nvSpPr>
          <p:spPr>
            <a:xfrm>
              <a:off x="521208" y="146304"/>
              <a:ext cx="265786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i="1" dirty="0">
                  <a:latin typeface="Segoe UI Black" panose="020B0A02040204020203" pitchFamily="34" charset="0"/>
                  <a:ea typeface="Segoe UI Black" panose="020B0A02040204020203" pitchFamily="34" charset="0"/>
                </a:rPr>
                <a:t>Enjoy a song</a:t>
              </a:r>
              <a:endParaRPr lang="zh-CN" altLang="en-US" sz="2800" i="1" dirty="0">
                <a:latin typeface="Segoe UI Black" panose="020B0A02040204020203" pitchFamily="34" charset="0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4974" y="-103638"/>
            <a:ext cx="981462" cy="981462"/>
          </a:xfrm>
          <a:prstGeom prst="rect">
            <a:avLst/>
          </a:prstGeom>
        </p:spPr>
      </p:pic>
      <p:pic>
        <p:nvPicPr>
          <p:cNvPr id="3" name="3fbf01338ab137d9814ea5fa2b45d112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381973" y="905256"/>
            <a:ext cx="7556354" cy="4553435"/>
          </a:xfrm>
          <a:prstGeom prst="rect">
            <a:avLst/>
          </a:prstGeom>
        </p:spPr>
      </p:pic>
      <p:pic>
        <p:nvPicPr>
          <p:cNvPr id="30" name="图片 2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933" r="7156" b="35208"/>
          <a:stretch>
            <a:fillRect/>
          </a:stretch>
        </p:blipFill>
        <p:spPr>
          <a:xfrm>
            <a:off x="4622165" y="-107950"/>
            <a:ext cx="6653530" cy="98552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5066665" y="123825"/>
            <a:ext cx="6376670" cy="52197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2800" b="1">
                <a:latin typeface="Arial" panose="020B0604020202020204" pitchFamily="34" charset="0"/>
                <a:ea typeface="微软雅黑" panose="020B0503020204020204" charset="-122"/>
              </a:rPr>
              <a:t>          What’s the song about?</a:t>
            </a:r>
            <a:endParaRPr lang="zh-CN" altLang="en-US" sz="2800" b="1">
              <a:latin typeface="Arial" panose="020B0604020202020204" pitchFamily="34" charset="0"/>
              <a:ea typeface="微软雅黑" panose="020B050302020402020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56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2559" y="1133856"/>
            <a:ext cx="6178846" cy="5568696"/>
          </a:xfrm>
          <a:custGeom>
            <a:avLst/>
            <a:gdLst>
              <a:gd name="connsiteX0" fmla="*/ 0 w 6847619"/>
              <a:gd name="connsiteY0" fmla="*/ 0 h 6171429"/>
              <a:gd name="connsiteX1" fmla="*/ 6847619 w 6847619"/>
              <a:gd name="connsiteY1" fmla="*/ 0 h 6171429"/>
              <a:gd name="connsiteX2" fmla="*/ 6847619 w 6847619"/>
              <a:gd name="connsiteY2" fmla="*/ 6171429 h 6171429"/>
              <a:gd name="connsiteX3" fmla="*/ 6845190 w 6847619"/>
              <a:gd name="connsiteY3" fmla="*/ 6171429 h 6171429"/>
              <a:gd name="connsiteX4" fmla="*/ 6845190 w 6847619"/>
              <a:gd name="connsiteY4" fmla="*/ 4922135 h 6171429"/>
              <a:gd name="connsiteX5" fmla="*/ 3858150 w 6847619"/>
              <a:gd name="connsiteY5" fmla="*/ 4922135 h 6171429"/>
              <a:gd name="connsiteX6" fmla="*/ 3858150 w 6847619"/>
              <a:gd name="connsiteY6" fmla="*/ 6171429 h 6171429"/>
              <a:gd name="connsiteX7" fmla="*/ 0 w 6847619"/>
              <a:gd name="connsiteY7" fmla="*/ 6171429 h 6171429"/>
              <a:gd name="connsiteX8" fmla="*/ 0 w 6847619"/>
              <a:gd name="connsiteY8" fmla="*/ 0 h 6171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47619" h="6171429">
                <a:moveTo>
                  <a:pt x="0" y="0"/>
                </a:moveTo>
                <a:lnTo>
                  <a:pt x="6847619" y="0"/>
                </a:lnTo>
                <a:lnTo>
                  <a:pt x="6847619" y="6171429"/>
                </a:lnTo>
                <a:lnTo>
                  <a:pt x="6845190" y="6171429"/>
                </a:lnTo>
                <a:lnTo>
                  <a:pt x="6845190" y="4922135"/>
                </a:lnTo>
                <a:lnTo>
                  <a:pt x="3858150" y="4922135"/>
                </a:lnTo>
                <a:lnTo>
                  <a:pt x="3858150" y="6171429"/>
                </a:lnTo>
                <a:lnTo>
                  <a:pt x="0" y="617142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343" t="100000" r="35" b="-2229"/>
          <a:stretch>
            <a:fillRect/>
          </a:stretch>
        </p:blipFill>
        <p:spPr>
          <a:xfrm>
            <a:off x="5722620" y="6377554"/>
            <a:ext cx="2987040" cy="137546"/>
          </a:xfrm>
          <a:custGeom>
            <a:avLst/>
            <a:gdLst>
              <a:gd name="connsiteX0" fmla="*/ 0 w 2987040"/>
              <a:gd name="connsiteY0" fmla="*/ 0 h 137546"/>
              <a:gd name="connsiteX1" fmla="*/ 2987040 w 2987040"/>
              <a:gd name="connsiteY1" fmla="*/ 0 h 137546"/>
              <a:gd name="connsiteX2" fmla="*/ 2987040 w 2987040"/>
              <a:gd name="connsiteY2" fmla="*/ 137546 h 137546"/>
              <a:gd name="connsiteX3" fmla="*/ 0 w 2987040"/>
              <a:gd name="connsiteY3" fmla="*/ 137546 h 137546"/>
              <a:gd name="connsiteX4" fmla="*/ 0 w 2987040"/>
              <a:gd name="connsiteY4" fmla="*/ 0 h 1375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87040" h="137546">
                <a:moveTo>
                  <a:pt x="0" y="0"/>
                </a:moveTo>
                <a:lnTo>
                  <a:pt x="2987040" y="0"/>
                </a:lnTo>
                <a:lnTo>
                  <a:pt x="2987040" y="137546"/>
                </a:lnTo>
                <a:lnTo>
                  <a:pt x="0" y="13754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3771" y="3918204"/>
            <a:ext cx="3570149" cy="3136392"/>
          </a:xfrm>
          <a:prstGeom prst="rect">
            <a:avLst/>
          </a:prstGeom>
        </p:spPr>
      </p:pic>
      <p:sp>
        <p:nvSpPr>
          <p:cNvPr id="16" name="文本框 15"/>
          <p:cNvSpPr txBox="1"/>
          <p:nvPr/>
        </p:nvSpPr>
        <p:spPr>
          <a:xfrm>
            <a:off x="4131722" y="-1018449"/>
            <a:ext cx="48056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>
                <a:latin typeface="华康POP2体W9(P)" panose="040B0900000000000000" pitchFamily="82" charset="-122"/>
                <a:ea typeface="华康POP2体W9(P)" panose="040B0900000000000000" pitchFamily="82" charset="-122"/>
              </a:rPr>
              <a:t>Unit 6 Weather</a:t>
            </a:r>
            <a:endParaRPr lang="zh-CN" altLang="en-US" sz="4800" dirty="0">
              <a:latin typeface="华康POP2体W9(P)" panose="040B0900000000000000" pitchFamily="82" charset="-122"/>
              <a:ea typeface="华康POP2体W9(P)" panose="040B0900000000000000" pitchFamily="82" charset="-122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6534557" y="107442"/>
            <a:ext cx="5267557" cy="1741932"/>
            <a:chOff x="6534557" y="107442"/>
            <a:chExt cx="5267557" cy="1741932"/>
          </a:xfrm>
        </p:grpSpPr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77" t="13667" r="5156" b="29467"/>
            <a:stretch>
              <a:fillRect/>
            </a:stretch>
          </p:blipFill>
          <p:spPr>
            <a:xfrm>
              <a:off x="6534557" y="107442"/>
              <a:ext cx="5267557" cy="1741932"/>
            </a:xfrm>
            <a:prstGeom prst="rect">
              <a:avLst/>
            </a:prstGeom>
          </p:spPr>
        </p:pic>
        <p:pic>
          <p:nvPicPr>
            <p:cNvPr id="17" name="图片 1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534557" y="278892"/>
              <a:ext cx="5200339" cy="1286367"/>
            </a:xfrm>
            <a:prstGeom prst="rect">
              <a:avLst/>
            </a:prstGeom>
          </p:spPr>
        </p:pic>
      </p:grpSp>
      <p:sp>
        <p:nvSpPr>
          <p:cNvPr id="19" name="文本框 18"/>
          <p:cNvSpPr txBox="1"/>
          <p:nvPr/>
        </p:nvSpPr>
        <p:spPr>
          <a:xfrm>
            <a:off x="7635824" y="1195927"/>
            <a:ext cx="3381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1046A8"/>
                </a:solidFill>
                <a:latin typeface="Arial Black" panose="020B0A04020102020204" pitchFamily="34" charset="0"/>
              </a:rPr>
              <a:t>(</a:t>
            </a:r>
            <a:r>
              <a:rPr lang="en-US" altLang="zh-CN" dirty="0" err="1">
                <a:solidFill>
                  <a:srgbClr val="1046A8"/>
                </a:solidFill>
                <a:latin typeface="Arial Black" panose="020B0A04020102020204" pitchFamily="34" charset="0"/>
              </a:rPr>
              <a:t>Lead-in&amp;Cartoon</a:t>
            </a:r>
            <a:r>
              <a:rPr lang="en-US" altLang="zh-CN" dirty="0">
                <a:solidFill>
                  <a:srgbClr val="1046A8"/>
                </a:solidFill>
                <a:latin typeface="Arial Black" panose="020B0A04020102020204" pitchFamily="34" charset="0"/>
              </a:rPr>
              <a:t> time)</a:t>
            </a:r>
            <a:endParaRPr lang="zh-CN" altLang="en-US" dirty="0">
              <a:solidFill>
                <a:srgbClr val="1046A8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609715" y="2031365"/>
            <a:ext cx="3766185" cy="880745"/>
          </a:xfrm>
          <a:prstGeom prst="rect">
            <a:avLst/>
          </a:prstGeom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5400" b="1">
                <a:latin typeface="Arial" panose="020B0604020202020204" pitchFamily="34" charset="0"/>
                <a:ea typeface="微软雅黑" panose="020B0503020204020204" charset="-122"/>
              </a:rPr>
              <a:t>w</a:t>
            </a:r>
            <a:r>
              <a:rPr lang="en-US" altLang="zh-CN" sz="5400" b="1">
                <a:solidFill>
                  <a:srgbClr val="00B0F0"/>
                </a:solidFill>
                <a:latin typeface="Arial" panose="020B0604020202020204" pitchFamily="34" charset="0"/>
                <a:ea typeface="微软雅黑" panose="020B0503020204020204" charset="-122"/>
              </a:rPr>
              <a:t>ea</a:t>
            </a:r>
            <a:r>
              <a:rPr lang="en-US" altLang="zh-CN" sz="5400" b="1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charset="-122"/>
              </a:rPr>
              <a:t>ther</a:t>
            </a:r>
            <a:endParaRPr lang="en-US" altLang="zh-CN" sz="5400" b="1">
              <a:solidFill>
                <a:srgbClr val="FF0000"/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30" name="图片 2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933" r="7156" b="35208"/>
          <a:stretch>
            <a:fillRect/>
          </a:stretch>
        </p:blipFill>
        <p:spPr>
          <a:xfrm>
            <a:off x="7409815" y="2695575"/>
            <a:ext cx="2308225" cy="171513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7880985" y="3093085"/>
            <a:ext cx="4064000" cy="1756410"/>
          </a:xfrm>
          <a:prstGeom prst="rect">
            <a:avLst/>
          </a:prstGeom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3200" b="1">
                <a:latin typeface="Arial" panose="020B0604020202020204" pitchFamily="34" charset="0"/>
                <a:ea typeface="微软雅黑" panose="020B0503020204020204" charset="-122"/>
              </a:rPr>
              <a:t>fa</a:t>
            </a:r>
            <a:r>
              <a:rPr lang="en-US" altLang="zh-CN" sz="3200" b="1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charset="-122"/>
              </a:rPr>
              <a:t>ther</a:t>
            </a:r>
            <a:endParaRPr lang="en-US" altLang="zh-CN" sz="3200" b="1">
              <a:solidFill>
                <a:srgbClr val="FF0000"/>
              </a:solidFill>
              <a:latin typeface="Arial" panose="020B0604020202020204" pitchFamily="34" charset="0"/>
              <a:ea typeface="微软雅黑" panose="020B0503020204020204" charset="-122"/>
            </a:endParaRPr>
          </a:p>
          <a:p>
            <a:pPr algn="l"/>
            <a:r>
              <a:rPr lang="en-US" altLang="zh-CN" sz="3200" b="1">
                <a:latin typeface="Arial" panose="020B0604020202020204" pitchFamily="34" charset="0"/>
                <a:ea typeface="微软雅黑" panose="020B0503020204020204" charset="-122"/>
              </a:rPr>
              <a:t>mo</a:t>
            </a:r>
            <a:r>
              <a:rPr lang="en-US" altLang="zh-CN" sz="3200" b="1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charset="-122"/>
              </a:rPr>
              <a:t>ther</a:t>
            </a:r>
            <a:endParaRPr lang="en-US" altLang="zh-CN" sz="3200" b="1">
              <a:solidFill>
                <a:srgbClr val="FF0000"/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3" grpId="0"/>
      <p:bldP spid="3" grpId="1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 descr="提升清晰度 (3)"/>
          <p:cNvPicPr>
            <a:picLocks noChangeAspect="1"/>
          </p:cNvPicPr>
          <p:nvPr/>
        </p:nvPicPr>
        <p:blipFill>
          <a:blip r:embed="rId1"/>
          <a:srcRect b="11972"/>
          <a:stretch>
            <a:fillRect/>
          </a:stretch>
        </p:blipFill>
        <p:spPr>
          <a:xfrm>
            <a:off x="-72390" y="0"/>
            <a:ext cx="12263755" cy="7772400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3990975" y="753745"/>
            <a:ext cx="24714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>
                <a:solidFill>
                  <a:schemeClr val="bg1"/>
                </a:solidFill>
                <a:latin typeface="Dolphin Story" charset="0"/>
                <a:cs typeface="Dolphin Story" charset="0"/>
              </a:rPr>
              <a:t>Beijing</a:t>
            </a:r>
            <a:endParaRPr lang="en-US" altLang="zh-CN" sz="2800">
              <a:solidFill>
                <a:schemeClr val="bg1"/>
              </a:solidFill>
              <a:latin typeface="Dolphin Story" charset="0"/>
              <a:cs typeface="Dolphin Story" charset="0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7781925" y="753745"/>
            <a:ext cx="24714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>
                <a:solidFill>
                  <a:schemeClr val="bg1"/>
                </a:solidFill>
                <a:latin typeface="Dolphin Story" charset="0"/>
                <a:cs typeface="Dolphin Story" charset="0"/>
              </a:rPr>
              <a:t>Harbin</a:t>
            </a:r>
            <a:endParaRPr lang="en-US" altLang="zh-CN" sz="2800">
              <a:solidFill>
                <a:schemeClr val="bg1"/>
              </a:solidFill>
              <a:latin typeface="Dolphin Story" charset="0"/>
              <a:cs typeface="Dolphin Story" charset="0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3990975" y="2586355"/>
            <a:ext cx="24714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>
                <a:solidFill>
                  <a:schemeClr val="bg1"/>
                </a:solidFill>
                <a:latin typeface="Dolphin Story" charset="0"/>
                <a:cs typeface="Dolphin Story" charset="0"/>
              </a:rPr>
              <a:t>Kunming</a:t>
            </a:r>
            <a:endParaRPr lang="en-US" altLang="zh-CN" sz="2800">
              <a:solidFill>
                <a:schemeClr val="bg1"/>
              </a:solidFill>
              <a:latin typeface="Dolphin Story" charset="0"/>
              <a:cs typeface="Dolphin Story" charset="0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7781925" y="2586355"/>
            <a:ext cx="20326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>
                <a:solidFill>
                  <a:schemeClr val="bg1"/>
                </a:solidFill>
                <a:latin typeface="Dolphin Story" charset="0"/>
                <a:cs typeface="Dolphin Story" charset="0"/>
              </a:rPr>
              <a:t>Nanjing</a:t>
            </a:r>
            <a:endParaRPr lang="en-US" altLang="zh-CN" sz="2800">
              <a:solidFill>
                <a:schemeClr val="bg1"/>
              </a:solidFill>
              <a:latin typeface="Dolphin Story" charset="0"/>
              <a:cs typeface="Dolphin Story" charset="0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3990975" y="4418965"/>
            <a:ext cx="13525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>
                <a:solidFill>
                  <a:schemeClr val="bg1"/>
                </a:solidFill>
                <a:latin typeface="Dolphin Story" charset="0"/>
                <a:cs typeface="Dolphin Story" charset="0"/>
              </a:rPr>
              <a:t>Sanya</a:t>
            </a:r>
            <a:endParaRPr lang="en-US" altLang="zh-CN" sz="2800">
              <a:solidFill>
                <a:schemeClr val="bg1"/>
              </a:solidFill>
              <a:latin typeface="Dolphin Story" charset="0"/>
              <a:cs typeface="Dolphin Story" charset="0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734300" y="4380230"/>
            <a:ext cx="13525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>
                <a:solidFill>
                  <a:schemeClr val="bg1"/>
                </a:solidFill>
                <a:latin typeface="Dolphin Story" charset="0"/>
                <a:cs typeface="Dolphin Story" charset="0"/>
              </a:rPr>
              <a:t>Macao</a:t>
            </a:r>
            <a:endParaRPr lang="en-US" altLang="zh-CN" sz="2800">
              <a:solidFill>
                <a:schemeClr val="bg1"/>
              </a:solidFill>
              <a:latin typeface="Dolphin Story" charset="0"/>
              <a:cs typeface="Dolphin Story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933" r="7156" b="35208"/>
          <a:stretch>
            <a:fillRect/>
          </a:stretch>
        </p:blipFill>
        <p:spPr>
          <a:xfrm>
            <a:off x="3156585" y="0"/>
            <a:ext cx="8392160" cy="87185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4614545" y="231775"/>
            <a:ext cx="6376670" cy="52197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2800" b="1">
                <a:latin typeface="Arial" panose="020B0604020202020204" pitchFamily="34" charset="0"/>
                <a:ea typeface="微软雅黑" panose="020B0503020204020204" charset="-122"/>
              </a:rPr>
              <a:t>What can you see from the picture</a:t>
            </a:r>
            <a:r>
              <a:rPr lang="zh-CN" altLang="en-US" sz="2800" b="1">
                <a:latin typeface="Arial" panose="020B0604020202020204" pitchFamily="34" charset="0"/>
                <a:ea typeface="微软雅黑" panose="020B0503020204020204" charset="-122"/>
              </a:rPr>
              <a:t>？</a:t>
            </a:r>
            <a:endParaRPr lang="zh-CN" altLang="en-US" sz="2800" b="1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556" y="91307"/>
            <a:ext cx="981462" cy="981462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1334262" y="232026"/>
            <a:ext cx="2761488" cy="585216"/>
            <a:chOff x="-1131062" y="-107061"/>
            <a:chExt cx="2761488" cy="585216"/>
          </a:xfrm>
        </p:grpSpPr>
        <p:sp>
          <p:nvSpPr>
            <p:cNvPr id="10" name="箭头: 五边形 6"/>
            <p:cNvSpPr/>
            <p:nvPr/>
          </p:nvSpPr>
          <p:spPr>
            <a:xfrm>
              <a:off x="-1131062" y="-107061"/>
              <a:ext cx="2761488" cy="585216"/>
            </a:xfrm>
            <a:prstGeom prst="homePlate">
              <a:avLst/>
            </a:prstGeom>
            <a:solidFill>
              <a:srgbClr val="FCC745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-1027557" y="-107061"/>
              <a:ext cx="2657862" cy="5219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i="1" dirty="0">
                  <a:latin typeface="Segoe UI Black" panose="020B0A02040204020203" pitchFamily="34" charset="0"/>
                </a:rPr>
                <a:t>Look and </a:t>
              </a:r>
              <a:r>
                <a:rPr lang="en-US" altLang="zh-CN" sz="2800" i="1" dirty="0">
                  <a:latin typeface="Segoe UI Black" panose="020B0A02040204020203" pitchFamily="34" charset="0"/>
                </a:rPr>
                <a:t>say</a:t>
              </a:r>
              <a:endParaRPr lang="en-US" altLang="zh-CN" sz="2800" i="1" dirty="0">
                <a:latin typeface="Segoe UI Black" panose="020B0A02040204020203" pitchFamily="34" charset="0"/>
              </a:endParaRPr>
            </a:p>
          </p:txBody>
        </p:sp>
      </p:grpSp>
      <p:sp>
        <p:nvSpPr>
          <p:cNvPr id="7" name="圆角矩形 6"/>
          <p:cNvSpPr/>
          <p:nvPr/>
        </p:nvSpPr>
        <p:spPr>
          <a:xfrm>
            <a:off x="2172970" y="1694815"/>
            <a:ext cx="1720215" cy="631825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3200" b="1">
                <a:solidFill>
                  <a:schemeClr val="tx1"/>
                </a:solidFill>
              </a:rPr>
              <a:t>cl</a:t>
            </a:r>
            <a:r>
              <a:rPr lang="en-US" altLang="zh-CN" sz="3200" b="1">
                <a:solidFill>
                  <a:srgbClr val="FF0000"/>
                </a:solidFill>
              </a:rPr>
              <a:t>ou</a:t>
            </a:r>
            <a:r>
              <a:rPr lang="en-US" altLang="zh-CN" sz="3200" b="1">
                <a:solidFill>
                  <a:schemeClr val="tx1"/>
                </a:solidFill>
              </a:rPr>
              <a:t>d</a:t>
            </a:r>
            <a:r>
              <a:rPr lang="en-US" altLang="zh-CN" sz="3200" b="1">
                <a:solidFill>
                  <a:srgbClr val="FF0000"/>
                </a:solidFill>
              </a:rPr>
              <a:t>y</a:t>
            </a:r>
            <a:endParaRPr lang="en-US" altLang="zh-CN" sz="3200" b="1">
              <a:solidFill>
                <a:srgbClr val="FF0000"/>
              </a:solidFill>
            </a:endParaRPr>
          </a:p>
        </p:txBody>
      </p:sp>
      <p:sp>
        <p:nvSpPr>
          <p:cNvPr id="8" name="圆角矩形 7"/>
          <p:cNvSpPr/>
          <p:nvPr/>
        </p:nvSpPr>
        <p:spPr>
          <a:xfrm>
            <a:off x="2734310" y="3018790"/>
            <a:ext cx="1720215" cy="631825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3200" b="1">
                <a:solidFill>
                  <a:schemeClr val="tx1"/>
                </a:solidFill>
              </a:rPr>
              <a:t>s</a:t>
            </a:r>
            <a:r>
              <a:rPr lang="en-US" altLang="zh-CN" sz="3200" b="1">
                <a:solidFill>
                  <a:srgbClr val="FF0000"/>
                </a:solidFill>
              </a:rPr>
              <a:t>u</a:t>
            </a:r>
            <a:r>
              <a:rPr lang="en-US" altLang="zh-CN" sz="3200" b="1">
                <a:solidFill>
                  <a:schemeClr val="tx1"/>
                </a:solidFill>
              </a:rPr>
              <a:t>nn</a:t>
            </a:r>
            <a:r>
              <a:rPr lang="en-US" altLang="zh-CN" sz="3200" b="1">
                <a:solidFill>
                  <a:srgbClr val="FF0000"/>
                </a:solidFill>
              </a:rPr>
              <a:t>y</a:t>
            </a:r>
            <a:endParaRPr lang="en-US" altLang="zh-CN" sz="3200" b="1">
              <a:solidFill>
                <a:srgbClr val="FF0000"/>
              </a:solidFill>
            </a:endParaRPr>
          </a:p>
        </p:txBody>
      </p:sp>
      <p:sp>
        <p:nvSpPr>
          <p:cNvPr id="18" name="圆角矩形 17"/>
          <p:cNvSpPr/>
          <p:nvPr/>
        </p:nvSpPr>
        <p:spPr>
          <a:xfrm>
            <a:off x="7127875" y="4902200"/>
            <a:ext cx="1720215" cy="631825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3200" b="1">
                <a:solidFill>
                  <a:schemeClr val="tx1"/>
                </a:solidFill>
              </a:rPr>
              <a:t>w</a:t>
            </a:r>
            <a:r>
              <a:rPr lang="en-US" altLang="zh-CN" sz="3200" b="1">
                <a:solidFill>
                  <a:srgbClr val="FF0000"/>
                </a:solidFill>
              </a:rPr>
              <a:t>in</a:t>
            </a:r>
            <a:r>
              <a:rPr lang="en-US" altLang="zh-CN" sz="3200" b="1">
                <a:solidFill>
                  <a:schemeClr val="tx1"/>
                </a:solidFill>
              </a:rPr>
              <a:t>d</a:t>
            </a:r>
            <a:r>
              <a:rPr lang="en-US" altLang="zh-CN" sz="3200" b="1">
                <a:solidFill>
                  <a:srgbClr val="FF0000"/>
                </a:solidFill>
              </a:rPr>
              <a:t>y</a:t>
            </a:r>
            <a:endParaRPr lang="en-US" altLang="zh-CN" sz="3200" b="1">
              <a:solidFill>
                <a:srgbClr val="FF0000"/>
              </a:solidFill>
            </a:endParaRPr>
          </a:p>
        </p:txBody>
      </p:sp>
      <p:sp>
        <p:nvSpPr>
          <p:cNvPr id="19" name="圆角矩形 18"/>
          <p:cNvSpPr/>
          <p:nvPr/>
        </p:nvSpPr>
        <p:spPr>
          <a:xfrm>
            <a:off x="9514840" y="4822825"/>
            <a:ext cx="1720215" cy="63182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3200" b="1">
                <a:solidFill>
                  <a:schemeClr val="tx1"/>
                </a:solidFill>
              </a:rPr>
              <a:t>warm</a:t>
            </a:r>
            <a:endParaRPr lang="en-US" altLang="zh-CN" sz="3200" b="1">
              <a:solidFill>
                <a:schemeClr val="tx1"/>
              </a:solidFill>
            </a:endParaRPr>
          </a:p>
        </p:txBody>
      </p:sp>
      <p:sp>
        <p:nvSpPr>
          <p:cNvPr id="20" name="圆角矩形 19"/>
          <p:cNvSpPr/>
          <p:nvPr/>
        </p:nvSpPr>
        <p:spPr>
          <a:xfrm>
            <a:off x="5617845" y="4747260"/>
            <a:ext cx="1236345" cy="631825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3200" b="1">
                <a:solidFill>
                  <a:schemeClr val="tx1"/>
                </a:solidFill>
              </a:rPr>
              <a:t>hot</a:t>
            </a:r>
            <a:endParaRPr lang="en-US" altLang="zh-CN" sz="3200" b="1">
              <a:solidFill>
                <a:schemeClr val="tx1"/>
              </a:solidFill>
            </a:endParaRPr>
          </a:p>
        </p:txBody>
      </p:sp>
      <p:sp>
        <p:nvSpPr>
          <p:cNvPr id="21" name="圆角矩形 20"/>
          <p:cNvSpPr/>
          <p:nvPr/>
        </p:nvSpPr>
        <p:spPr>
          <a:xfrm>
            <a:off x="7128510" y="3093085"/>
            <a:ext cx="1348740" cy="631825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3200" b="1">
                <a:solidFill>
                  <a:schemeClr val="tx1"/>
                </a:solidFill>
              </a:rPr>
              <a:t>rain</a:t>
            </a:r>
            <a:r>
              <a:rPr lang="en-US" altLang="zh-CN" sz="3200" b="1">
                <a:solidFill>
                  <a:srgbClr val="FF0000"/>
                </a:solidFill>
              </a:rPr>
              <a:t>y</a:t>
            </a:r>
            <a:endParaRPr lang="en-US" altLang="zh-CN" sz="3200" b="1">
              <a:solidFill>
                <a:srgbClr val="FF0000"/>
              </a:solidFill>
            </a:endParaRPr>
          </a:p>
        </p:txBody>
      </p:sp>
      <p:sp>
        <p:nvSpPr>
          <p:cNvPr id="22" name="圆角矩形 21"/>
          <p:cNvSpPr/>
          <p:nvPr/>
        </p:nvSpPr>
        <p:spPr>
          <a:xfrm>
            <a:off x="5760085" y="3018790"/>
            <a:ext cx="1236345" cy="631825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3200" b="1">
                <a:solidFill>
                  <a:schemeClr val="tx1"/>
                </a:solidFill>
              </a:rPr>
              <a:t>cool</a:t>
            </a:r>
            <a:endParaRPr lang="en-US" altLang="zh-CN" sz="3200" b="1">
              <a:solidFill>
                <a:schemeClr val="tx1"/>
              </a:solidFill>
            </a:endParaRPr>
          </a:p>
        </p:txBody>
      </p:sp>
      <p:sp>
        <p:nvSpPr>
          <p:cNvPr id="2" name="椭圆 1"/>
          <p:cNvSpPr/>
          <p:nvPr/>
        </p:nvSpPr>
        <p:spPr>
          <a:xfrm>
            <a:off x="5421630" y="1912620"/>
            <a:ext cx="1522730" cy="401955"/>
          </a:xfrm>
          <a:prstGeom prst="ellipse">
            <a:avLst/>
          </a:prstGeom>
          <a:ln w="28575" cmpd="sng">
            <a:solidFill>
              <a:srgbClr val="FF0000"/>
            </a:solidFill>
            <a:prstDash val="solid"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8" name="椭圆 27"/>
          <p:cNvSpPr/>
          <p:nvPr/>
        </p:nvSpPr>
        <p:spPr>
          <a:xfrm>
            <a:off x="9293225" y="1912620"/>
            <a:ext cx="1522730" cy="401955"/>
          </a:xfrm>
          <a:prstGeom prst="ellipse">
            <a:avLst/>
          </a:prstGeom>
          <a:ln w="28575" cmpd="sng">
            <a:solidFill>
              <a:srgbClr val="FF0000"/>
            </a:solidFill>
            <a:prstDash val="solid"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9" name="椭圆 28"/>
          <p:cNvSpPr/>
          <p:nvPr/>
        </p:nvSpPr>
        <p:spPr>
          <a:xfrm>
            <a:off x="5473700" y="3676015"/>
            <a:ext cx="1522730" cy="401955"/>
          </a:xfrm>
          <a:prstGeom prst="ellipse">
            <a:avLst/>
          </a:prstGeom>
          <a:ln w="28575" cmpd="sng">
            <a:solidFill>
              <a:srgbClr val="FF0000"/>
            </a:solidFill>
            <a:prstDash val="solid"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0" name="椭圆 29"/>
          <p:cNvSpPr/>
          <p:nvPr/>
        </p:nvSpPr>
        <p:spPr>
          <a:xfrm>
            <a:off x="9143365" y="3676015"/>
            <a:ext cx="1522730" cy="401955"/>
          </a:xfrm>
          <a:prstGeom prst="ellipse">
            <a:avLst/>
          </a:prstGeom>
          <a:ln w="28575" cmpd="sng">
            <a:solidFill>
              <a:srgbClr val="FF0000"/>
            </a:solidFill>
            <a:prstDash val="solid"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1" name="椭圆 30"/>
          <p:cNvSpPr/>
          <p:nvPr/>
        </p:nvSpPr>
        <p:spPr>
          <a:xfrm flipV="1">
            <a:off x="5421630" y="5476240"/>
            <a:ext cx="1522730" cy="429895"/>
          </a:xfrm>
          <a:prstGeom prst="ellipse">
            <a:avLst/>
          </a:prstGeom>
          <a:ln w="28575" cmpd="sng">
            <a:solidFill>
              <a:srgbClr val="FF0000"/>
            </a:solidFill>
            <a:prstDash val="solid"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2" name="椭圆 31"/>
          <p:cNvSpPr/>
          <p:nvPr/>
        </p:nvSpPr>
        <p:spPr>
          <a:xfrm>
            <a:off x="9142730" y="5486400"/>
            <a:ext cx="1601470" cy="401955"/>
          </a:xfrm>
          <a:prstGeom prst="ellipse">
            <a:avLst/>
          </a:prstGeom>
          <a:ln w="28575" cmpd="sng">
            <a:solidFill>
              <a:srgbClr val="FF0000"/>
            </a:solidFill>
            <a:prstDash val="solid"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23" name="组合 22"/>
          <p:cNvGrpSpPr/>
          <p:nvPr/>
        </p:nvGrpSpPr>
        <p:grpSpPr>
          <a:xfrm>
            <a:off x="1931669" y="2364105"/>
            <a:ext cx="8608060" cy="1978025"/>
            <a:chOff x="348316" y="5285499"/>
            <a:chExt cx="8015894" cy="1391697"/>
          </a:xfrm>
        </p:grpSpPr>
        <p:pic>
          <p:nvPicPr>
            <p:cNvPr id="24" name="图片 2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3933" r="7156" b="35208"/>
            <a:stretch>
              <a:fillRect/>
            </a:stretch>
          </p:blipFill>
          <p:spPr>
            <a:xfrm>
              <a:off x="348316" y="5285499"/>
              <a:ext cx="8015894" cy="1391697"/>
            </a:xfrm>
            <a:prstGeom prst="rect">
              <a:avLst/>
            </a:prstGeom>
          </p:spPr>
        </p:pic>
        <p:sp>
          <p:nvSpPr>
            <p:cNvPr id="25" name="文本框 24"/>
            <p:cNvSpPr txBox="1"/>
            <p:nvPr/>
          </p:nvSpPr>
          <p:spPr>
            <a:xfrm>
              <a:off x="1694154" y="5707699"/>
              <a:ext cx="6296935" cy="6706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i="1" dirty="0">
                  <a:latin typeface="Segoe UI Black" panose="020B0A02040204020203" pitchFamily="34" charset="0"/>
                </a:rPr>
                <a:t>Different cities</a:t>
              </a:r>
              <a:r>
                <a:rPr lang="zh-CN" altLang="en-US" sz="2800" i="1" dirty="0">
                  <a:latin typeface="Segoe UI Black" panose="020B0A02040204020203" pitchFamily="34" charset="0"/>
                </a:rPr>
                <a:t>，</a:t>
              </a:r>
              <a:r>
                <a:rPr lang="en-US" altLang="zh-CN" sz="2800" i="1" dirty="0">
                  <a:latin typeface="Segoe UI Black" panose="020B0A02040204020203" pitchFamily="34" charset="0"/>
                </a:rPr>
                <a:t>different weather.</a:t>
              </a:r>
              <a:endParaRPr lang="en-US" altLang="zh-CN" sz="2800" i="1" dirty="0">
                <a:latin typeface="Segoe UI Black" panose="020B0A02040204020203" pitchFamily="34" charset="0"/>
              </a:endParaRPr>
            </a:p>
            <a:p>
              <a:r>
                <a:rPr lang="en-US" altLang="zh-CN" sz="2800" i="1" dirty="0">
                  <a:latin typeface="Segoe UI Black" panose="020B0A02040204020203" pitchFamily="34" charset="0"/>
                </a:rPr>
                <a:t>           </a:t>
              </a:r>
              <a:r>
                <a:rPr lang="en-US" altLang="zh-CN" sz="2400" b="1" dirty="0">
                  <a:latin typeface="Segoe UI Black" panose="020B0A02040204020203" pitchFamily="34" charset="0"/>
                </a:rPr>
                <a:t>(</a:t>
              </a:r>
              <a:r>
                <a:rPr lang="zh-CN" altLang="en-US" sz="2400" b="1" dirty="0">
                  <a:latin typeface="Segoe UI Black" panose="020B0A02040204020203" pitchFamily="34" charset="0"/>
                </a:rPr>
                <a:t>不同的</a:t>
              </a:r>
              <a:r>
                <a:rPr lang="zh-CN" altLang="en-US" sz="2400" b="1" dirty="0">
                  <a:latin typeface="Segoe UI Black" panose="020B0A02040204020203" pitchFamily="34" charset="0"/>
                </a:rPr>
                <a:t>城市，不同的天气）</a:t>
              </a:r>
              <a:endParaRPr lang="zh-CN" altLang="en-US" sz="2400" b="1" dirty="0">
                <a:latin typeface="Segoe UI Black" panose="020B0A02040204020203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1"/>
      <p:bldP spid="13" grpId="1"/>
      <p:bldP spid="14" grpId="1"/>
      <p:bldP spid="15" grpId="1"/>
      <p:bldP spid="16" grpId="1"/>
      <p:bldP spid="17" grpId="1"/>
      <p:bldP spid="4" grpId="0"/>
      <p:bldP spid="4" grpId="1"/>
      <p:bldP spid="8" grpId="1" animBg="1"/>
      <p:bldP spid="22" grpId="1" animBg="1"/>
      <p:bldP spid="21" grpId="1" animBg="1"/>
      <p:bldP spid="20" grpId="1" animBg="1"/>
      <p:bldP spid="18" grpId="1" animBg="1"/>
      <p:bldP spid="19" grpId="1" animBg="1"/>
      <p:bldP spid="7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矩形 14"/>
          <p:cNvSpPr/>
          <p:nvPr/>
        </p:nvSpPr>
        <p:spPr>
          <a:xfrm>
            <a:off x="264795" y="28575"/>
            <a:ext cx="12011660" cy="744855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>
              <a:solidFill>
                <a:schemeClr val="tx1"/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5943600"/>
            <a:ext cx="12192000" cy="91440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087" y="-151517"/>
            <a:ext cx="981462" cy="981462"/>
          </a:xfrm>
          <a:prstGeom prst="rect">
            <a:avLst/>
          </a:prstGeom>
        </p:spPr>
      </p:pic>
      <p:sp>
        <p:nvSpPr>
          <p:cNvPr id="6" name="云形 5"/>
          <p:cNvSpPr/>
          <p:nvPr/>
        </p:nvSpPr>
        <p:spPr>
          <a:xfrm>
            <a:off x="1821815" y="842010"/>
            <a:ext cx="2722880" cy="704850"/>
          </a:xfrm>
          <a:prstGeom prst="cloud">
            <a:avLst/>
          </a:prstGeom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2195195" y="889635"/>
            <a:ext cx="40640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 b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</a:rPr>
              <a:t>Weather</a:t>
            </a:r>
            <a:endParaRPr lang="en-US" altLang="zh-CN" sz="3200" b="1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grpSp>
        <p:nvGrpSpPr>
          <p:cNvPr id="31" name="组合 30"/>
          <p:cNvGrpSpPr/>
          <p:nvPr/>
        </p:nvGrpSpPr>
        <p:grpSpPr>
          <a:xfrm>
            <a:off x="1199515" y="121920"/>
            <a:ext cx="3611245" cy="963930"/>
            <a:chOff x="-1246573" y="-107061"/>
            <a:chExt cx="2834472" cy="963930"/>
          </a:xfrm>
        </p:grpSpPr>
        <p:sp>
          <p:nvSpPr>
            <p:cNvPr id="32" name="箭头: 五边形 6"/>
            <p:cNvSpPr/>
            <p:nvPr/>
          </p:nvSpPr>
          <p:spPr>
            <a:xfrm>
              <a:off x="-1246573" y="-107061"/>
              <a:ext cx="2752632" cy="585470"/>
            </a:xfrm>
            <a:prstGeom prst="homePlate">
              <a:avLst/>
            </a:prstGeom>
            <a:solidFill>
              <a:srgbClr val="FCC745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" name="文本框 32"/>
            <p:cNvSpPr txBox="1"/>
            <p:nvPr/>
          </p:nvSpPr>
          <p:spPr>
            <a:xfrm>
              <a:off x="-959299" y="-96266"/>
              <a:ext cx="2547198" cy="95313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i="1" dirty="0">
                  <a:latin typeface="Segoe UI Black" panose="020B0A02040204020203" pitchFamily="34" charset="0"/>
                </a:rPr>
                <a:t>Learn and read</a:t>
              </a:r>
              <a:endParaRPr lang="en-US" altLang="zh-CN" sz="2800" i="1" dirty="0">
                <a:latin typeface="Segoe UI Black" panose="020B0A02040204020203" pitchFamily="34" charset="0"/>
              </a:endParaRPr>
            </a:p>
            <a:p>
              <a:endParaRPr lang="en-US" altLang="zh-CN" sz="2800" i="1" dirty="0">
                <a:latin typeface="Segoe UI Black" panose="020B0A02040204020203" pitchFamily="34" charset="0"/>
              </a:endParaRPr>
            </a:p>
          </p:txBody>
        </p:sp>
      </p:grp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1445" y="2684780"/>
            <a:ext cx="1211580" cy="85598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1445" y="1555750"/>
            <a:ext cx="1193800" cy="916940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9225" y="3843020"/>
            <a:ext cx="1193800" cy="765810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84300" y="4864100"/>
            <a:ext cx="1210945" cy="824865"/>
          </a:xfrm>
          <a:prstGeom prst="rect">
            <a:avLst/>
          </a:prstGeom>
        </p:spPr>
      </p:pic>
      <p:sp>
        <p:nvSpPr>
          <p:cNvPr id="23" name="文本框 22"/>
          <p:cNvSpPr txBox="1"/>
          <p:nvPr/>
        </p:nvSpPr>
        <p:spPr>
          <a:xfrm>
            <a:off x="6878955" y="873125"/>
            <a:ext cx="451675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 b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</a:rPr>
              <a:t>Temperature </a:t>
            </a:r>
            <a:r>
              <a:rPr lang="zh-CN" altLang="en-US" sz="32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温度</a:t>
            </a:r>
            <a:endParaRPr lang="zh-CN" altLang="en-US" sz="32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5" name="云形 24"/>
          <p:cNvSpPr/>
          <p:nvPr/>
        </p:nvSpPr>
        <p:spPr>
          <a:xfrm>
            <a:off x="6156325" y="773430"/>
            <a:ext cx="4896485" cy="850900"/>
          </a:xfrm>
          <a:prstGeom prst="cloud">
            <a:avLst/>
          </a:prstGeom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53780" y="3900805"/>
            <a:ext cx="1768475" cy="56197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53780" y="1850390"/>
            <a:ext cx="1767840" cy="59118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53780" y="4933315"/>
            <a:ext cx="1767205" cy="61404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53145" y="2794000"/>
            <a:ext cx="1768475" cy="608965"/>
          </a:xfrm>
          <a:prstGeom prst="rect">
            <a:avLst/>
          </a:prstGeom>
        </p:spPr>
      </p:pic>
      <p:grpSp>
        <p:nvGrpSpPr>
          <p:cNvPr id="39" name="组合 38"/>
          <p:cNvGrpSpPr/>
          <p:nvPr>
            <p:custDataLst>
              <p:tags r:id="rId10"/>
            </p:custDataLst>
          </p:nvPr>
        </p:nvGrpSpPr>
        <p:grpSpPr>
          <a:xfrm>
            <a:off x="2835252" y="3859530"/>
            <a:ext cx="1805963" cy="696595"/>
            <a:chOff x="12888" y="-3165"/>
            <a:chExt cx="2719" cy="1097"/>
          </a:xfrm>
        </p:grpSpPr>
        <p:sp>
          <p:nvSpPr>
            <p:cNvPr id="41" name="圆角矩形 40"/>
            <p:cNvSpPr/>
            <p:nvPr>
              <p:custDataLst>
                <p:tags r:id="rId11"/>
              </p:custDataLst>
            </p:nvPr>
          </p:nvSpPr>
          <p:spPr>
            <a:xfrm>
              <a:off x="12888" y="-3165"/>
              <a:ext cx="2719" cy="1097"/>
            </a:xfrm>
            <a:prstGeom prst="roundRect">
              <a:avLst/>
            </a:prstGeom>
            <a:solidFill>
              <a:srgbClr val="0070C0"/>
            </a:solidFill>
            <a:ln w="3810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2" name="文本框 41"/>
            <p:cNvSpPr txBox="1"/>
            <p:nvPr>
              <p:custDataLst>
                <p:tags r:id="rId12"/>
              </p:custDataLst>
            </p:nvPr>
          </p:nvSpPr>
          <p:spPr>
            <a:xfrm>
              <a:off x="13353" y="-3109"/>
              <a:ext cx="1973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200" b="1">
                  <a:solidFill>
                    <a:schemeClr val="tx1"/>
                  </a:solidFill>
                  <a:latin typeface="Dolphin Story" charset="0"/>
                  <a:cs typeface="Dolphin Story" charset="0"/>
                </a:rPr>
                <a:t>rain</a:t>
              </a:r>
              <a:r>
                <a:rPr lang="en-US" altLang="zh-CN" sz="3200" b="1">
                  <a:solidFill>
                    <a:srgbClr val="C00000"/>
                  </a:solidFill>
                  <a:latin typeface="Dolphin Story" charset="0"/>
                  <a:cs typeface="Dolphin Story" charset="0"/>
                </a:rPr>
                <a:t>y</a:t>
              </a:r>
              <a:endParaRPr lang="en-US" altLang="zh-CN" sz="3200" b="1">
                <a:solidFill>
                  <a:srgbClr val="C00000"/>
                </a:solidFill>
                <a:latin typeface="Dolphin Story" charset="0"/>
                <a:cs typeface="Dolphin Story" charset="0"/>
              </a:endParaRPr>
            </a:p>
          </p:txBody>
        </p:sp>
      </p:grpSp>
      <p:sp>
        <p:nvSpPr>
          <p:cNvPr id="26" name="圆角矩形 25"/>
          <p:cNvSpPr/>
          <p:nvPr>
            <p:custDataLst>
              <p:tags r:id="rId13"/>
            </p:custDataLst>
          </p:nvPr>
        </p:nvSpPr>
        <p:spPr>
          <a:xfrm>
            <a:off x="2835275" y="5012690"/>
            <a:ext cx="1805940" cy="696595"/>
          </a:xfrm>
          <a:prstGeom prst="roundRect">
            <a:avLst/>
          </a:prstGeom>
          <a:solidFill>
            <a:schemeClr val="accent6"/>
          </a:solidFill>
          <a:ln w="381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7" name="文本框 26"/>
          <p:cNvSpPr txBox="1"/>
          <p:nvPr>
            <p:custDataLst>
              <p:tags r:id="rId14"/>
            </p:custDataLst>
          </p:nvPr>
        </p:nvSpPr>
        <p:spPr>
          <a:xfrm>
            <a:off x="3018790" y="5105400"/>
            <a:ext cx="16878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>
                <a:solidFill>
                  <a:schemeClr val="tx1"/>
                </a:solidFill>
                <a:latin typeface="Dolphin Story" charset="0"/>
                <a:cs typeface="Dolphin Story" charset="0"/>
              </a:rPr>
              <a:t>w</a:t>
            </a:r>
            <a:r>
              <a:rPr lang="en-US" altLang="zh-CN" sz="3200" b="1">
                <a:solidFill>
                  <a:srgbClr val="FF0000"/>
                </a:solidFill>
                <a:latin typeface="Dolphin Story" charset="0"/>
                <a:cs typeface="Dolphin Story" charset="0"/>
              </a:rPr>
              <a:t>in</a:t>
            </a:r>
            <a:r>
              <a:rPr lang="en-US" altLang="zh-CN" sz="3200" b="1">
                <a:solidFill>
                  <a:schemeClr val="tx1"/>
                </a:solidFill>
                <a:latin typeface="Dolphin Story" charset="0"/>
                <a:cs typeface="Dolphin Story" charset="0"/>
              </a:rPr>
              <a:t>d</a:t>
            </a:r>
            <a:r>
              <a:rPr lang="en-US" altLang="zh-CN" sz="3200" b="1">
                <a:solidFill>
                  <a:srgbClr val="C00000"/>
                </a:solidFill>
                <a:latin typeface="Dolphin Story" charset="0"/>
                <a:cs typeface="Dolphin Story" charset="0"/>
              </a:rPr>
              <a:t>y</a:t>
            </a:r>
            <a:endParaRPr lang="en-US" altLang="zh-CN" sz="3200" b="1">
              <a:solidFill>
                <a:srgbClr val="C00000"/>
              </a:solidFill>
              <a:latin typeface="Dolphin Story" charset="0"/>
              <a:cs typeface="Dolphin Story" charset="0"/>
            </a:endParaRPr>
          </a:p>
        </p:txBody>
      </p:sp>
      <p:grpSp>
        <p:nvGrpSpPr>
          <p:cNvPr id="55" name="组合 54"/>
          <p:cNvGrpSpPr/>
          <p:nvPr>
            <p:custDataLst>
              <p:tags r:id="rId15"/>
            </p:custDataLst>
          </p:nvPr>
        </p:nvGrpSpPr>
        <p:grpSpPr>
          <a:xfrm>
            <a:off x="2834640" y="1733550"/>
            <a:ext cx="1806575" cy="696595"/>
            <a:chOff x="13128" y="-3165"/>
            <a:chExt cx="2479" cy="1097"/>
          </a:xfrm>
        </p:grpSpPr>
        <p:sp>
          <p:nvSpPr>
            <p:cNvPr id="56" name="圆角矩形 55"/>
            <p:cNvSpPr/>
            <p:nvPr>
              <p:custDataLst>
                <p:tags r:id="rId16"/>
              </p:custDataLst>
            </p:nvPr>
          </p:nvSpPr>
          <p:spPr>
            <a:xfrm>
              <a:off x="13128" y="-3165"/>
              <a:ext cx="2479" cy="1097"/>
            </a:xfrm>
            <a:prstGeom prst="roundRect">
              <a:avLst/>
            </a:prstGeom>
            <a:solidFill>
              <a:srgbClr val="E4AC02"/>
            </a:solidFill>
            <a:ln w="3810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7" name="文本框 56"/>
            <p:cNvSpPr txBox="1"/>
            <p:nvPr>
              <p:custDataLst>
                <p:tags r:id="rId17"/>
              </p:custDataLst>
            </p:nvPr>
          </p:nvSpPr>
          <p:spPr>
            <a:xfrm>
              <a:off x="13381" y="-3083"/>
              <a:ext cx="1973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200" b="1">
                  <a:solidFill>
                    <a:schemeClr val="tx1"/>
                  </a:solidFill>
                  <a:latin typeface="Dolphin Story" charset="0"/>
                  <a:cs typeface="Dolphin Story" charset="0"/>
                </a:rPr>
                <a:t>s</a:t>
              </a:r>
              <a:r>
                <a:rPr lang="en-US" altLang="zh-CN" sz="3200" b="1">
                  <a:solidFill>
                    <a:srgbClr val="FF0000"/>
                  </a:solidFill>
                  <a:latin typeface="Dolphin Story" charset="0"/>
                  <a:cs typeface="Dolphin Story" charset="0"/>
                </a:rPr>
                <a:t>u</a:t>
              </a:r>
              <a:r>
                <a:rPr lang="en-US" altLang="zh-CN" sz="3200" b="1">
                  <a:solidFill>
                    <a:schemeClr val="tx1"/>
                  </a:solidFill>
                  <a:latin typeface="Dolphin Story" charset="0"/>
                  <a:cs typeface="Dolphin Story" charset="0"/>
                </a:rPr>
                <a:t>nn</a:t>
              </a:r>
              <a:r>
                <a:rPr lang="en-US" altLang="zh-CN" sz="3200" b="1">
                  <a:solidFill>
                    <a:srgbClr val="C00000"/>
                  </a:solidFill>
                  <a:latin typeface="Dolphin Story" charset="0"/>
                  <a:cs typeface="Dolphin Story" charset="0"/>
                </a:rPr>
                <a:t>y</a:t>
              </a:r>
              <a:endParaRPr lang="en-US" altLang="zh-CN" sz="3200" b="1">
                <a:solidFill>
                  <a:srgbClr val="C00000"/>
                </a:solidFill>
                <a:latin typeface="Dolphin Story" charset="0"/>
                <a:cs typeface="Dolphin Story" charset="0"/>
              </a:endParaRPr>
            </a:p>
          </p:txBody>
        </p:sp>
      </p:grpSp>
      <p:grpSp>
        <p:nvGrpSpPr>
          <p:cNvPr id="38" name="组合 37"/>
          <p:cNvGrpSpPr/>
          <p:nvPr>
            <p:custDataLst>
              <p:tags r:id="rId18"/>
            </p:custDataLst>
          </p:nvPr>
        </p:nvGrpSpPr>
        <p:grpSpPr>
          <a:xfrm>
            <a:off x="2834640" y="2790825"/>
            <a:ext cx="2084705" cy="696595"/>
            <a:chOff x="13128" y="-3165"/>
            <a:chExt cx="2909" cy="1097"/>
          </a:xfrm>
        </p:grpSpPr>
        <p:sp>
          <p:nvSpPr>
            <p:cNvPr id="37" name="圆角矩形 36"/>
            <p:cNvSpPr/>
            <p:nvPr>
              <p:custDataLst>
                <p:tags r:id="rId19"/>
              </p:custDataLst>
            </p:nvPr>
          </p:nvSpPr>
          <p:spPr>
            <a:xfrm>
              <a:off x="13128" y="-3165"/>
              <a:ext cx="2479" cy="1097"/>
            </a:xfrm>
            <a:prstGeom prst="roundRect">
              <a:avLst/>
            </a:prstGeom>
            <a:solidFill>
              <a:srgbClr val="249087"/>
            </a:solidFill>
            <a:ln w="3810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8" name="文本框 27"/>
            <p:cNvSpPr txBox="1"/>
            <p:nvPr>
              <p:custDataLst>
                <p:tags r:id="rId20"/>
              </p:custDataLst>
            </p:nvPr>
          </p:nvSpPr>
          <p:spPr>
            <a:xfrm>
              <a:off x="13284" y="-3067"/>
              <a:ext cx="2753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200" b="1">
                  <a:solidFill>
                    <a:schemeClr val="tx1"/>
                  </a:solidFill>
                  <a:latin typeface="Dolphin Story" charset="0"/>
                  <a:cs typeface="Dolphin Story" charset="0"/>
                </a:rPr>
                <a:t>cl</a:t>
              </a:r>
              <a:r>
                <a:rPr lang="en-US" altLang="zh-CN" sz="3200" b="1">
                  <a:solidFill>
                    <a:srgbClr val="FF0000"/>
                  </a:solidFill>
                  <a:latin typeface="Dolphin Story" charset="0"/>
                  <a:cs typeface="Dolphin Story" charset="0"/>
                </a:rPr>
                <a:t>ou</a:t>
              </a:r>
              <a:r>
                <a:rPr lang="en-US" altLang="zh-CN" sz="3200" b="1">
                  <a:solidFill>
                    <a:schemeClr val="tx1"/>
                  </a:solidFill>
                  <a:latin typeface="Dolphin Story" charset="0"/>
                  <a:cs typeface="Dolphin Story" charset="0"/>
                </a:rPr>
                <a:t>d</a:t>
              </a:r>
              <a:r>
                <a:rPr lang="en-US" altLang="zh-CN" sz="3200" b="1">
                  <a:solidFill>
                    <a:srgbClr val="C00000"/>
                  </a:solidFill>
                  <a:latin typeface="Dolphin Story" charset="0"/>
                  <a:cs typeface="Dolphin Story" charset="0"/>
                </a:rPr>
                <a:t>y</a:t>
              </a:r>
              <a:endParaRPr lang="en-US" altLang="zh-CN" sz="3200" b="1">
                <a:solidFill>
                  <a:srgbClr val="C00000"/>
                </a:solidFill>
                <a:latin typeface="Dolphin Story" charset="0"/>
                <a:cs typeface="Dolphin Story" charset="0"/>
              </a:endParaRPr>
            </a:p>
          </p:txBody>
        </p:sp>
      </p:grpSp>
      <p:grpSp>
        <p:nvGrpSpPr>
          <p:cNvPr id="49" name="组合 48"/>
          <p:cNvGrpSpPr/>
          <p:nvPr>
            <p:custDataLst>
              <p:tags r:id="rId21"/>
            </p:custDataLst>
          </p:nvPr>
        </p:nvGrpSpPr>
        <p:grpSpPr>
          <a:xfrm>
            <a:off x="6781800" y="1785620"/>
            <a:ext cx="1574165" cy="696595"/>
            <a:chOff x="13128" y="-3165"/>
            <a:chExt cx="2479" cy="1097"/>
          </a:xfrm>
        </p:grpSpPr>
        <p:sp>
          <p:nvSpPr>
            <p:cNvPr id="50" name="圆角矩形 49"/>
            <p:cNvSpPr/>
            <p:nvPr>
              <p:custDataLst>
                <p:tags r:id="rId22"/>
              </p:custDataLst>
            </p:nvPr>
          </p:nvSpPr>
          <p:spPr>
            <a:xfrm>
              <a:off x="13128" y="-3165"/>
              <a:ext cx="2479" cy="1097"/>
            </a:xfrm>
            <a:prstGeom prst="roundRect">
              <a:avLst/>
            </a:prstGeom>
            <a:solidFill>
              <a:srgbClr val="C81D31"/>
            </a:solidFill>
            <a:ln w="3810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1" name="文本框 50"/>
            <p:cNvSpPr txBox="1"/>
            <p:nvPr>
              <p:custDataLst>
                <p:tags r:id="rId23"/>
              </p:custDataLst>
            </p:nvPr>
          </p:nvSpPr>
          <p:spPr>
            <a:xfrm>
              <a:off x="13634" y="-3083"/>
              <a:ext cx="1973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200" b="1">
                  <a:solidFill>
                    <a:schemeClr val="bg1"/>
                  </a:solidFill>
                  <a:latin typeface="Dolphin Story" charset="0"/>
                  <a:cs typeface="Dolphin Story" charset="0"/>
                </a:rPr>
                <a:t>hot</a:t>
              </a:r>
              <a:endParaRPr lang="en-US" altLang="zh-CN" sz="3200" b="1">
                <a:solidFill>
                  <a:schemeClr val="bg1"/>
                </a:solidFill>
                <a:latin typeface="Dolphin Story" charset="0"/>
                <a:cs typeface="Dolphin Story" charset="0"/>
              </a:endParaRPr>
            </a:p>
          </p:txBody>
        </p:sp>
      </p:grpSp>
      <p:grpSp>
        <p:nvGrpSpPr>
          <p:cNvPr id="43" name="组合 42"/>
          <p:cNvGrpSpPr/>
          <p:nvPr>
            <p:custDataLst>
              <p:tags r:id="rId24"/>
            </p:custDataLst>
          </p:nvPr>
        </p:nvGrpSpPr>
        <p:grpSpPr>
          <a:xfrm>
            <a:off x="6781800" y="2846070"/>
            <a:ext cx="1643711" cy="696595"/>
            <a:chOff x="13128" y="-3165"/>
            <a:chExt cx="2479" cy="1097"/>
          </a:xfrm>
        </p:grpSpPr>
        <p:sp>
          <p:nvSpPr>
            <p:cNvPr id="44" name="圆角矩形 43"/>
            <p:cNvSpPr/>
            <p:nvPr>
              <p:custDataLst>
                <p:tags r:id="rId25"/>
              </p:custDataLst>
            </p:nvPr>
          </p:nvSpPr>
          <p:spPr>
            <a:xfrm>
              <a:off x="13128" y="-3165"/>
              <a:ext cx="2479" cy="1097"/>
            </a:xfrm>
            <a:prstGeom prst="roundRect">
              <a:avLst/>
            </a:prstGeom>
            <a:solidFill>
              <a:srgbClr val="EE822F"/>
            </a:solidFill>
            <a:ln w="3810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5" name="文本框 44"/>
            <p:cNvSpPr txBox="1"/>
            <p:nvPr>
              <p:custDataLst>
                <p:tags r:id="rId26"/>
              </p:custDataLst>
            </p:nvPr>
          </p:nvSpPr>
          <p:spPr>
            <a:xfrm>
              <a:off x="13387" y="-3076"/>
              <a:ext cx="2220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200" b="1">
                  <a:solidFill>
                    <a:schemeClr val="bg1"/>
                  </a:solidFill>
                  <a:latin typeface="Dolphin Story" charset="0"/>
                  <a:cs typeface="Dolphin Story" charset="0"/>
                </a:rPr>
                <a:t>warm</a:t>
              </a:r>
              <a:endParaRPr lang="en-US" altLang="zh-CN" sz="3200" b="1">
                <a:solidFill>
                  <a:schemeClr val="bg1"/>
                </a:solidFill>
                <a:latin typeface="Dolphin Story" charset="0"/>
                <a:cs typeface="Dolphin Story" charset="0"/>
              </a:endParaRPr>
            </a:p>
          </p:txBody>
        </p:sp>
      </p:grpSp>
      <p:grpSp>
        <p:nvGrpSpPr>
          <p:cNvPr id="58" name="组合 57"/>
          <p:cNvGrpSpPr/>
          <p:nvPr>
            <p:custDataLst>
              <p:tags r:id="rId27"/>
            </p:custDataLst>
          </p:nvPr>
        </p:nvGrpSpPr>
        <p:grpSpPr>
          <a:xfrm>
            <a:off x="6800850" y="3906520"/>
            <a:ext cx="1624965" cy="696595"/>
            <a:chOff x="13049" y="-3181"/>
            <a:chExt cx="2559" cy="1097"/>
          </a:xfrm>
        </p:grpSpPr>
        <p:sp>
          <p:nvSpPr>
            <p:cNvPr id="59" name="圆角矩形 58"/>
            <p:cNvSpPr/>
            <p:nvPr>
              <p:custDataLst>
                <p:tags r:id="rId28"/>
              </p:custDataLst>
            </p:nvPr>
          </p:nvSpPr>
          <p:spPr>
            <a:xfrm>
              <a:off x="13049" y="-3181"/>
              <a:ext cx="2479" cy="1097"/>
            </a:xfrm>
            <a:prstGeom prst="roundRect">
              <a:avLst/>
            </a:prstGeom>
            <a:solidFill>
              <a:srgbClr val="4874CB"/>
            </a:solidFill>
            <a:ln w="3810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0" name="文本框 59"/>
            <p:cNvSpPr txBox="1"/>
            <p:nvPr>
              <p:custDataLst>
                <p:tags r:id="rId29"/>
              </p:custDataLst>
            </p:nvPr>
          </p:nvSpPr>
          <p:spPr>
            <a:xfrm>
              <a:off x="13635" y="-3083"/>
              <a:ext cx="1973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200" b="1">
                  <a:solidFill>
                    <a:schemeClr val="bg1"/>
                  </a:solidFill>
                  <a:latin typeface="Dolphin Story" charset="0"/>
                  <a:cs typeface="Dolphin Story" charset="0"/>
                </a:rPr>
                <a:t>cool</a:t>
              </a:r>
              <a:endParaRPr lang="en-US" altLang="zh-CN" sz="3200" b="1">
                <a:solidFill>
                  <a:schemeClr val="bg1"/>
                </a:solidFill>
                <a:latin typeface="Dolphin Story" charset="0"/>
                <a:cs typeface="Dolphin Story" charset="0"/>
              </a:endParaRPr>
            </a:p>
          </p:txBody>
        </p:sp>
      </p:grpSp>
      <p:grpSp>
        <p:nvGrpSpPr>
          <p:cNvPr id="46" name="组合 45"/>
          <p:cNvGrpSpPr/>
          <p:nvPr>
            <p:custDataLst>
              <p:tags r:id="rId30"/>
            </p:custDataLst>
          </p:nvPr>
        </p:nvGrpSpPr>
        <p:grpSpPr>
          <a:xfrm>
            <a:off x="6782435" y="4864100"/>
            <a:ext cx="1670685" cy="696595"/>
            <a:chOff x="13128" y="-3165"/>
            <a:chExt cx="2479" cy="1097"/>
          </a:xfrm>
        </p:grpSpPr>
        <p:sp>
          <p:nvSpPr>
            <p:cNvPr id="47" name="圆角矩形 46"/>
            <p:cNvSpPr/>
            <p:nvPr>
              <p:custDataLst>
                <p:tags r:id="rId31"/>
              </p:custDataLst>
            </p:nvPr>
          </p:nvSpPr>
          <p:spPr>
            <a:xfrm>
              <a:off x="13128" y="-3165"/>
              <a:ext cx="2479" cy="1097"/>
            </a:xfrm>
            <a:prstGeom prst="roundRect">
              <a:avLst/>
            </a:prstGeom>
            <a:solidFill>
              <a:srgbClr val="5E92AA"/>
            </a:solidFill>
            <a:ln w="3810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8" name="文本框 47"/>
            <p:cNvSpPr txBox="1"/>
            <p:nvPr>
              <p:custDataLst>
                <p:tags r:id="rId32"/>
              </p:custDataLst>
            </p:nvPr>
          </p:nvSpPr>
          <p:spPr>
            <a:xfrm>
              <a:off x="13511" y="-3067"/>
              <a:ext cx="1973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200" b="1">
                  <a:solidFill>
                    <a:schemeClr val="bg1"/>
                  </a:solidFill>
                  <a:latin typeface="Dolphin Story" charset="0"/>
                  <a:cs typeface="Dolphin Story" charset="0"/>
                </a:rPr>
                <a:t>cold</a:t>
              </a:r>
              <a:endParaRPr lang="en-US" altLang="zh-CN" sz="3200" b="1">
                <a:solidFill>
                  <a:schemeClr val="bg1"/>
                </a:solidFill>
                <a:latin typeface="Dolphin Story" charset="0"/>
                <a:cs typeface="Dolphin Story" charset="0"/>
              </a:endParaRPr>
            </a:p>
          </p:txBody>
        </p:sp>
      </p:grpSp>
      <p:pic>
        <p:nvPicPr>
          <p:cNvPr id="12" name="图片 11"/>
          <p:cNvPicPr>
            <a:picLocks noChangeAspect="1"/>
          </p:cNvPicPr>
          <p:nvPr/>
        </p:nvPicPr>
        <p:blipFill>
          <a:blip r:embed="rId33"/>
          <a:srcRect t="14984"/>
          <a:stretch>
            <a:fillRect/>
          </a:stretch>
        </p:blipFill>
        <p:spPr>
          <a:xfrm>
            <a:off x="1017905" y="707390"/>
            <a:ext cx="10505440" cy="53873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6" grpId="1" animBg="1"/>
      <p:bldP spid="25" grpId="1" animBg="1"/>
      <p:bldP spid="6" grpId="2" animBg="1"/>
      <p:bldP spid="25" grpId="2" animBg="1"/>
      <p:bldP spid="26" grpId="0" animBg="1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0" name="图片 19" descr="633662daab22f166450863478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7260" y="103505"/>
            <a:ext cx="6096000" cy="6096000"/>
          </a:xfrm>
          <a:prstGeom prst="rect">
            <a:avLst/>
          </a:prstGeom>
        </p:spPr>
      </p:pic>
      <p:pic>
        <p:nvPicPr>
          <p:cNvPr id="19" name="图片 18" descr="633662daab22f166450863478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47365" y="-3175"/>
            <a:ext cx="6311265" cy="6311265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>
            <a:off x="-398145" y="819150"/>
            <a:ext cx="13049885" cy="5488940"/>
            <a:chOff x="-575" y="603"/>
            <a:chExt cx="20388" cy="8644"/>
          </a:xfrm>
        </p:grpSpPr>
        <p:sp>
          <p:nvSpPr>
            <p:cNvPr id="3" name="矩形 2"/>
            <p:cNvSpPr/>
            <p:nvPr/>
          </p:nvSpPr>
          <p:spPr>
            <a:xfrm>
              <a:off x="10405" y="1187"/>
              <a:ext cx="8397" cy="7508"/>
            </a:xfrm>
            <a:prstGeom prst="rect">
              <a:avLst/>
            </a:prstGeom>
            <a:noFill/>
            <a:ln w="254000">
              <a:solidFill>
                <a:srgbClr val="96716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" name="矩形 3"/>
            <p:cNvSpPr/>
            <p:nvPr/>
          </p:nvSpPr>
          <p:spPr>
            <a:xfrm>
              <a:off x="451" y="1187"/>
              <a:ext cx="9684" cy="7653"/>
            </a:xfrm>
            <a:prstGeom prst="rect">
              <a:avLst/>
            </a:prstGeom>
            <a:noFill/>
            <a:ln w="254000">
              <a:solidFill>
                <a:srgbClr val="96716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" name="圆角矩形 4"/>
            <p:cNvSpPr/>
            <p:nvPr/>
          </p:nvSpPr>
          <p:spPr>
            <a:xfrm>
              <a:off x="17" y="8840"/>
              <a:ext cx="19200" cy="407"/>
            </a:xfrm>
            <a:prstGeom prst="roundRect">
              <a:avLst/>
            </a:prstGeom>
            <a:solidFill>
              <a:srgbClr val="775949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cxnSp>
          <p:nvCxnSpPr>
            <p:cNvPr id="6" name="直接连接符 5"/>
            <p:cNvCxnSpPr/>
            <p:nvPr/>
          </p:nvCxnSpPr>
          <p:spPr>
            <a:xfrm flipV="1">
              <a:off x="-575" y="603"/>
              <a:ext cx="20388" cy="120"/>
            </a:xfrm>
            <a:prstGeom prst="line">
              <a:avLst/>
            </a:prstGeom>
            <a:ln w="123825">
              <a:solidFill>
                <a:srgbClr val="77594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7" name="图片 6" descr="11111"/>
          <p:cNvPicPr>
            <a:picLocks noChangeAspect="1"/>
          </p:cNvPicPr>
          <p:nvPr/>
        </p:nvPicPr>
        <p:blipFill>
          <a:blip r:embed="rId2"/>
          <a:srcRect b="4645"/>
          <a:stretch>
            <a:fillRect/>
          </a:stretch>
        </p:blipFill>
        <p:spPr>
          <a:xfrm>
            <a:off x="90170" y="615950"/>
            <a:ext cx="6344285" cy="5758180"/>
          </a:xfrm>
          <a:prstGeom prst="rect">
            <a:avLst/>
          </a:prstGeom>
        </p:spPr>
      </p:pic>
      <p:pic>
        <p:nvPicPr>
          <p:cNvPr id="12" name="图片 11" descr="11111"/>
          <p:cNvPicPr>
            <a:picLocks noChangeAspect="1"/>
          </p:cNvPicPr>
          <p:nvPr/>
        </p:nvPicPr>
        <p:blipFill>
          <a:blip r:embed="rId2"/>
          <a:srcRect b="4645"/>
          <a:stretch>
            <a:fillRect/>
          </a:stretch>
        </p:blipFill>
        <p:spPr>
          <a:xfrm>
            <a:off x="6457315" y="549910"/>
            <a:ext cx="5734685" cy="575818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0" y="6374130"/>
            <a:ext cx="12192000" cy="48387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90170" y="28575"/>
            <a:ext cx="12011660" cy="744855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400" b="1">
                <a:solidFill>
                  <a:schemeClr val="tx1"/>
                </a:solidFill>
              </a:rPr>
              <a:t>                                             </a:t>
            </a:r>
            <a:r>
              <a:rPr lang="zh-CN" altLang="en-US" sz="2400" b="1">
                <a:solidFill>
                  <a:schemeClr val="tx1"/>
                </a:solidFill>
              </a:rPr>
              <a:t>打开</a:t>
            </a:r>
            <a:r>
              <a:rPr lang="en-US" altLang="zh-CN" sz="2400" b="1">
                <a:solidFill>
                  <a:schemeClr val="tx1"/>
                </a:solidFill>
              </a:rPr>
              <a:t>Magic Weather Windows</a:t>
            </a:r>
            <a:r>
              <a:rPr lang="zh-CN" altLang="en-US" sz="2400" b="1">
                <a:solidFill>
                  <a:schemeClr val="tx1"/>
                </a:solidFill>
              </a:rPr>
              <a:t>，大声说出来</a:t>
            </a:r>
            <a:r>
              <a:rPr lang="zh-CN" altLang="en-US" sz="2400" b="1">
                <a:solidFill>
                  <a:schemeClr val="tx1"/>
                </a:solidFill>
              </a:rPr>
              <a:t>吧！</a:t>
            </a:r>
            <a:endParaRPr lang="zh-CN" altLang="en-US" sz="2400" b="1">
              <a:solidFill>
                <a:schemeClr val="tx1"/>
              </a:solidFill>
            </a:endParaRPr>
          </a:p>
        </p:txBody>
      </p:sp>
      <p:grpSp>
        <p:nvGrpSpPr>
          <p:cNvPr id="31" name="组合 30"/>
          <p:cNvGrpSpPr/>
          <p:nvPr/>
        </p:nvGrpSpPr>
        <p:grpSpPr>
          <a:xfrm>
            <a:off x="600710" y="92710"/>
            <a:ext cx="3251743" cy="963930"/>
            <a:chOff x="-1246573" y="-107061"/>
            <a:chExt cx="2834472" cy="963930"/>
          </a:xfrm>
        </p:grpSpPr>
        <p:sp>
          <p:nvSpPr>
            <p:cNvPr id="32" name="箭头: 五边形 6"/>
            <p:cNvSpPr/>
            <p:nvPr/>
          </p:nvSpPr>
          <p:spPr>
            <a:xfrm>
              <a:off x="-1246573" y="-107061"/>
              <a:ext cx="2761488" cy="585216"/>
            </a:xfrm>
            <a:prstGeom prst="homePlate">
              <a:avLst/>
            </a:prstGeom>
            <a:solidFill>
              <a:srgbClr val="FCC745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" name="文本框 32"/>
            <p:cNvSpPr txBox="1"/>
            <p:nvPr/>
          </p:nvSpPr>
          <p:spPr>
            <a:xfrm>
              <a:off x="-959299" y="-96266"/>
              <a:ext cx="2547198" cy="95313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i="1" dirty="0">
                  <a:latin typeface="Segoe UI Black" panose="020B0A02040204020203" pitchFamily="34" charset="0"/>
                </a:rPr>
                <a:t>Play a game</a:t>
              </a:r>
              <a:endParaRPr lang="en-US" altLang="zh-CN" sz="2800" i="1" dirty="0">
                <a:latin typeface="Segoe UI Black" panose="020B0A02040204020203" pitchFamily="34" charset="0"/>
              </a:endParaRPr>
            </a:p>
            <a:p>
              <a:endParaRPr lang="en-US" altLang="zh-CN" sz="2800" i="1" dirty="0">
                <a:latin typeface="Segoe UI Black" panose="020B0A02040204020203" pitchFamily="34" charset="0"/>
              </a:endParaRPr>
            </a:p>
          </p:txBody>
        </p:sp>
      </p:grpSp>
      <p:pic>
        <p:nvPicPr>
          <p:cNvPr id="10" name="图片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343" y="-67062"/>
            <a:ext cx="981462" cy="981462"/>
          </a:xfrm>
          <a:prstGeom prst="rect">
            <a:avLst/>
          </a:prstGeom>
        </p:spPr>
      </p:pic>
      <p:sp>
        <p:nvSpPr>
          <p:cNvPr id="13" name="文本框 12"/>
          <p:cNvSpPr txBox="1"/>
          <p:nvPr/>
        </p:nvSpPr>
        <p:spPr>
          <a:xfrm>
            <a:off x="7063105" y="2506895"/>
            <a:ext cx="4064000" cy="1106805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66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Comic Sans MS" panose="030F0702030302020204" charset="0"/>
                <a:ea typeface="微软雅黑" panose="020B0503020204020204" charset="-122"/>
                <a:cs typeface="Comic Sans MS" panose="030F0702030302020204" charset="0"/>
              </a:rPr>
              <a:t>rainy</a:t>
            </a:r>
            <a:endParaRPr lang="en-US" altLang="zh-CN" sz="6600" b="1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Comic Sans MS" panose="030F0702030302020204" charset="0"/>
              <a:ea typeface="微软雅黑" panose="020B0503020204020204" charset="-122"/>
              <a:cs typeface="Comic Sans MS" panose="030F0702030302020204" charset="0"/>
            </a:endParaRPr>
          </a:p>
        </p:txBody>
      </p:sp>
      <p:pic>
        <p:nvPicPr>
          <p:cNvPr id="11" name="轻快的钢琴曲_clip">
            <a:hlinkClick r:id="" action="ppaction://media"/>
          </p:cNvPr>
          <p:cNvPicPr/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30610" y="7445375"/>
            <a:ext cx="412750" cy="412750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63698 0.000833333 " pathEditMode="relative" rAng="0" ptsTypes="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9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42292 -0.000740741 " pathEditMode="relative" rAng="0" ptsTypes="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11">
                <p:cTn id="16" repeatCount="indefinite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13" grpId="0"/>
      <p:bldP spid="13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3" name="图片 12" descr="7226592e99682e9c170412687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5750" y="353695"/>
            <a:ext cx="5309235" cy="5309235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>
            <a:off x="-398145" y="819150"/>
            <a:ext cx="13049885" cy="5488940"/>
            <a:chOff x="-575" y="603"/>
            <a:chExt cx="20388" cy="8644"/>
          </a:xfrm>
        </p:grpSpPr>
        <p:sp>
          <p:nvSpPr>
            <p:cNvPr id="3" name="矩形 2"/>
            <p:cNvSpPr/>
            <p:nvPr/>
          </p:nvSpPr>
          <p:spPr>
            <a:xfrm>
              <a:off x="10405" y="1187"/>
              <a:ext cx="8397" cy="7508"/>
            </a:xfrm>
            <a:prstGeom prst="rect">
              <a:avLst/>
            </a:prstGeom>
            <a:noFill/>
            <a:ln w="254000">
              <a:solidFill>
                <a:srgbClr val="96716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" name="矩形 3"/>
            <p:cNvSpPr/>
            <p:nvPr/>
          </p:nvSpPr>
          <p:spPr>
            <a:xfrm>
              <a:off x="451" y="1187"/>
              <a:ext cx="9684" cy="7653"/>
            </a:xfrm>
            <a:prstGeom prst="rect">
              <a:avLst/>
            </a:prstGeom>
            <a:noFill/>
            <a:ln w="254000">
              <a:solidFill>
                <a:srgbClr val="96716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" name="圆角矩形 4"/>
            <p:cNvSpPr/>
            <p:nvPr/>
          </p:nvSpPr>
          <p:spPr>
            <a:xfrm>
              <a:off x="17" y="8840"/>
              <a:ext cx="19200" cy="407"/>
            </a:xfrm>
            <a:prstGeom prst="roundRect">
              <a:avLst/>
            </a:prstGeom>
            <a:solidFill>
              <a:srgbClr val="775949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cxnSp>
          <p:nvCxnSpPr>
            <p:cNvPr id="6" name="直接连接符 5"/>
            <p:cNvCxnSpPr/>
            <p:nvPr/>
          </p:nvCxnSpPr>
          <p:spPr>
            <a:xfrm flipV="1">
              <a:off x="-575" y="603"/>
              <a:ext cx="20388" cy="120"/>
            </a:xfrm>
            <a:prstGeom prst="line">
              <a:avLst/>
            </a:prstGeom>
            <a:ln w="123825">
              <a:solidFill>
                <a:srgbClr val="77594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7" name="图片 6" descr="11111"/>
          <p:cNvPicPr>
            <a:picLocks noChangeAspect="1"/>
          </p:cNvPicPr>
          <p:nvPr/>
        </p:nvPicPr>
        <p:blipFill>
          <a:blip r:embed="rId2"/>
          <a:srcRect b="4645"/>
          <a:stretch>
            <a:fillRect/>
          </a:stretch>
        </p:blipFill>
        <p:spPr>
          <a:xfrm>
            <a:off x="0" y="549910"/>
            <a:ext cx="6344285" cy="5758180"/>
          </a:xfrm>
          <a:prstGeom prst="rect">
            <a:avLst/>
          </a:prstGeom>
        </p:spPr>
      </p:pic>
      <p:pic>
        <p:nvPicPr>
          <p:cNvPr id="12" name="图片 11" descr="11111"/>
          <p:cNvPicPr>
            <a:picLocks noChangeAspect="1"/>
          </p:cNvPicPr>
          <p:nvPr/>
        </p:nvPicPr>
        <p:blipFill>
          <a:blip r:embed="rId2"/>
          <a:srcRect b="4645"/>
          <a:stretch>
            <a:fillRect/>
          </a:stretch>
        </p:blipFill>
        <p:spPr>
          <a:xfrm>
            <a:off x="6506210" y="694690"/>
            <a:ext cx="5685790" cy="5758180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0" y="28575"/>
            <a:ext cx="12191365" cy="744855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>
              <a:solidFill>
                <a:schemeClr val="tx1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0" y="6374130"/>
            <a:ext cx="12192000" cy="48387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7063105" y="2506895"/>
            <a:ext cx="4064000" cy="1106805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66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Comic Sans MS" panose="030F0702030302020204" charset="0"/>
                <a:ea typeface="微软雅黑" panose="020B0503020204020204" charset="-122"/>
                <a:cs typeface="Comic Sans MS" panose="030F0702030302020204" charset="0"/>
              </a:rPr>
              <a:t>sunny</a:t>
            </a:r>
            <a:endParaRPr lang="en-US" altLang="zh-CN" sz="5400" b="1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Arial" panose="020B0604020202020204" pitchFamily="34" charset="0"/>
              <a:ea typeface="微软雅黑" panose="020B050302020402020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63698 0.000833333 " pathEditMode="relative" rAng="0" ptsTypes="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42292 -0.000740741 " pathEditMode="relative" rAng="0" ptsTypes="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0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/>
          <p:nvPr/>
        </p:nvPicPr>
        <p:blipFill>
          <a:blip r:embed="rId1"/>
          <a:stretch>
            <a:fillRect/>
          </a:stretch>
        </p:blipFill>
        <p:spPr>
          <a:xfrm>
            <a:off x="1790700" y="1674495"/>
            <a:ext cx="7961630" cy="4283075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>
            <a:off x="-398145" y="819150"/>
            <a:ext cx="13049885" cy="5488940"/>
            <a:chOff x="-575" y="603"/>
            <a:chExt cx="20388" cy="8644"/>
          </a:xfrm>
        </p:grpSpPr>
        <p:sp>
          <p:nvSpPr>
            <p:cNvPr id="3" name="矩形 2"/>
            <p:cNvSpPr/>
            <p:nvPr/>
          </p:nvSpPr>
          <p:spPr>
            <a:xfrm>
              <a:off x="10405" y="1187"/>
              <a:ext cx="8397" cy="7508"/>
            </a:xfrm>
            <a:prstGeom prst="rect">
              <a:avLst/>
            </a:prstGeom>
            <a:noFill/>
            <a:ln w="254000">
              <a:solidFill>
                <a:srgbClr val="96716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451" y="1187"/>
              <a:ext cx="9684" cy="7653"/>
            </a:xfrm>
            <a:prstGeom prst="rect">
              <a:avLst/>
            </a:prstGeom>
            <a:noFill/>
            <a:ln w="254000">
              <a:solidFill>
                <a:srgbClr val="96716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6" name="圆角矩形 5"/>
            <p:cNvSpPr/>
            <p:nvPr/>
          </p:nvSpPr>
          <p:spPr>
            <a:xfrm>
              <a:off x="17" y="8840"/>
              <a:ext cx="19200" cy="407"/>
            </a:xfrm>
            <a:prstGeom prst="roundRect">
              <a:avLst/>
            </a:prstGeom>
            <a:solidFill>
              <a:srgbClr val="775949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cxnSp>
          <p:nvCxnSpPr>
            <p:cNvPr id="7" name="直接连接符 6"/>
            <p:cNvCxnSpPr/>
            <p:nvPr/>
          </p:nvCxnSpPr>
          <p:spPr>
            <a:xfrm flipV="1">
              <a:off x="-575" y="603"/>
              <a:ext cx="20388" cy="120"/>
            </a:xfrm>
            <a:prstGeom prst="line">
              <a:avLst/>
            </a:prstGeom>
            <a:ln w="123825">
              <a:solidFill>
                <a:srgbClr val="77594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图片 11" descr="11111"/>
          <p:cNvPicPr>
            <a:picLocks noChangeAspect="1"/>
          </p:cNvPicPr>
          <p:nvPr/>
        </p:nvPicPr>
        <p:blipFill>
          <a:blip r:embed="rId2"/>
          <a:srcRect b="4645"/>
          <a:stretch>
            <a:fillRect/>
          </a:stretch>
        </p:blipFill>
        <p:spPr>
          <a:xfrm>
            <a:off x="90170" y="615950"/>
            <a:ext cx="6344285" cy="5758180"/>
          </a:xfrm>
          <a:prstGeom prst="rect">
            <a:avLst/>
          </a:prstGeom>
        </p:spPr>
      </p:pic>
      <p:pic>
        <p:nvPicPr>
          <p:cNvPr id="13" name="图片 12" descr="11111"/>
          <p:cNvPicPr>
            <a:picLocks noChangeAspect="1"/>
          </p:cNvPicPr>
          <p:nvPr/>
        </p:nvPicPr>
        <p:blipFill>
          <a:blip r:embed="rId2"/>
          <a:srcRect b="4645"/>
          <a:stretch>
            <a:fillRect/>
          </a:stretch>
        </p:blipFill>
        <p:spPr>
          <a:xfrm>
            <a:off x="6457315" y="615950"/>
            <a:ext cx="5763895" cy="575818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0" y="6374130"/>
            <a:ext cx="12192000" cy="48387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90170" y="28575"/>
            <a:ext cx="12011660" cy="744855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>
              <a:solidFill>
                <a:schemeClr val="tx1"/>
              </a:solidFill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932930" y="3810550"/>
            <a:ext cx="4064000" cy="1106805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66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Comic Sans MS" panose="030F0702030302020204" charset="0"/>
                <a:ea typeface="微软雅黑" panose="020B0503020204020204" charset="-122"/>
                <a:cs typeface="Comic Sans MS" panose="030F0702030302020204" charset="0"/>
              </a:rPr>
              <a:t>hot</a:t>
            </a:r>
            <a:endParaRPr lang="en-US" altLang="zh-CN" sz="5400" b="1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3075" y="1381125"/>
            <a:ext cx="2000250" cy="5016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63698 0.000833333 " pathEditMode="relative" rAng="0" ptsTypes="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42292 -0.000740741 " pathEditMode="relative" rAng="0" ptsTypes="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0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0" name="图片 9"/>
          <p:cNvPicPr/>
          <p:nvPr/>
        </p:nvPicPr>
        <p:blipFill>
          <a:blip r:embed="rId1"/>
          <a:stretch>
            <a:fillRect/>
          </a:stretch>
        </p:blipFill>
        <p:spPr>
          <a:xfrm>
            <a:off x="2534285" y="1393190"/>
            <a:ext cx="8193405" cy="4483100"/>
          </a:xfrm>
          <a:prstGeom prst="rect">
            <a:avLst/>
          </a:prstGeom>
        </p:spPr>
      </p:pic>
      <p:grpSp>
        <p:nvGrpSpPr>
          <p:cNvPr id="3" name="组合 2"/>
          <p:cNvGrpSpPr/>
          <p:nvPr/>
        </p:nvGrpSpPr>
        <p:grpSpPr>
          <a:xfrm>
            <a:off x="-398145" y="819150"/>
            <a:ext cx="13049885" cy="5488940"/>
            <a:chOff x="-575" y="603"/>
            <a:chExt cx="20388" cy="8644"/>
          </a:xfrm>
        </p:grpSpPr>
        <p:sp>
          <p:nvSpPr>
            <p:cNvPr id="4" name="矩形 3"/>
            <p:cNvSpPr/>
            <p:nvPr/>
          </p:nvSpPr>
          <p:spPr>
            <a:xfrm>
              <a:off x="10405" y="1187"/>
              <a:ext cx="8397" cy="7508"/>
            </a:xfrm>
            <a:prstGeom prst="rect">
              <a:avLst/>
            </a:prstGeom>
            <a:noFill/>
            <a:ln w="254000">
              <a:solidFill>
                <a:srgbClr val="96716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451" y="1187"/>
              <a:ext cx="9684" cy="7653"/>
            </a:xfrm>
            <a:prstGeom prst="rect">
              <a:avLst/>
            </a:prstGeom>
            <a:noFill/>
            <a:ln w="254000">
              <a:solidFill>
                <a:srgbClr val="96716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6" name="圆角矩形 5"/>
            <p:cNvSpPr/>
            <p:nvPr/>
          </p:nvSpPr>
          <p:spPr>
            <a:xfrm>
              <a:off x="17" y="8840"/>
              <a:ext cx="19200" cy="407"/>
            </a:xfrm>
            <a:prstGeom prst="roundRect">
              <a:avLst/>
            </a:prstGeom>
            <a:solidFill>
              <a:srgbClr val="775949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cxnSp>
          <p:nvCxnSpPr>
            <p:cNvPr id="7" name="直接连接符 6"/>
            <p:cNvCxnSpPr/>
            <p:nvPr/>
          </p:nvCxnSpPr>
          <p:spPr>
            <a:xfrm flipV="1">
              <a:off x="-575" y="603"/>
              <a:ext cx="20388" cy="120"/>
            </a:xfrm>
            <a:prstGeom prst="line">
              <a:avLst/>
            </a:prstGeom>
            <a:ln w="123825">
              <a:solidFill>
                <a:srgbClr val="77594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图片 11" descr="11111"/>
          <p:cNvPicPr>
            <a:picLocks noChangeAspect="1"/>
          </p:cNvPicPr>
          <p:nvPr/>
        </p:nvPicPr>
        <p:blipFill>
          <a:blip r:embed="rId2"/>
          <a:srcRect b="4645"/>
          <a:stretch>
            <a:fillRect/>
          </a:stretch>
        </p:blipFill>
        <p:spPr>
          <a:xfrm>
            <a:off x="285750" y="819150"/>
            <a:ext cx="6344285" cy="5758180"/>
          </a:xfrm>
          <a:prstGeom prst="rect">
            <a:avLst/>
          </a:prstGeom>
        </p:spPr>
      </p:pic>
      <p:pic>
        <p:nvPicPr>
          <p:cNvPr id="13" name="图片 12" descr="11111"/>
          <p:cNvPicPr>
            <a:picLocks noChangeAspect="1"/>
          </p:cNvPicPr>
          <p:nvPr/>
        </p:nvPicPr>
        <p:blipFill>
          <a:blip r:embed="rId2"/>
          <a:srcRect b="4645"/>
          <a:stretch>
            <a:fillRect/>
          </a:stretch>
        </p:blipFill>
        <p:spPr>
          <a:xfrm>
            <a:off x="6630035" y="773430"/>
            <a:ext cx="5498465" cy="5758180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0" y="28575"/>
            <a:ext cx="12191365" cy="744855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>
              <a:solidFill>
                <a:schemeClr val="tx1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0" y="6374130"/>
            <a:ext cx="12192000" cy="48387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823710" y="4158530"/>
            <a:ext cx="4064000" cy="1106805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66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Comic Sans MS" panose="030F0702030302020204" charset="0"/>
                <a:ea typeface="微软雅黑" panose="020B0503020204020204" charset="-122"/>
                <a:cs typeface="Comic Sans MS" panose="030F0702030302020204" charset="0"/>
              </a:rPr>
              <a:t>windy</a:t>
            </a:r>
            <a:endParaRPr lang="en-US" altLang="zh-CN" sz="5400" b="1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Arial" panose="020B0604020202020204" pitchFamily="34" charset="0"/>
              <a:ea typeface="微软雅黑" panose="020B050302020402020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63698 0.000833333 " pathEditMode="relative" rAng="0" ptsTypes="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42292 -0.000740741 " pathEditMode="relative" rAng="0" ptsTypes="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1" name="图片 10"/>
          <p:cNvPicPr/>
          <p:nvPr/>
        </p:nvPicPr>
        <p:blipFill>
          <a:blip r:embed="rId1"/>
          <a:stretch>
            <a:fillRect/>
          </a:stretch>
        </p:blipFill>
        <p:spPr>
          <a:xfrm>
            <a:off x="1383665" y="1388745"/>
            <a:ext cx="9972040" cy="5371465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>
            <a:off x="-398145" y="819150"/>
            <a:ext cx="13049885" cy="5488940"/>
            <a:chOff x="-575" y="603"/>
            <a:chExt cx="20388" cy="8644"/>
          </a:xfrm>
        </p:grpSpPr>
        <p:sp>
          <p:nvSpPr>
            <p:cNvPr id="3" name="矩形 2"/>
            <p:cNvSpPr/>
            <p:nvPr/>
          </p:nvSpPr>
          <p:spPr>
            <a:xfrm>
              <a:off x="10405" y="1187"/>
              <a:ext cx="8397" cy="7508"/>
            </a:xfrm>
            <a:prstGeom prst="rect">
              <a:avLst/>
            </a:prstGeom>
            <a:noFill/>
            <a:ln w="254000">
              <a:solidFill>
                <a:srgbClr val="96716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" name="矩形 3"/>
            <p:cNvSpPr/>
            <p:nvPr/>
          </p:nvSpPr>
          <p:spPr>
            <a:xfrm>
              <a:off x="451" y="1187"/>
              <a:ext cx="9684" cy="7653"/>
            </a:xfrm>
            <a:prstGeom prst="rect">
              <a:avLst/>
            </a:prstGeom>
            <a:noFill/>
            <a:ln w="254000">
              <a:solidFill>
                <a:srgbClr val="96716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" name="圆角矩形 4"/>
            <p:cNvSpPr/>
            <p:nvPr/>
          </p:nvSpPr>
          <p:spPr>
            <a:xfrm>
              <a:off x="17" y="8840"/>
              <a:ext cx="19200" cy="407"/>
            </a:xfrm>
            <a:prstGeom prst="roundRect">
              <a:avLst/>
            </a:prstGeom>
            <a:solidFill>
              <a:srgbClr val="775949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cxnSp>
          <p:nvCxnSpPr>
            <p:cNvPr id="6" name="直接连接符 5"/>
            <p:cNvCxnSpPr/>
            <p:nvPr/>
          </p:nvCxnSpPr>
          <p:spPr>
            <a:xfrm flipV="1">
              <a:off x="-575" y="603"/>
              <a:ext cx="20388" cy="120"/>
            </a:xfrm>
            <a:prstGeom prst="line">
              <a:avLst/>
            </a:prstGeom>
            <a:ln w="123825">
              <a:solidFill>
                <a:srgbClr val="77594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7" name="图片 6" descr="11111"/>
          <p:cNvPicPr>
            <a:picLocks noChangeAspect="1"/>
          </p:cNvPicPr>
          <p:nvPr/>
        </p:nvPicPr>
        <p:blipFill>
          <a:blip r:embed="rId2"/>
          <a:srcRect b="4645"/>
          <a:stretch>
            <a:fillRect/>
          </a:stretch>
        </p:blipFill>
        <p:spPr>
          <a:xfrm>
            <a:off x="90170" y="678180"/>
            <a:ext cx="6344285" cy="6082665"/>
          </a:xfrm>
          <a:prstGeom prst="rect">
            <a:avLst/>
          </a:prstGeom>
        </p:spPr>
      </p:pic>
      <p:pic>
        <p:nvPicPr>
          <p:cNvPr id="12" name="图片 11" descr="11111"/>
          <p:cNvPicPr>
            <a:picLocks noChangeAspect="1"/>
          </p:cNvPicPr>
          <p:nvPr/>
        </p:nvPicPr>
        <p:blipFill>
          <a:blip r:embed="rId2"/>
          <a:srcRect b="4645"/>
          <a:stretch>
            <a:fillRect/>
          </a:stretch>
        </p:blipFill>
        <p:spPr>
          <a:xfrm>
            <a:off x="6530975" y="678180"/>
            <a:ext cx="5570855" cy="5964555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0" y="6374130"/>
            <a:ext cx="12192000" cy="48387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90170" y="28575"/>
            <a:ext cx="12011660" cy="744855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400" b="1">
                <a:solidFill>
                  <a:schemeClr val="tx1"/>
                </a:solidFill>
              </a:rPr>
              <a:t>                                             </a:t>
            </a:r>
            <a:r>
              <a:rPr lang="zh-CN" altLang="en-US" sz="2400" b="1">
                <a:solidFill>
                  <a:schemeClr val="tx1"/>
                </a:solidFill>
              </a:rPr>
              <a:t>打开</a:t>
            </a:r>
            <a:r>
              <a:rPr lang="en-US" altLang="zh-CN" sz="2400" b="1">
                <a:solidFill>
                  <a:schemeClr val="tx1"/>
                </a:solidFill>
                <a:latin typeface="Comic Sans MS" panose="030F0702030302020204" charset="0"/>
                <a:cs typeface="Comic Sans MS" panose="030F0702030302020204" charset="0"/>
              </a:rPr>
              <a:t>Magic Weather Windows</a:t>
            </a:r>
            <a:r>
              <a:rPr lang="zh-CN" altLang="en-US" sz="2400" b="1">
                <a:solidFill>
                  <a:schemeClr val="tx1"/>
                </a:solidFill>
              </a:rPr>
              <a:t>，大声说出来</a:t>
            </a:r>
            <a:r>
              <a:rPr lang="zh-CN" altLang="en-US" sz="2400" b="1">
                <a:solidFill>
                  <a:schemeClr val="tx1"/>
                </a:solidFill>
              </a:rPr>
              <a:t>吧！</a:t>
            </a:r>
            <a:endParaRPr lang="zh-CN" altLang="en-US" sz="2400" b="1">
              <a:solidFill>
                <a:schemeClr val="tx1"/>
              </a:solidFill>
            </a:endParaRPr>
          </a:p>
        </p:txBody>
      </p:sp>
      <p:grpSp>
        <p:nvGrpSpPr>
          <p:cNvPr id="31" name="组合 30"/>
          <p:cNvGrpSpPr/>
          <p:nvPr/>
        </p:nvGrpSpPr>
        <p:grpSpPr>
          <a:xfrm>
            <a:off x="600710" y="92710"/>
            <a:ext cx="3251743" cy="963930"/>
            <a:chOff x="-1246573" y="-107061"/>
            <a:chExt cx="2834472" cy="963930"/>
          </a:xfrm>
        </p:grpSpPr>
        <p:sp>
          <p:nvSpPr>
            <p:cNvPr id="32" name="箭头: 五边形 6"/>
            <p:cNvSpPr/>
            <p:nvPr/>
          </p:nvSpPr>
          <p:spPr>
            <a:xfrm>
              <a:off x="-1246573" y="-107061"/>
              <a:ext cx="2761488" cy="585216"/>
            </a:xfrm>
            <a:prstGeom prst="homePlate">
              <a:avLst/>
            </a:prstGeom>
            <a:solidFill>
              <a:srgbClr val="FCC745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" name="文本框 32"/>
            <p:cNvSpPr txBox="1"/>
            <p:nvPr/>
          </p:nvSpPr>
          <p:spPr>
            <a:xfrm>
              <a:off x="-959299" y="-96266"/>
              <a:ext cx="2547198" cy="95313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i="1" dirty="0">
                  <a:latin typeface="Segoe UI Black" panose="020B0A02040204020203" pitchFamily="34" charset="0"/>
                </a:rPr>
                <a:t>Play a game</a:t>
              </a:r>
              <a:endParaRPr lang="en-US" altLang="zh-CN" sz="2800" i="1" dirty="0">
                <a:latin typeface="Segoe UI Black" panose="020B0A02040204020203" pitchFamily="34" charset="0"/>
              </a:endParaRPr>
            </a:p>
            <a:p>
              <a:endParaRPr lang="en-US" altLang="zh-CN" sz="2800" i="1" dirty="0">
                <a:latin typeface="Segoe UI Black" panose="020B0A02040204020203" pitchFamily="34" charset="0"/>
              </a:endParaRPr>
            </a:p>
          </p:txBody>
        </p:sp>
      </p:grpSp>
      <p:pic>
        <p:nvPicPr>
          <p:cNvPr id="10" name="图片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343" y="-67062"/>
            <a:ext cx="981462" cy="981462"/>
          </a:xfrm>
          <a:prstGeom prst="rect">
            <a:avLst/>
          </a:prstGeom>
        </p:spPr>
      </p:pic>
      <p:sp>
        <p:nvSpPr>
          <p:cNvPr id="13" name="文本框 12"/>
          <p:cNvSpPr txBox="1"/>
          <p:nvPr/>
        </p:nvSpPr>
        <p:spPr>
          <a:xfrm>
            <a:off x="7063105" y="2506895"/>
            <a:ext cx="4064000" cy="101473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60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Comic Sans MS" panose="030F0702030302020204" charset="0"/>
                <a:ea typeface="微软雅黑" panose="020B0503020204020204" charset="-122"/>
                <a:cs typeface="Comic Sans MS" panose="030F0702030302020204" charset="0"/>
              </a:rPr>
              <a:t>rainy</a:t>
            </a:r>
            <a:endParaRPr lang="en-US" altLang="zh-CN" sz="6000" b="1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Comic Sans MS" panose="030F0702030302020204" charset="0"/>
              <a:ea typeface="微软雅黑" panose="020B0503020204020204" charset="-122"/>
              <a:cs typeface="Comic Sans MS" panose="030F070203030202020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63698 0.000833333 " pathEditMode="relative" rAng="0" ptsTypes="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42292 -0.000740741 " pathEditMode="relative" rAng="0" ptsTypes="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3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0" name="图片 9" descr="604184dc047ab161490658874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720" y="1026795"/>
            <a:ext cx="8282305" cy="4560570"/>
          </a:xfrm>
          <a:prstGeom prst="rect">
            <a:avLst/>
          </a:prstGeom>
        </p:spPr>
      </p:pic>
      <p:grpSp>
        <p:nvGrpSpPr>
          <p:cNvPr id="3" name="组合 2"/>
          <p:cNvGrpSpPr/>
          <p:nvPr/>
        </p:nvGrpSpPr>
        <p:grpSpPr>
          <a:xfrm>
            <a:off x="-398145" y="819150"/>
            <a:ext cx="13049885" cy="5488940"/>
            <a:chOff x="-575" y="603"/>
            <a:chExt cx="20388" cy="8644"/>
          </a:xfrm>
        </p:grpSpPr>
        <p:sp>
          <p:nvSpPr>
            <p:cNvPr id="4" name="矩形 3"/>
            <p:cNvSpPr/>
            <p:nvPr/>
          </p:nvSpPr>
          <p:spPr>
            <a:xfrm>
              <a:off x="10405" y="1187"/>
              <a:ext cx="8397" cy="7508"/>
            </a:xfrm>
            <a:prstGeom prst="rect">
              <a:avLst/>
            </a:prstGeom>
            <a:noFill/>
            <a:ln w="254000">
              <a:solidFill>
                <a:srgbClr val="96716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451" y="1187"/>
              <a:ext cx="9684" cy="7653"/>
            </a:xfrm>
            <a:prstGeom prst="rect">
              <a:avLst/>
            </a:prstGeom>
            <a:noFill/>
            <a:ln w="254000">
              <a:solidFill>
                <a:srgbClr val="96716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6" name="圆角矩形 5"/>
            <p:cNvSpPr/>
            <p:nvPr/>
          </p:nvSpPr>
          <p:spPr>
            <a:xfrm>
              <a:off x="17" y="8840"/>
              <a:ext cx="19200" cy="407"/>
            </a:xfrm>
            <a:prstGeom prst="roundRect">
              <a:avLst/>
            </a:prstGeom>
            <a:solidFill>
              <a:srgbClr val="775949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cxnSp>
          <p:nvCxnSpPr>
            <p:cNvPr id="7" name="直接连接符 6"/>
            <p:cNvCxnSpPr/>
            <p:nvPr/>
          </p:nvCxnSpPr>
          <p:spPr>
            <a:xfrm flipV="1">
              <a:off x="-575" y="603"/>
              <a:ext cx="20388" cy="120"/>
            </a:xfrm>
            <a:prstGeom prst="line">
              <a:avLst/>
            </a:prstGeom>
            <a:ln w="123825">
              <a:solidFill>
                <a:srgbClr val="77594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图片 11" descr="11111"/>
          <p:cNvPicPr>
            <a:picLocks noChangeAspect="1"/>
          </p:cNvPicPr>
          <p:nvPr/>
        </p:nvPicPr>
        <p:blipFill>
          <a:blip r:embed="rId2"/>
          <a:srcRect b="4645"/>
          <a:stretch>
            <a:fillRect/>
          </a:stretch>
        </p:blipFill>
        <p:spPr>
          <a:xfrm>
            <a:off x="113030" y="773430"/>
            <a:ext cx="6344285" cy="5758180"/>
          </a:xfrm>
          <a:prstGeom prst="rect">
            <a:avLst/>
          </a:prstGeom>
        </p:spPr>
      </p:pic>
      <p:pic>
        <p:nvPicPr>
          <p:cNvPr id="13" name="图片 12" descr="11111"/>
          <p:cNvPicPr>
            <a:picLocks noChangeAspect="1"/>
          </p:cNvPicPr>
          <p:nvPr/>
        </p:nvPicPr>
        <p:blipFill>
          <a:blip r:embed="rId2"/>
          <a:srcRect b="4645"/>
          <a:stretch>
            <a:fillRect/>
          </a:stretch>
        </p:blipFill>
        <p:spPr>
          <a:xfrm>
            <a:off x="6662420" y="773430"/>
            <a:ext cx="5498465" cy="575818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0" y="6374130"/>
            <a:ext cx="12192000" cy="48387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90170" y="28575"/>
            <a:ext cx="12011660" cy="744855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>
              <a:solidFill>
                <a:schemeClr val="tx1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063105" y="2506895"/>
            <a:ext cx="4064000" cy="101473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60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Comic Sans MS" panose="030F0702030302020204" charset="0"/>
                <a:ea typeface="微软雅黑" panose="020B0503020204020204" charset="-122"/>
                <a:cs typeface="Comic Sans MS" panose="030F0702030302020204" charset="0"/>
              </a:rPr>
              <a:t>cloudy</a:t>
            </a:r>
            <a:endParaRPr lang="en-US" altLang="zh-CN" sz="6000" b="1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Comic Sans MS" panose="030F0702030302020204" charset="0"/>
              <a:ea typeface="微软雅黑" panose="020B0503020204020204" charset="-122"/>
              <a:cs typeface="Comic Sans MS" panose="030F070203030202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63698 0.000833333 " pathEditMode="relative" rAng="0" ptsTypes="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42292 -0.000740741 " pathEditMode="relative" rAng="0" ptsTypes="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/>
          <p:nvPr/>
        </p:nvPicPr>
        <p:blipFill>
          <a:blip r:embed="rId1"/>
          <a:srcRect r="716" b="9380"/>
          <a:stretch>
            <a:fillRect/>
          </a:stretch>
        </p:blipFill>
        <p:spPr>
          <a:xfrm>
            <a:off x="793115" y="773430"/>
            <a:ext cx="11026140" cy="5506720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>
            <a:off x="-398145" y="819150"/>
            <a:ext cx="13049885" cy="5488940"/>
            <a:chOff x="-575" y="603"/>
            <a:chExt cx="20388" cy="8644"/>
          </a:xfrm>
        </p:grpSpPr>
        <p:sp>
          <p:nvSpPr>
            <p:cNvPr id="3" name="矩形 2"/>
            <p:cNvSpPr/>
            <p:nvPr/>
          </p:nvSpPr>
          <p:spPr>
            <a:xfrm>
              <a:off x="10405" y="1187"/>
              <a:ext cx="8397" cy="7508"/>
            </a:xfrm>
            <a:prstGeom prst="rect">
              <a:avLst/>
            </a:prstGeom>
            <a:noFill/>
            <a:ln w="254000">
              <a:solidFill>
                <a:srgbClr val="96716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451" y="1187"/>
              <a:ext cx="9684" cy="7653"/>
            </a:xfrm>
            <a:prstGeom prst="rect">
              <a:avLst/>
            </a:prstGeom>
            <a:noFill/>
            <a:ln w="254000">
              <a:solidFill>
                <a:srgbClr val="96716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6" name="圆角矩形 5"/>
            <p:cNvSpPr/>
            <p:nvPr/>
          </p:nvSpPr>
          <p:spPr>
            <a:xfrm>
              <a:off x="17" y="8840"/>
              <a:ext cx="19200" cy="407"/>
            </a:xfrm>
            <a:prstGeom prst="roundRect">
              <a:avLst/>
            </a:prstGeom>
            <a:solidFill>
              <a:srgbClr val="775949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cxnSp>
          <p:nvCxnSpPr>
            <p:cNvPr id="7" name="直接连接符 6"/>
            <p:cNvCxnSpPr/>
            <p:nvPr/>
          </p:nvCxnSpPr>
          <p:spPr>
            <a:xfrm flipV="1">
              <a:off x="-575" y="603"/>
              <a:ext cx="20388" cy="120"/>
            </a:xfrm>
            <a:prstGeom prst="line">
              <a:avLst/>
            </a:prstGeom>
            <a:ln w="123825">
              <a:solidFill>
                <a:srgbClr val="77594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图片 11" descr="11111"/>
          <p:cNvPicPr>
            <a:picLocks noChangeAspect="1"/>
          </p:cNvPicPr>
          <p:nvPr/>
        </p:nvPicPr>
        <p:blipFill>
          <a:blip r:embed="rId2"/>
          <a:srcRect b="4645"/>
          <a:stretch>
            <a:fillRect/>
          </a:stretch>
        </p:blipFill>
        <p:spPr>
          <a:xfrm>
            <a:off x="113030" y="773430"/>
            <a:ext cx="6344285" cy="5758180"/>
          </a:xfrm>
          <a:prstGeom prst="rect">
            <a:avLst/>
          </a:prstGeom>
        </p:spPr>
      </p:pic>
      <p:pic>
        <p:nvPicPr>
          <p:cNvPr id="13" name="图片 12" descr="11111"/>
          <p:cNvPicPr>
            <a:picLocks noChangeAspect="1"/>
          </p:cNvPicPr>
          <p:nvPr/>
        </p:nvPicPr>
        <p:blipFill>
          <a:blip r:embed="rId2"/>
          <a:srcRect b="4645"/>
          <a:stretch>
            <a:fillRect/>
          </a:stretch>
        </p:blipFill>
        <p:spPr>
          <a:xfrm>
            <a:off x="6603365" y="773430"/>
            <a:ext cx="5498465" cy="575818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0" y="6374130"/>
            <a:ext cx="12192000" cy="48387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90170" y="28575"/>
            <a:ext cx="12011660" cy="744855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>
              <a:solidFill>
                <a:schemeClr val="tx1"/>
              </a:solidFill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7465060" y="1793790"/>
            <a:ext cx="4064000" cy="1106805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66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Comic Sans MS" panose="030F0702030302020204" charset="0"/>
                <a:ea typeface="微软雅黑" panose="020B0503020204020204" charset="-122"/>
                <a:cs typeface="Comic Sans MS" panose="030F0702030302020204" charset="0"/>
              </a:rPr>
              <a:t>warm</a:t>
            </a:r>
            <a:endParaRPr lang="en-US" altLang="zh-CN" sz="5400" b="1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1480" y="1361440"/>
            <a:ext cx="1987550" cy="4635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63698 0.000833333 " pathEditMode="relative" rAng="0" ptsTypes="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42292 -0.000740741 " pathEditMode="relative" rAng="0" ptsTypes="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0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1" name="图片 10"/>
          <p:cNvPicPr/>
          <p:nvPr/>
        </p:nvPicPr>
        <p:blipFill>
          <a:blip r:embed="rId1"/>
          <a:srcRect b="26307"/>
          <a:stretch>
            <a:fillRect/>
          </a:stretch>
        </p:blipFill>
        <p:spPr>
          <a:xfrm>
            <a:off x="930275" y="1283335"/>
            <a:ext cx="9874250" cy="4604385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>
            <a:off x="-398145" y="819150"/>
            <a:ext cx="13049885" cy="5488940"/>
            <a:chOff x="-575" y="603"/>
            <a:chExt cx="20388" cy="8644"/>
          </a:xfrm>
        </p:grpSpPr>
        <p:sp>
          <p:nvSpPr>
            <p:cNvPr id="3" name="矩形 2"/>
            <p:cNvSpPr/>
            <p:nvPr/>
          </p:nvSpPr>
          <p:spPr>
            <a:xfrm>
              <a:off x="10405" y="1187"/>
              <a:ext cx="8397" cy="7508"/>
            </a:xfrm>
            <a:prstGeom prst="rect">
              <a:avLst/>
            </a:prstGeom>
            <a:noFill/>
            <a:ln w="254000">
              <a:solidFill>
                <a:srgbClr val="96716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" name="矩形 3"/>
            <p:cNvSpPr/>
            <p:nvPr/>
          </p:nvSpPr>
          <p:spPr>
            <a:xfrm>
              <a:off x="451" y="1187"/>
              <a:ext cx="9684" cy="7653"/>
            </a:xfrm>
            <a:prstGeom prst="rect">
              <a:avLst/>
            </a:prstGeom>
            <a:noFill/>
            <a:ln w="254000">
              <a:solidFill>
                <a:srgbClr val="96716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" name="圆角矩形 4"/>
            <p:cNvSpPr/>
            <p:nvPr/>
          </p:nvSpPr>
          <p:spPr>
            <a:xfrm>
              <a:off x="17" y="8840"/>
              <a:ext cx="19200" cy="407"/>
            </a:xfrm>
            <a:prstGeom prst="roundRect">
              <a:avLst/>
            </a:prstGeom>
            <a:solidFill>
              <a:srgbClr val="775949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cxnSp>
          <p:nvCxnSpPr>
            <p:cNvPr id="6" name="直接连接符 5"/>
            <p:cNvCxnSpPr/>
            <p:nvPr/>
          </p:nvCxnSpPr>
          <p:spPr>
            <a:xfrm flipV="1">
              <a:off x="-575" y="603"/>
              <a:ext cx="20388" cy="120"/>
            </a:xfrm>
            <a:prstGeom prst="line">
              <a:avLst/>
            </a:prstGeom>
            <a:ln w="123825">
              <a:solidFill>
                <a:srgbClr val="77594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7" name="图片 6" descr="11111"/>
          <p:cNvPicPr>
            <a:picLocks noChangeAspect="1"/>
          </p:cNvPicPr>
          <p:nvPr/>
        </p:nvPicPr>
        <p:blipFill>
          <a:blip r:embed="rId2"/>
          <a:srcRect b="4645"/>
          <a:stretch>
            <a:fillRect/>
          </a:stretch>
        </p:blipFill>
        <p:spPr>
          <a:xfrm>
            <a:off x="-87630" y="773430"/>
            <a:ext cx="6344285" cy="5758180"/>
          </a:xfrm>
          <a:prstGeom prst="rect">
            <a:avLst/>
          </a:prstGeom>
        </p:spPr>
      </p:pic>
      <p:pic>
        <p:nvPicPr>
          <p:cNvPr id="12" name="图片 11" descr="11111"/>
          <p:cNvPicPr>
            <a:picLocks noChangeAspect="1"/>
          </p:cNvPicPr>
          <p:nvPr/>
        </p:nvPicPr>
        <p:blipFill>
          <a:blip r:embed="rId2"/>
          <a:srcRect b="4645"/>
          <a:stretch>
            <a:fillRect/>
          </a:stretch>
        </p:blipFill>
        <p:spPr>
          <a:xfrm>
            <a:off x="6506210" y="694690"/>
            <a:ext cx="5498465" cy="5758180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0" y="28575"/>
            <a:ext cx="12191365" cy="744855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>
              <a:solidFill>
                <a:schemeClr val="tx1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0" y="6374130"/>
            <a:ext cx="12192000" cy="48387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7063105" y="2506895"/>
            <a:ext cx="4064000" cy="1106805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66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Comic Sans MS" panose="030F0702030302020204" charset="0"/>
                <a:ea typeface="微软雅黑" panose="020B0503020204020204" charset="-122"/>
                <a:cs typeface="Comic Sans MS" panose="030F0702030302020204" charset="0"/>
              </a:rPr>
              <a:t>cloudy</a:t>
            </a:r>
            <a:endParaRPr lang="en-US" altLang="zh-CN" sz="5400" b="1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Arial" panose="020B0604020202020204" pitchFamily="34" charset="0"/>
              <a:ea typeface="微软雅黑" panose="020B050302020402020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63698 0.000833333 " pathEditMode="relative" rAng="0" ptsTypes="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42292 -0.000740741 " pathEditMode="relative" rAng="0" ptsTypes="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0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1" name="图片 10"/>
          <p:cNvPicPr/>
          <p:nvPr/>
        </p:nvPicPr>
        <p:blipFill>
          <a:blip r:embed="rId1"/>
          <a:stretch>
            <a:fillRect/>
          </a:stretch>
        </p:blipFill>
        <p:spPr>
          <a:xfrm>
            <a:off x="1097915" y="1479550"/>
            <a:ext cx="9646920" cy="4218305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>
            <a:off x="-397510" y="834390"/>
            <a:ext cx="13049885" cy="5488940"/>
            <a:chOff x="-575" y="603"/>
            <a:chExt cx="20388" cy="8644"/>
          </a:xfrm>
        </p:grpSpPr>
        <p:sp>
          <p:nvSpPr>
            <p:cNvPr id="3" name="矩形 2"/>
            <p:cNvSpPr/>
            <p:nvPr/>
          </p:nvSpPr>
          <p:spPr>
            <a:xfrm>
              <a:off x="10405" y="1187"/>
              <a:ext cx="8397" cy="7508"/>
            </a:xfrm>
            <a:prstGeom prst="rect">
              <a:avLst/>
            </a:prstGeom>
            <a:noFill/>
            <a:ln w="254000">
              <a:solidFill>
                <a:srgbClr val="96716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451" y="1187"/>
              <a:ext cx="9684" cy="7653"/>
            </a:xfrm>
            <a:prstGeom prst="rect">
              <a:avLst/>
            </a:prstGeom>
            <a:noFill/>
            <a:ln w="254000">
              <a:solidFill>
                <a:srgbClr val="96716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6" name="圆角矩形 5"/>
            <p:cNvSpPr/>
            <p:nvPr/>
          </p:nvSpPr>
          <p:spPr>
            <a:xfrm>
              <a:off x="17" y="8840"/>
              <a:ext cx="19200" cy="407"/>
            </a:xfrm>
            <a:prstGeom prst="roundRect">
              <a:avLst/>
            </a:prstGeom>
            <a:solidFill>
              <a:srgbClr val="775949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cxnSp>
          <p:nvCxnSpPr>
            <p:cNvPr id="7" name="直接连接符 6"/>
            <p:cNvCxnSpPr/>
            <p:nvPr/>
          </p:nvCxnSpPr>
          <p:spPr>
            <a:xfrm flipV="1">
              <a:off x="-575" y="603"/>
              <a:ext cx="20388" cy="120"/>
            </a:xfrm>
            <a:prstGeom prst="line">
              <a:avLst/>
            </a:prstGeom>
            <a:ln w="123825">
              <a:solidFill>
                <a:srgbClr val="77594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图片 11" descr="11111"/>
          <p:cNvPicPr>
            <a:picLocks noChangeAspect="1"/>
          </p:cNvPicPr>
          <p:nvPr/>
        </p:nvPicPr>
        <p:blipFill>
          <a:blip r:embed="rId2"/>
          <a:srcRect b="4645"/>
          <a:stretch>
            <a:fillRect/>
          </a:stretch>
        </p:blipFill>
        <p:spPr>
          <a:xfrm>
            <a:off x="259080" y="773430"/>
            <a:ext cx="6344285" cy="5758180"/>
          </a:xfrm>
          <a:prstGeom prst="rect">
            <a:avLst/>
          </a:prstGeom>
        </p:spPr>
      </p:pic>
      <p:pic>
        <p:nvPicPr>
          <p:cNvPr id="13" name="图片 12" descr="11111"/>
          <p:cNvPicPr>
            <a:picLocks noChangeAspect="1"/>
          </p:cNvPicPr>
          <p:nvPr/>
        </p:nvPicPr>
        <p:blipFill>
          <a:blip r:embed="rId2"/>
          <a:srcRect b="4645"/>
          <a:stretch>
            <a:fillRect/>
          </a:stretch>
        </p:blipFill>
        <p:spPr>
          <a:xfrm>
            <a:off x="6665595" y="773430"/>
            <a:ext cx="5498465" cy="5758180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90170" y="28575"/>
            <a:ext cx="12011660" cy="744855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>
              <a:solidFill>
                <a:schemeClr val="tx1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0" y="6374130"/>
            <a:ext cx="12192000" cy="48387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10572750" y="1964690"/>
            <a:ext cx="4074795" cy="7620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997700" y="2623100"/>
            <a:ext cx="4064000" cy="1106805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66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Comic Sans MS" panose="030F0702030302020204" charset="0"/>
                <a:ea typeface="微软雅黑" panose="020B0503020204020204" charset="-122"/>
                <a:cs typeface="Comic Sans MS" panose="030F0702030302020204" charset="0"/>
              </a:rPr>
              <a:t>cool</a:t>
            </a:r>
            <a:endParaRPr lang="en-US" altLang="zh-CN" sz="5400" b="1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14" name="图片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6245" y="1590040"/>
            <a:ext cx="1953260" cy="4508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63698 0.000833333 " pathEditMode="relative" rAng="0" ptsTypes="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42292 -0.000740741 " pathEditMode="relative" rAng="0" ptsTypes="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/>
          <p:nvPr/>
        </p:nvPicPr>
        <p:blipFill>
          <a:blip r:embed="rId1"/>
          <a:stretch>
            <a:fillRect/>
          </a:stretch>
        </p:blipFill>
        <p:spPr>
          <a:xfrm>
            <a:off x="2179320" y="819150"/>
            <a:ext cx="5982335" cy="5335905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>
            <a:off x="-398145" y="819150"/>
            <a:ext cx="13049885" cy="5488940"/>
            <a:chOff x="-575" y="603"/>
            <a:chExt cx="20388" cy="8644"/>
          </a:xfrm>
        </p:grpSpPr>
        <p:sp>
          <p:nvSpPr>
            <p:cNvPr id="3" name="矩形 2"/>
            <p:cNvSpPr/>
            <p:nvPr/>
          </p:nvSpPr>
          <p:spPr>
            <a:xfrm>
              <a:off x="10405" y="1187"/>
              <a:ext cx="8397" cy="7508"/>
            </a:xfrm>
            <a:prstGeom prst="rect">
              <a:avLst/>
            </a:prstGeom>
            <a:noFill/>
            <a:ln w="254000">
              <a:solidFill>
                <a:srgbClr val="96716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451" y="1187"/>
              <a:ext cx="9684" cy="7653"/>
            </a:xfrm>
            <a:prstGeom prst="rect">
              <a:avLst/>
            </a:prstGeom>
            <a:noFill/>
            <a:ln w="254000">
              <a:solidFill>
                <a:srgbClr val="96716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6" name="圆角矩形 5"/>
            <p:cNvSpPr/>
            <p:nvPr/>
          </p:nvSpPr>
          <p:spPr>
            <a:xfrm>
              <a:off x="17" y="8840"/>
              <a:ext cx="19200" cy="407"/>
            </a:xfrm>
            <a:prstGeom prst="roundRect">
              <a:avLst/>
            </a:prstGeom>
            <a:solidFill>
              <a:srgbClr val="775949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cxnSp>
          <p:nvCxnSpPr>
            <p:cNvPr id="7" name="直接连接符 6"/>
            <p:cNvCxnSpPr/>
            <p:nvPr/>
          </p:nvCxnSpPr>
          <p:spPr>
            <a:xfrm flipV="1">
              <a:off x="-575" y="603"/>
              <a:ext cx="20388" cy="120"/>
            </a:xfrm>
            <a:prstGeom prst="line">
              <a:avLst/>
            </a:prstGeom>
            <a:ln w="123825">
              <a:solidFill>
                <a:srgbClr val="77594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图片 11" descr="11111"/>
          <p:cNvPicPr>
            <a:picLocks noChangeAspect="1"/>
          </p:cNvPicPr>
          <p:nvPr/>
        </p:nvPicPr>
        <p:blipFill>
          <a:blip r:embed="rId2"/>
          <a:srcRect b="4645"/>
          <a:stretch>
            <a:fillRect/>
          </a:stretch>
        </p:blipFill>
        <p:spPr>
          <a:xfrm>
            <a:off x="113030" y="549910"/>
            <a:ext cx="6344285" cy="5758180"/>
          </a:xfrm>
          <a:prstGeom prst="rect">
            <a:avLst/>
          </a:prstGeom>
        </p:spPr>
      </p:pic>
      <p:pic>
        <p:nvPicPr>
          <p:cNvPr id="13" name="图片 12" descr="11111"/>
          <p:cNvPicPr>
            <a:picLocks noChangeAspect="1"/>
          </p:cNvPicPr>
          <p:nvPr/>
        </p:nvPicPr>
        <p:blipFill>
          <a:blip r:embed="rId2"/>
          <a:srcRect b="4645"/>
          <a:stretch>
            <a:fillRect/>
          </a:stretch>
        </p:blipFill>
        <p:spPr>
          <a:xfrm>
            <a:off x="6692265" y="694690"/>
            <a:ext cx="5610860" cy="575818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0" y="6374130"/>
            <a:ext cx="12192000" cy="48387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90170" y="28575"/>
            <a:ext cx="12011660" cy="744855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>
              <a:solidFill>
                <a:schemeClr val="tx1"/>
              </a:solidFill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7021195" y="2506895"/>
            <a:ext cx="4064000" cy="119888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72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Comic Sans MS" panose="030F0702030302020204" charset="0"/>
                <a:ea typeface="微软雅黑" panose="020B0503020204020204" charset="-122"/>
                <a:cs typeface="Comic Sans MS" panose="030F0702030302020204" charset="0"/>
              </a:rPr>
              <a:t>cold</a:t>
            </a:r>
            <a:endParaRPr lang="en-US" altLang="zh-CN" sz="7200" b="1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Comic Sans MS" panose="030F0702030302020204" charset="0"/>
              <a:ea typeface="微软雅黑" panose="020B0503020204020204" charset="-122"/>
              <a:cs typeface="Comic Sans MS" panose="030F0702030302020204" charset="0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7195" y="1434465"/>
            <a:ext cx="1953895" cy="533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63698 0.000833333 " pathEditMode="relative" rAng="0" ptsTypes="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42292 -0.000740741 " pathEditMode="relative" rAng="0" ptsTypes="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0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1" name="图片 10"/>
          <p:cNvPicPr/>
          <p:nvPr/>
        </p:nvPicPr>
        <p:blipFill>
          <a:blip r:embed="rId1"/>
          <a:stretch>
            <a:fillRect/>
          </a:stretch>
        </p:blipFill>
        <p:spPr>
          <a:xfrm>
            <a:off x="2442845" y="1189990"/>
            <a:ext cx="5824855" cy="4967605"/>
          </a:xfrm>
          <a:prstGeom prst="rect">
            <a:avLst/>
          </a:prstGeom>
        </p:spPr>
      </p:pic>
      <p:grpSp>
        <p:nvGrpSpPr>
          <p:cNvPr id="3" name="组合 2"/>
          <p:cNvGrpSpPr/>
          <p:nvPr/>
        </p:nvGrpSpPr>
        <p:grpSpPr>
          <a:xfrm>
            <a:off x="-398145" y="819150"/>
            <a:ext cx="13049885" cy="5488940"/>
            <a:chOff x="-575" y="603"/>
            <a:chExt cx="20388" cy="8644"/>
          </a:xfrm>
        </p:grpSpPr>
        <p:sp>
          <p:nvSpPr>
            <p:cNvPr id="4" name="矩形 3"/>
            <p:cNvSpPr/>
            <p:nvPr/>
          </p:nvSpPr>
          <p:spPr>
            <a:xfrm>
              <a:off x="10405" y="1187"/>
              <a:ext cx="8397" cy="7508"/>
            </a:xfrm>
            <a:prstGeom prst="rect">
              <a:avLst/>
            </a:prstGeom>
            <a:noFill/>
            <a:ln w="254000">
              <a:solidFill>
                <a:srgbClr val="96716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451" y="1187"/>
              <a:ext cx="9684" cy="7653"/>
            </a:xfrm>
            <a:prstGeom prst="rect">
              <a:avLst/>
            </a:prstGeom>
            <a:noFill/>
            <a:ln w="254000">
              <a:solidFill>
                <a:srgbClr val="96716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6" name="圆角矩形 5"/>
            <p:cNvSpPr/>
            <p:nvPr/>
          </p:nvSpPr>
          <p:spPr>
            <a:xfrm>
              <a:off x="17" y="8840"/>
              <a:ext cx="19200" cy="407"/>
            </a:xfrm>
            <a:prstGeom prst="roundRect">
              <a:avLst/>
            </a:prstGeom>
            <a:solidFill>
              <a:srgbClr val="775949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cxnSp>
          <p:nvCxnSpPr>
            <p:cNvPr id="7" name="直接连接符 6"/>
            <p:cNvCxnSpPr/>
            <p:nvPr/>
          </p:nvCxnSpPr>
          <p:spPr>
            <a:xfrm flipV="1">
              <a:off x="-575" y="603"/>
              <a:ext cx="20388" cy="120"/>
            </a:xfrm>
            <a:prstGeom prst="line">
              <a:avLst/>
            </a:prstGeom>
            <a:ln w="123825">
              <a:solidFill>
                <a:srgbClr val="77594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图片 11" descr="11111"/>
          <p:cNvPicPr>
            <a:picLocks noChangeAspect="1"/>
          </p:cNvPicPr>
          <p:nvPr/>
        </p:nvPicPr>
        <p:blipFill>
          <a:blip r:embed="rId2"/>
          <a:srcRect b="4645"/>
          <a:stretch>
            <a:fillRect/>
          </a:stretch>
        </p:blipFill>
        <p:spPr>
          <a:xfrm>
            <a:off x="0" y="694690"/>
            <a:ext cx="6344285" cy="5758180"/>
          </a:xfrm>
          <a:prstGeom prst="rect">
            <a:avLst/>
          </a:prstGeom>
        </p:spPr>
      </p:pic>
      <p:pic>
        <p:nvPicPr>
          <p:cNvPr id="13" name="图片 12" descr="11111"/>
          <p:cNvPicPr>
            <a:picLocks noChangeAspect="1"/>
          </p:cNvPicPr>
          <p:nvPr/>
        </p:nvPicPr>
        <p:blipFill>
          <a:blip r:embed="rId2"/>
          <a:srcRect b="4645"/>
          <a:stretch>
            <a:fillRect/>
          </a:stretch>
        </p:blipFill>
        <p:spPr>
          <a:xfrm>
            <a:off x="6693535" y="694690"/>
            <a:ext cx="5498465" cy="5758180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0" y="28575"/>
            <a:ext cx="12191365" cy="744855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>
              <a:solidFill>
                <a:schemeClr val="tx1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0" y="6374130"/>
            <a:ext cx="12192000" cy="48387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7060565" y="2779945"/>
            <a:ext cx="4064000" cy="1106805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66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Comic Sans MS" panose="030F0702030302020204" charset="0"/>
                <a:ea typeface="微软雅黑" panose="020B0503020204020204" charset="-122"/>
                <a:cs typeface="Comic Sans MS" panose="030F0702030302020204" charset="0"/>
              </a:rPr>
              <a:t>windy</a:t>
            </a:r>
            <a:endParaRPr lang="en-US" altLang="zh-CN" sz="5400" b="1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Arial" panose="020B0604020202020204" pitchFamily="34" charset="0"/>
              <a:ea typeface="微软雅黑" panose="020B050302020402020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63698 0.000833333 " pathEditMode="relative" rAng="0" ptsTypes="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42292 -0.000740741 " pathEditMode="relative" rAng="0" ptsTypes="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0" y="5943600"/>
            <a:ext cx="12192000" cy="91440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343" y="-67062"/>
            <a:ext cx="981462" cy="981462"/>
          </a:xfrm>
          <a:prstGeom prst="rect">
            <a:avLst/>
          </a:prstGeom>
        </p:spPr>
      </p:pic>
      <p:sp>
        <p:nvSpPr>
          <p:cNvPr id="6" name="云形 5"/>
          <p:cNvSpPr/>
          <p:nvPr/>
        </p:nvSpPr>
        <p:spPr>
          <a:xfrm>
            <a:off x="4683760" y="2720975"/>
            <a:ext cx="2651125" cy="977900"/>
          </a:xfrm>
          <a:prstGeom prst="cloud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5066030" y="2907030"/>
            <a:ext cx="40640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 b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Weather</a:t>
            </a:r>
            <a:endParaRPr lang="en-US" altLang="zh-CN" sz="3200" b="1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effectLst/>
            </a:endParaRPr>
          </a:p>
        </p:txBody>
      </p:sp>
      <p:cxnSp>
        <p:nvCxnSpPr>
          <p:cNvPr id="12" name="曲线连接符 11"/>
          <p:cNvCxnSpPr/>
          <p:nvPr/>
        </p:nvCxnSpPr>
        <p:spPr>
          <a:xfrm rot="10800000">
            <a:off x="3479165" y="2094230"/>
            <a:ext cx="1478280" cy="772160"/>
          </a:xfrm>
          <a:prstGeom prst="curvedConnector3">
            <a:avLst>
              <a:gd name="adj1" fmla="val 49957"/>
            </a:avLst>
          </a:prstGeom>
          <a:ln>
            <a:headEnd type="arrow" w="med" len="med"/>
            <a:tailEnd type="arrow" w="med" len="med"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3" name="曲线连接符 12"/>
          <p:cNvCxnSpPr/>
          <p:nvPr/>
        </p:nvCxnSpPr>
        <p:spPr>
          <a:xfrm rot="10800000" flipV="1">
            <a:off x="3305175" y="3429000"/>
            <a:ext cx="1423670" cy="632460"/>
          </a:xfrm>
          <a:prstGeom prst="curvedConnector3">
            <a:avLst>
              <a:gd name="adj1" fmla="val 49955"/>
            </a:avLst>
          </a:prstGeom>
          <a:ln>
            <a:headEnd type="arrow" w="med" len="med"/>
            <a:tailEnd type="arrow" w="med" len="med"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4" name="曲线连接符 13"/>
          <p:cNvCxnSpPr/>
          <p:nvPr/>
        </p:nvCxnSpPr>
        <p:spPr>
          <a:xfrm rot="16200000">
            <a:off x="5351145" y="2108835"/>
            <a:ext cx="919480" cy="335915"/>
          </a:xfrm>
          <a:prstGeom prst="curvedConnector3">
            <a:avLst>
              <a:gd name="adj1" fmla="val 49965"/>
            </a:avLst>
          </a:prstGeom>
          <a:ln>
            <a:headEnd type="arrow" w="med" len="med"/>
            <a:tailEnd type="arrow" w="med" len="med"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5" name="曲线连接符 14"/>
          <p:cNvCxnSpPr/>
          <p:nvPr/>
        </p:nvCxnSpPr>
        <p:spPr>
          <a:xfrm flipV="1">
            <a:off x="6936105" y="1964055"/>
            <a:ext cx="999490" cy="716915"/>
          </a:xfrm>
          <a:prstGeom prst="curvedConnector3">
            <a:avLst>
              <a:gd name="adj1" fmla="val 50064"/>
            </a:avLst>
          </a:prstGeom>
          <a:ln>
            <a:headEnd type="arrow" w="med" len="med"/>
            <a:tailEnd type="arrow" w="med" len="med"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6" name="曲线连接符 15"/>
          <p:cNvCxnSpPr/>
          <p:nvPr/>
        </p:nvCxnSpPr>
        <p:spPr>
          <a:xfrm rot="5400000">
            <a:off x="4941570" y="4055745"/>
            <a:ext cx="1086485" cy="466725"/>
          </a:xfrm>
          <a:prstGeom prst="curvedConnector3">
            <a:avLst>
              <a:gd name="adj1" fmla="val 50029"/>
            </a:avLst>
          </a:prstGeom>
          <a:ln>
            <a:headEnd type="arrow" w="med" len="med"/>
            <a:tailEnd type="arrow" w="med" len="med"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7" name="曲线连接符 16"/>
          <p:cNvCxnSpPr/>
          <p:nvPr/>
        </p:nvCxnSpPr>
        <p:spPr>
          <a:xfrm rot="5400000" flipV="1">
            <a:off x="6201410" y="3769360"/>
            <a:ext cx="986790" cy="908685"/>
          </a:xfrm>
          <a:prstGeom prst="curvedConnector3">
            <a:avLst>
              <a:gd name="adj1" fmla="val 50032"/>
            </a:avLst>
          </a:prstGeom>
          <a:ln>
            <a:headEnd type="arrow" w="med" len="med"/>
            <a:tailEnd type="arrow" w="med" len="med"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8" name="流程图: 可选过程 17"/>
          <p:cNvSpPr/>
          <p:nvPr/>
        </p:nvSpPr>
        <p:spPr>
          <a:xfrm>
            <a:off x="1699260" y="1616710"/>
            <a:ext cx="1704975" cy="760095"/>
          </a:xfrm>
          <a:prstGeom prst="flowChartAlternateProcess">
            <a:avLst/>
          </a:prstGeom>
          <a:solidFill>
            <a:srgbClr val="92D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3200" b="1">
                <a:solidFill>
                  <a:schemeClr val="tx1"/>
                </a:solidFill>
              </a:rPr>
              <a:t>cloud</a:t>
            </a:r>
            <a:r>
              <a:rPr lang="en-US" altLang="zh-CN" sz="3200" b="1">
                <a:solidFill>
                  <a:srgbClr val="C00000"/>
                </a:solidFill>
              </a:rPr>
              <a:t>y</a:t>
            </a:r>
            <a:endParaRPr lang="en-US" altLang="zh-CN" sz="3200" b="1">
              <a:solidFill>
                <a:srgbClr val="C00000"/>
              </a:solidFill>
            </a:endParaRPr>
          </a:p>
        </p:txBody>
      </p:sp>
      <p:sp>
        <p:nvSpPr>
          <p:cNvPr id="19" name="流程图: 可选过程 18"/>
          <p:cNvSpPr/>
          <p:nvPr/>
        </p:nvSpPr>
        <p:spPr>
          <a:xfrm>
            <a:off x="1892935" y="3661410"/>
            <a:ext cx="1412240" cy="760095"/>
          </a:xfrm>
          <a:prstGeom prst="flowChartAlternateProcess">
            <a:avLst/>
          </a:prstGeom>
          <a:solidFill>
            <a:srgbClr val="92D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3200" b="1">
                <a:solidFill>
                  <a:schemeClr val="tx1"/>
                </a:solidFill>
              </a:rPr>
              <a:t>rain</a:t>
            </a:r>
            <a:r>
              <a:rPr lang="en-US" altLang="zh-CN" sz="3200" b="1">
                <a:solidFill>
                  <a:srgbClr val="C00000"/>
                </a:solidFill>
              </a:rPr>
              <a:t>y</a:t>
            </a:r>
            <a:endParaRPr lang="en-US" altLang="zh-CN" sz="3200" b="1">
              <a:solidFill>
                <a:srgbClr val="C00000"/>
              </a:solidFill>
            </a:endParaRPr>
          </a:p>
        </p:txBody>
      </p:sp>
      <p:sp>
        <p:nvSpPr>
          <p:cNvPr id="20" name="流程图: 可选过程 19"/>
          <p:cNvSpPr/>
          <p:nvPr/>
        </p:nvSpPr>
        <p:spPr>
          <a:xfrm>
            <a:off x="5251450" y="1200150"/>
            <a:ext cx="1412240" cy="617220"/>
          </a:xfrm>
          <a:prstGeom prst="flowChartAlternateProcess">
            <a:avLst/>
          </a:prstGeom>
          <a:solidFill>
            <a:srgbClr val="92D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3200" b="1">
                <a:solidFill>
                  <a:schemeClr val="tx1"/>
                </a:solidFill>
              </a:rPr>
              <a:t>sunn</a:t>
            </a:r>
            <a:r>
              <a:rPr lang="en-US" altLang="zh-CN" sz="3200" b="1">
                <a:solidFill>
                  <a:srgbClr val="FF0000"/>
                </a:solidFill>
              </a:rPr>
              <a:t>y</a:t>
            </a:r>
            <a:endParaRPr lang="en-US" altLang="zh-CN" sz="3200" b="1">
              <a:solidFill>
                <a:srgbClr val="FF0000"/>
              </a:solidFill>
            </a:endParaRPr>
          </a:p>
        </p:txBody>
      </p:sp>
      <p:sp>
        <p:nvSpPr>
          <p:cNvPr id="21" name="流程图: 可选过程 20"/>
          <p:cNvSpPr/>
          <p:nvPr/>
        </p:nvSpPr>
        <p:spPr>
          <a:xfrm>
            <a:off x="3933825" y="4832350"/>
            <a:ext cx="1784350" cy="760095"/>
          </a:xfrm>
          <a:prstGeom prst="flowChartAlternateProcess">
            <a:avLst/>
          </a:prstGeom>
          <a:solidFill>
            <a:srgbClr val="92D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3200" b="1">
                <a:solidFill>
                  <a:schemeClr val="tx1"/>
                </a:solidFill>
              </a:rPr>
              <a:t>wind</a:t>
            </a:r>
            <a:r>
              <a:rPr lang="en-US" altLang="zh-CN" sz="3200" b="1">
                <a:solidFill>
                  <a:srgbClr val="C00000"/>
                </a:solidFill>
              </a:rPr>
              <a:t>y</a:t>
            </a:r>
            <a:endParaRPr lang="en-US" altLang="zh-CN" sz="3200" b="1">
              <a:solidFill>
                <a:srgbClr val="C00000"/>
              </a:solidFill>
            </a:endParaRPr>
          </a:p>
        </p:txBody>
      </p:sp>
      <p:sp>
        <p:nvSpPr>
          <p:cNvPr id="22" name="流程图: 可选过程 21"/>
          <p:cNvSpPr/>
          <p:nvPr/>
        </p:nvSpPr>
        <p:spPr>
          <a:xfrm>
            <a:off x="7943215" y="1584960"/>
            <a:ext cx="1412240" cy="694690"/>
          </a:xfrm>
          <a:prstGeom prst="flowChartAlternateProcess">
            <a:avLst/>
          </a:prstGeom>
          <a:solidFill>
            <a:srgbClr val="92D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3200" b="1">
                <a:solidFill>
                  <a:schemeClr val="tx1"/>
                </a:solidFill>
              </a:rPr>
              <a:t>hot</a:t>
            </a:r>
            <a:endParaRPr lang="en-US" altLang="zh-CN" sz="3200" b="1">
              <a:solidFill>
                <a:schemeClr val="tx1"/>
              </a:solidFill>
            </a:endParaRPr>
          </a:p>
        </p:txBody>
      </p:sp>
      <p:sp>
        <p:nvSpPr>
          <p:cNvPr id="23" name="流程图: 可选过程 22"/>
          <p:cNvSpPr/>
          <p:nvPr/>
        </p:nvSpPr>
        <p:spPr>
          <a:xfrm>
            <a:off x="6663690" y="4774565"/>
            <a:ext cx="1278890" cy="744220"/>
          </a:xfrm>
          <a:prstGeom prst="flowChartAlternateProcess">
            <a:avLst/>
          </a:prstGeom>
          <a:solidFill>
            <a:srgbClr val="92D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3200" b="1">
                <a:solidFill>
                  <a:schemeClr val="tx1"/>
                </a:solidFill>
              </a:rPr>
              <a:t>cold</a:t>
            </a:r>
            <a:endParaRPr lang="en-US" altLang="zh-CN" sz="3200" b="1">
              <a:solidFill>
                <a:schemeClr val="tx1"/>
              </a:solidFill>
            </a:endParaRPr>
          </a:p>
        </p:txBody>
      </p:sp>
      <p:cxnSp>
        <p:nvCxnSpPr>
          <p:cNvPr id="24" name="曲线连接符 23"/>
          <p:cNvCxnSpPr/>
          <p:nvPr/>
        </p:nvCxnSpPr>
        <p:spPr>
          <a:xfrm>
            <a:off x="7315835" y="2996565"/>
            <a:ext cx="868680" cy="217170"/>
          </a:xfrm>
          <a:prstGeom prst="curvedConnector3">
            <a:avLst>
              <a:gd name="adj1" fmla="val 50073"/>
            </a:avLst>
          </a:prstGeom>
          <a:ln>
            <a:headEnd type="arrow" w="med" len="med"/>
            <a:tailEnd type="arrow" w="med" len="med"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5" name="流程图: 可选过程 24"/>
          <p:cNvSpPr/>
          <p:nvPr/>
        </p:nvSpPr>
        <p:spPr>
          <a:xfrm>
            <a:off x="8184515" y="2853055"/>
            <a:ext cx="1412240" cy="760095"/>
          </a:xfrm>
          <a:prstGeom prst="flowChartAlternateProcess">
            <a:avLst/>
          </a:prstGeom>
          <a:solidFill>
            <a:srgbClr val="92D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3200" b="1">
                <a:solidFill>
                  <a:schemeClr val="tx1"/>
                </a:solidFill>
              </a:rPr>
              <a:t>warm</a:t>
            </a:r>
            <a:endParaRPr lang="en-US" altLang="zh-CN" sz="3200" b="1">
              <a:solidFill>
                <a:schemeClr val="tx1"/>
              </a:solidFill>
            </a:endParaRPr>
          </a:p>
        </p:txBody>
      </p:sp>
      <p:cxnSp>
        <p:nvCxnSpPr>
          <p:cNvPr id="26" name="曲线连接符 25"/>
          <p:cNvCxnSpPr/>
          <p:nvPr/>
        </p:nvCxnSpPr>
        <p:spPr>
          <a:xfrm>
            <a:off x="6902450" y="3430905"/>
            <a:ext cx="1108710" cy="902335"/>
          </a:xfrm>
          <a:prstGeom prst="curvedConnector3">
            <a:avLst>
              <a:gd name="adj1" fmla="val 50057"/>
            </a:avLst>
          </a:prstGeom>
          <a:ln>
            <a:headEnd type="arrow" w="med" len="med"/>
            <a:tailEnd type="arrow" w="med" len="med"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7" name="流程图: 可选过程 26"/>
          <p:cNvSpPr/>
          <p:nvPr/>
        </p:nvSpPr>
        <p:spPr>
          <a:xfrm>
            <a:off x="8075930" y="3963670"/>
            <a:ext cx="1412240" cy="760095"/>
          </a:xfrm>
          <a:prstGeom prst="flowChartAlternateProcess">
            <a:avLst/>
          </a:prstGeom>
          <a:solidFill>
            <a:srgbClr val="92D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3200" b="1">
                <a:solidFill>
                  <a:schemeClr val="tx1"/>
                </a:solidFill>
              </a:rPr>
              <a:t>cool</a:t>
            </a:r>
            <a:endParaRPr lang="en-US" altLang="zh-CN" sz="3200" b="1">
              <a:solidFill>
                <a:schemeClr val="tx1"/>
              </a:solidFill>
            </a:endParaRPr>
          </a:p>
        </p:txBody>
      </p:sp>
      <p:grpSp>
        <p:nvGrpSpPr>
          <p:cNvPr id="31" name="组合 30"/>
          <p:cNvGrpSpPr/>
          <p:nvPr/>
        </p:nvGrpSpPr>
        <p:grpSpPr>
          <a:xfrm>
            <a:off x="808355" y="141605"/>
            <a:ext cx="3749674" cy="1015365"/>
            <a:chOff x="-1246573" y="-107061"/>
            <a:chExt cx="2927443" cy="1015365"/>
          </a:xfrm>
        </p:grpSpPr>
        <p:sp>
          <p:nvSpPr>
            <p:cNvPr id="32" name="箭头: 五边形 6"/>
            <p:cNvSpPr/>
            <p:nvPr/>
          </p:nvSpPr>
          <p:spPr>
            <a:xfrm>
              <a:off x="-1246573" y="-107061"/>
              <a:ext cx="2761488" cy="585216"/>
            </a:xfrm>
            <a:prstGeom prst="homePlate">
              <a:avLst/>
            </a:prstGeom>
            <a:solidFill>
              <a:srgbClr val="FCC745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" name="文本框 32"/>
            <p:cNvSpPr txBox="1"/>
            <p:nvPr/>
          </p:nvSpPr>
          <p:spPr>
            <a:xfrm>
              <a:off x="-1246480" y="-44831"/>
              <a:ext cx="2927350" cy="95313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i="1" dirty="0">
                  <a:latin typeface="Segoe UI Black" panose="020B0A02040204020203" pitchFamily="34" charset="0"/>
                </a:rPr>
                <a:t>Listen and  answer</a:t>
              </a:r>
              <a:endParaRPr lang="en-US" altLang="zh-CN" sz="2800" i="1" dirty="0">
                <a:latin typeface="Segoe UI Black" panose="020B0A02040204020203" pitchFamily="34" charset="0"/>
              </a:endParaRPr>
            </a:p>
            <a:p>
              <a:endParaRPr lang="en-US" altLang="zh-CN" sz="2800" i="1" dirty="0">
                <a:latin typeface="Segoe UI Black" panose="020B0A02040204020203" pitchFamily="34" charset="0"/>
              </a:endParaRPr>
            </a:p>
          </p:txBody>
        </p:sp>
      </p:grp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rcRect l="4674" r="5467"/>
          <a:stretch>
            <a:fillRect/>
          </a:stretch>
        </p:blipFill>
        <p:spPr>
          <a:xfrm>
            <a:off x="4345305" y="1214755"/>
            <a:ext cx="832485" cy="60261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rcRect l="5564" t="7377" r="4207" b="21148"/>
          <a:stretch>
            <a:fillRect/>
          </a:stretch>
        </p:blipFill>
        <p:spPr>
          <a:xfrm>
            <a:off x="821690" y="1704975"/>
            <a:ext cx="877570" cy="55054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1545" y="3701415"/>
            <a:ext cx="880745" cy="79629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91790" y="4785360"/>
            <a:ext cx="958850" cy="80073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96755" y="1468755"/>
            <a:ext cx="513080" cy="908050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4515" y="4878070"/>
            <a:ext cx="394970" cy="836295"/>
          </a:xfrm>
          <a:prstGeom prst="rect">
            <a:avLst/>
          </a:prstGeom>
        </p:spPr>
      </p:pic>
      <p:grpSp>
        <p:nvGrpSpPr>
          <p:cNvPr id="34" name="组合 33"/>
          <p:cNvGrpSpPr/>
          <p:nvPr/>
        </p:nvGrpSpPr>
        <p:grpSpPr>
          <a:xfrm>
            <a:off x="3261995" y="68580"/>
            <a:ext cx="8975725" cy="1223645"/>
            <a:chOff x="5943" y="5439330"/>
            <a:chExt cx="8358267" cy="1391697"/>
          </a:xfrm>
        </p:grpSpPr>
        <p:pic>
          <p:nvPicPr>
            <p:cNvPr id="35" name="图片 34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3933" r="7156" b="35208"/>
            <a:stretch>
              <a:fillRect/>
            </a:stretch>
          </p:blipFill>
          <p:spPr>
            <a:xfrm>
              <a:off x="5943" y="5439330"/>
              <a:ext cx="8358267" cy="1391697"/>
            </a:xfrm>
            <a:prstGeom prst="rect">
              <a:avLst/>
            </a:prstGeom>
          </p:spPr>
        </p:pic>
        <p:sp>
          <p:nvSpPr>
            <p:cNvPr id="36" name="文本框 35"/>
            <p:cNvSpPr txBox="1"/>
            <p:nvPr/>
          </p:nvSpPr>
          <p:spPr>
            <a:xfrm>
              <a:off x="1267222" y="5593160"/>
              <a:ext cx="6858095" cy="114831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en-US" altLang="zh-CN" sz="2800" i="1" dirty="0">
                  <a:latin typeface="Segoe UI Black" panose="020B0A02040204020203" pitchFamily="34" charset="0"/>
                </a:rPr>
                <a:t>What’s the weather like in Johnny’s city?</a:t>
              </a:r>
              <a:endParaRPr lang="en-US" altLang="zh-CN" sz="2800" i="1" dirty="0">
                <a:latin typeface="Segoe UI Black" panose="020B0A02040204020203" pitchFamily="34" charset="0"/>
              </a:endParaRPr>
            </a:p>
            <a:p>
              <a:r>
                <a:rPr lang="en-US" altLang="zh-CN" sz="2800" i="1" dirty="0">
                  <a:latin typeface="Segoe UI Black" panose="020B0A02040204020203" pitchFamily="34" charset="0"/>
                </a:rPr>
                <a:t>                    </a:t>
              </a:r>
              <a:r>
                <a:rPr lang="en-US" altLang="zh-CN" b="1" dirty="0">
                  <a:latin typeface="Segoe UI Black" panose="020B0A02040204020203" pitchFamily="34" charset="0"/>
                </a:rPr>
                <a:t>(Johny</a:t>
              </a:r>
              <a:r>
                <a:rPr lang="zh-CN" altLang="en-US" b="1" dirty="0">
                  <a:latin typeface="Segoe UI Black" panose="020B0A02040204020203" pitchFamily="34" charset="0"/>
                </a:rPr>
                <a:t>的城市是什么天气？）</a:t>
              </a:r>
              <a:endParaRPr lang="zh-CN" altLang="en-US" b="1" dirty="0">
                <a:latin typeface="Segoe UI Black" panose="020B0A02040204020203" pitchFamily="34" charset="0"/>
              </a:endParaRPr>
            </a:p>
          </p:txBody>
        </p:sp>
      </p:grpSp>
      <p:pic>
        <p:nvPicPr>
          <p:cNvPr id="37" name="4AU6 Lead in">
            <a:hlinkClick r:id="" action="ppaction://media"/>
          </p:cNvPr>
          <p:cNvPicPr/>
          <p:nvPr>
            <a:audioFile r:link="rId9"/>
            <p:extLst>
              <p:ext uri="{DAA4B4D4-6D71-4841-9C94-3DE7FCFB9230}">
                <p14:media xmlns:p14="http://schemas.microsoft.com/office/powerpoint/2010/main" r:embed="rId10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368915" y="661670"/>
            <a:ext cx="495300" cy="495300"/>
          </a:xfrm>
          <a:prstGeom prst="rect">
            <a:avLst/>
          </a:prstGeom>
        </p:spPr>
      </p:pic>
      <p:pic>
        <p:nvPicPr>
          <p:cNvPr id="38" name="图片 37"/>
          <p:cNvPicPr>
            <a:picLocks noChangeAspect="1"/>
          </p:cNvPicPr>
          <p:nvPr/>
        </p:nvPicPr>
        <p:blipFill>
          <a:blip r:embed="rId12"/>
          <a:srcRect l="4291" t="-1488"/>
          <a:stretch>
            <a:fillRect/>
          </a:stretch>
        </p:blipFill>
        <p:spPr>
          <a:xfrm>
            <a:off x="10184765" y="2907030"/>
            <a:ext cx="1968500" cy="30314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9" dur="indefinite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0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7D2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577" r="3459"/>
          <a:stretch>
            <a:fillRect/>
          </a:stretch>
        </p:blipFill>
        <p:spPr>
          <a:xfrm>
            <a:off x="6045363" y="-12088"/>
            <a:ext cx="5651413" cy="68580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224" y="0"/>
            <a:ext cx="5600776" cy="685800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0" y="-196873"/>
            <a:ext cx="12192000" cy="6858000"/>
          </a:xfrm>
          <a:prstGeom prst="rect">
            <a:avLst/>
          </a:prstGeom>
          <a:solidFill>
            <a:schemeClr val="bg1">
              <a:lumMod val="50000"/>
              <a:alpha val="67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endParaRPr lang="en-US" altLang="zh-CN" sz="3200" b="1" dirty="0">
              <a:solidFill>
                <a:srgbClr val="FF0000"/>
              </a:solidFill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2" name="箭头: 五边形 6"/>
          <p:cNvSpPr/>
          <p:nvPr/>
        </p:nvSpPr>
        <p:spPr>
          <a:xfrm>
            <a:off x="194945" y="109220"/>
            <a:ext cx="5325745" cy="585470"/>
          </a:xfrm>
          <a:prstGeom prst="homePlate">
            <a:avLst/>
          </a:prstGeom>
          <a:solidFill>
            <a:srgbClr val="FCC745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7" name="组合 6"/>
          <p:cNvGrpSpPr/>
          <p:nvPr/>
        </p:nvGrpSpPr>
        <p:grpSpPr>
          <a:xfrm>
            <a:off x="2870169" y="2071920"/>
            <a:ext cx="6348488" cy="3744361"/>
            <a:chOff x="2606040" y="1225295"/>
            <a:chExt cx="6348488" cy="3744361"/>
          </a:xfrm>
        </p:grpSpPr>
        <p:sp>
          <p:nvSpPr>
            <p:cNvPr id="8" name="矩形: 圆角 7"/>
            <p:cNvSpPr/>
            <p:nvPr/>
          </p:nvSpPr>
          <p:spPr>
            <a:xfrm>
              <a:off x="2606040" y="1225295"/>
              <a:ext cx="5689034" cy="3300033"/>
            </a:xfrm>
            <a:prstGeom prst="roundRect">
              <a:avLst>
                <a:gd name="adj" fmla="val 10028"/>
              </a:avLst>
            </a:prstGeom>
            <a:solidFill>
              <a:srgbClr val="EFF6E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479453" y="3743395"/>
              <a:ext cx="1063233" cy="1226261"/>
            </a:xfrm>
            <a:prstGeom prst="rect">
              <a:avLst/>
            </a:prstGeom>
          </p:spPr>
        </p:pic>
        <p:sp>
          <p:nvSpPr>
            <p:cNvPr id="10" name="文本框 9"/>
            <p:cNvSpPr txBox="1"/>
            <p:nvPr/>
          </p:nvSpPr>
          <p:spPr>
            <a:xfrm>
              <a:off x="2858233" y="1225296"/>
              <a:ext cx="5184648" cy="295850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altLang="zh-CN" sz="3200" b="1" dirty="0">
                  <a:latin typeface="Times New Roman" panose="02020603050405020304" pitchFamily="18" charset="0"/>
                  <a:ea typeface="Segoe UI Black" panose="020B0A02040204020203" pitchFamily="34" charset="0"/>
                  <a:cs typeface="Times New Roman" panose="02020603050405020304" pitchFamily="18" charset="0"/>
                </a:rPr>
                <a:t>Rain, rain, go away.</a:t>
              </a:r>
              <a:endParaRPr lang="en-US" altLang="zh-CN" sz="3200" b="1" dirty="0"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endParaRPr>
            </a:p>
            <a:p>
              <a:pPr>
                <a:lnSpc>
                  <a:spcPct val="150000"/>
                </a:lnSpc>
              </a:pPr>
              <a:r>
                <a:rPr lang="en-US" altLang="zh-CN" sz="3200" b="1" dirty="0">
                  <a:latin typeface="Times New Roman" panose="02020603050405020304" pitchFamily="18" charset="0"/>
                  <a:ea typeface="Segoe UI Black" panose="020B0A02040204020203" pitchFamily="34" charset="0"/>
                  <a:cs typeface="Times New Roman" panose="02020603050405020304" pitchFamily="18" charset="0"/>
                </a:rPr>
                <a:t>Come again another day.</a:t>
              </a:r>
              <a:endParaRPr lang="en-US" altLang="zh-CN" sz="3200" b="1" dirty="0"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endParaRPr>
            </a:p>
            <a:p>
              <a:pPr>
                <a:lnSpc>
                  <a:spcPct val="150000"/>
                </a:lnSpc>
              </a:pPr>
              <a:r>
                <a:rPr lang="en-US" altLang="zh-CN" sz="3200" b="1" dirty="0">
                  <a:latin typeface="Times New Roman" panose="02020603050405020304" pitchFamily="18" charset="0"/>
                  <a:ea typeface="Segoe UI Black" panose="020B0A02040204020203" pitchFamily="34" charset="0"/>
                  <a:cs typeface="Times New Roman" panose="02020603050405020304" pitchFamily="18" charset="0"/>
                </a:rPr>
                <a:t>Little Johnny wants to play.</a:t>
              </a:r>
              <a:endParaRPr lang="en-US" altLang="zh-CN" sz="3200" b="1" dirty="0"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endParaRPr>
            </a:p>
            <a:p>
              <a:pPr>
                <a:lnSpc>
                  <a:spcPct val="150000"/>
                </a:lnSpc>
              </a:pPr>
              <a:r>
                <a:rPr lang="en-US" altLang="zh-CN" sz="3200" b="1" dirty="0">
                  <a:latin typeface="Times New Roman" panose="02020603050405020304" pitchFamily="18" charset="0"/>
                  <a:ea typeface="Segoe UI Black" panose="020B0A02040204020203" pitchFamily="34" charset="0"/>
                  <a:cs typeface="Times New Roman" panose="02020603050405020304" pitchFamily="18" charset="0"/>
                </a:rPr>
                <a:t>Rain, rain, go away.</a:t>
              </a:r>
              <a:endParaRPr lang="zh-CN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2" name="文本框 11"/>
            <p:cNvSpPr txBox="1"/>
            <p:nvPr/>
          </p:nvSpPr>
          <p:spPr>
            <a:xfrm>
              <a:off x="5224243" y="2645403"/>
              <a:ext cx="3730285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400" b="1" dirty="0">
                  <a:solidFill>
                    <a:srgbClr val="FF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另一个</a:t>
              </a:r>
              <a:endParaRPr lang="zh-CN" altLang="en-US" sz="24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13" name="文本框 12"/>
            <p:cNvSpPr txBox="1"/>
            <p:nvPr/>
          </p:nvSpPr>
          <p:spPr>
            <a:xfrm>
              <a:off x="2823453" y="3281730"/>
              <a:ext cx="3730285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zh-CN" altLang="en-US" sz="24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</p:grpSp>
      <p:sp>
        <p:nvSpPr>
          <p:cNvPr id="15" name="文本框 14"/>
          <p:cNvSpPr txBox="1"/>
          <p:nvPr/>
        </p:nvSpPr>
        <p:spPr>
          <a:xfrm>
            <a:off x="317500" y="-12065"/>
            <a:ext cx="508127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i="1" dirty="0">
                <a:latin typeface="Segoe UI Black" panose="020B0A02040204020203" pitchFamily="34" charset="0"/>
              </a:rPr>
              <a:t>Listen and </a:t>
            </a:r>
            <a:r>
              <a:rPr lang="en-US" altLang="zh-CN" sz="4000" i="1" dirty="0">
                <a:latin typeface="Segoe UI Black" panose="020B0A02040204020203" pitchFamily="34" charset="0"/>
              </a:rPr>
              <a:t>answer</a:t>
            </a:r>
            <a:endParaRPr lang="en-US" altLang="zh-CN" sz="4000" i="1" dirty="0">
              <a:latin typeface="Segoe UI Black" panose="020B0A02040204020203" pitchFamily="34" charset="0"/>
            </a:endParaRPr>
          </a:p>
        </p:txBody>
      </p:sp>
      <p:pic>
        <p:nvPicPr>
          <p:cNvPr id="4" name="4AU6 Lead in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658449" y="7673053"/>
            <a:ext cx="406400" cy="406400"/>
          </a:xfrm>
          <a:prstGeom prst="rect">
            <a:avLst/>
          </a:prstGeom>
        </p:spPr>
      </p:pic>
      <p:pic>
        <p:nvPicPr>
          <p:cNvPr id="16" name="4AU6 Lead in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580195" y="7673053"/>
            <a:ext cx="406400" cy="40640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3122295" y="2060575"/>
            <a:ext cx="4954270" cy="206121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>
              <a:lnSpc>
                <a:spcPct val="150000"/>
              </a:lnSpc>
            </a:pPr>
            <a:r>
              <a:rPr lang="en-US" altLang="zh-CN" sz="3200" b="1" dirty="0">
                <a:solidFill>
                  <a:srgbClr val="FF0000"/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  <a:sym typeface="+mn-ea"/>
              </a:rPr>
              <a:t>Rain, rain, go away.</a:t>
            </a:r>
            <a:r>
              <a:rPr lang="zh-CN" altLang="en-US" sz="2800" b="1" dirty="0">
                <a:solidFill>
                  <a:schemeClr val="accent1"/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  <a:sym typeface="+mn-ea"/>
              </a:rPr>
              <a:t>走开</a:t>
            </a:r>
            <a:r>
              <a:rPr lang="en-US" altLang="zh-CN" sz="3200" b="1" dirty="0">
                <a:solidFill>
                  <a:srgbClr val="FF0000"/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  <a:sym typeface="+mn-ea"/>
              </a:rPr>
              <a:t> </a:t>
            </a:r>
            <a:endParaRPr lang="en-US" altLang="zh-CN" sz="3200" b="1" dirty="0">
              <a:solidFill>
                <a:srgbClr val="FF0000"/>
              </a:solidFill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>
                <a:solidFill>
                  <a:srgbClr val="FF0000"/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  <a:sym typeface="+mn-ea"/>
              </a:rPr>
              <a:t>Come again another day.</a:t>
            </a:r>
            <a:endParaRPr lang="en-US" altLang="zh-CN" sz="3200" b="1" dirty="0">
              <a:solidFill>
                <a:srgbClr val="FF0000"/>
              </a:solidFill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  <a:p>
            <a:pPr algn="l"/>
            <a:endParaRPr lang="en-US" altLang="zh-CN" sz="3200" b="1" dirty="0">
              <a:solidFill>
                <a:srgbClr val="FF0000"/>
              </a:solidFill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34" name="组合 33"/>
          <p:cNvGrpSpPr/>
          <p:nvPr/>
        </p:nvGrpSpPr>
        <p:grpSpPr>
          <a:xfrm>
            <a:off x="1151255" y="566420"/>
            <a:ext cx="8945879" cy="1505585"/>
            <a:chOff x="-1959595" y="6005542"/>
            <a:chExt cx="7506179" cy="1712358"/>
          </a:xfrm>
        </p:grpSpPr>
        <p:pic>
          <p:nvPicPr>
            <p:cNvPr id="35" name="图片 3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3933" r="7156" b="35208"/>
            <a:stretch>
              <a:fillRect/>
            </a:stretch>
          </p:blipFill>
          <p:spPr>
            <a:xfrm>
              <a:off x="-1959595" y="6005542"/>
              <a:ext cx="7506179" cy="1712358"/>
            </a:xfrm>
            <a:prstGeom prst="rect">
              <a:avLst/>
            </a:prstGeom>
          </p:spPr>
        </p:pic>
        <p:sp>
          <p:nvSpPr>
            <p:cNvPr id="36" name="文本框 35"/>
            <p:cNvSpPr txBox="1"/>
            <p:nvPr/>
          </p:nvSpPr>
          <p:spPr>
            <a:xfrm>
              <a:off x="-157643" y="6451145"/>
              <a:ext cx="5143715" cy="114831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en-US" altLang="zh-CN" sz="2800" i="1" dirty="0">
                  <a:latin typeface="Segoe UI Black" panose="020B0A02040204020203" pitchFamily="34" charset="0"/>
                </a:rPr>
                <a:t>Does Johnny like rainy </a:t>
              </a:r>
              <a:r>
                <a:rPr lang="en-US" altLang="zh-CN" sz="2800" i="1" dirty="0">
                  <a:latin typeface="Segoe UI Black" panose="020B0A02040204020203" pitchFamily="34" charset="0"/>
                </a:rPr>
                <a:t>days? </a:t>
              </a:r>
              <a:endParaRPr lang="en-US" altLang="zh-CN" sz="2800" i="1" dirty="0">
                <a:latin typeface="Segoe UI Black" panose="020B0A02040204020203" pitchFamily="34" charset="0"/>
              </a:endParaRPr>
            </a:p>
            <a:p>
              <a:r>
                <a:rPr lang="en-US" altLang="zh-CN" sz="2800" i="1" dirty="0">
                  <a:latin typeface="Segoe UI Black" panose="020B0A02040204020203" pitchFamily="34" charset="0"/>
                </a:rPr>
                <a:t>                    </a:t>
              </a:r>
              <a:r>
                <a:rPr lang="en-US" altLang="zh-CN" b="1" dirty="0">
                  <a:latin typeface="Segoe UI Black" panose="020B0A02040204020203" pitchFamily="34" charset="0"/>
                </a:rPr>
                <a:t>(Johnny </a:t>
              </a:r>
              <a:r>
                <a:rPr lang="zh-CN" altLang="en-US" b="1" dirty="0">
                  <a:latin typeface="Segoe UI Black" panose="020B0A02040204020203" pitchFamily="34" charset="0"/>
                </a:rPr>
                <a:t>喜欢下雨天</a:t>
              </a:r>
              <a:r>
                <a:rPr lang="zh-CN" altLang="en-US" b="1" dirty="0">
                  <a:latin typeface="Segoe UI Black" panose="020B0A02040204020203" pitchFamily="34" charset="0"/>
                </a:rPr>
                <a:t>吗？）</a:t>
              </a:r>
              <a:endParaRPr lang="zh-CN" altLang="en-US" b="1" dirty="0">
                <a:latin typeface="Segoe UI Black" panose="020B0A02040204020203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6" grpId="0" bldLvl="0" animBg="1"/>
      <p:bldP spid="11" grpId="0"/>
      <p:bldP spid="11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400" b="1">
                <a:solidFill>
                  <a:schemeClr val="tx1"/>
                </a:solidFill>
              </a:rPr>
              <a:t>(</a:t>
            </a:r>
            <a:r>
              <a:rPr lang="zh-CN" altLang="en-US" sz="2400" b="1">
                <a:solidFill>
                  <a:schemeClr val="tx1"/>
                </a:solidFill>
              </a:rPr>
              <a:t>一起做动作，唱一唱）</a:t>
            </a:r>
            <a:endParaRPr lang="zh-CN" altLang="en-US" sz="2400" b="1">
              <a:solidFill>
                <a:schemeClr val="tx1"/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5943600"/>
            <a:ext cx="12192000" cy="91440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343" y="-67062"/>
            <a:ext cx="981462" cy="981462"/>
          </a:xfrm>
          <a:prstGeom prst="rect">
            <a:avLst/>
          </a:prstGeom>
        </p:spPr>
      </p:pic>
      <p:sp>
        <p:nvSpPr>
          <p:cNvPr id="32" name="箭头: 五边形 6"/>
          <p:cNvSpPr/>
          <p:nvPr/>
        </p:nvSpPr>
        <p:spPr>
          <a:xfrm>
            <a:off x="822960" y="173355"/>
            <a:ext cx="3455670" cy="585470"/>
          </a:xfrm>
          <a:prstGeom prst="homePlate">
            <a:avLst/>
          </a:prstGeom>
          <a:solidFill>
            <a:srgbClr val="FCC745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/>
        </p:nvSpPr>
        <p:spPr>
          <a:xfrm>
            <a:off x="1181735" y="174625"/>
            <a:ext cx="309689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i="1" dirty="0">
                <a:latin typeface="Segoe UI Black" panose="020B0A02040204020203" pitchFamily="34" charset="0"/>
              </a:rPr>
              <a:t>Enjoy and sing</a:t>
            </a:r>
            <a:endParaRPr lang="en-US" altLang="zh-CN" sz="2800" i="1" dirty="0">
              <a:latin typeface="Segoe UI Black" panose="020B0A02040204020203" pitchFamily="34" charset="0"/>
            </a:endParaRPr>
          </a:p>
          <a:p>
            <a:endParaRPr lang="en-US" altLang="zh-CN" sz="2800" i="1" dirty="0">
              <a:latin typeface="Segoe UI Black" panose="020B0A02040204020203" pitchFamily="34" charset="0"/>
            </a:endParaRPr>
          </a:p>
        </p:txBody>
      </p:sp>
      <p:pic>
        <p:nvPicPr>
          <p:cNvPr id="4" name="图片 3" descr="千库网_黑色的电视机免抠图_元素编号12198454"/>
          <p:cNvPicPr>
            <a:picLocks noChangeAspect="1"/>
          </p:cNvPicPr>
          <p:nvPr/>
        </p:nvPicPr>
        <p:blipFill>
          <a:blip r:embed="rId2"/>
          <a:srcRect l="10815" t="25296" r="10287" b="24639"/>
          <a:stretch>
            <a:fillRect/>
          </a:stretch>
        </p:blipFill>
        <p:spPr>
          <a:xfrm>
            <a:off x="1701165" y="801370"/>
            <a:ext cx="9210675" cy="5844540"/>
          </a:xfrm>
          <a:prstGeom prst="rect">
            <a:avLst/>
          </a:prstGeom>
        </p:spPr>
      </p:pic>
      <p:pic>
        <p:nvPicPr>
          <p:cNvPr id="14" name="4AU6 Lead in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336800" y="1236980"/>
            <a:ext cx="7725410" cy="45770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0" y="5943600"/>
            <a:ext cx="12192000" cy="91440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343" y="-67062"/>
            <a:ext cx="981462" cy="981462"/>
          </a:xfrm>
          <a:prstGeom prst="rect">
            <a:avLst/>
          </a:prstGeom>
        </p:spPr>
      </p:pic>
      <p:sp>
        <p:nvSpPr>
          <p:cNvPr id="13" name="圆角矩形 12"/>
          <p:cNvSpPr/>
          <p:nvPr/>
        </p:nvSpPr>
        <p:spPr>
          <a:xfrm>
            <a:off x="8094980" y="2552065"/>
            <a:ext cx="2151380" cy="812165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0">
            <a:srgbClr val="FFFFFF"/>
          </a:lnRef>
          <a:fillRef idx="2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6" name="云形 5"/>
          <p:cNvSpPr/>
          <p:nvPr/>
        </p:nvSpPr>
        <p:spPr>
          <a:xfrm>
            <a:off x="8731250" y="1409700"/>
            <a:ext cx="2865120" cy="1882140"/>
          </a:xfrm>
          <a:prstGeom prst="cloud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23" name="组合 22"/>
          <p:cNvGrpSpPr/>
          <p:nvPr/>
        </p:nvGrpSpPr>
        <p:grpSpPr>
          <a:xfrm>
            <a:off x="746125" y="911860"/>
            <a:ext cx="10426065" cy="5031105"/>
            <a:chOff x="95" y="2916"/>
            <a:chExt cx="8946" cy="6032"/>
          </a:xfrm>
        </p:grpSpPr>
        <p:pic>
          <p:nvPicPr>
            <p:cNvPr id="7" name="图片 6" descr="提升清晰度 (4)"/>
            <p:cNvPicPr>
              <a:picLocks noChangeAspect="1"/>
            </p:cNvPicPr>
            <p:nvPr/>
          </p:nvPicPr>
          <p:blipFill>
            <a:blip r:embed="rId2"/>
            <a:srcRect t="13519" b="5074"/>
            <a:stretch>
              <a:fillRect/>
            </a:stretch>
          </p:blipFill>
          <p:spPr>
            <a:xfrm>
              <a:off x="95" y="3136"/>
              <a:ext cx="8946" cy="5812"/>
            </a:xfrm>
            <a:prstGeom prst="rect">
              <a:avLst/>
            </a:prstGeom>
          </p:spPr>
        </p:pic>
        <p:grpSp>
          <p:nvGrpSpPr>
            <p:cNvPr id="9" name="组合 8"/>
            <p:cNvGrpSpPr/>
            <p:nvPr/>
          </p:nvGrpSpPr>
          <p:grpSpPr>
            <a:xfrm>
              <a:off x="905" y="2916"/>
              <a:ext cx="954" cy="800"/>
              <a:chOff x="20524" y="5489"/>
              <a:chExt cx="954" cy="800"/>
            </a:xfrm>
          </p:grpSpPr>
          <p:sp>
            <p:nvSpPr>
              <p:cNvPr id="10" name="圆角矩形 9"/>
              <p:cNvSpPr/>
              <p:nvPr/>
            </p:nvSpPr>
            <p:spPr>
              <a:xfrm>
                <a:off x="20524" y="5525"/>
                <a:ext cx="818" cy="764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11" name="文本框 10"/>
              <p:cNvSpPr txBox="1"/>
              <p:nvPr/>
            </p:nvSpPr>
            <p:spPr>
              <a:xfrm>
                <a:off x="20661" y="5489"/>
                <a:ext cx="817" cy="6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2800">
                    <a:solidFill>
                      <a:schemeClr val="bg1"/>
                    </a:solidFill>
                    <a:latin typeface="Dolphin Story" charset="0"/>
                    <a:cs typeface="Dolphin Story" charset="0"/>
                  </a:rPr>
                  <a:t>1</a:t>
                </a:r>
                <a:endParaRPr lang="en-US" altLang="zh-CN" sz="2800">
                  <a:solidFill>
                    <a:schemeClr val="bg1"/>
                  </a:solidFill>
                  <a:latin typeface="Dolphin Story" charset="0"/>
                  <a:cs typeface="Dolphin Story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6" grpId="0" bldLvl="0" animBg="1"/>
      <p:bldP spid="6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2" name="箭头: 五边形 6"/>
          <p:cNvSpPr/>
          <p:nvPr/>
        </p:nvSpPr>
        <p:spPr>
          <a:xfrm>
            <a:off x="822960" y="173355"/>
            <a:ext cx="4820920" cy="585470"/>
          </a:xfrm>
          <a:prstGeom prst="homePlate">
            <a:avLst/>
          </a:prstGeom>
          <a:solidFill>
            <a:srgbClr val="FCC745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0" y="5943600"/>
            <a:ext cx="12192000" cy="91440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765810" y="69850"/>
            <a:ext cx="5583555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i="1" dirty="0">
                <a:latin typeface="Segoe UI Black" panose="020B0A02040204020203" pitchFamily="34" charset="0"/>
                <a:ea typeface="Segoe UI Black" panose="020B0A02040204020203" pitchFamily="34" charset="0"/>
              </a:rPr>
              <a:t>Watch and </a:t>
            </a:r>
            <a:r>
              <a:rPr lang="en-US" altLang="zh-CN" sz="4000" i="1" dirty="0">
                <a:latin typeface="Segoe UI Black" panose="020B0A02040204020203" pitchFamily="34" charset="0"/>
                <a:ea typeface="Segoe UI Black" panose="020B0A02040204020203" pitchFamily="34" charset="0"/>
              </a:rPr>
              <a:t>answer</a:t>
            </a:r>
            <a:endParaRPr lang="en-US" altLang="zh-CN" sz="4000" i="1" dirty="0"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endParaRPr lang="zh-CN" altLang="en-US" sz="4000" i="1" dirty="0">
              <a:latin typeface="Segoe UI Black" panose="020B0A02040204020203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343" y="-67062"/>
            <a:ext cx="981462" cy="98146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00" t="41200" r="53580" b="1017"/>
          <a:stretch>
            <a:fillRect/>
          </a:stretch>
        </p:blipFill>
        <p:spPr>
          <a:xfrm>
            <a:off x="-155448" y="2825496"/>
            <a:ext cx="3334989" cy="3962778"/>
          </a:xfrm>
          <a:prstGeom prst="rect">
            <a:avLst/>
          </a:prstGeom>
        </p:spPr>
      </p:pic>
      <p:grpSp>
        <p:nvGrpSpPr>
          <p:cNvPr id="28" name="组合 27"/>
          <p:cNvGrpSpPr/>
          <p:nvPr>
            <p:custDataLst>
              <p:tags r:id="rId3"/>
            </p:custDataLst>
          </p:nvPr>
        </p:nvGrpSpPr>
        <p:grpSpPr>
          <a:xfrm>
            <a:off x="1417320" y="1324610"/>
            <a:ext cx="10036175" cy="2383790"/>
            <a:chOff x="4953322" y="667017"/>
            <a:chExt cx="10036175" cy="2075180"/>
          </a:xfrm>
        </p:grpSpPr>
        <p:pic>
          <p:nvPicPr>
            <p:cNvPr id="26" name="图片 25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8898" b="29190"/>
            <a:stretch>
              <a:fillRect/>
            </a:stretch>
          </p:blipFill>
          <p:spPr>
            <a:xfrm>
              <a:off x="4953322" y="667017"/>
              <a:ext cx="10036175" cy="1566059"/>
            </a:xfrm>
            <a:prstGeom prst="rect">
              <a:avLst/>
            </a:prstGeom>
          </p:spPr>
        </p:pic>
        <p:sp>
          <p:nvSpPr>
            <p:cNvPr id="27" name="文本框 26"/>
            <p:cNvSpPr txBox="1"/>
            <p:nvPr>
              <p:custDataLst>
                <p:tags r:id="rId6"/>
              </p:custDataLst>
            </p:nvPr>
          </p:nvSpPr>
          <p:spPr>
            <a:xfrm>
              <a:off x="6128707" y="1020251"/>
              <a:ext cx="7486650" cy="1721946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en-US" altLang="zh-CN" sz="3600" i="1" dirty="0">
                  <a:solidFill>
                    <a:srgbClr val="1046A8"/>
                  </a:solidFill>
                  <a:latin typeface="Segoe UI Black" panose="020B0A02040204020203" pitchFamily="34" charset="0"/>
                  <a:ea typeface="Segoe UI Black" panose="020B0A02040204020203" pitchFamily="34" charset="0"/>
                  <a:sym typeface="+mn-ea"/>
                </a:rPr>
                <a:t>What does Bobby want ?</a:t>
              </a:r>
              <a:endParaRPr lang="en-US" altLang="zh-CN" sz="3600" i="1" dirty="0">
                <a:solidFill>
                  <a:srgbClr val="1046A8"/>
                </a:solidFill>
                <a:latin typeface="Segoe UI Black" panose="020B0A02040204020203" pitchFamily="34" charset="0"/>
                <a:ea typeface="Segoe UI Black" panose="020B0A02040204020203" pitchFamily="34" charset="0"/>
                <a:sym typeface="+mn-ea"/>
              </a:endParaRPr>
            </a:p>
            <a:p>
              <a:pPr algn="ctr"/>
              <a:r>
                <a:rPr lang="zh-CN" altLang="en-US" sz="2400" b="1" dirty="0">
                  <a:solidFill>
                    <a:srgbClr val="1046A8"/>
                  </a:solidFill>
                  <a:latin typeface="Segoe UI Black" panose="020B0A02040204020203" pitchFamily="34" charset="0"/>
                  <a:ea typeface="宋体" panose="02010600030101010101" pitchFamily="2" charset="-122"/>
                  <a:sym typeface="+mn-ea"/>
                </a:rPr>
                <a:t>（博比想要什么呢？）</a:t>
              </a:r>
              <a:endParaRPr lang="zh-CN" altLang="en-US" sz="2400" b="1" dirty="0">
                <a:solidFill>
                  <a:srgbClr val="1046A8"/>
                </a:solidFill>
                <a:latin typeface="Segoe UI Black" panose="020B0A02040204020203" pitchFamily="34" charset="0"/>
                <a:ea typeface="宋体" panose="02010600030101010101" pitchFamily="2" charset="-122"/>
                <a:sym typeface="+mn-ea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4236" y="320040"/>
            <a:ext cx="8789831" cy="6858000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484505" y="130810"/>
            <a:ext cx="4752340" cy="585470"/>
            <a:chOff x="292608" y="146304"/>
            <a:chExt cx="3905250" cy="585216"/>
          </a:xfrm>
        </p:grpSpPr>
        <p:sp>
          <p:nvSpPr>
            <p:cNvPr id="7" name="箭头: 五边形 6"/>
            <p:cNvSpPr/>
            <p:nvPr/>
          </p:nvSpPr>
          <p:spPr>
            <a:xfrm>
              <a:off x="292608" y="146304"/>
              <a:ext cx="3226756" cy="585216"/>
            </a:xfrm>
            <a:prstGeom prst="homePlate">
              <a:avLst/>
            </a:prstGeom>
            <a:solidFill>
              <a:srgbClr val="FCC745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文本框 7"/>
            <p:cNvSpPr txBox="1"/>
            <p:nvPr/>
          </p:nvSpPr>
          <p:spPr>
            <a:xfrm>
              <a:off x="485013" y="177419"/>
              <a:ext cx="3712845" cy="5217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i="1" dirty="0">
                  <a:latin typeface="Segoe UI Black" panose="020B0A02040204020203" pitchFamily="34" charset="0"/>
                  <a:ea typeface="Segoe UI Black" panose="020B0A02040204020203" pitchFamily="34" charset="0"/>
                </a:rPr>
                <a:t>Watch and </a:t>
              </a:r>
              <a:r>
                <a:rPr lang="en-US" altLang="zh-CN" sz="2800" i="1" dirty="0">
                  <a:latin typeface="Segoe UI Black" panose="020B0A02040204020203" pitchFamily="34" charset="0"/>
                  <a:ea typeface="Segoe UI Black" panose="020B0A02040204020203" pitchFamily="34" charset="0"/>
                </a:rPr>
                <a:t>answer</a:t>
              </a:r>
              <a:endParaRPr lang="en-US" altLang="zh-CN" sz="2800" i="1" dirty="0">
                <a:latin typeface="Segoe UI Black" panose="020B0A02040204020203" pitchFamily="34" charset="0"/>
                <a:ea typeface="Segoe UI Black" panose="020B0A02040204020203" pitchFamily="34" charset="0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4974" y="-103638"/>
            <a:ext cx="981462" cy="981462"/>
          </a:xfrm>
          <a:prstGeom prst="rect">
            <a:avLst/>
          </a:prstGeom>
        </p:spPr>
      </p:pic>
      <p:pic>
        <p:nvPicPr>
          <p:cNvPr id="3" name="4a_u6v_cartoontime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373341" y="874257"/>
            <a:ext cx="7535140" cy="441549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05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2" name="箭头: 五边形 6"/>
          <p:cNvSpPr/>
          <p:nvPr/>
        </p:nvSpPr>
        <p:spPr>
          <a:xfrm>
            <a:off x="822960" y="173355"/>
            <a:ext cx="4820920" cy="585470"/>
          </a:xfrm>
          <a:prstGeom prst="homePlate">
            <a:avLst/>
          </a:prstGeom>
          <a:solidFill>
            <a:srgbClr val="FCC745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0" y="5943600"/>
            <a:ext cx="12192000" cy="91440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765810" y="69850"/>
            <a:ext cx="5420360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i="1" dirty="0">
                <a:latin typeface="Segoe UI Black" panose="020B0A02040204020203" pitchFamily="34" charset="0"/>
                <a:ea typeface="Segoe UI Black" panose="020B0A02040204020203" pitchFamily="34" charset="0"/>
              </a:rPr>
              <a:t>Watch and </a:t>
            </a:r>
            <a:r>
              <a:rPr lang="en-US" altLang="zh-CN" sz="4000" i="1" dirty="0">
                <a:latin typeface="Segoe UI Black" panose="020B0A02040204020203" pitchFamily="34" charset="0"/>
                <a:ea typeface="Segoe UI Black" panose="020B0A02040204020203" pitchFamily="34" charset="0"/>
              </a:rPr>
              <a:t>answer</a:t>
            </a:r>
            <a:endParaRPr lang="en-US" altLang="zh-CN" sz="4000" i="1" dirty="0"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endParaRPr lang="zh-CN" altLang="en-US" sz="4000" i="1" dirty="0">
              <a:latin typeface="Segoe UI Black" panose="020B0A02040204020203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343" y="-67062"/>
            <a:ext cx="981462" cy="98146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00" t="41200" r="53580" b="1017"/>
          <a:stretch>
            <a:fillRect/>
          </a:stretch>
        </p:blipFill>
        <p:spPr>
          <a:xfrm>
            <a:off x="276987" y="2824861"/>
            <a:ext cx="3334989" cy="3962778"/>
          </a:xfrm>
          <a:prstGeom prst="rect">
            <a:avLst/>
          </a:prstGeom>
        </p:spPr>
      </p:pic>
      <p:grpSp>
        <p:nvGrpSpPr>
          <p:cNvPr id="28" name="组合 27"/>
          <p:cNvGrpSpPr/>
          <p:nvPr>
            <p:custDataLst>
              <p:tags r:id="rId3"/>
            </p:custDataLst>
          </p:nvPr>
        </p:nvGrpSpPr>
        <p:grpSpPr>
          <a:xfrm>
            <a:off x="1417320" y="1324610"/>
            <a:ext cx="10036175" cy="2383790"/>
            <a:chOff x="4953322" y="667017"/>
            <a:chExt cx="10036175" cy="2075180"/>
          </a:xfrm>
        </p:grpSpPr>
        <p:pic>
          <p:nvPicPr>
            <p:cNvPr id="26" name="图片 25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8898" b="29190"/>
            <a:stretch>
              <a:fillRect/>
            </a:stretch>
          </p:blipFill>
          <p:spPr>
            <a:xfrm>
              <a:off x="4953322" y="667017"/>
              <a:ext cx="10036175" cy="1566059"/>
            </a:xfrm>
            <a:prstGeom prst="rect">
              <a:avLst/>
            </a:prstGeom>
          </p:spPr>
        </p:pic>
        <p:sp>
          <p:nvSpPr>
            <p:cNvPr id="27" name="文本框 26"/>
            <p:cNvSpPr txBox="1"/>
            <p:nvPr>
              <p:custDataLst>
                <p:tags r:id="rId6"/>
              </p:custDataLst>
            </p:nvPr>
          </p:nvSpPr>
          <p:spPr>
            <a:xfrm>
              <a:off x="6128707" y="1020251"/>
              <a:ext cx="7486650" cy="1721946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en-US" altLang="zh-CN" sz="3600" i="1" dirty="0">
                  <a:solidFill>
                    <a:srgbClr val="1046A8"/>
                  </a:solidFill>
                  <a:latin typeface="Segoe UI Black" panose="020B0A02040204020203" pitchFamily="34" charset="0"/>
                  <a:ea typeface="Segoe UI Black" panose="020B0A02040204020203" pitchFamily="34" charset="0"/>
                  <a:sym typeface="+mn-ea"/>
                </a:rPr>
                <a:t>What does Bobby want ?</a:t>
              </a:r>
              <a:endParaRPr lang="en-US" altLang="zh-CN" sz="3600" i="1" dirty="0">
                <a:solidFill>
                  <a:srgbClr val="1046A8"/>
                </a:solidFill>
                <a:latin typeface="Segoe UI Black" panose="020B0A02040204020203" pitchFamily="34" charset="0"/>
                <a:ea typeface="Segoe UI Black" panose="020B0A02040204020203" pitchFamily="34" charset="0"/>
                <a:sym typeface="+mn-ea"/>
              </a:endParaRPr>
            </a:p>
            <a:p>
              <a:pPr algn="ctr"/>
              <a:r>
                <a:rPr lang="zh-CN" altLang="en-US" sz="2400" b="1" dirty="0">
                  <a:solidFill>
                    <a:srgbClr val="1046A8"/>
                  </a:solidFill>
                  <a:latin typeface="Segoe UI Black" panose="020B0A02040204020203" pitchFamily="34" charset="0"/>
                  <a:ea typeface="宋体" panose="02010600030101010101" pitchFamily="2" charset="-122"/>
                  <a:sym typeface="+mn-ea"/>
                </a:rPr>
                <a:t>（博比想要什么呢？）</a:t>
              </a:r>
              <a:endParaRPr lang="zh-CN" altLang="en-US" sz="2400" b="1" dirty="0">
                <a:solidFill>
                  <a:srgbClr val="1046A8"/>
                </a:solidFill>
                <a:latin typeface="Segoe UI Black" panose="020B0A02040204020203" pitchFamily="34" charset="0"/>
                <a:ea typeface="宋体" panose="02010600030101010101" pitchFamily="2" charset="-122"/>
                <a:sym typeface="+mn-ea"/>
              </a:endParaRPr>
            </a:p>
          </p:txBody>
        </p:sp>
      </p:grpSp>
      <p:grpSp>
        <p:nvGrpSpPr>
          <p:cNvPr id="42" name="组合 41"/>
          <p:cNvGrpSpPr/>
          <p:nvPr/>
        </p:nvGrpSpPr>
        <p:grpSpPr>
          <a:xfrm>
            <a:off x="3515360" y="3444875"/>
            <a:ext cx="5640705" cy="2887980"/>
            <a:chOff x="4460495" y="1871486"/>
            <a:chExt cx="2465547" cy="1978424"/>
          </a:xfrm>
        </p:grpSpPr>
        <p:pic>
          <p:nvPicPr>
            <p:cNvPr id="41" name="图片 40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60495" y="1871486"/>
              <a:ext cx="2465547" cy="1978424"/>
            </a:xfrm>
            <a:prstGeom prst="rect">
              <a:avLst/>
            </a:prstGeom>
          </p:spPr>
        </p:pic>
        <p:pic>
          <p:nvPicPr>
            <p:cNvPr id="38" name="图片 37"/>
            <p:cNvPicPr>
              <a:picLocks noChangeAspect="1"/>
            </p:cNvPicPr>
            <p:nvPr/>
          </p:nvPicPr>
          <p:blipFill>
            <a:blip r:embed="rId8"/>
            <a:srcRect l="42493" t="48160" r="51547" b="45404"/>
            <a:stretch>
              <a:fillRect/>
            </a:stretch>
          </p:blipFill>
          <p:spPr>
            <a:xfrm>
              <a:off x="4966270" y="2038870"/>
              <a:ext cx="1453998" cy="1128008"/>
            </a:xfrm>
            <a:custGeom>
              <a:avLst/>
              <a:gdLst/>
              <a:ahLst/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7404" h="5744">
                  <a:moveTo>
                    <a:pt x="4252" y="0"/>
                  </a:moveTo>
                  <a:cubicBezTo>
                    <a:pt x="4263" y="0"/>
                    <a:pt x="4276" y="1"/>
                    <a:pt x="4291" y="2"/>
                  </a:cubicBezTo>
                  <a:cubicBezTo>
                    <a:pt x="4340" y="7"/>
                    <a:pt x="4371" y="12"/>
                    <a:pt x="4424" y="25"/>
                  </a:cubicBezTo>
                  <a:cubicBezTo>
                    <a:pt x="4477" y="38"/>
                    <a:pt x="4508" y="56"/>
                    <a:pt x="4557" y="69"/>
                  </a:cubicBezTo>
                  <a:cubicBezTo>
                    <a:pt x="4606" y="82"/>
                    <a:pt x="4624" y="73"/>
                    <a:pt x="4669" y="91"/>
                  </a:cubicBezTo>
                  <a:cubicBezTo>
                    <a:pt x="4714" y="109"/>
                    <a:pt x="4736" y="136"/>
                    <a:pt x="4780" y="158"/>
                  </a:cubicBezTo>
                  <a:cubicBezTo>
                    <a:pt x="4824" y="180"/>
                    <a:pt x="4842" y="184"/>
                    <a:pt x="4891" y="202"/>
                  </a:cubicBezTo>
                  <a:cubicBezTo>
                    <a:pt x="4940" y="220"/>
                    <a:pt x="4971" y="225"/>
                    <a:pt x="5024" y="247"/>
                  </a:cubicBezTo>
                  <a:cubicBezTo>
                    <a:pt x="5077" y="269"/>
                    <a:pt x="5108" y="301"/>
                    <a:pt x="5157" y="314"/>
                  </a:cubicBezTo>
                  <a:cubicBezTo>
                    <a:pt x="5206" y="327"/>
                    <a:pt x="5220" y="310"/>
                    <a:pt x="5269" y="314"/>
                  </a:cubicBezTo>
                  <a:cubicBezTo>
                    <a:pt x="5318" y="318"/>
                    <a:pt x="5353" y="318"/>
                    <a:pt x="5402" y="336"/>
                  </a:cubicBezTo>
                  <a:cubicBezTo>
                    <a:pt x="5451" y="354"/>
                    <a:pt x="5482" y="366"/>
                    <a:pt x="5513" y="402"/>
                  </a:cubicBezTo>
                  <a:lnTo>
                    <a:pt x="5504" y="402"/>
                  </a:lnTo>
                  <a:cubicBezTo>
                    <a:pt x="5480" y="402"/>
                    <a:pt x="5459" y="402"/>
                    <a:pt x="5446" y="402"/>
                  </a:cubicBezTo>
                  <a:lnTo>
                    <a:pt x="5557" y="514"/>
                  </a:lnTo>
                  <a:cubicBezTo>
                    <a:pt x="5550" y="493"/>
                    <a:pt x="5544" y="438"/>
                    <a:pt x="5513" y="402"/>
                  </a:cubicBezTo>
                  <a:lnTo>
                    <a:pt x="5523" y="402"/>
                  </a:lnTo>
                  <a:cubicBezTo>
                    <a:pt x="5542" y="402"/>
                    <a:pt x="5562" y="402"/>
                    <a:pt x="5580" y="402"/>
                  </a:cubicBezTo>
                  <a:cubicBezTo>
                    <a:pt x="5629" y="402"/>
                    <a:pt x="5642" y="402"/>
                    <a:pt x="5691" y="402"/>
                  </a:cubicBezTo>
                  <a:cubicBezTo>
                    <a:pt x="5740" y="402"/>
                    <a:pt x="5766" y="389"/>
                    <a:pt x="5824" y="402"/>
                  </a:cubicBezTo>
                  <a:cubicBezTo>
                    <a:pt x="5882" y="415"/>
                    <a:pt x="5922" y="451"/>
                    <a:pt x="5980" y="469"/>
                  </a:cubicBezTo>
                  <a:cubicBezTo>
                    <a:pt x="6038" y="487"/>
                    <a:pt x="6064" y="482"/>
                    <a:pt x="6113" y="491"/>
                  </a:cubicBezTo>
                  <a:cubicBezTo>
                    <a:pt x="6162" y="500"/>
                    <a:pt x="6175" y="496"/>
                    <a:pt x="6224" y="514"/>
                  </a:cubicBezTo>
                  <a:cubicBezTo>
                    <a:pt x="6273" y="532"/>
                    <a:pt x="6308" y="562"/>
                    <a:pt x="6357" y="580"/>
                  </a:cubicBezTo>
                  <a:cubicBezTo>
                    <a:pt x="6406" y="598"/>
                    <a:pt x="6424" y="589"/>
                    <a:pt x="6469" y="602"/>
                  </a:cubicBezTo>
                  <a:cubicBezTo>
                    <a:pt x="6514" y="615"/>
                    <a:pt x="6531" y="616"/>
                    <a:pt x="6580" y="647"/>
                  </a:cubicBezTo>
                  <a:cubicBezTo>
                    <a:pt x="6629" y="678"/>
                    <a:pt x="6669" y="714"/>
                    <a:pt x="6713" y="758"/>
                  </a:cubicBezTo>
                  <a:cubicBezTo>
                    <a:pt x="6757" y="802"/>
                    <a:pt x="6780" y="825"/>
                    <a:pt x="6802" y="869"/>
                  </a:cubicBezTo>
                  <a:cubicBezTo>
                    <a:pt x="6824" y="913"/>
                    <a:pt x="6802" y="936"/>
                    <a:pt x="6824" y="980"/>
                  </a:cubicBezTo>
                  <a:cubicBezTo>
                    <a:pt x="6846" y="1024"/>
                    <a:pt x="6891" y="1042"/>
                    <a:pt x="6913" y="1091"/>
                  </a:cubicBezTo>
                  <a:cubicBezTo>
                    <a:pt x="6935" y="1140"/>
                    <a:pt x="6922" y="1176"/>
                    <a:pt x="6935" y="1225"/>
                  </a:cubicBezTo>
                  <a:cubicBezTo>
                    <a:pt x="6948" y="1274"/>
                    <a:pt x="6971" y="1292"/>
                    <a:pt x="6980" y="1336"/>
                  </a:cubicBezTo>
                  <a:cubicBezTo>
                    <a:pt x="6989" y="1380"/>
                    <a:pt x="6976" y="1403"/>
                    <a:pt x="6980" y="1447"/>
                  </a:cubicBezTo>
                  <a:cubicBezTo>
                    <a:pt x="6984" y="1491"/>
                    <a:pt x="6993" y="1514"/>
                    <a:pt x="7002" y="1558"/>
                  </a:cubicBezTo>
                  <a:cubicBezTo>
                    <a:pt x="7011" y="1602"/>
                    <a:pt x="7015" y="1611"/>
                    <a:pt x="7024" y="1669"/>
                  </a:cubicBezTo>
                  <a:cubicBezTo>
                    <a:pt x="7033" y="1727"/>
                    <a:pt x="7042" y="1780"/>
                    <a:pt x="7046" y="1847"/>
                  </a:cubicBezTo>
                  <a:cubicBezTo>
                    <a:pt x="7050" y="1914"/>
                    <a:pt x="7046" y="1949"/>
                    <a:pt x="7046" y="2002"/>
                  </a:cubicBezTo>
                  <a:cubicBezTo>
                    <a:pt x="7046" y="2055"/>
                    <a:pt x="7046" y="2069"/>
                    <a:pt x="7046" y="2114"/>
                  </a:cubicBezTo>
                  <a:cubicBezTo>
                    <a:pt x="7046" y="2159"/>
                    <a:pt x="7037" y="2181"/>
                    <a:pt x="7046" y="2225"/>
                  </a:cubicBezTo>
                  <a:cubicBezTo>
                    <a:pt x="7055" y="2269"/>
                    <a:pt x="7060" y="2296"/>
                    <a:pt x="7091" y="2336"/>
                  </a:cubicBezTo>
                  <a:cubicBezTo>
                    <a:pt x="7122" y="2376"/>
                    <a:pt x="7171" y="2385"/>
                    <a:pt x="7202" y="2425"/>
                  </a:cubicBezTo>
                  <a:cubicBezTo>
                    <a:pt x="7233" y="2465"/>
                    <a:pt x="7224" y="2492"/>
                    <a:pt x="7246" y="2536"/>
                  </a:cubicBezTo>
                  <a:cubicBezTo>
                    <a:pt x="7268" y="2580"/>
                    <a:pt x="7286" y="2598"/>
                    <a:pt x="7313" y="2647"/>
                  </a:cubicBezTo>
                  <a:cubicBezTo>
                    <a:pt x="7340" y="2696"/>
                    <a:pt x="7362" y="2722"/>
                    <a:pt x="7380" y="2780"/>
                  </a:cubicBezTo>
                  <a:cubicBezTo>
                    <a:pt x="7398" y="2838"/>
                    <a:pt x="7398" y="2878"/>
                    <a:pt x="7402" y="2936"/>
                  </a:cubicBezTo>
                  <a:cubicBezTo>
                    <a:pt x="7406" y="2994"/>
                    <a:pt x="7402" y="3016"/>
                    <a:pt x="7402" y="3069"/>
                  </a:cubicBezTo>
                  <a:cubicBezTo>
                    <a:pt x="7402" y="3122"/>
                    <a:pt x="7402" y="3153"/>
                    <a:pt x="7402" y="3202"/>
                  </a:cubicBezTo>
                  <a:cubicBezTo>
                    <a:pt x="7402" y="3251"/>
                    <a:pt x="7402" y="3265"/>
                    <a:pt x="7402" y="3314"/>
                  </a:cubicBezTo>
                  <a:cubicBezTo>
                    <a:pt x="7402" y="3363"/>
                    <a:pt x="7406" y="3398"/>
                    <a:pt x="7402" y="3447"/>
                  </a:cubicBezTo>
                  <a:cubicBezTo>
                    <a:pt x="7398" y="3496"/>
                    <a:pt x="7389" y="3509"/>
                    <a:pt x="7380" y="3558"/>
                  </a:cubicBezTo>
                  <a:cubicBezTo>
                    <a:pt x="7371" y="3607"/>
                    <a:pt x="7375" y="3638"/>
                    <a:pt x="7357" y="3691"/>
                  </a:cubicBezTo>
                  <a:cubicBezTo>
                    <a:pt x="7339" y="3744"/>
                    <a:pt x="7318" y="3776"/>
                    <a:pt x="7291" y="3825"/>
                  </a:cubicBezTo>
                  <a:cubicBezTo>
                    <a:pt x="7264" y="3874"/>
                    <a:pt x="7260" y="3878"/>
                    <a:pt x="7224" y="3936"/>
                  </a:cubicBezTo>
                  <a:cubicBezTo>
                    <a:pt x="7188" y="3994"/>
                    <a:pt x="7157" y="4061"/>
                    <a:pt x="7113" y="4114"/>
                  </a:cubicBezTo>
                  <a:cubicBezTo>
                    <a:pt x="7069" y="4167"/>
                    <a:pt x="7046" y="4167"/>
                    <a:pt x="7002" y="4202"/>
                  </a:cubicBezTo>
                  <a:cubicBezTo>
                    <a:pt x="6958" y="4237"/>
                    <a:pt x="6935" y="4264"/>
                    <a:pt x="6891" y="4291"/>
                  </a:cubicBezTo>
                  <a:cubicBezTo>
                    <a:pt x="6847" y="4318"/>
                    <a:pt x="6824" y="4318"/>
                    <a:pt x="6780" y="4336"/>
                  </a:cubicBezTo>
                  <a:cubicBezTo>
                    <a:pt x="6736" y="4354"/>
                    <a:pt x="6718" y="4367"/>
                    <a:pt x="6669" y="4380"/>
                  </a:cubicBezTo>
                  <a:cubicBezTo>
                    <a:pt x="6620" y="4393"/>
                    <a:pt x="6588" y="4384"/>
                    <a:pt x="6535" y="4402"/>
                  </a:cubicBezTo>
                  <a:cubicBezTo>
                    <a:pt x="6482" y="4420"/>
                    <a:pt x="6455" y="4447"/>
                    <a:pt x="6402" y="4469"/>
                  </a:cubicBezTo>
                  <a:cubicBezTo>
                    <a:pt x="6349" y="4491"/>
                    <a:pt x="6318" y="4501"/>
                    <a:pt x="6269" y="4514"/>
                  </a:cubicBezTo>
                  <a:cubicBezTo>
                    <a:pt x="6220" y="4527"/>
                    <a:pt x="6202" y="4527"/>
                    <a:pt x="6157" y="4536"/>
                  </a:cubicBezTo>
                  <a:cubicBezTo>
                    <a:pt x="6112" y="4545"/>
                    <a:pt x="6090" y="4549"/>
                    <a:pt x="6046" y="4558"/>
                  </a:cubicBezTo>
                  <a:cubicBezTo>
                    <a:pt x="6002" y="4567"/>
                    <a:pt x="5979" y="4576"/>
                    <a:pt x="5935" y="4580"/>
                  </a:cubicBezTo>
                  <a:cubicBezTo>
                    <a:pt x="5891" y="4584"/>
                    <a:pt x="5877" y="4562"/>
                    <a:pt x="5824" y="4580"/>
                  </a:cubicBezTo>
                  <a:cubicBezTo>
                    <a:pt x="5771" y="4598"/>
                    <a:pt x="5727" y="4625"/>
                    <a:pt x="5669" y="4669"/>
                  </a:cubicBezTo>
                  <a:cubicBezTo>
                    <a:pt x="5611" y="4713"/>
                    <a:pt x="5580" y="4753"/>
                    <a:pt x="5535" y="4802"/>
                  </a:cubicBezTo>
                  <a:cubicBezTo>
                    <a:pt x="5490" y="4851"/>
                    <a:pt x="5477" y="4869"/>
                    <a:pt x="5446" y="4914"/>
                  </a:cubicBezTo>
                  <a:cubicBezTo>
                    <a:pt x="5415" y="4959"/>
                    <a:pt x="5411" y="4976"/>
                    <a:pt x="5380" y="5025"/>
                  </a:cubicBezTo>
                  <a:cubicBezTo>
                    <a:pt x="5349" y="5074"/>
                    <a:pt x="5336" y="5118"/>
                    <a:pt x="5291" y="5158"/>
                  </a:cubicBezTo>
                  <a:cubicBezTo>
                    <a:pt x="5246" y="5198"/>
                    <a:pt x="5206" y="5198"/>
                    <a:pt x="5157" y="5225"/>
                  </a:cubicBezTo>
                  <a:cubicBezTo>
                    <a:pt x="5108" y="5252"/>
                    <a:pt x="5104" y="5256"/>
                    <a:pt x="5046" y="5291"/>
                  </a:cubicBezTo>
                  <a:cubicBezTo>
                    <a:pt x="4988" y="5326"/>
                    <a:pt x="4927" y="5380"/>
                    <a:pt x="4869" y="5402"/>
                  </a:cubicBezTo>
                  <a:cubicBezTo>
                    <a:pt x="4811" y="5424"/>
                    <a:pt x="4819" y="5389"/>
                    <a:pt x="4757" y="5402"/>
                  </a:cubicBezTo>
                  <a:cubicBezTo>
                    <a:pt x="4695" y="5415"/>
                    <a:pt x="4637" y="5442"/>
                    <a:pt x="4557" y="5469"/>
                  </a:cubicBezTo>
                  <a:cubicBezTo>
                    <a:pt x="4477" y="5496"/>
                    <a:pt x="4419" y="5523"/>
                    <a:pt x="4357" y="5536"/>
                  </a:cubicBezTo>
                  <a:cubicBezTo>
                    <a:pt x="4295" y="5549"/>
                    <a:pt x="4290" y="5523"/>
                    <a:pt x="4246" y="5536"/>
                  </a:cubicBezTo>
                  <a:cubicBezTo>
                    <a:pt x="4202" y="5549"/>
                    <a:pt x="4197" y="5580"/>
                    <a:pt x="4135" y="5602"/>
                  </a:cubicBezTo>
                  <a:cubicBezTo>
                    <a:pt x="4073" y="5624"/>
                    <a:pt x="4024" y="5620"/>
                    <a:pt x="3935" y="5647"/>
                  </a:cubicBezTo>
                  <a:cubicBezTo>
                    <a:pt x="3846" y="5674"/>
                    <a:pt x="3771" y="5718"/>
                    <a:pt x="3691" y="5736"/>
                  </a:cubicBezTo>
                  <a:cubicBezTo>
                    <a:pt x="3611" y="5754"/>
                    <a:pt x="3593" y="5736"/>
                    <a:pt x="3535" y="5736"/>
                  </a:cubicBezTo>
                  <a:cubicBezTo>
                    <a:pt x="3477" y="5736"/>
                    <a:pt x="3455" y="5736"/>
                    <a:pt x="3402" y="5736"/>
                  </a:cubicBezTo>
                  <a:cubicBezTo>
                    <a:pt x="3349" y="5736"/>
                    <a:pt x="3327" y="5736"/>
                    <a:pt x="3269" y="5736"/>
                  </a:cubicBezTo>
                  <a:cubicBezTo>
                    <a:pt x="3211" y="5736"/>
                    <a:pt x="3171" y="5740"/>
                    <a:pt x="3113" y="5736"/>
                  </a:cubicBezTo>
                  <a:cubicBezTo>
                    <a:pt x="3055" y="5732"/>
                    <a:pt x="3029" y="5727"/>
                    <a:pt x="2980" y="5714"/>
                  </a:cubicBezTo>
                  <a:cubicBezTo>
                    <a:pt x="2931" y="5701"/>
                    <a:pt x="2914" y="5678"/>
                    <a:pt x="2869" y="5669"/>
                  </a:cubicBezTo>
                  <a:cubicBezTo>
                    <a:pt x="2824" y="5660"/>
                    <a:pt x="2806" y="5678"/>
                    <a:pt x="2757" y="5669"/>
                  </a:cubicBezTo>
                  <a:cubicBezTo>
                    <a:pt x="2708" y="5660"/>
                    <a:pt x="2677" y="5647"/>
                    <a:pt x="2624" y="5625"/>
                  </a:cubicBezTo>
                  <a:cubicBezTo>
                    <a:pt x="2571" y="5603"/>
                    <a:pt x="2540" y="5576"/>
                    <a:pt x="2491" y="5558"/>
                  </a:cubicBezTo>
                  <a:cubicBezTo>
                    <a:pt x="2442" y="5540"/>
                    <a:pt x="2424" y="5549"/>
                    <a:pt x="2380" y="5536"/>
                  </a:cubicBezTo>
                  <a:cubicBezTo>
                    <a:pt x="2336" y="5523"/>
                    <a:pt x="2318" y="5500"/>
                    <a:pt x="2269" y="5491"/>
                  </a:cubicBezTo>
                  <a:cubicBezTo>
                    <a:pt x="2220" y="5482"/>
                    <a:pt x="2188" y="5495"/>
                    <a:pt x="2135" y="5491"/>
                  </a:cubicBezTo>
                  <a:cubicBezTo>
                    <a:pt x="2082" y="5487"/>
                    <a:pt x="2055" y="5473"/>
                    <a:pt x="2002" y="5469"/>
                  </a:cubicBezTo>
                  <a:cubicBezTo>
                    <a:pt x="1949" y="5465"/>
                    <a:pt x="1918" y="5478"/>
                    <a:pt x="1869" y="5469"/>
                  </a:cubicBezTo>
                  <a:cubicBezTo>
                    <a:pt x="1820" y="5460"/>
                    <a:pt x="1806" y="5434"/>
                    <a:pt x="1757" y="5425"/>
                  </a:cubicBezTo>
                  <a:cubicBezTo>
                    <a:pt x="1708" y="5416"/>
                    <a:pt x="1677" y="5430"/>
                    <a:pt x="1624" y="5425"/>
                  </a:cubicBezTo>
                  <a:cubicBezTo>
                    <a:pt x="1571" y="5420"/>
                    <a:pt x="1540" y="5411"/>
                    <a:pt x="1491" y="5402"/>
                  </a:cubicBezTo>
                  <a:cubicBezTo>
                    <a:pt x="1442" y="5393"/>
                    <a:pt x="1424" y="5398"/>
                    <a:pt x="1380" y="5380"/>
                  </a:cubicBezTo>
                  <a:cubicBezTo>
                    <a:pt x="1336" y="5362"/>
                    <a:pt x="1314" y="5341"/>
                    <a:pt x="1269" y="5314"/>
                  </a:cubicBezTo>
                  <a:cubicBezTo>
                    <a:pt x="1224" y="5287"/>
                    <a:pt x="1202" y="5278"/>
                    <a:pt x="1157" y="5247"/>
                  </a:cubicBezTo>
                  <a:cubicBezTo>
                    <a:pt x="1112" y="5216"/>
                    <a:pt x="1090" y="5194"/>
                    <a:pt x="1046" y="5158"/>
                  </a:cubicBezTo>
                  <a:cubicBezTo>
                    <a:pt x="1002" y="5122"/>
                    <a:pt x="979" y="5100"/>
                    <a:pt x="935" y="5069"/>
                  </a:cubicBezTo>
                  <a:cubicBezTo>
                    <a:pt x="891" y="5038"/>
                    <a:pt x="868" y="5029"/>
                    <a:pt x="824" y="5002"/>
                  </a:cubicBezTo>
                  <a:cubicBezTo>
                    <a:pt x="780" y="4975"/>
                    <a:pt x="757" y="4954"/>
                    <a:pt x="713" y="4936"/>
                  </a:cubicBezTo>
                  <a:cubicBezTo>
                    <a:pt x="669" y="4918"/>
                    <a:pt x="646" y="4932"/>
                    <a:pt x="602" y="4914"/>
                  </a:cubicBezTo>
                  <a:cubicBezTo>
                    <a:pt x="558" y="4896"/>
                    <a:pt x="535" y="4878"/>
                    <a:pt x="491" y="4847"/>
                  </a:cubicBezTo>
                  <a:cubicBezTo>
                    <a:pt x="447" y="4816"/>
                    <a:pt x="416" y="4798"/>
                    <a:pt x="380" y="4758"/>
                  </a:cubicBezTo>
                  <a:cubicBezTo>
                    <a:pt x="344" y="4718"/>
                    <a:pt x="353" y="4687"/>
                    <a:pt x="313" y="4647"/>
                  </a:cubicBezTo>
                  <a:cubicBezTo>
                    <a:pt x="273" y="4607"/>
                    <a:pt x="229" y="4594"/>
                    <a:pt x="180" y="4558"/>
                  </a:cubicBezTo>
                  <a:cubicBezTo>
                    <a:pt x="131" y="4522"/>
                    <a:pt x="100" y="4509"/>
                    <a:pt x="69" y="4469"/>
                  </a:cubicBezTo>
                  <a:cubicBezTo>
                    <a:pt x="38" y="4429"/>
                    <a:pt x="37" y="4407"/>
                    <a:pt x="24" y="4358"/>
                  </a:cubicBezTo>
                  <a:cubicBezTo>
                    <a:pt x="11" y="4309"/>
                    <a:pt x="6" y="4274"/>
                    <a:pt x="2" y="4225"/>
                  </a:cubicBezTo>
                  <a:cubicBezTo>
                    <a:pt x="-2" y="4176"/>
                    <a:pt x="2" y="4159"/>
                    <a:pt x="2" y="4114"/>
                  </a:cubicBezTo>
                  <a:cubicBezTo>
                    <a:pt x="2" y="4069"/>
                    <a:pt x="2" y="4051"/>
                    <a:pt x="2" y="4002"/>
                  </a:cubicBezTo>
                  <a:cubicBezTo>
                    <a:pt x="2" y="3953"/>
                    <a:pt x="-2" y="3918"/>
                    <a:pt x="2" y="3869"/>
                  </a:cubicBezTo>
                  <a:cubicBezTo>
                    <a:pt x="6" y="3820"/>
                    <a:pt x="20" y="3802"/>
                    <a:pt x="24" y="3758"/>
                  </a:cubicBezTo>
                  <a:cubicBezTo>
                    <a:pt x="28" y="3714"/>
                    <a:pt x="15" y="3691"/>
                    <a:pt x="24" y="3647"/>
                  </a:cubicBezTo>
                  <a:cubicBezTo>
                    <a:pt x="33" y="3603"/>
                    <a:pt x="60" y="3580"/>
                    <a:pt x="69" y="3536"/>
                  </a:cubicBezTo>
                  <a:cubicBezTo>
                    <a:pt x="78" y="3492"/>
                    <a:pt x="65" y="3478"/>
                    <a:pt x="69" y="3425"/>
                  </a:cubicBezTo>
                  <a:cubicBezTo>
                    <a:pt x="73" y="3372"/>
                    <a:pt x="78" y="3322"/>
                    <a:pt x="91" y="3269"/>
                  </a:cubicBezTo>
                  <a:cubicBezTo>
                    <a:pt x="104" y="3216"/>
                    <a:pt x="126" y="3202"/>
                    <a:pt x="135" y="3158"/>
                  </a:cubicBezTo>
                  <a:cubicBezTo>
                    <a:pt x="144" y="3114"/>
                    <a:pt x="131" y="3091"/>
                    <a:pt x="135" y="3047"/>
                  </a:cubicBezTo>
                  <a:cubicBezTo>
                    <a:pt x="139" y="3003"/>
                    <a:pt x="144" y="2989"/>
                    <a:pt x="157" y="2936"/>
                  </a:cubicBezTo>
                  <a:cubicBezTo>
                    <a:pt x="170" y="2883"/>
                    <a:pt x="184" y="2833"/>
                    <a:pt x="202" y="2780"/>
                  </a:cubicBezTo>
                  <a:cubicBezTo>
                    <a:pt x="220" y="2727"/>
                    <a:pt x="233" y="2713"/>
                    <a:pt x="246" y="2669"/>
                  </a:cubicBezTo>
                  <a:cubicBezTo>
                    <a:pt x="259" y="2625"/>
                    <a:pt x="256" y="2602"/>
                    <a:pt x="269" y="2558"/>
                  </a:cubicBezTo>
                  <a:cubicBezTo>
                    <a:pt x="282" y="2514"/>
                    <a:pt x="291" y="2496"/>
                    <a:pt x="313" y="2447"/>
                  </a:cubicBezTo>
                  <a:cubicBezTo>
                    <a:pt x="335" y="2398"/>
                    <a:pt x="358" y="2372"/>
                    <a:pt x="380" y="2314"/>
                  </a:cubicBezTo>
                  <a:cubicBezTo>
                    <a:pt x="402" y="2256"/>
                    <a:pt x="402" y="2220"/>
                    <a:pt x="424" y="2158"/>
                  </a:cubicBezTo>
                  <a:cubicBezTo>
                    <a:pt x="446" y="2096"/>
                    <a:pt x="469" y="2073"/>
                    <a:pt x="491" y="2002"/>
                  </a:cubicBezTo>
                  <a:cubicBezTo>
                    <a:pt x="513" y="1931"/>
                    <a:pt x="517" y="1864"/>
                    <a:pt x="535" y="1802"/>
                  </a:cubicBezTo>
                  <a:cubicBezTo>
                    <a:pt x="553" y="1740"/>
                    <a:pt x="558" y="1735"/>
                    <a:pt x="580" y="1691"/>
                  </a:cubicBezTo>
                  <a:cubicBezTo>
                    <a:pt x="602" y="1647"/>
                    <a:pt x="619" y="1624"/>
                    <a:pt x="646" y="1580"/>
                  </a:cubicBezTo>
                  <a:cubicBezTo>
                    <a:pt x="673" y="1536"/>
                    <a:pt x="677" y="1509"/>
                    <a:pt x="713" y="1469"/>
                  </a:cubicBezTo>
                  <a:cubicBezTo>
                    <a:pt x="749" y="1429"/>
                    <a:pt x="775" y="1416"/>
                    <a:pt x="824" y="1380"/>
                  </a:cubicBezTo>
                  <a:cubicBezTo>
                    <a:pt x="873" y="1344"/>
                    <a:pt x="881" y="1340"/>
                    <a:pt x="957" y="1291"/>
                  </a:cubicBezTo>
                  <a:cubicBezTo>
                    <a:pt x="1033" y="1242"/>
                    <a:pt x="1131" y="1180"/>
                    <a:pt x="1202" y="1136"/>
                  </a:cubicBezTo>
                  <a:cubicBezTo>
                    <a:pt x="1273" y="1092"/>
                    <a:pt x="1229" y="1105"/>
                    <a:pt x="1313" y="1069"/>
                  </a:cubicBezTo>
                  <a:cubicBezTo>
                    <a:pt x="1397" y="1033"/>
                    <a:pt x="1526" y="998"/>
                    <a:pt x="1624" y="958"/>
                  </a:cubicBezTo>
                  <a:cubicBezTo>
                    <a:pt x="1722" y="918"/>
                    <a:pt x="1744" y="900"/>
                    <a:pt x="1802" y="869"/>
                  </a:cubicBezTo>
                  <a:cubicBezTo>
                    <a:pt x="1860" y="838"/>
                    <a:pt x="1833" y="855"/>
                    <a:pt x="1913" y="802"/>
                  </a:cubicBezTo>
                  <a:cubicBezTo>
                    <a:pt x="1993" y="749"/>
                    <a:pt x="2113" y="660"/>
                    <a:pt x="2202" y="602"/>
                  </a:cubicBezTo>
                  <a:cubicBezTo>
                    <a:pt x="2291" y="544"/>
                    <a:pt x="2299" y="549"/>
                    <a:pt x="2357" y="514"/>
                  </a:cubicBezTo>
                  <a:cubicBezTo>
                    <a:pt x="2415" y="479"/>
                    <a:pt x="2442" y="452"/>
                    <a:pt x="2491" y="425"/>
                  </a:cubicBezTo>
                  <a:cubicBezTo>
                    <a:pt x="2540" y="398"/>
                    <a:pt x="2549" y="402"/>
                    <a:pt x="2602" y="380"/>
                  </a:cubicBezTo>
                  <a:cubicBezTo>
                    <a:pt x="2655" y="358"/>
                    <a:pt x="2704" y="350"/>
                    <a:pt x="2757" y="314"/>
                  </a:cubicBezTo>
                  <a:cubicBezTo>
                    <a:pt x="2810" y="278"/>
                    <a:pt x="2820" y="238"/>
                    <a:pt x="2869" y="202"/>
                  </a:cubicBezTo>
                  <a:cubicBezTo>
                    <a:pt x="2918" y="166"/>
                    <a:pt x="2953" y="163"/>
                    <a:pt x="3002" y="136"/>
                  </a:cubicBezTo>
                  <a:cubicBezTo>
                    <a:pt x="3051" y="109"/>
                    <a:pt x="3060" y="82"/>
                    <a:pt x="3113" y="69"/>
                  </a:cubicBezTo>
                  <a:cubicBezTo>
                    <a:pt x="3166" y="56"/>
                    <a:pt x="3207" y="78"/>
                    <a:pt x="3269" y="69"/>
                  </a:cubicBezTo>
                  <a:cubicBezTo>
                    <a:pt x="3331" y="60"/>
                    <a:pt x="3353" y="38"/>
                    <a:pt x="3424" y="25"/>
                  </a:cubicBezTo>
                  <a:cubicBezTo>
                    <a:pt x="3495" y="12"/>
                    <a:pt x="3531" y="7"/>
                    <a:pt x="3624" y="2"/>
                  </a:cubicBezTo>
                  <a:cubicBezTo>
                    <a:pt x="3717" y="-3"/>
                    <a:pt x="3802" y="2"/>
                    <a:pt x="3891" y="2"/>
                  </a:cubicBezTo>
                  <a:cubicBezTo>
                    <a:pt x="3980" y="2"/>
                    <a:pt x="4011" y="2"/>
                    <a:pt x="4069" y="2"/>
                  </a:cubicBezTo>
                  <a:cubicBezTo>
                    <a:pt x="4127" y="2"/>
                    <a:pt x="4136" y="2"/>
                    <a:pt x="4180" y="2"/>
                  </a:cubicBezTo>
                  <a:cubicBezTo>
                    <a:pt x="4210" y="2"/>
                    <a:pt x="4228" y="0"/>
                    <a:pt x="4252" y="0"/>
                  </a:cubicBezTo>
                  <a:close/>
                </a:path>
              </a:pathLst>
            </a:custGeom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2" name="箭头: 五边形 6"/>
          <p:cNvSpPr/>
          <p:nvPr/>
        </p:nvSpPr>
        <p:spPr>
          <a:xfrm>
            <a:off x="822960" y="173355"/>
            <a:ext cx="4943475" cy="585470"/>
          </a:xfrm>
          <a:prstGeom prst="homePlate">
            <a:avLst/>
          </a:prstGeom>
          <a:solidFill>
            <a:srgbClr val="FCC745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0" y="5943600"/>
            <a:ext cx="12192000" cy="91440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447040" y="103505"/>
            <a:ext cx="552831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457200"/>
            <a:r>
              <a:rPr lang="en-US" altLang="zh-CN" sz="4000" i="1" dirty="0">
                <a:latin typeface="Segoe UI Black" panose="020B0A02040204020203" pitchFamily="34" charset="0"/>
              </a:rPr>
              <a:t>Watch and </a:t>
            </a:r>
            <a:r>
              <a:rPr lang="en-US" altLang="zh-CN" sz="4000" i="1" dirty="0">
                <a:latin typeface="Segoe UI Black" panose="020B0A02040204020203" pitchFamily="34" charset="0"/>
              </a:rPr>
              <a:t>answer</a:t>
            </a:r>
            <a:endParaRPr lang="en-US" altLang="zh-CN" sz="4000" i="1" dirty="0">
              <a:latin typeface="Segoe UI Black" panose="020B0A02040204020203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343" y="-67062"/>
            <a:ext cx="981462" cy="981462"/>
          </a:xfrm>
          <a:prstGeom prst="rect">
            <a:avLst/>
          </a:prstGeom>
        </p:spPr>
      </p:pic>
      <p:sp>
        <p:nvSpPr>
          <p:cNvPr id="13" name="箭头: V 形 14"/>
          <p:cNvSpPr/>
          <p:nvPr/>
        </p:nvSpPr>
        <p:spPr>
          <a:xfrm>
            <a:off x="5578475" y="165100"/>
            <a:ext cx="6720840" cy="551180"/>
          </a:xfrm>
          <a:prstGeom prst="chevron">
            <a:avLst/>
          </a:prstGeom>
          <a:solidFill>
            <a:srgbClr val="97D2BC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1865" y="1565275"/>
            <a:ext cx="7000875" cy="3889375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25" y="2588895"/>
            <a:ext cx="4396740" cy="1718310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460" y="4307205"/>
            <a:ext cx="2087880" cy="1908175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90" y="982345"/>
            <a:ext cx="2446655" cy="1434465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3480" y="958850"/>
            <a:ext cx="1986280" cy="1630045"/>
          </a:xfrm>
          <a:prstGeom prst="rect">
            <a:avLst/>
          </a:prstGeom>
        </p:spPr>
      </p:pic>
      <p:grpSp>
        <p:nvGrpSpPr>
          <p:cNvPr id="23" name="组合 22"/>
          <p:cNvGrpSpPr/>
          <p:nvPr/>
        </p:nvGrpSpPr>
        <p:grpSpPr>
          <a:xfrm>
            <a:off x="2294314" y="4369200"/>
            <a:ext cx="9696604" cy="1874185"/>
            <a:chOff x="2136808" y="4217315"/>
            <a:chExt cx="9696604" cy="1874185"/>
          </a:xfrm>
        </p:grpSpPr>
        <p:pic>
          <p:nvPicPr>
            <p:cNvPr id="25" name="图片 2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36808" y="4217315"/>
              <a:ext cx="2264410" cy="1783080"/>
            </a:xfrm>
            <a:prstGeom prst="rect">
              <a:avLst/>
            </a:prstGeom>
          </p:spPr>
        </p:pic>
        <p:sp>
          <p:nvSpPr>
            <p:cNvPr id="29" name="矩形 28"/>
            <p:cNvSpPr/>
            <p:nvPr/>
          </p:nvSpPr>
          <p:spPr>
            <a:xfrm>
              <a:off x="10632141" y="5629835"/>
              <a:ext cx="1201271" cy="46166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sp>
        <p:nvSpPr>
          <p:cNvPr id="9" name="圆角矩形 8"/>
          <p:cNvSpPr/>
          <p:nvPr/>
        </p:nvSpPr>
        <p:spPr>
          <a:xfrm>
            <a:off x="125095" y="958215"/>
            <a:ext cx="2318385" cy="1517015"/>
          </a:xfrm>
          <a:prstGeom prst="roundRect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2" name="箭头: 五边形 6"/>
          <p:cNvSpPr/>
          <p:nvPr/>
        </p:nvSpPr>
        <p:spPr>
          <a:xfrm>
            <a:off x="822960" y="173355"/>
            <a:ext cx="4943475" cy="585470"/>
          </a:xfrm>
          <a:prstGeom prst="homePlate">
            <a:avLst/>
          </a:prstGeom>
          <a:solidFill>
            <a:srgbClr val="FCC745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0" y="5943600"/>
            <a:ext cx="12192000" cy="91440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568325" y="52070"/>
            <a:ext cx="481457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457200"/>
            <a:r>
              <a:rPr lang="en-US" altLang="zh-CN" sz="4000" i="1" dirty="0">
                <a:latin typeface="Segoe UI Black" panose="020B0A02040204020203" pitchFamily="34" charset="0"/>
              </a:rPr>
              <a:t>L</a:t>
            </a:r>
            <a:r>
              <a:rPr lang="en-US" altLang="zh-CN" sz="4000" i="1" dirty="0">
                <a:latin typeface="Segoe UI Black" panose="020B0A02040204020203" pitchFamily="34" charset="0"/>
              </a:rPr>
              <a:t>isten and </a:t>
            </a:r>
            <a:r>
              <a:rPr lang="en-US" altLang="zh-CN" sz="4000" i="1" dirty="0">
                <a:latin typeface="Segoe UI Black" panose="020B0A02040204020203" pitchFamily="34" charset="0"/>
              </a:rPr>
              <a:t>think</a:t>
            </a:r>
            <a:endParaRPr lang="en-US" altLang="zh-CN" sz="4000" i="1" dirty="0">
              <a:latin typeface="Segoe UI Black" panose="020B0A02040204020203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343" y="-67062"/>
            <a:ext cx="981462" cy="981462"/>
          </a:xfrm>
          <a:prstGeom prst="rect">
            <a:avLst/>
          </a:prstGeom>
        </p:spPr>
      </p:pic>
      <p:grpSp>
        <p:nvGrpSpPr>
          <p:cNvPr id="7" name="组合 6"/>
          <p:cNvGrpSpPr/>
          <p:nvPr/>
        </p:nvGrpSpPr>
        <p:grpSpPr>
          <a:xfrm>
            <a:off x="5578475" y="165100"/>
            <a:ext cx="6946265" cy="551180"/>
            <a:chOff x="4401671" y="164803"/>
            <a:chExt cx="7620635" cy="551180"/>
          </a:xfrm>
        </p:grpSpPr>
        <p:sp>
          <p:nvSpPr>
            <p:cNvPr id="13" name="箭头: V 形 14"/>
            <p:cNvSpPr/>
            <p:nvPr/>
          </p:nvSpPr>
          <p:spPr>
            <a:xfrm>
              <a:off x="4401671" y="164803"/>
              <a:ext cx="7373620" cy="551180"/>
            </a:xfrm>
            <a:prstGeom prst="chevron">
              <a:avLst/>
            </a:prstGeom>
            <a:solidFill>
              <a:srgbClr val="97D2BC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4975076" y="222588"/>
              <a:ext cx="7047230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b="1" dirty="0"/>
                <a:t>  </a:t>
              </a:r>
              <a:r>
                <a:rPr lang="zh-CN" altLang="en-US" sz="2400" b="1" dirty="0"/>
                <a:t>听</a:t>
              </a:r>
              <a:r>
                <a:rPr lang="zh-CN" altLang="en-US" sz="2400" b="1" dirty="0"/>
                <a:t>录音，思考我的问题。</a:t>
              </a:r>
              <a:r>
                <a:rPr lang="en-US" altLang="zh-CN" sz="2400" b="1" dirty="0"/>
                <a:t> </a:t>
              </a:r>
              <a:endParaRPr lang="en-US" altLang="zh-CN" sz="2400" b="1" dirty="0"/>
            </a:p>
          </p:txBody>
        </p:sp>
      </p:grpSp>
      <p:grpSp>
        <p:nvGrpSpPr>
          <p:cNvPr id="28" name="组合 27"/>
          <p:cNvGrpSpPr/>
          <p:nvPr>
            <p:custDataLst>
              <p:tags r:id="rId2"/>
            </p:custDataLst>
          </p:nvPr>
        </p:nvGrpSpPr>
        <p:grpSpPr>
          <a:xfrm>
            <a:off x="1248410" y="1500505"/>
            <a:ext cx="10036175" cy="2383790"/>
            <a:chOff x="4953322" y="667017"/>
            <a:chExt cx="10036175" cy="2075180"/>
          </a:xfrm>
        </p:grpSpPr>
        <p:pic>
          <p:nvPicPr>
            <p:cNvPr id="26" name="图片 25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8898" b="29190"/>
            <a:stretch>
              <a:fillRect/>
            </a:stretch>
          </p:blipFill>
          <p:spPr>
            <a:xfrm>
              <a:off x="4953322" y="667017"/>
              <a:ext cx="10036175" cy="1566059"/>
            </a:xfrm>
            <a:prstGeom prst="rect">
              <a:avLst/>
            </a:prstGeom>
          </p:spPr>
        </p:pic>
        <p:sp>
          <p:nvSpPr>
            <p:cNvPr id="27" name="文本框 26"/>
            <p:cNvSpPr txBox="1"/>
            <p:nvPr>
              <p:custDataLst>
                <p:tags r:id="rId5"/>
              </p:custDataLst>
            </p:nvPr>
          </p:nvSpPr>
          <p:spPr>
            <a:xfrm>
              <a:off x="6128707" y="1020251"/>
              <a:ext cx="7486650" cy="1721946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en-US" altLang="zh-CN" sz="2800" i="1" dirty="0">
                  <a:solidFill>
                    <a:srgbClr val="1046A8"/>
                  </a:solidFill>
                  <a:latin typeface="Segoe UI Black" panose="020B0A02040204020203" pitchFamily="34" charset="0"/>
                  <a:ea typeface="Segoe UI Black" panose="020B0A02040204020203" pitchFamily="34" charset="0"/>
                </a:rPr>
                <a:t>What question does Bobby ask every day?                 </a:t>
              </a:r>
              <a:r>
                <a:rPr lang="zh-CN" altLang="en-US" sz="2400" b="1" dirty="0">
                  <a:solidFill>
                    <a:srgbClr val="1046A8"/>
                  </a:solidFill>
                  <a:latin typeface="Segoe UI Black" panose="020B0A02040204020203" pitchFamily="34" charset="0"/>
                  <a:ea typeface="宋体" panose="02010600030101010101" pitchFamily="2" charset="-122"/>
                </a:rPr>
                <a:t>（博比每天在问什么问题呢？）</a:t>
              </a:r>
              <a:endParaRPr lang="zh-CN" altLang="en-US" sz="2400" b="1" dirty="0">
                <a:solidFill>
                  <a:srgbClr val="1046A8"/>
                </a:solidFill>
                <a:latin typeface="Segoe UI Black" panose="020B0A02040204020203" pitchFamily="34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19" name="组合 18"/>
          <p:cNvGrpSpPr/>
          <p:nvPr>
            <p:custDataLst>
              <p:tags r:id="rId6"/>
            </p:custDataLst>
          </p:nvPr>
        </p:nvGrpSpPr>
        <p:grpSpPr>
          <a:xfrm>
            <a:off x="3682365" y="3766820"/>
            <a:ext cx="8260080" cy="1518285"/>
            <a:chOff x="6342067" y="667017"/>
            <a:chExt cx="6989445" cy="1518285"/>
          </a:xfrm>
        </p:grpSpPr>
        <p:pic>
          <p:nvPicPr>
            <p:cNvPr id="20" name="图片 19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8898" b="29190"/>
            <a:stretch>
              <a:fillRect/>
            </a:stretch>
          </p:blipFill>
          <p:spPr>
            <a:xfrm>
              <a:off x="6342067" y="667017"/>
              <a:ext cx="6989445" cy="1518285"/>
            </a:xfrm>
            <a:prstGeom prst="rect">
              <a:avLst/>
            </a:prstGeom>
          </p:spPr>
        </p:pic>
        <p:sp>
          <p:nvSpPr>
            <p:cNvPr id="21" name="文本框 20"/>
            <p:cNvSpPr txBox="1"/>
            <p:nvPr>
              <p:custDataLst>
                <p:tags r:id="rId8"/>
              </p:custDataLst>
            </p:nvPr>
          </p:nvSpPr>
          <p:spPr>
            <a:xfrm>
              <a:off x="6734497" y="1108977"/>
              <a:ext cx="6147435" cy="743585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en-US" altLang="zh-CN" sz="3600" b="1" i="1" dirty="0">
                  <a:solidFill>
                    <a:schemeClr val="tx1"/>
                  </a:solidFill>
                  <a:latin typeface="Comic Sans MS" panose="030F0702030302020204" charset="0"/>
                  <a:ea typeface="Segoe UI Black" panose="020B0A02040204020203" pitchFamily="34" charset="0"/>
                  <a:cs typeface="Comic Sans MS" panose="030F0702030302020204" charset="0"/>
                </a:rPr>
                <a:t>What’s the weather like today?</a:t>
              </a:r>
              <a:endParaRPr lang="en-US" altLang="zh-CN" sz="3600" b="1" i="1" dirty="0">
                <a:solidFill>
                  <a:schemeClr val="tx1"/>
                </a:solidFill>
                <a:latin typeface="Comic Sans MS" panose="030F0702030302020204" charset="0"/>
                <a:ea typeface="Segoe UI Black" panose="020B0A02040204020203" pitchFamily="34" charset="0"/>
                <a:cs typeface="Comic Sans MS" panose="030F0702030302020204" charset="0"/>
              </a:endParaRPr>
            </a:p>
          </p:txBody>
        </p:sp>
      </p:grpSp>
      <p:pic>
        <p:nvPicPr>
          <p:cNvPr id="6" name="4AU6 Cartoon time">
            <a:hlinkClick r:id="" action="ppaction://media"/>
          </p:cNvPr>
          <p:cNvPicPr/>
          <p:nvPr>
            <a:audioFile r:link="rId9"/>
            <p:extLst>
              <p:ext uri="{DAA4B4D4-6D71-4841-9C94-3DE7FCFB9230}">
                <p14:media xmlns:p14="http://schemas.microsoft.com/office/powerpoint/2010/main" r:embed="rId10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809480" y="187960"/>
            <a:ext cx="495300" cy="49530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00" t="41200" r="53580" b="1017"/>
          <a:stretch>
            <a:fillRect/>
          </a:stretch>
        </p:blipFill>
        <p:spPr>
          <a:xfrm>
            <a:off x="374650" y="2976245"/>
            <a:ext cx="2914015" cy="34626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1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26" dur="4621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2" name="箭头: 五边形 6"/>
          <p:cNvSpPr/>
          <p:nvPr/>
        </p:nvSpPr>
        <p:spPr>
          <a:xfrm>
            <a:off x="822960" y="173355"/>
            <a:ext cx="4820920" cy="585470"/>
          </a:xfrm>
          <a:prstGeom prst="homePlate">
            <a:avLst/>
          </a:prstGeom>
          <a:solidFill>
            <a:srgbClr val="FCC745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0" y="5943600"/>
            <a:ext cx="12192000" cy="91440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765810" y="69850"/>
            <a:ext cx="5420360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i="1" dirty="0">
                <a:latin typeface="Segoe UI Black" panose="020B0A02040204020203" pitchFamily="34" charset="0"/>
                <a:ea typeface="Segoe UI Black" panose="020B0A02040204020203" pitchFamily="34" charset="0"/>
              </a:rPr>
              <a:t>R</a:t>
            </a:r>
            <a:r>
              <a:rPr lang="en-US" altLang="zh-CN" sz="4000" i="1" dirty="0">
                <a:latin typeface="Segoe UI Black" panose="020B0A02040204020203" pitchFamily="34" charset="0"/>
                <a:ea typeface="Segoe UI Black" panose="020B0A02040204020203" pitchFamily="34" charset="0"/>
              </a:rPr>
              <a:t>ead and </a:t>
            </a:r>
            <a:r>
              <a:rPr lang="en-US" altLang="zh-CN" sz="4000" i="1" dirty="0">
                <a:latin typeface="Segoe UI Black" panose="020B0A02040204020203" pitchFamily="34" charset="0"/>
                <a:ea typeface="Segoe UI Black" panose="020B0A02040204020203" pitchFamily="34" charset="0"/>
              </a:rPr>
              <a:t>answer</a:t>
            </a:r>
            <a:endParaRPr lang="en-US" altLang="zh-CN" sz="4000" i="1" dirty="0"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endParaRPr lang="zh-CN" altLang="en-US" sz="4000" i="1" dirty="0">
              <a:latin typeface="Segoe UI Black" panose="020B0A02040204020203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343" y="-67062"/>
            <a:ext cx="981462" cy="98146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00" t="41200" r="53580" b="1017"/>
          <a:stretch>
            <a:fillRect/>
          </a:stretch>
        </p:blipFill>
        <p:spPr>
          <a:xfrm>
            <a:off x="127" y="2824226"/>
            <a:ext cx="3334989" cy="3962778"/>
          </a:xfrm>
          <a:prstGeom prst="rect">
            <a:avLst/>
          </a:prstGeom>
        </p:spPr>
      </p:pic>
      <p:grpSp>
        <p:nvGrpSpPr>
          <p:cNvPr id="28" name="组合 27"/>
          <p:cNvGrpSpPr/>
          <p:nvPr>
            <p:custDataLst>
              <p:tags r:id="rId3"/>
            </p:custDataLst>
          </p:nvPr>
        </p:nvGrpSpPr>
        <p:grpSpPr>
          <a:xfrm>
            <a:off x="1521460" y="1391920"/>
            <a:ext cx="10036175" cy="2383790"/>
            <a:chOff x="4953322" y="667017"/>
            <a:chExt cx="10036175" cy="2075180"/>
          </a:xfrm>
        </p:grpSpPr>
        <p:pic>
          <p:nvPicPr>
            <p:cNvPr id="26" name="图片 25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8898" b="29190"/>
            <a:stretch>
              <a:fillRect/>
            </a:stretch>
          </p:blipFill>
          <p:spPr>
            <a:xfrm>
              <a:off x="4953322" y="667017"/>
              <a:ext cx="10036175" cy="1566059"/>
            </a:xfrm>
            <a:prstGeom prst="rect">
              <a:avLst/>
            </a:prstGeom>
          </p:spPr>
        </p:pic>
        <p:sp>
          <p:nvSpPr>
            <p:cNvPr id="27" name="文本框 26"/>
            <p:cNvSpPr txBox="1"/>
            <p:nvPr>
              <p:custDataLst>
                <p:tags r:id="rId6"/>
              </p:custDataLst>
            </p:nvPr>
          </p:nvSpPr>
          <p:spPr>
            <a:xfrm>
              <a:off x="5734372" y="1020251"/>
              <a:ext cx="8473440" cy="1721946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en-US" altLang="zh-CN" sz="3600" i="1" dirty="0">
                  <a:solidFill>
                    <a:srgbClr val="1046A8"/>
                  </a:solidFill>
                  <a:latin typeface="Segoe UI Black" panose="020B0A02040204020203" pitchFamily="34" charset="0"/>
                  <a:ea typeface="Segoe UI Black" panose="020B0A02040204020203" pitchFamily="34" charset="0"/>
                  <a:sym typeface="+mn-ea"/>
                </a:rPr>
                <a:t>Why does Bobby ask the weather?</a:t>
              </a:r>
              <a:endParaRPr lang="en-US" altLang="zh-CN" sz="3600" i="1" dirty="0">
                <a:solidFill>
                  <a:srgbClr val="1046A8"/>
                </a:solidFill>
                <a:latin typeface="Segoe UI Black" panose="020B0A02040204020203" pitchFamily="34" charset="0"/>
                <a:ea typeface="Segoe UI Black" panose="020B0A02040204020203" pitchFamily="34" charset="0"/>
              </a:endParaRPr>
            </a:p>
            <a:p>
              <a:pPr algn="ctr"/>
              <a:r>
                <a:rPr lang="zh-CN" altLang="en-US" sz="2400" b="1" dirty="0">
                  <a:solidFill>
                    <a:srgbClr val="1046A8"/>
                  </a:solidFill>
                  <a:latin typeface="Segoe UI Black" panose="020B0A02040204020203" pitchFamily="34" charset="0"/>
                  <a:ea typeface="宋体" panose="02010600030101010101" pitchFamily="2" charset="-122"/>
                  <a:sym typeface="+mn-ea"/>
                </a:rPr>
                <a:t>（为什么博比每天问天气呢？）</a:t>
              </a:r>
              <a:endParaRPr lang="zh-CN" altLang="en-US" sz="2400" b="1" dirty="0">
                <a:solidFill>
                  <a:srgbClr val="1046A8"/>
                </a:solidFill>
                <a:latin typeface="Segoe UI Black" panose="020B0A02040204020203" pitchFamily="34" charset="0"/>
                <a:ea typeface="宋体" panose="02010600030101010101" pitchFamily="2" charset="-122"/>
                <a:sym typeface="+mn-ea"/>
              </a:endParaRPr>
            </a:p>
          </p:txBody>
        </p:sp>
      </p:grpSp>
      <p:pic>
        <p:nvPicPr>
          <p:cNvPr id="6" name="轻快的钢琴曲_clip">
            <a:hlinkClick r:id="" action="ppaction://media"/>
          </p:cNvPr>
          <p:cNvPicPr/>
          <p:nvPr>
            <a:audioFile r:link="rId7"/>
            <p:extLst>
              <p:ext uri="{DAA4B4D4-6D71-4841-9C94-3DE7FCFB9230}">
                <p14:media xmlns:p14="http://schemas.microsoft.com/office/powerpoint/2010/main" r:embed="rId8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60455" y="1312545"/>
            <a:ext cx="495300" cy="4953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2" dur="3591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3" repeatCount="indefinite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箭头: 五边形 6"/>
          <p:cNvSpPr/>
          <p:nvPr/>
        </p:nvSpPr>
        <p:spPr>
          <a:xfrm>
            <a:off x="822960" y="173355"/>
            <a:ext cx="4725035" cy="585470"/>
          </a:xfrm>
          <a:prstGeom prst="homePlate">
            <a:avLst/>
          </a:prstGeom>
          <a:solidFill>
            <a:srgbClr val="FCC745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0" y="5943600"/>
            <a:ext cx="12192000" cy="91440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765810" y="115570"/>
            <a:ext cx="487045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i="1" dirty="0">
                <a:latin typeface="Segoe UI Black" panose="020B0A02040204020203" pitchFamily="34" charset="0"/>
              </a:rPr>
              <a:t>Read and </a:t>
            </a:r>
            <a:r>
              <a:rPr lang="en-US" altLang="zh-CN" sz="4000" i="1" dirty="0">
                <a:latin typeface="Segoe UI Black" panose="020B0A02040204020203" pitchFamily="34" charset="0"/>
              </a:rPr>
              <a:t>answer</a:t>
            </a:r>
            <a:endParaRPr lang="en-US" altLang="zh-CN" sz="4000" i="1" dirty="0">
              <a:latin typeface="Segoe UI Black" panose="020B0A02040204020203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343" y="-67062"/>
            <a:ext cx="981462" cy="981462"/>
          </a:xfrm>
          <a:prstGeom prst="rect">
            <a:avLst/>
          </a:prstGeom>
        </p:spPr>
      </p:pic>
      <p:grpSp>
        <p:nvGrpSpPr>
          <p:cNvPr id="24" name="组合 23"/>
          <p:cNvGrpSpPr/>
          <p:nvPr/>
        </p:nvGrpSpPr>
        <p:grpSpPr>
          <a:xfrm>
            <a:off x="3603421" y="1152845"/>
            <a:ext cx="7123313" cy="4478066"/>
            <a:chOff x="10412" y="2376"/>
            <a:chExt cx="9225" cy="6579"/>
          </a:xfrm>
        </p:grpSpPr>
        <p:pic>
          <p:nvPicPr>
            <p:cNvPr id="7" name="图片 6" descr="提升清晰度 (5)"/>
            <p:cNvPicPr>
              <a:picLocks noChangeAspect="1"/>
            </p:cNvPicPr>
            <p:nvPr/>
          </p:nvPicPr>
          <p:blipFill>
            <a:blip r:embed="rId2"/>
            <a:srcRect b="5241"/>
            <a:stretch>
              <a:fillRect/>
            </a:stretch>
          </p:blipFill>
          <p:spPr>
            <a:xfrm>
              <a:off x="11087" y="2376"/>
              <a:ext cx="8550" cy="6579"/>
            </a:xfrm>
            <a:prstGeom prst="rect">
              <a:avLst/>
            </a:prstGeom>
          </p:spPr>
        </p:pic>
        <p:grpSp>
          <p:nvGrpSpPr>
            <p:cNvPr id="11" name="组合 10"/>
            <p:cNvGrpSpPr/>
            <p:nvPr/>
          </p:nvGrpSpPr>
          <p:grpSpPr>
            <a:xfrm>
              <a:off x="10412" y="2722"/>
              <a:ext cx="954" cy="800"/>
              <a:chOff x="20524" y="5489"/>
              <a:chExt cx="954" cy="800"/>
            </a:xfrm>
          </p:grpSpPr>
          <p:sp>
            <p:nvSpPr>
              <p:cNvPr id="12" name="圆角矩形 11"/>
              <p:cNvSpPr/>
              <p:nvPr/>
            </p:nvSpPr>
            <p:spPr>
              <a:xfrm>
                <a:off x="20524" y="5525"/>
                <a:ext cx="818" cy="764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13" name="文本框 12"/>
              <p:cNvSpPr txBox="1"/>
              <p:nvPr/>
            </p:nvSpPr>
            <p:spPr>
              <a:xfrm>
                <a:off x="20661" y="5489"/>
                <a:ext cx="817" cy="7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2800">
                    <a:solidFill>
                      <a:schemeClr val="bg1"/>
                    </a:solidFill>
                    <a:latin typeface="Dolphin Story" charset="0"/>
                    <a:cs typeface="Dolphin Story" charset="0"/>
                  </a:rPr>
                  <a:t>2</a:t>
                </a:r>
                <a:endParaRPr lang="en-US" altLang="zh-CN" sz="2800">
                  <a:solidFill>
                    <a:schemeClr val="bg1"/>
                  </a:solidFill>
                  <a:latin typeface="Dolphin Story" charset="0"/>
                  <a:cs typeface="Dolphin Story" charset="0"/>
                </a:endParaRPr>
              </a:p>
            </p:txBody>
          </p:sp>
        </p:grpSp>
      </p:grpSp>
      <p:grpSp>
        <p:nvGrpSpPr>
          <p:cNvPr id="26" name="组合 25"/>
          <p:cNvGrpSpPr/>
          <p:nvPr/>
        </p:nvGrpSpPr>
        <p:grpSpPr>
          <a:xfrm>
            <a:off x="4634230" y="823595"/>
            <a:ext cx="5428615" cy="1213485"/>
            <a:chOff x="1133" y="1359"/>
            <a:chExt cx="8549" cy="2333"/>
          </a:xfrm>
        </p:grpSpPr>
        <p:sp>
          <p:nvSpPr>
            <p:cNvPr id="27" name="对话气泡: 圆角矩形 43"/>
            <p:cNvSpPr/>
            <p:nvPr/>
          </p:nvSpPr>
          <p:spPr>
            <a:xfrm>
              <a:off x="1133" y="1359"/>
              <a:ext cx="8549" cy="2333"/>
            </a:xfrm>
            <a:prstGeom prst="wedgeRoundRectCallout">
              <a:avLst>
                <a:gd name="adj1" fmla="val -55054"/>
                <a:gd name="adj2" fmla="val 37541"/>
                <a:gd name="adj3" fmla="val 16667"/>
              </a:avLst>
            </a:prstGeom>
            <a:solidFill>
              <a:schemeClr val="bg1"/>
            </a:solidFill>
            <a:ln w="31750">
              <a:solidFill>
                <a:srgbClr val="44ACC4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8" name="文本框 3"/>
            <p:cNvSpPr txBox="1"/>
            <p:nvPr/>
          </p:nvSpPr>
          <p:spPr>
            <a:xfrm>
              <a:off x="1374" y="1359"/>
              <a:ext cx="8308" cy="206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 dirty="0">
                  <a:solidFill>
                    <a:srgbClr val="231F20"/>
                  </a:solidFill>
                  <a:latin typeface="Comic Sans MS" panose="030F0702030302020204" charset="0"/>
                  <a:ea typeface="巴塞罗泡泡熊" panose="02000503000000000000" charset="-122"/>
                  <a:cs typeface="Comic Sans MS" panose="030F0702030302020204" charset="0"/>
                </a:rPr>
                <a:t>Bobby, s</a:t>
              </a:r>
              <a:r>
                <a:rPr lang="en-US" altLang="zh-CN" sz="3200" b="1" dirty="0">
                  <a:solidFill>
                    <a:srgbClr val="C00000"/>
                  </a:solidFill>
                  <a:latin typeface="Comic Sans MS" panose="030F0702030302020204" charset="0"/>
                  <a:ea typeface="巴塞罗泡泡熊" panose="02000503000000000000" charset="-122"/>
                  <a:cs typeface="Comic Sans MS" panose="030F0702030302020204" charset="0"/>
                </a:rPr>
                <a:t>a</a:t>
              </a:r>
              <a:r>
                <a:rPr lang="en-US" altLang="zh-CN" sz="3200" b="1" dirty="0">
                  <a:solidFill>
                    <a:srgbClr val="231F20"/>
                  </a:solidFill>
                  <a:latin typeface="Comic Sans MS" panose="030F0702030302020204" charset="0"/>
                  <a:ea typeface="巴塞罗泡泡熊" panose="02000503000000000000" charset="-122"/>
                  <a:cs typeface="Comic Sans MS" panose="030F0702030302020204" charset="0"/>
                </a:rPr>
                <a:t>v</a:t>
              </a:r>
              <a:r>
                <a:rPr lang="en-US" altLang="zh-CN" sz="3200" b="1" dirty="0">
                  <a:solidFill>
                    <a:srgbClr val="C00000"/>
                  </a:solidFill>
                  <a:latin typeface="Comic Sans MS" panose="030F0702030302020204" charset="0"/>
                  <a:ea typeface="巴塞罗泡泡熊" panose="02000503000000000000" charset="-122"/>
                  <a:cs typeface="Comic Sans MS" panose="030F0702030302020204" charset="0"/>
                </a:rPr>
                <a:t>e</a:t>
              </a:r>
              <a:r>
                <a:rPr lang="en-US" altLang="zh-CN" sz="3200" b="1" dirty="0">
                  <a:solidFill>
                    <a:srgbClr val="231F20"/>
                  </a:solidFill>
                  <a:latin typeface="Comic Sans MS" panose="030F0702030302020204" charset="0"/>
                  <a:ea typeface="巴塞罗泡泡熊" panose="02000503000000000000" charset="-122"/>
                  <a:cs typeface="Comic Sans MS" panose="030F0702030302020204" charset="0"/>
                </a:rPr>
                <a:t> your money for a rainy day.</a:t>
              </a:r>
              <a:endParaRPr lang="en-US" altLang="zh-CN" sz="3200" b="1" dirty="0">
                <a:solidFill>
                  <a:srgbClr val="231F20"/>
                </a:solidFill>
                <a:latin typeface="Comic Sans MS" panose="030F0702030302020204" charset="0"/>
                <a:ea typeface="巴塞罗泡泡熊" panose="02000503000000000000" charset="-122"/>
                <a:cs typeface="Comic Sans MS" panose="030F0702030302020204" charset="0"/>
              </a:endParaRPr>
            </a:p>
          </p:txBody>
        </p:sp>
      </p:grpSp>
      <p:sp>
        <p:nvSpPr>
          <p:cNvPr id="9" name="圆角矩形 8"/>
          <p:cNvSpPr/>
          <p:nvPr/>
        </p:nvSpPr>
        <p:spPr>
          <a:xfrm>
            <a:off x="6348095" y="915035"/>
            <a:ext cx="3347085" cy="483870"/>
          </a:xfrm>
          <a:prstGeom prst="roundRect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32" name="组合 31"/>
          <p:cNvGrpSpPr/>
          <p:nvPr/>
        </p:nvGrpSpPr>
        <p:grpSpPr>
          <a:xfrm>
            <a:off x="7367270" y="5337175"/>
            <a:ext cx="3054985" cy="744855"/>
            <a:chOff x="6404" y="2834"/>
            <a:chExt cx="4811" cy="1173"/>
          </a:xfrm>
        </p:grpSpPr>
        <p:sp>
          <p:nvSpPr>
            <p:cNvPr id="33" name="对话气泡: 圆角矩形 43"/>
            <p:cNvSpPr/>
            <p:nvPr/>
          </p:nvSpPr>
          <p:spPr>
            <a:xfrm>
              <a:off x="6404" y="2834"/>
              <a:ext cx="4811" cy="1173"/>
            </a:xfrm>
            <a:prstGeom prst="wedgeRoundRectCallout">
              <a:avLst>
                <a:gd name="adj1" fmla="val 8462"/>
                <a:gd name="adj2" fmla="val -108467"/>
                <a:gd name="adj3" fmla="val 16667"/>
              </a:avLst>
            </a:prstGeom>
            <a:solidFill>
              <a:schemeClr val="bg1"/>
            </a:solidFill>
            <a:ln w="31750">
              <a:solidFill>
                <a:srgbClr val="44ACC4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5" name="文本框 3"/>
            <p:cNvSpPr txBox="1"/>
            <p:nvPr/>
          </p:nvSpPr>
          <p:spPr>
            <a:xfrm>
              <a:off x="6586" y="2938"/>
              <a:ext cx="4088" cy="91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 dirty="0">
                  <a:solidFill>
                    <a:srgbClr val="231F20"/>
                  </a:solidFill>
                  <a:latin typeface="Comic Sans MS" panose="030F0702030302020204" charset="0"/>
                  <a:ea typeface="巴塞罗泡泡熊" panose="02000503000000000000" charset="-122"/>
                  <a:cs typeface="Comic Sans MS" panose="030F0702030302020204" charset="0"/>
                </a:rPr>
                <a:t>A rainy day?</a:t>
              </a:r>
              <a:endParaRPr lang="en-US" altLang="zh-CN" sz="3200" b="1" dirty="0">
                <a:solidFill>
                  <a:srgbClr val="231F20"/>
                </a:solidFill>
                <a:latin typeface="Comic Sans MS" panose="030F0702030302020204" charset="0"/>
                <a:ea typeface="巴塞罗泡泡熊" panose="02000503000000000000" charset="-122"/>
                <a:cs typeface="Comic Sans MS" panose="030F0702030302020204" charset="0"/>
              </a:endParaRPr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6303645" y="269240"/>
            <a:ext cx="406400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600" b="1">
                <a:latin typeface="Comic Sans MS" panose="030F0702030302020204" charset="0"/>
                <a:cs typeface="Comic Sans MS" panose="030F0702030302020204" charset="0"/>
              </a:rPr>
              <a:t>c</a:t>
            </a:r>
            <a:r>
              <a:rPr lang="en-US" altLang="zh-CN" sz="3600" b="1">
                <a:solidFill>
                  <a:srgbClr val="C00000"/>
                </a:solidFill>
                <a:latin typeface="Comic Sans MS" panose="030F0702030302020204" charset="0"/>
                <a:cs typeface="Comic Sans MS" panose="030F0702030302020204" charset="0"/>
              </a:rPr>
              <a:t>a</a:t>
            </a:r>
            <a:r>
              <a:rPr lang="en-US" altLang="zh-CN" sz="3600" b="1">
                <a:latin typeface="Comic Sans MS" panose="030F0702030302020204" charset="0"/>
                <a:cs typeface="Comic Sans MS" panose="030F0702030302020204" charset="0"/>
              </a:rPr>
              <a:t>k</a:t>
            </a:r>
            <a:r>
              <a:rPr lang="en-US" altLang="zh-CN" sz="3600" b="1">
                <a:solidFill>
                  <a:srgbClr val="C00000"/>
                </a:solidFill>
                <a:latin typeface="Comic Sans MS" panose="030F0702030302020204" charset="0"/>
                <a:cs typeface="Comic Sans MS" panose="030F0702030302020204" charset="0"/>
              </a:rPr>
              <a:t>e</a:t>
            </a:r>
            <a:endParaRPr lang="en-US" altLang="zh-CN" sz="3600" b="1">
              <a:solidFill>
                <a:srgbClr val="C00000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15" name="七角星 14"/>
          <p:cNvSpPr/>
          <p:nvPr/>
        </p:nvSpPr>
        <p:spPr>
          <a:xfrm>
            <a:off x="9695180" y="2524125"/>
            <a:ext cx="2355215" cy="1411605"/>
          </a:xfrm>
          <a:prstGeom prst="star7">
            <a:avLst/>
          </a:prstGeom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6" name="文本框 15"/>
          <p:cNvSpPr txBox="1"/>
          <p:nvPr/>
        </p:nvSpPr>
        <p:spPr>
          <a:xfrm>
            <a:off x="10027285" y="2780665"/>
            <a:ext cx="371284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/>
              <a:t>confused</a:t>
            </a:r>
            <a:endParaRPr lang="en-US" altLang="zh-CN" sz="2800" b="1"/>
          </a:p>
          <a:p>
            <a:r>
              <a:rPr lang="en-US" altLang="zh-CN" sz="2000" b="1"/>
              <a:t>     </a:t>
            </a:r>
            <a:r>
              <a:rPr lang="zh-CN" altLang="en-US" sz="2000" b="1"/>
              <a:t>疑惑的</a:t>
            </a:r>
            <a:endParaRPr lang="zh-CN" altLang="en-US" sz="2000" b="1"/>
          </a:p>
        </p:txBody>
      </p:sp>
      <p:pic>
        <p:nvPicPr>
          <p:cNvPr id="18" name="4a_u6c_03">
            <a:hlinkClick r:id="" action="ppaction://media"/>
          </p:cNvPr>
          <p:cNvPicPr/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7865" y="1435100"/>
            <a:ext cx="495300" cy="495300"/>
          </a:xfrm>
          <a:prstGeom prst="rect">
            <a:avLst/>
          </a:prstGeom>
        </p:spPr>
      </p:pic>
      <p:pic>
        <p:nvPicPr>
          <p:cNvPr id="19" name="4a_u6c_04">
            <a:hlinkClick r:id="" action="ppaction://media"/>
          </p:cNvPr>
          <p:cNvPicPr/>
          <p:nvPr>
            <a:audioFile r:link="rId6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581005" y="5425440"/>
            <a:ext cx="495300" cy="495300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3820" y="2524125"/>
            <a:ext cx="4396740" cy="1718310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305" y="4402455"/>
            <a:ext cx="2087880" cy="1908175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435" y="929640"/>
            <a:ext cx="2446655" cy="1434465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8395" y="929640"/>
            <a:ext cx="1986280" cy="1630045"/>
          </a:xfrm>
          <a:prstGeom prst="rect">
            <a:avLst/>
          </a:prstGeom>
        </p:spPr>
      </p:pic>
      <p:grpSp>
        <p:nvGrpSpPr>
          <p:cNvPr id="23" name="组合 22"/>
          <p:cNvGrpSpPr/>
          <p:nvPr/>
        </p:nvGrpSpPr>
        <p:grpSpPr>
          <a:xfrm>
            <a:off x="2060634" y="4457465"/>
            <a:ext cx="9696604" cy="1874185"/>
            <a:chOff x="2136808" y="4217315"/>
            <a:chExt cx="9696604" cy="1874185"/>
          </a:xfrm>
        </p:grpSpPr>
        <p:pic>
          <p:nvPicPr>
            <p:cNvPr id="25" name="图片 24"/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36808" y="4217315"/>
              <a:ext cx="2264410" cy="1783080"/>
            </a:xfrm>
            <a:prstGeom prst="rect">
              <a:avLst/>
            </a:prstGeom>
          </p:spPr>
        </p:pic>
        <p:sp>
          <p:nvSpPr>
            <p:cNvPr id="29" name="矩形 28"/>
            <p:cNvSpPr/>
            <p:nvPr/>
          </p:nvSpPr>
          <p:spPr>
            <a:xfrm>
              <a:off x="10632141" y="5629835"/>
              <a:ext cx="1201271" cy="46166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3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audio>
              <p:cMediaNode>
                <p:cTn id="24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  <p:bldLst>
      <p:bldP spid="10" grpId="0"/>
      <p:bldP spid="9" grpId="0" animBg="1"/>
      <p:bldP spid="15" grpId="0" bldLvl="0" animBg="1"/>
      <p:bldP spid="1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-51435" y="0"/>
            <a:ext cx="12192000" cy="914400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箭头: 五边形 6"/>
          <p:cNvSpPr/>
          <p:nvPr/>
        </p:nvSpPr>
        <p:spPr>
          <a:xfrm>
            <a:off x="822960" y="173355"/>
            <a:ext cx="4339590" cy="585470"/>
          </a:xfrm>
          <a:prstGeom prst="homePlate">
            <a:avLst/>
          </a:prstGeom>
          <a:solidFill>
            <a:srgbClr val="FCC745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0" y="5943600"/>
            <a:ext cx="12192000" cy="91440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952500" y="173355"/>
            <a:ext cx="440944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i="1" dirty="0">
                <a:latin typeface="Segoe UI Black" panose="020B0A02040204020203" pitchFamily="34" charset="0"/>
              </a:rPr>
              <a:t>Think and say </a:t>
            </a:r>
            <a:endParaRPr lang="en-US" altLang="zh-CN" sz="4000" i="1" dirty="0">
              <a:latin typeface="Segoe UI Black" panose="020B0A02040204020203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343" y="-67062"/>
            <a:ext cx="981462" cy="981462"/>
          </a:xfrm>
          <a:prstGeom prst="rect">
            <a:avLst/>
          </a:prstGeom>
        </p:spPr>
      </p:pic>
      <p:grpSp>
        <p:nvGrpSpPr>
          <p:cNvPr id="24" name="组合 23"/>
          <p:cNvGrpSpPr/>
          <p:nvPr/>
        </p:nvGrpSpPr>
        <p:grpSpPr>
          <a:xfrm>
            <a:off x="-572339" y="1189675"/>
            <a:ext cx="7123313" cy="4478066"/>
            <a:chOff x="10412" y="2376"/>
            <a:chExt cx="9225" cy="6579"/>
          </a:xfrm>
        </p:grpSpPr>
        <p:pic>
          <p:nvPicPr>
            <p:cNvPr id="7" name="图片 6" descr="提升清晰度 (5)"/>
            <p:cNvPicPr>
              <a:picLocks noChangeAspect="1"/>
            </p:cNvPicPr>
            <p:nvPr/>
          </p:nvPicPr>
          <p:blipFill>
            <a:blip r:embed="rId2"/>
            <a:srcRect b="5241"/>
            <a:stretch>
              <a:fillRect/>
            </a:stretch>
          </p:blipFill>
          <p:spPr>
            <a:xfrm>
              <a:off x="11087" y="2376"/>
              <a:ext cx="8550" cy="6579"/>
            </a:xfrm>
            <a:prstGeom prst="rect">
              <a:avLst/>
            </a:prstGeom>
          </p:spPr>
        </p:pic>
        <p:grpSp>
          <p:nvGrpSpPr>
            <p:cNvPr id="11" name="组合 10"/>
            <p:cNvGrpSpPr/>
            <p:nvPr/>
          </p:nvGrpSpPr>
          <p:grpSpPr>
            <a:xfrm>
              <a:off x="10412" y="2722"/>
              <a:ext cx="954" cy="800"/>
              <a:chOff x="20524" y="5489"/>
              <a:chExt cx="954" cy="800"/>
            </a:xfrm>
          </p:grpSpPr>
          <p:sp>
            <p:nvSpPr>
              <p:cNvPr id="12" name="圆角矩形 11"/>
              <p:cNvSpPr/>
              <p:nvPr/>
            </p:nvSpPr>
            <p:spPr>
              <a:xfrm>
                <a:off x="20524" y="5525"/>
                <a:ext cx="818" cy="764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13" name="文本框 12"/>
              <p:cNvSpPr txBox="1"/>
              <p:nvPr/>
            </p:nvSpPr>
            <p:spPr>
              <a:xfrm>
                <a:off x="20661" y="5489"/>
                <a:ext cx="817" cy="7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2800">
                    <a:solidFill>
                      <a:schemeClr val="bg1"/>
                    </a:solidFill>
                    <a:latin typeface="Dolphin Story" charset="0"/>
                    <a:cs typeface="Dolphin Story" charset="0"/>
                  </a:rPr>
                  <a:t>2</a:t>
                </a:r>
                <a:endParaRPr lang="en-US" altLang="zh-CN" sz="2800">
                  <a:solidFill>
                    <a:schemeClr val="bg1"/>
                  </a:solidFill>
                  <a:latin typeface="Dolphin Story" charset="0"/>
                  <a:cs typeface="Dolphin Story" charset="0"/>
                </a:endParaRPr>
              </a:p>
            </p:txBody>
          </p:sp>
        </p:grpSp>
      </p:grpSp>
      <p:grpSp>
        <p:nvGrpSpPr>
          <p:cNvPr id="26" name="组合 25"/>
          <p:cNvGrpSpPr/>
          <p:nvPr/>
        </p:nvGrpSpPr>
        <p:grpSpPr>
          <a:xfrm>
            <a:off x="1687195" y="916305"/>
            <a:ext cx="4759991" cy="1213485"/>
            <a:chOff x="1133" y="1359"/>
            <a:chExt cx="8757" cy="2333"/>
          </a:xfrm>
        </p:grpSpPr>
        <p:sp>
          <p:nvSpPr>
            <p:cNvPr id="27" name="对话气泡: 圆角矩形 43"/>
            <p:cNvSpPr/>
            <p:nvPr/>
          </p:nvSpPr>
          <p:spPr>
            <a:xfrm>
              <a:off x="1133" y="1359"/>
              <a:ext cx="8549" cy="2333"/>
            </a:xfrm>
            <a:prstGeom prst="wedgeRoundRectCallout">
              <a:avLst>
                <a:gd name="adj1" fmla="val -55054"/>
                <a:gd name="adj2" fmla="val 37541"/>
                <a:gd name="adj3" fmla="val 16667"/>
              </a:avLst>
            </a:prstGeom>
            <a:solidFill>
              <a:schemeClr val="bg1"/>
            </a:solidFill>
            <a:ln w="31750">
              <a:solidFill>
                <a:srgbClr val="44ACC4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8" name="文本框 3"/>
            <p:cNvSpPr txBox="1"/>
            <p:nvPr/>
          </p:nvSpPr>
          <p:spPr>
            <a:xfrm>
              <a:off x="1582" y="1606"/>
              <a:ext cx="8308" cy="183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 dirty="0">
                  <a:solidFill>
                    <a:srgbClr val="231F20"/>
                  </a:solidFill>
                  <a:latin typeface="Comic Sans MS" panose="030F0702030302020204" charset="0"/>
                  <a:ea typeface="巴塞罗泡泡熊" panose="02000503000000000000" charset="-122"/>
                  <a:cs typeface="Comic Sans MS" panose="030F0702030302020204" charset="0"/>
                </a:rPr>
                <a:t>Bobby, s</a:t>
              </a:r>
              <a:r>
                <a:rPr lang="en-US" altLang="zh-CN" sz="2800" b="1" dirty="0">
                  <a:solidFill>
                    <a:srgbClr val="C00000"/>
                  </a:solidFill>
                  <a:latin typeface="Comic Sans MS" panose="030F0702030302020204" charset="0"/>
                  <a:ea typeface="巴塞罗泡泡熊" panose="02000503000000000000" charset="-122"/>
                  <a:cs typeface="Comic Sans MS" panose="030F0702030302020204" charset="0"/>
                </a:rPr>
                <a:t>a</a:t>
              </a:r>
              <a:r>
                <a:rPr lang="en-US" altLang="zh-CN" sz="2800" b="1" dirty="0">
                  <a:solidFill>
                    <a:srgbClr val="231F20"/>
                  </a:solidFill>
                  <a:latin typeface="Comic Sans MS" panose="030F0702030302020204" charset="0"/>
                  <a:ea typeface="巴塞罗泡泡熊" panose="02000503000000000000" charset="-122"/>
                  <a:cs typeface="Comic Sans MS" panose="030F0702030302020204" charset="0"/>
                </a:rPr>
                <a:t>v</a:t>
              </a:r>
              <a:r>
                <a:rPr lang="en-US" altLang="zh-CN" sz="2800" b="1" dirty="0">
                  <a:solidFill>
                    <a:srgbClr val="C00000"/>
                  </a:solidFill>
                  <a:latin typeface="Comic Sans MS" panose="030F0702030302020204" charset="0"/>
                  <a:ea typeface="巴塞罗泡泡熊" panose="02000503000000000000" charset="-122"/>
                  <a:cs typeface="Comic Sans MS" panose="030F0702030302020204" charset="0"/>
                </a:rPr>
                <a:t>e</a:t>
              </a:r>
              <a:r>
                <a:rPr lang="en-US" altLang="zh-CN" sz="2800" b="1" dirty="0">
                  <a:solidFill>
                    <a:srgbClr val="231F20"/>
                  </a:solidFill>
                  <a:latin typeface="Comic Sans MS" panose="030F0702030302020204" charset="0"/>
                  <a:ea typeface="巴塞罗泡泡熊" panose="02000503000000000000" charset="-122"/>
                  <a:cs typeface="Comic Sans MS" panose="030F0702030302020204" charset="0"/>
                </a:rPr>
                <a:t> your money for a rainy day.</a:t>
              </a:r>
              <a:endParaRPr lang="en-US" altLang="zh-CN" sz="2800" b="1" dirty="0">
                <a:solidFill>
                  <a:srgbClr val="231F20"/>
                </a:solidFill>
                <a:latin typeface="Comic Sans MS" panose="030F0702030302020204" charset="0"/>
                <a:ea typeface="巴塞罗泡泡熊" panose="02000503000000000000" charset="-122"/>
                <a:cs typeface="Comic Sans MS" panose="030F0702030302020204" charset="0"/>
              </a:endParaRPr>
            </a:p>
          </p:txBody>
        </p:sp>
      </p:grpSp>
      <p:pic>
        <p:nvPicPr>
          <p:cNvPr id="18" name="4a_u6c_03">
            <a:hlinkClick r:id="" action="ppaction://media"/>
          </p:cNvPr>
          <p:cNvPicPr/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361940" y="1561465"/>
            <a:ext cx="495300" cy="495300"/>
          </a:xfrm>
          <a:prstGeom prst="rect">
            <a:avLst/>
          </a:prstGeom>
        </p:spPr>
      </p:pic>
      <p:grpSp>
        <p:nvGrpSpPr>
          <p:cNvPr id="30" name="组合 29"/>
          <p:cNvGrpSpPr/>
          <p:nvPr>
            <p:custDataLst>
              <p:tags r:id="rId6"/>
            </p:custDataLst>
          </p:nvPr>
        </p:nvGrpSpPr>
        <p:grpSpPr>
          <a:xfrm>
            <a:off x="4290695" y="1969770"/>
            <a:ext cx="13411834" cy="1798955"/>
            <a:chOff x="3912317" y="717321"/>
            <a:chExt cx="16403483" cy="1566059"/>
          </a:xfrm>
        </p:grpSpPr>
        <p:pic>
          <p:nvPicPr>
            <p:cNvPr id="31" name="图片 30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8898" b="29190"/>
            <a:stretch>
              <a:fillRect/>
            </a:stretch>
          </p:blipFill>
          <p:spPr>
            <a:xfrm>
              <a:off x="3912317" y="717321"/>
              <a:ext cx="9308071" cy="1566059"/>
            </a:xfrm>
            <a:prstGeom prst="rect">
              <a:avLst/>
            </a:prstGeom>
          </p:spPr>
        </p:pic>
        <p:sp>
          <p:nvSpPr>
            <p:cNvPr id="34" name="文本框 33"/>
            <p:cNvSpPr txBox="1"/>
            <p:nvPr>
              <p:custDataLst>
                <p:tags r:id="rId9"/>
              </p:custDataLst>
            </p:nvPr>
          </p:nvSpPr>
          <p:spPr>
            <a:xfrm>
              <a:off x="4263359" y="1065580"/>
              <a:ext cx="16052441" cy="868436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en-US" altLang="zh-CN" sz="2800" i="1" dirty="0">
                  <a:solidFill>
                    <a:srgbClr val="1046A8"/>
                  </a:solidFill>
                  <a:latin typeface="Segoe UI Black" panose="020B0A02040204020203" pitchFamily="34" charset="0"/>
                  <a:ea typeface="Segoe UI Black" panose="020B0A02040204020203" pitchFamily="34" charset="0"/>
                </a:rPr>
                <a:t>If you were Bobby,What do you think?</a:t>
              </a:r>
              <a:endParaRPr lang="en-US" altLang="zh-CN" sz="2800" i="1" dirty="0">
                <a:solidFill>
                  <a:srgbClr val="1046A8"/>
                </a:solidFill>
                <a:latin typeface="Segoe UI Black" panose="020B0A02040204020203" pitchFamily="34" charset="0"/>
                <a:ea typeface="Segoe UI Black" panose="020B0A02040204020203" pitchFamily="34" charset="0"/>
              </a:endParaRPr>
            </a:p>
            <a:p>
              <a:r>
                <a:rPr lang="zh-CN" altLang="en-US" sz="2400" b="1" dirty="0">
                  <a:solidFill>
                    <a:srgbClr val="1046A8"/>
                  </a:solidFill>
                  <a:latin typeface="Segoe UI Black" panose="020B0A02040204020203" pitchFamily="34" charset="0"/>
                  <a:ea typeface="宋体" panose="02010600030101010101" pitchFamily="2" charset="-122"/>
                </a:rPr>
                <a:t>（如果你是博比，你是怎么认为的呢？）</a:t>
              </a:r>
              <a:endParaRPr lang="zh-CN" altLang="en-US" sz="2400" b="1" dirty="0">
                <a:solidFill>
                  <a:srgbClr val="1046A8"/>
                </a:solidFill>
                <a:latin typeface="Segoe UI Black" panose="020B0A02040204020203" pitchFamily="34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 rot="0">
            <a:off x="5476240" y="3768724"/>
            <a:ext cx="7442835" cy="2307589"/>
            <a:chOff x="4046747" y="4880414"/>
            <a:chExt cx="7747291" cy="783854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3933" r="7156" b="35208"/>
            <a:stretch>
              <a:fillRect/>
            </a:stretch>
          </p:blipFill>
          <p:spPr>
            <a:xfrm>
              <a:off x="4046747" y="4880414"/>
              <a:ext cx="6687748" cy="761422"/>
            </a:xfrm>
            <a:prstGeom prst="rect">
              <a:avLst/>
            </a:prstGeom>
          </p:spPr>
        </p:pic>
        <p:sp>
          <p:nvSpPr>
            <p:cNvPr id="10" name="文本框 9"/>
            <p:cNvSpPr txBox="1"/>
            <p:nvPr/>
          </p:nvSpPr>
          <p:spPr>
            <a:xfrm>
              <a:off x="4972013" y="5092663"/>
              <a:ext cx="6822025" cy="571605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en-US" altLang="zh-CN" sz="2400" b="1" dirty="0">
                  <a:latin typeface="Comic Sans MS" panose="030F0702030302020204" charset="0"/>
                  <a:cs typeface="Comic Sans MS" panose="030F0702030302020204" charset="0"/>
                </a:rPr>
                <a:t>   </a:t>
              </a:r>
              <a:r>
                <a:rPr lang="en-US" altLang="zh-CN" sz="2800" b="1" dirty="0">
                  <a:latin typeface="Comic Sans MS" panose="030F0702030302020204" charset="0"/>
                  <a:cs typeface="Comic Sans MS" panose="030F0702030302020204" charset="0"/>
                </a:rPr>
                <a:t> I can buy a red toy car </a:t>
              </a:r>
              <a:endParaRPr lang="en-US" altLang="zh-CN" sz="2800" b="1" dirty="0">
                <a:latin typeface="Comic Sans MS" panose="030F0702030302020204" charset="0"/>
                <a:cs typeface="Comic Sans MS" panose="030F0702030302020204" charset="0"/>
              </a:endParaRPr>
            </a:p>
            <a:p>
              <a:r>
                <a:rPr lang="en-US" altLang="zh-CN" sz="2800" b="1" dirty="0">
                  <a:latin typeface="Comic Sans MS" panose="030F0702030302020204" charset="0"/>
                  <a:cs typeface="Comic Sans MS" panose="030F0702030302020204" charset="0"/>
                </a:rPr>
                <a:t> on a rainy day.</a:t>
              </a:r>
              <a:endParaRPr lang="en-US" altLang="zh-CN" sz="2800" b="1" dirty="0"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</p:grpSp>
      <p:pic>
        <p:nvPicPr>
          <p:cNvPr id="14" name="图片 13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00" t="41200" r="53580" b="1017"/>
          <a:stretch>
            <a:fillRect/>
          </a:stretch>
        </p:blipFill>
        <p:spPr>
          <a:xfrm>
            <a:off x="4714240" y="3470910"/>
            <a:ext cx="2313305" cy="274891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9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矩形 22"/>
          <p:cNvSpPr/>
          <p:nvPr/>
        </p:nvSpPr>
        <p:spPr>
          <a:xfrm>
            <a:off x="90170" y="28575"/>
            <a:ext cx="12011660" cy="744855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>
              <a:solidFill>
                <a:schemeClr val="tx1"/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5943600"/>
            <a:ext cx="12192000" cy="91440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343" y="-67062"/>
            <a:ext cx="981462" cy="981462"/>
          </a:xfrm>
          <a:prstGeom prst="rect">
            <a:avLst/>
          </a:prstGeom>
        </p:spPr>
      </p:pic>
      <p:grpSp>
        <p:nvGrpSpPr>
          <p:cNvPr id="31" name="组合 30"/>
          <p:cNvGrpSpPr/>
          <p:nvPr/>
        </p:nvGrpSpPr>
        <p:grpSpPr>
          <a:xfrm>
            <a:off x="808355" y="152400"/>
            <a:ext cx="4063365" cy="963930"/>
            <a:chOff x="-1246573" y="-107061"/>
            <a:chExt cx="2761488" cy="963930"/>
          </a:xfrm>
        </p:grpSpPr>
        <p:sp>
          <p:nvSpPr>
            <p:cNvPr id="32" name="箭头: 五边形 6"/>
            <p:cNvSpPr/>
            <p:nvPr/>
          </p:nvSpPr>
          <p:spPr>
            <a:xfrm>
              <a:off x="-1246573" y="-107061"/>
              <a:ext cx="2761488" cy="585216"/>
            </a:xfrm>
            <a:prstGeom prst="homePlate">
              <a:avLst/>
            </a:prstGeom>
            <a:solidFill>
              <a:srgbClr val="FCC745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" name="文本框 32"/>
            <p:cNvSpPr txBox="1"/>
            <p:nvPr/>
          </p:nvSpPr>
          <p:spPr>
            <a:xfrm>
              <a:off x="-959299" y="-96266"/>
              <a:ext cx="2368492" cy="95313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i="1" dirty="0">
                  <a:latin typeface="Segoe UI Black" panose="020B0A02040204020203" pitchFamily="34" charset="0"/>
                </a:rPr>
                <a:t>Check and </a:t>
              </a:r>
              <a:r>
                <a:rPr lang="en-US" altLang="zh-CN" sz="2800" i="1" dirty="0">
                  <a:latin typeface="Segoe UI Black" panose="020B0A02040204020203" pitchFamily="34" charset="0"/>
                </a:rPr>
                <a:t>talk</a:t>
              </a:r>
              <a:endParaRPr lang="en-US" altLang="zh-CN" sz="2800" i="1" dirty="0">
                <a:latin typeface="Segoe UI Black" panose="020B0A02040204020203" pitchFamily="34" charset="0"/>
              </a:endParaRPr>
            </a:p>
            <a:p>
              <a:endParaRPr lang="en-US" altLang="zh-CN" sz="2800" i="1" dirty="0">
                <a:latin typeface="Segoe UI Black" panose="020B0A02040204020203" pitchFamily="34" charset="0"/>
              </a:endParaRPr>
            </a:p>
          </p:txBody>
        </p:sp>
      </p:grp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rcRect t="1574" b="40759"/>
          <a:stretch>
            <a:fillRect/>
          </a:stretch>
        </p:blipFill>
        <p:spPr>
          <a:xfrm>
            <a:off x="802005" y="839470"/>
            <a:ext cx="10577195" cy="49364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251013" y="528917"/>
            <a:ext cx="11654116" cy="604221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5" name="组合 4"/>
          <p:cNvGrpSpPr/>
          <p:nvPr/>
        </p:nvGrpSpPr>
        <p:grpSpPr>
          <a:xfrm>
            <a:off x="484632" y="131061"/>
            <a:ext cx="3980020" cy="585216"/>
            <a:chOff x="292608" y="146304"/>
            <a:chExt cx="3980020" cy="585216"/>
          </a:xfrm>
        </p:grpSpPr>
        <p:sp>
          <p:nvSpPr>
            <p:cNvPr id="6" name="箭头: 五边形 5"/>
            <p:cNvSpPr/>
            <p:nvPr/>
          </p:nvSpPr>
          <p:spPr>
            <a:xfrm>
              <a:off x="292608" y="146304"/>
              <a:ext cx="3809462" cy="585216"/>
            </a:xfrm>
            <a:prstGeom prst="homePlate">
              <a:avLst/>
            </a:prstGeom>
            <a:solidFill>
              <a:srgbClr val="FCC745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" name="文本框 6"/>
            <p:cNvSpPr txBox="1"/>
            <p:nvPr/>
          </p:nvSpPr>
          <p:spPr>
            <a:xfrm>
              <a:off x="664340" y="180681"/>
              <a:ext cx="3608288" cy="5219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i="1" dirty="0">
                  <a:latin typeface="Segoe UI Black" panose="020B0A02040204020203" pitchFamily="34" charset="0"/>
                </a:rPr>
                <a:t>Check </a:t>
              </a:r>
              <a:r>
                <a:rPr lang="en-US" altLang="zh-CN" sz="2800" i="1" dirty="0">
                  <a:latin typeface="Segoe UI Black" panose="020B0A02040204020203" pitchFamily="34" charset="0"/>
                </a:rPr>
                <a:t>and talk</a:t>
              </a:r>
              <a:endParaRPr lang="en-US" altLang="zh-CN" sz="2800" i="1" dirty="0">
                <a:latin typeface="Segoe UI Black" panose="020B0A02040204020203" pitchFamily="34" charset="0"/>
              </a:endParaRPr>
            </a:p>
          </p:txBody>
        </p:sp>
      </p:grpSp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4974" y="-103638"/>
            <a:ext cx="981462" cy="98146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215" y="1156970"/>
            <a:ext cx="6266815" cy="235521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522" y="3208614"/>
            <a:ext cx="7693514" cy="300583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6010" y="3429000"/>
            <a:ext cx="3256527" cy="2974881"/>
          </a:xfrm>
          <a:prstGeom prst="rect">
            <a:avLst/>
          </a:prstGeom>
        </p:spPr>
      </p:pic>
      <p:grpSp>
        <p:nvGrpSpPr>
          <p:cNvPr id="17" name="组合 16"/>
          <p:cNvGrpSpPr/>
          <p:nvPr/>
        </p:nvGrpSpPr>
        <p:grpSpPr>
          <a:xfrm>
            <a:off x="4488180" y="-24130"/>
            <a:ext cx="7432675" cy="551815"/>
            <a:chOff x="4538892" y="129878"/>
            <a:chExt cx="11810103" cy="551815"/>
          </a:xfrm>
        </p:grpSpPr>
        <p:sp>
          <p:nvSpPr>
            <p:cNvPr id="15" name="箭头: V 形 14"/>
            <p:cNvSpPr/>
            <p:nvPr/>
          </p:nvSpPr>
          <p:spPr>
            <a:xfrm>
              <a:off x="4538892" y="129878"/>
              <a:ext cx="11810103" cy="551180"/>
            </a:xfrm>
            <a:prstGeom prst="chevron">
              <a:avLst/>
            </a:prstGeom>
            <a:solidFill>
              <a:srgbClr val="97D2BC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6" name="文本框 15"/>
            <p:cNvSpPr txBox="1"/>
            <p:nvPr/>
          </p:nvSpPr>
          <p:spPr>
            <a:xfrm>
              <a:off x="5107957" y="221318"/>
              <a:ext cx="10670965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400" b="1" dirty="0">
                  <a:solidFill>
                    <a:schemeClr val="tx1"/>
                  </a:solidFill>
                </a:rPr>
                <a:t>两人一组，用以下句型，我们讨论一下</a:t>
              </a:r>
              <a:r>
                <a:rPr lang="en-US" altLang="zh-CN" sz="2400" b="1" dirty="0">
                  <a:solidFill>
                    <a:srgbClr val="FF0000"/>
                  </a:solidFill>
                </a:rPr>
                <a:t>P53A</a:t>
              </a:r>
              <a:r>
                <a:rPr lang="zh-CN" altLang="en-US" sz="2400" b="1" dirty="0">
                  <a:solidFill>
                    <a:schemeClr val="tx1"/>
                  </a:solidFill>
                </a:rPr>
                <a:t>吧。</a:t>
              </a:r>
              <a:endParaRPr lang="zh-CN" altLang="en-US" sz="24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18" name="文本框 17"/>
          <p:cNvSpPr txBox="1"/>
          <p:nvPr/>
        </p:nvSpPr>
        <p:spPr>
          <a:xfrm>
            <a:off x="2800453" y="1911159"/>
            <a:ext cx="11295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sunny</a:t>
            </a:r>
            <a:endParaRPr lang="zh-CN" altLang="en-US" sz="28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0" name="直接连接符 19"/>
          <p:cNvCxnSpPr/>
          <p:nvPr/>
        </p:nvCxnSpPr>
        <p:spPr>
          <a:xfrm>
            <a:off x="1066800" y="4141696"/>
            <a:ext cx="223221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文本框 20"/>
          <p:cNvSpPr txBox="1"/>
          <p:nvPr/>
        </p:nvSpPr>
        <p:spPr>
          <a:xfrm>
            <a:off x="3038280" y="2377143"/>
            <a:ext cx="12555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cloudy</a:t>
            </a:r>
            <a:endParaRPr lang="zh-CN" altLang="en-US" sz="28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2" name="直接连接符 21"/>
          <p:cNvCxnSpPr/>
          <p:nvPr/>
        </p:nvCxnSpPr>
        <p:spPr>
          <a:xfrm>
            <a:off x="6400800" y="4114802"/>
            <a:ext cx="12192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文本框 23"/>
          <p:cNvSpPr txBox="1"/>
          <p:nvPr/>
        </p:nvSpPr>
        <p:spPr>
          <a:xfrm>
            <a:off x="2887486" y="2707133"/>
            <a:ext cx="12555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rainy</a:t>
            </a:r>
            <a:endParaRPr lang="zh-CN" altLang="en-US" sz="28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5" name="直接连接符 24"/>
          <p:cNvCxnSpPr/>
          <p:nvPr/>
        </p:nvCxnSpPr>
        <p:spPr>
          <a:xfrm>
            <a:off x="9022708" y="5262284"/>
            <a:ext cx="12192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椭圆 1"/>
          <p:cNvSpPr/>
          <p:nvPr/>
        </p:nvSpPr>
        <p:spPr>
          <a:xfrm>
            <a:off x="1195070" y="4297045"/>
            <a:ext cx="738505" cy="651510"/>
          </a:xfrm>
          <a:prstGeom prst="ellipse">
            <a:avLst/>
          </a:prstGeom>
          <a:ln>
            <a:solidFill>
              <a:srgbClr val="C00000"/>
            </a:solidFill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>
            <a:off x="5145405" y="4206240"/>
            <a:ext cx="738505" cy="651510"/>
          </a:xfrm>
          <a:prstGeom prst="ellipse">
            <a:avLst/>
          </a:prstGeom>
          <a:ln>
            <a:solidFill>
              <a:srgbClr val="C00000"/>
            </a:solidFill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椭圆 10"/>
          <p:cNvSpPr/>
          <p:nvPr/>
        </p:nvSpPr>
        <p:spPr>
          <a:xfrm>
            <a:off x="9042400" y="3895725"/>
            <a:ext cx="738505" cy="651510"/>
          </a:xfrm>
          <a:prstGeom prst="ellipse">
            <a:avLst/>
          </a:prstGeom>
          <a:ln>
            <a:solidFill>
              <a:srgbClr val="C00000"/>
            </a:solidFill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26" name="图片 2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98" b="29190"/>
          <a:stretch>
            <a:fillRect/>
          </a:stretch>
        </p:blipFill>
        <p:spPr>
          <a:xfrm>
            <a:off x="856615" y="598805"/>
            <a:ext cx="6323965" cy="805180"/>
          </a:xfrm>
          <a:prstGeom prst="rect">
            <a:avLst/>
          </a:prstGeom>
        </p:spPr>
      </p:pic>
      <p:sp>
        <p:nvSpPr>
          <p:cNvPr id="27" name="文本框 26"/>
          <p:cNvSpPr txBox="1"/>
          <p:nvPr>
            <p:custDataLst>
              <p:tags r:id="rId8"/>
            </p:custDataLst>
          </p:nvPr>
        </p:nvSpPr>
        <p:spPr>
          <a:xfrm>
            <a:off x="1474470" y="735965"/>
            <a:ext cx="5088255" cy="40132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800" i="1" dirty="0">
                <a:solidFill>
                  <a:srgbClr val="1046A8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What’s the weather like ?</a:t>
            </a:r>
            <a:endParaRPr lang="zh-CN" altLang="en-US" sz="2800" i="1" dirty="0">
              <a:solidFill>
                <a:srgbClr val="1046A8"/>
              </a:solidFill>
              <a:latin typeface="Segoe UI Black" panose="020B0A02040204020203" pitchFamily="34" charset="0"/>
            </a:endParaRPr>
          </a:p>
        </p:txBody>
      </p:sp>
      <p:pic>
        <p:nvPicPr>
          <p:cNvPr id="29" name="轻快的钢琴曲_clip">
            <a:hlinkClick r:id="" action="ppaction://media"/>
          </p:cNvPr>
          <p:cNvPicPr/>
          <p:nvPr>
            <a:audioFile r:link="rId9"/>
            <p:extLst>
              <p:ext uri="{DAA4B4D4-6D71-4841-9C94-3DE7FCFB9230}">
                <p14:media xmlns:p14="http://schemas.microsoft.com/office/powerpoint/2010/main" r:embed="rId10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9975" y="5908675"/>
            <a:ext cx="495300" cy="495300"/>
          </a:xfrm>
          <a:prstGeom prst="rect">
            <a:avLst/>
          </a:prstGeom>
        </p:spPr>
      </p:pic>
      <p:grpSp>
        <p:nvGrpSpPr>
          <p:cNvPr id="30" name="组合 29"/>
          <p:cNvGrpSpPr/>
          <p:nvPr/>
        </p:nvGrpSpPr>
        <p:grpSpPr>
          <a:xfrm rot="0">
            <a:off x="5495925" y="855348"/>
            <a:ext cx="7512050" cy="2609215"/>
            <a:chOff x="3981311" y="4901338"/>
            <a:chExt cx="7819337" cy="886312"/>
          </a:xfrm>
        </p:grpSpPr>
        <p:pic>
          <p:nvPicPr>
            <p:cNvPr id="31" name="图片 30"/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3933" r="7156" b="35208"/>
            <a:stretch>
              <a:fillRect/>
            </a:stretch>
          </p:blipFill>
          <p:spPr>
            <a:xfrm>
              <a:off x="3981311" y="4901338"/>
              <a:ext cx="7073096" cy="886312"/>
            </a:xfrm>
            <a:prstGeom prst="rect">
              <a:avLst/>
            </a:prstGeom>
          </p:spPr>
        </p:pic>
        <p:sp>
          <p:nvSpPr>
            <p:cNvPr id="32" name="文本框 31"/>
            <p:cNvSpPr txBox="1"/>
            <p:nvPr/>
          </p:nvSpPr>
          <p:spPr>
            <a:xfrm>
              <a:off x="4978623" y="5105605"/>
              <a:ext cx="6822025" cy="571605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en-US" altLang="zh-CN" sz="2400" b="1" dirty="0">
                  <a:latin typeface="Comic Sans MS" panose="030F0702030302020204" charset="0"/>
                  <a:cs typeface="Comic Sans MS" panose="030F0702030302020204" charset="0"/>
                </a:rPr>
                <a:t>A</a:t>
              </a:r>
              <a:r>
                <a:rPr lang="zh-CN" altLang="en-US" sz="2400" b="1" dirty="0">
                  <a:latin typeface="Comic Sans MS" panose="030F0702030302020204" charset="0"/>
                  <a:cs typeface="Comic Sans MS" panose="030F0702030302020204" charset="0"/>
                </a:rPr>
                <a:t>：</a:t>
              </a:r>
              <a:r>
                <a:rPr lang="en-US" altLang="zh-CN" sz="2400" b="1" dirty="0">
                  <a:latin typeface="Comic Sans MS" panose="030F0702030302020204" charset="0"/>
                  <a:cs typeface="Comic Sans MS" panose="030F0702030302020204" charset="0"/>
                </a:rPr>
                <a:t>What day is  it today?</a:t>
              </a:r>
              <a:endParaRPr lang="en-US" altLang="zh-CN" sz="2400" b="1" dirty="0">
                <a:latin typeface="Comic Sans MS" panose="030F0702030302020204" charset="0"/>
                <a:cs typeface="Comic Sans MS" panose="030F0702030302020204" charset="0"/>
              </a:endParaRPr>
            </a:p>
            <a:p>
              <a:r>
                <a:rPr lang="en-US" altLang="zh-CN" sz="2400" b="1" dirty="0">
                  <a:latin typeface="Comic Sans MS" panose="030F0702030302020204" charset="0"/>
                  <a:cs typeface="Comic Sans MS" panose="030F0702030302020204" charset="0"/>
                </a:rPr>
                <a:t>B: It’s...</a:t>
              </a:r>
              <a:endParaRPr lang="en-US" altLang="zh-CN" sz="2400" b="1" dirty="0">
                <a:latin typeface="Comic Sans MS" panose="030F0702030302020204" charset="0"/>
                <a:cs typeface="Comic Sans MS" panose="030F0702030302020204" charset="0"/>
              </a:endParaRPr>
            </a:p>
            <a:p>
              <a:r>
                <a:rPr lang="en-US" altLang="zh-CN" sz="2400" b="1" dirty="0">
                  <a:latin typeface="Comic Sans MS" panose="030F0702030302020204" charset="0"/>
                  <a:cs typeface="Comic Sans MS" panose="030F0702030302020204" charset="0"/>
                </a:rPr>
                <a:t>A: What’s the weather like today?</a:t>
              </a:r>
              <a:endParaRPr lang="en-US" altLang="zh-CN" sz="2400" b="1" dirty="0">
                <a:latin typeface="Comic Sans MS" panose="030F0702030302020204" charset="0"/>
                <a:cs typeface="Comic Sans MS" panose="030F0702030302020204" charset="0"/>
              </a:endParaRPr>
            </a:p>
            <a:p>
              <a:r>
                <a:rPr lang="en-US" altLang="zh-CN" sz="2400" b="1" dirty="0">
                  <a:latin typeface="Comic Sans MS" panose="030F0702030302020204" charset="0"/>
                  <a:cs typeface="Comic Sans MS" panose="030F0702030302020204" charset="0"/>
                </a:rPr>
                <a:t>B: It’s...</a:t>
              </a:r>
              <a:endParaRPr lang="en-US" altLang="zh-CN" sz="2400" b="1" dirty="0"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</p:grpSp>
      <p:grpSp>
        <p:nvGrpSpPr>
          <p:cNvPr id="33" name="组合 32"/>
          <p:cNvGrpSpPr/>
          <p:nvPr/>
        </p:nvGrpSpPr>
        <p:grpSpPr>
          <a:xfrm rot="0">
            <a:off x="1236981" y="3791585"/>
            <a:ext cx="9057639" cy="2292350"/>
            <a:chOff x="-70336" y="5285499"/>
            <a:chExt cx="8434546" cy="1391697"/>
          </a:xfrm>
        </p:grpSpPr>
        <p:pic>
          <p:nvPicPr>
            <p:cNvPr id="34" name="图片 33"/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3933" r="7156" b="35208"/>
            <a:stretch>
              <a:fillRect/>
            </a:stretch>
          </p:blipFill>
          <p:spPr>
            <a:xfrm>
              <a:off x="-70336" y="5285499"/>
              <a:ext cx="8434546" cy="1391697"/>
            </a:xfrm>
            <a:prstGeom prst="rect">
              <a:avLst/>
            </a:prstGeom>
          </p:spPr>
        </p:pic>
        <p:sp>
          <p:nvSpPr>
            <p:cNvPr id="35" name="文本框 34"/>
            <p:cNvSpPr txBox="1"/>
            <p:nvPr/>
          </p:nvSpPr>
          <p:spPr>
            <a:xfrm>
              <a:off x="1694154" y="5707699"/>
              <a:ext cx="6296935" cy="5038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b="1" dirty="0">
                  <a:solidFill>
                    <a:srgbClr val="FF0000"/>
                  </a:solidFill>
                  <a:latin typeface="Segoe UI Black" panose="020B0A02040204020203" pitchFamily="34" charset="0"/>
                </a:rPr>
                <a:t>Pictures</a:t>
              </a:r>
              <a:r>
                <a:rPr lang="en-US" altLang="zh-CN" sz="2400" b="1" dirty="0">
                  <a:latin typeface="Segoe UI Black" panose="020B0A02040204020203" pitchFamily="34" charset="0"/>
                </a:rPr>
                <a:t> can tell us</a:t>
              </a:r>
              <a:r>
                <a:rPr lang="en-US" altLang="zh-CN" sz="2400" b="1" dirty="0">
                  <a:solidFill>
                    <a:srgbClr val="FF0000"/>
                  </a:solidFill>
                  <a:latin typeface="Segoe UI Black" panose="020B0A02040204020203" pitchFamily="34" charset="0"/>
                </a:rPr>
                <a:t> more information</a:t>
              </a:r>
              <a:r>
                <a:rPr lang="en-US" altLang="zh-CN" sz="2400" b="1" dirty="0">
                  <a:latin typeface="Segoe UI Black" panose="020B0A02040204020203" pitchFamily="34" charset="0"/>
                </a:rPr>
                <a:t>.</a:t>
              </a:r>
              <a:endParaRPr lang="en-US" altLang="zh-CN" sz="2400" b="1" dirty="0">
                <a:latin typeface="Segoe UI Black" panose="020B0A02040204020203" pitchFamily="34" charset="0"/>
              </a:endParaRPr>
            </a:p>
            <a:p>
              <a:r>
                <a:rPr lang="en-US" altLang="zh-CN" sz="2400" b="1" dirty="0">
                  <a:latin typeface="Segoe UI Black" panose="020B0A02040204020203" pitchFamily="34" charset="0"/>
                </a:rPr>
                <a:t>        (</a:t>
              </a:r>
              <a:r>
                <a:rPr lang="zh-CN" altLang="en-US" sz="2400" b="1" dirty="0">
                  <a:latin typeface="Segoe UI Black" panose="020B0A02040204020203" pitchFamily="34" charset="0"/>
                </a:rPr>
                <a:t>关注图片，可以挖掘</a:t>
              </a:r>
              <a:r>
                <a:rPr lang="zh-CN" altLang="en-US" sz="2400" b="1" dirty="0">
                  <a:latin typeface="Segoe UI Black" panose="020B0A02040204020203" pitchFamily="34" charset="0"/>
                </a:rPr>
                <a:t>更多信息）</a:t>
              </a:r>
              <a:endParaRPr lang="zh-CN" altLang="en-US" sz="2400" b="1" dirty="0">
                <a:latin typeface="Segoe UI Black" panose="020B0A02040204020203" pitchFamily="34" charset="0"/>
              </a:endParaRPr>
            </a:p>
          </p:txBody>
        </p:sp>
      </p:grpSp>
      <p:pic>
        <p:nvPicPr>
          <p:cNvPr id="23" name="4a_u6c_07">
            <a:hlinkClick r:id="" action="ppaction://media"/>
          </p:cNvPr>
          <p:cNvPicPr/>
          <p:nvPr>
            <a:audioFile r:link="rId13"/>
            <p:extLst>
              <p:ext uri="{DAA4B4D4-6D71-4841-9C94-3DE7FCFB9230}">
                <p14:media xmlns:p14="http://schemas.microsoft.com/office/powerpoint/2010/main" r:embed="rId14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992745" y="3296285"/>
            <a:ext cx="495300" cy="495300"/>
          </a:xfrm>
          <a:prstGeom prst="rect">
            <a:avLst/>
          </a:prstGeom>
        </p:spPr>
      </p:pic>
      <p:pic>
        <p:nvPicPr>
          <p:cNvPr id="28" name="4a_u6c_08">
            <a:hlinkClick r:id="" action="ppaction://media"/>
          </p:cNvPr>
          <p:cNvPicPr/>
          <p:nvPr>
            <a:audioFile r:link="rId15"/>
            <p:extLst>
              <p:ext uri="{DAA4B4D4-6D71-4841-9C94-3DE7FCFB9230}">
                <p14:media xmlns:p14="http://schemas.microsoft.com/office/powerpoint/2010/main" r:embed="rId16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620000" y="3721100"/>
            <a:ext cx="495300" cy="495300"/>
          </a:xfrm>
          <a:prstGeom prst="rect">
            <a:avLst/>
          </a:prstGeom>
        </p:spPr>
      </p:pic>
      <p:pic>
        <p:nvPicPr>
          <p:cNvPr id="36" name="4a_u6c_09">
            <a:hlinkClick r:id="" action="ppaction://media"/>
          </p:cNvPr>
          <p:cNvPicPr/>
          <p:nvPr>
            <a:audioFile r:link="rId17"/>
            <p:extLst>
              <p:ext uri="{DAA4B4D4-6D71-4841-9C94-3DE7FCFB9230}">
                <p14:media xmlns:p14="http://schemas.microsoft.com/office/powerpoint/2010/main" r:embed="rId18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028555" y="4486910"/>
            <a:ext cx="495300" cy="495300"/>
          </a:xfrm>
          <a:prstGeom prst="rect">
            <a:avLst/>
          </a:prstGeom>
        </p:spPr>
      </p:pic>
      <p:pic>
        <p:nvPicPr>
          <p:cNvPr id="38" name="4a_u6c_10">
            <a:hlinkClick r:id="" action="ppaction://media"/>
          </p:cNvPr>
          <p:cNvPicPr/>
          <p:nvPr>
            <a:audioFile r:link="rId19"/>
            <p:extLst>
              <p:ext uri="{DAA4B4D4-6D71-4841-9C94-3DE7FCFB9230}">
                <p14:media xmlns:p14="http://schemas.microsoft.com/office/powerpoint/2010/main" r:embed="rId20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115550" y="5316855"/>
            <a:ext cx="495300" cy="495300"/>
          </a:xfrm>
          <a:prstGeom prst="rect">
            <a:avLst/>
          </a:prstGeom>
        </p:spPr>
      </p:pic>
      <p:pic>
        <p:nvPicPr>
          <p:cNvPr id="39" name="图片 38"/>
          <p:cNvPicPr/>
          <p:nvPr/>
        </p:nvPicPr>
        <p:blipFill>
          <a:blip r:embed="rId21"/>
          <a:srcRect l="29238" t="52361" r="28003" b="14259"/>
          <a:stretch>
            <a:fillRect/>
          </a:stretch>
        </p:blipFill>
        <p:spPr>
          <a:xfrm>
            <a:off x="4126230" y="2560320"/>
            <a:ext cx="1019175" cy="951865"/>
          </a:xfrm>
          <a:prstGeom prst="ellipse">
            <a:avLst/>
          </a:prstGeom>
        </p:spPr>
      </p:pic>
      <p:pic>
        <p:nvPicPr>
          <p:cNvPr id="40" name="图片 39"/>
          <p:cNvPicPr/>
          <p:nvPr/>
        </p:nvPicPr>
        <p:blipFill>
          <a:blip r:embed="rId21"/>
          <a:srcRect l="29238" t="52361" r="28003" b="14259"/>
          <a:stretch>
            <a:fillRect/>
          </a:stretch>
        </p:blipFill>
        <p:spPr>
          <a:xfrm>
            <a:off x="8386445" y="2839720"/>
            <a:ext cx="1019175" cy="951865"/>
          </a:xfrm>
          <a:prstGeom prst="ellipse">
            <a:avLst/>
          </a:prstGeom>
        </p:spPr>
      </p:pic>
      <p:pic>
        <p:nvPicPr>
          <p:cNvPr id="41" name="图片 40"/>
          <p:cNvPicPr/>
          <p:nvPr/>
        </p:nvPicPr>
        <p:blipFill>
          <a:blip r:embed="rId22"/>
          <a:srcRect t="554" r="600"/>
          <a:stretch>
            <a:fillRect/>
          </a:stretch>
        </p:blipFill>
        <p:spPr>
          <a:xfrm>
            <a:off x="3929380" y="3874135"/>
            <a:ext cx="916940" cy="775335"/>
          </a:xfrm>
          <a:prstGeom prst="ellipse">
            <a:avLst/>
          </a:prstGeom>
        </p:spPr>
      </p:pic>
      <p:pic>
        <p:nvPicPr>
          <p:cNvPr id="42" name="图片 41"/>
          <p:cNvPicPr/>
          <p:nvPr/>
        </p:nvPicPr>
        <p:blipFill>
          <a:blip r:embed="rId22"/>
          <a:srcRect t="554" r="600"/>
          <a:stretch>
            <a:fillRect/>
          </a:stretch>
        </p:blipFill>
        <p:spPr>
          <a:xfrm>
            <a:off x="7877810" y="3895725"/>
            <a:ext cx="916940" cy="775335"/>
          </a:xfrm>
          <a:prstGeom prst="ellipse">
            <a:avLst/>
          </a:prstGeom>
        </p:spPr>
      </p:pic>
      <p:pic>
        <p:nvPicPr>
          <p:cNvPr id="44" name="图片 43"/>
          <p:cNvPicPr/>
          <p:nvPr/>
        </p:nvPicPr>
        <p:blipFill>
          <a:blip r:embed="rId23"/>
          <a:srcRect l="6713" t="13866" r="19074" b="11412"/>
          <a:stretch>
            <a:fillRect/>
          </a:stretch>
        </p:blipFill>
        <p:spPr>
          <a:xfrm>
            <a:off x="10241915" y="3496310"/>
            <a:ext cx="895985" cy="880745"/>
          </a:xfrm>
          <a:prstGeom prst="ellipse">
            <a:avLst/>
          </a:prstGeom>
        </p:spPr>
      </p:pic>
      <p:pic>
        <p:nvPicPr>
          <p:cNvPr id="37" name="4a_u6c_05">
            <a:hlinkClick r:id="" action="ppaction://media"/>
          </p:cNvPr>
          <p:cNvPicPr/>
          <p:nvPr>
            <a:audioFile r:link="rId24"/>
            <p:extLst>
              <p:ext uri="{DAA4B4D4-6D71-4841-9C94-3DE7FCFB9230}">
                <p14:media xmlns:p14="http://schemas.microsoft.com/office/powerpoint/2010/main" r:embed="rId2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293870" y="3487420"/>
            <a:ext cx="412750" cy="412750"/>
          </a:xfrm>
          <a:prstGeom prst="rect">
            <a:avLst/>
          </a:prstGeom>
        </p:spPr>
      </p:pic>
      <p:pic>
        <p:nvPicPr>
          <p:cNvPr id="43" name="4a_u6c_06">
            <a:hlinkClick r:id="" action="ppaction://media"/>
          </p:cNvPr>
          <p:cNvPicPr/>
          <p:nvPr>
            <a:audioFile r:link="rId26"/>
            <p:extLst>
              <p:ext uri="{DAA4B4D4-6D71-4841-9C94-3DE7FCFB9230}">
                <p14:media xmlns:p14="http://schemas.microsoft.com/office/powerpoint/2010/main" r:embed="rId27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3315335" y="3804920"/>
            <a:ext cx="412750" cy="4127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83" dur="3683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91" dur="4543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99" dur="3709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07" dur="3735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15" dur="1805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20" dur="1779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6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audio>
              <p:cMediaNode>
                <p:cTn id="147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  <p:audio>
              <p:cMediaNode>
                <p:cTn id="148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audio>
              <p:cMediaNode>
                <p:cTn id="149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  <p:audio>
              <p:cMediaNode>
                <p:cTn id="150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  <p:audio>
              <p:cMediaNode>
                <p:cTn id="151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  <p:audio>
              <p:cMediaNode>
                <p:cTn id="152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  <p:bldLst>
      <p:bldP spid="18" grpId="0"/>
      <p:bldP spid="21" grpId="0"/>
      <p:bldP spid="24" grpId="0"/>
      <p:bldP spid="2" grpId="0" animBg="1"/>
      <p:bldP spid="2" grpId="1" animBg="1"/>
      <p:bldP spid="9" grpId="0" animBg="1"/>
      <p:bldP spid="9" grpId="1" animBg="1"/>
      <p:bldP spid="11" grpId="0" animBg="1"/>
      <p:bldP spid="11" grpId="1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251013" y="528917"/>
            <a:ext cx="11654116" cy="604221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5" name="组合 4"/>
          <p:cNvGrpSpPr/>
          <p:nvPr/>
        </p:nvGrpSpPr>
        <p:grpSpPr>
          <a:xfrm>
            <a:off x="808483" y="98041"/>
            <a:ext cx="4233454" cy="585216"/>
            <a:chOff x="190220" y="70104"/>
            <a:chExt cx="2635558" cy="585216"/>
          </a:xfrm>
        </p:grpSpPr>
        <p:sp>
          <p:nvSpPr>
            <p:cNvPr id="6" name="箭头: 五边形 5"/>
            <p:cNvSpPr/>
            <p:nvPr/>
          </p:nvSpPr>
          <p:spPr>
            <a:xfrm>
              <a:off x="190220" y="70104"/>
              <a:ext cx="2209621" cy="585216"/>
            </a:xfrm>
            <a:prstGeom prst="homePlate">
              <a:avLst/>
            </a:prstGeom>
            <a:solidFill>
              <a:srgbClr val="FCC745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" name="文本框 6"/>
            <p:cNvSpPr txBox="1"/>
            <p:nvPr/>
          </p:nvSpPr>
          <p:spPr>
            <a:xfrm>
              <a:off x="616157" y="133056"/>
              <a:ext cx="2209621" cy="5219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i="1" dirty="0">
                  <a:latin typeface="Segoe UI Black" panose="020B0A02040204020203" pitchFamily="34" charset="0"/>
                  <a:ea typeface="Segoe UI Black" panose="020B0A02040204020203" pitchFamily="34" charset="0"/>
                </a:rPr>
                <a:t>Let’s talk</a:t>
              </a:r>
              <a:endParaRPr lang="en-US" altLang="zh-CN" sz="2800" i="1" dirty="0">
                <a:latin typeface="Segoe UI Black" panose="020B0A02040204020203" pitchFamily="34" charset="0"/>
                <a:ea typeface="Segoe UI Black" panose="020B0A02040204020203" pitchFamily="34" charset="0"/>
              </a:endParaRPr>
            </a:p>
          </p:txBody>
        </p:sp>
      </p:grpSp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4974" y="-103638"/>
            <a:ext cx="981462" cy="981462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255" y="877570"/>
            <a:ext cx="6786880" cy="2911475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0135" y="877570"/>
            <a:ext cx="4131945" cy="2997835"/>
          </a:xfrm>
          <a:prstGeom prst="rect">
            <a:avLst/>
          </a:prstGeom>
        </p:spPr>
      </p:pic>
      <p:grpSp>
        <p:nvGrpSpPr>
          <p:cNvPr id="33" name="组合 32"/>
          <p:cNvGrpSpPr/>
          <p:nvPr/>
        </p:nvGrpSpPr>
        <p:grpSpPr>
          <a:xfrm>
            <a:off x="4401671" y="164803"/>
            <a:ext cx="5235388" cy="551474"/>
            <a:chOff x="4401671" y="164803"/>
            <a:chExt cx="5235388" cy="551474"/>
          </a:xfrm>
        </p:grpSpPr>
        <p:sp>
          <p:nvSpPr>
            <p:cNvPr id="34" name="箭头: V 形 33"/>
            <p:cNvSpPr/>
            <p:nvPr/>
          </p:nvSpPr>
          <p:spPr>
            <a:xfrm>
              <a:off x="4401671" y="164803"/>
              <a:ext cx="5235388" cy="551474"/>
            </a:xfrm>
            <a:prstGeom prst="chevron">
              <a:avLst/>
            </a:prstGeom>
            <a:solidFill>
              <a:srgbClr val="97D2BC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5" name="文本框 34"/>
            <p:cNvSpPr txBox="1"/>
            <p:nvPr/>
          </p:nvSpPr>
          <p:spPr>
            <a:xfrm>
              <a:off x="4683576" y="222614"/>
              <a:ext cx="4939550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400" b="1" dirty="0"/>
                <a:t>两人一组，谈论一下天气</a:t>
              </a:r>
              <a:r>
                <a:rPr lang="zh-CN" altLang="en-US" sz="2400" b="1" dirty="0"/>
                <a:t>情况吧</a:t>
              </a:r>
              <a:endParaRPr lang="zh-CN" altLang="en-US" sz="2400" b="1" dirty="0"/>
            </a:p>
          </p:txBody>
        </p:sp>
      </p:grpSp>
      <p:pic>
        <p:nvPicPr>
          <p:cNvPr id="15" name="图片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8041" y="5852027"/>
            <a:ext cx="981462" cy="981462"/>
          </a:xfrm>
          <a:prstGeom prst="rect">
            <a:avLst/>
          </a:prstGeom>
        </p:spPr>
      </p:pic>
      <p:grpSp>
        <p:nvGrpSpPr>
          <p:cNvPr id="13" name="组合 12"/>
          <p:cNvGrpSpPr/>
          <p:nvPr/>
        </p:nvGrpSpPr>
        <p:grpSpPr>
          <a:xfrm rot="0">
            <a:off x="1236981" y="3789045"/>
            <a:ext cx="9057639" cy="2292350"/>
            <a:chOff x="-70336" y="5285499"/>
            <a:chExt cx="8434546" cy="1391697"/>
          </a:xfrm>
        </p:grpSpPr>
        <p:pic>
          <p:nvPicPr>
            <p:cNvPr id="19" name="图片 18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3933" r="7156" b="35208"/>
            <a:stretch>
              <a:fillRect/>
            </a:stretch>
          </p:blipFill>
          <p:spPr>
            <a:xfrm>
              <a:off x="-70336" y="5285499"/>
              <a:ext cx="8434546" cy="1391697"/>
            </a:xfrm>
            <a:prstGeom prst="rect">
              <a:avLst/>
            </a:prstGeom>
          </p:spPr>
        </p:pic>
        <p:sp>
          <p:nvSpPr>
            <p:cNvPr id="16" name="文本框 15"/>
            <p:cNvSpPr txBox="1"/>
            <p:nvPr/>
          </p:nvSpPr>
          <p:spPr>
            <a:xfrm>
              <a:off x="1694154" y="5707699"/>
              <a:ext cx="6296935" cy="5038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b="1" dirty="0">
                  <a:solidFill>
                    <a:srgbClr val="FF0000"/>
                  </a:solidFill>
                  <a:latin typeface="Segoe UI Black" panose="020B0A02040204020203" pitchFamily="34" charset="0"/>
                </a:rPr>
                <a:t>Pictures</a:t>
              </a:r>
              <a:r>
                <a:rPr lang="en-US" altLang="zh-CN" sz="2400" b="1" dirty="0">
                  <a:latin typeface="Segoe UI Black" panose="020B0A02040204020203" pitchFamily="34" charset="0"/>
                </a:rPr>
                <a:t> can tell us</a:t>
              </a:r>
              <a:r>
                <a:rPr lang="en-US" altLang="zh-CN" sz="2400" b="1" dirty="0">
                  <a:solidFill>
                    <a:srgbClr val="FF0000"/>
                  </a:solidFill>
                  <a:latin typeface="Segoe UI Black" panose="020B0A02040204020203" pitchFamily="34" charset="0"/>
                </a:rPr>
                <a:t> more information</a:t>
              </a:r>
              <a:r>
                <a:rPr lang="en-US" altLang="zh-CN" sz="2400" b="1" dirty="0">
                  <a:latin typeface="Segoe UI Black" panose="020B0A02040204020203" pitchFamily="34" charset="0"/>
                </a:rPr>
                <a:t>.</a:t>
              </a:r>
              <a:endParaRPr lang="en-US" altLang="zh-CN" sz="2400" b="1" dirty="0">
                <a:latin typeface="Segoe UI Black" panose="020B0A02040204020203" pitchFamily="34" charset="0"/>
              </a:endParaRPr>
            </a:p>
            <a:p>
              <a:r>
                <a:rPr lang="en-US" altLang="zh-CN" sz="2400" b="1" dirty="0">
                  <a:latin typeface="Segoe UI Black" panose="020B0A02040204020203" pitchFamily="34" charset="0"/>
                </a:rPr>
                <a:t>        (</a:t>
              </a:r>
              <a:r>
                <a:rPr lang="zh-CN" altLang="en-US" sz="2400" b="1" dirty="0">
                  <a:latin typeface="Segoe UI Black" panose="020B0A02040204020203" pitchFamily="34" charset="0"/>
                </a:rPr>
                <a:t>关注图片，可以挖掘</a:t>
              </a:r>
              <a:r>
                <a:rPr lang="zh-CN" altLang="en-US" sz="2400" b="1" dirty="0">
                  <a:latin typeface="Segoe UI Black" panose="020B0A02040204020203" pitchFamily="34" charset="0"/>
                </a:rPr>
                <a:t>更多信息）</a:t>
              </a:r>
              <a:endParaRPr lang="zh-CN" altLang="en-US" sz="2400" b="1" dirty="0">
                <a:latin typeface="Segoe UI Black" panose="020B0A02040204020203" pitchFamily="34" charset="0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251013" y="528917"/>
            <a:ext cx="11654116" cy="604221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4974" y="-103638"/>
            <a:ext cx="981462" cy="981462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810" y="2510790"/>
            <a:ext cx="4396740" cy="171831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535" y="4384675"/>
            <a:ext cx="2087880" cy="1908175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5" y="931545"/>
            <a:ext cx="2446655" cy="143446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480" y="833755"/>
            <a:ext cx="1986280" cy="1630045"/>
          </a:xfrm>
          <a:prstGeom prst="rect">
            <a:avLst/>
          </a:prstGeom>
        </p:spPr>
      </p:pic>
      <p:grpSp>
        <p:nvGrpSpPr>
          <p:cNvPr id="10" name="组合 9"/>
          <p:cNvGrpSpPr/>
          <p:nvPr/>
        </p:nvGrpSpPr>
        <p:grpSpPr>
          <a:xfrm>
            <a:off x="2431474" y="4439685"/>
            <a:ext cx="9696604" cy="1874185"/>
            <a:chOff x="2136808" y="4217315"/>
            <a:chExt cx="9696604" cy="1874185"/>
          </a:xfrm>
        </p:grpSpPr>
        <p:pic>
          <p:nvPicPr>
            <p:cNvPr id="17" name="图片 16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36808" y="4217315"/>
              <a:ext cx="2264410" cy="1783080"/>
            </a:xfrm>
            <a:prstGeom prst="rect">
              <a:avLst/>
            </a:prstGeom>
          </p:spPr>
        </p:pic>
        <p:sp>
          <p:nvSpPr>
            <p:cNvPr id="18" name="矩形 17"/>
            <p:cNvSpPr/>
            <p:nvPr/>
          </p:nvSpPr>
          <p:spPr>
            <a:xfrm>
              <a:off x="10632141" y="5629835"/>
              <a:ext cx="1201271" cy="46166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pic>
        <p:nvPicPr>
          <p:cNvPr id="15" name="图片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46276" y="5241157"/>
            <a:ext cx="981462" cy="981462"/>
          </a:xfrm>
          <a:prstGeom prst="rect">
            <a:avLst/>
          </a:prstGeom>
        </p:spPr>
      </p:pic>
      <p:grpSp>
        <p:nvGrpSpPr>
          <p:cNvPr id="16" name="组合 15"/>
          <p:cNvGrpSpPr/>
          <p:nvPr/>
        </p:nvGrpSpPr>
        <p:grpSpPr>
          <a:xfrm>
            <a:off x="4899026" y="1656716"/>
            <a:ext cx="10681969" cy="4914265"/>
            <a:chOff x="1151273" y="3576334"/>
            <a:chExt cx="10682139" cy="2620473"/>
          </a:xfrm>
        </p:grpSpPr>
        <p:pic>
          <p:nvPicPr>
            <p:cNvPr id="19" name="图片 18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1273" y="3576334"/>
              <a:ext cx="6247229" cy="2620473"/>
            </a:xfrm>
            <a:prstGeom prst="rect">
              <a:avLst/>
            </a:prstGeom>
          </p:spPr>
        </p:pic>
        <p:sp>
          <p:nvSpPr>
            <p:cNvPr id="22" name="矩形 21"/>
            <p:cNvSpPr/>
            <p:nvPr/>
          </p:nvSpPr>
          <p:spPr>
            <a:xfrm>
              <a:off x="10632141" y="5629835"/>
              <a:ext cx="1201271" cy="46166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pic>
        <p:nvPicPr>
          <p:cNvPr id="24" name="4a_u6c_12">
            <a:hlinkClick r:id="" action="ppaction://media"/>
          </p:cNvPr>
          <p:cNvPicPr/>
          <p:nvPr>
            <a:audioFile r:link="rId8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546715" y="2491740"/>
            <a:ext cx="495300" cy="495300"/>
          </a:xfrm>
          <a:prstGeom prst="rect">
            <a:avLst/>
          </a:prstGeom>
        </p:spPr>
      </p:pic>
      <p:pic>
        <p:nvPicPr>
          <p:cNvPr id="25" name="4a_u6c_11">
            <a:hlinkClick r:id="" action="ppaction://media"/>
          </p:cNvPr>
          <p:cNvPicPr/>
          <p:nvPr>
            <a:audioFile r:link="rId11"/>
            <p:extLst>
              <p:ext uri="{DAA4B4D4-6D71-4841-9C94-3DE7FCFB9230}">
                <p14:media xmlns:p14="http://schemas.microsoft.com/office/powerpoint/2010/main" r:embed="rId12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650855" y="2015490"/>
            <a:ext cx="495300" cy="49530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1" name="组合 10"/>
          <p:cNvGrpSpPr/>
          <p:nvPr/>
        </p:nvGrpSpPr>
        <p:grpSpPr>
          <a:xfrm>
            <a:off x="695098" y="195918"/>
            <a:ext cx="3662679" cy="591185"/>
            <a:chOff x="292783" y="-606084"/>
            <a:chExt cx="2280219" cy="591185"/>
          </a:xfrm>
        </p:grpSpPr>
        <p:sp>
          <p:nvSpPr>
            <p:cNvPr id="13" name="箭头: 五边形 5"/>
            <p:cNvSpPr/>
            <p:nvPr/>
          </p:nvSpPr>
          <p:spPr>
            <a:xfrm>
              <a:off x="293178" y="-600369"/>
              <a:ext cx="2279824" cy="585470"/>
            </a:xfrm>
            <a:prstGeom prst="homePlate">
              <a:avLst/>
            </a:prstGeom>
            <a:solidFill>
              <a:srgbClr val="FCC745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292783" y="-606084"/>
              <a:ext cx="2209621" cy="5219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i="1" dirty="0">
                  <a:latin typeface="Segoe UI Black" panose="020B0A02040204020203" pitchFamily="34" charset="0"/>
                  <a:ea typeface="Segoe UI Black" panose="020B0A02040204020203" pitchFamily="34" charset="0"/>
                </a:rPr>
                <a:t>Read and </a:t>
              </a:r>
              <a:r>
                <a:rPr lang="en-US" altLang="zh-CN" sz="2800" i="1" dirty="0">
                  <a:latin typeface="Segoe UI Black" panose="020B0A02040204020203" pitchFamily="34" charset="0"/>
                  <a:ea typeface="Segoe UI Black" panose="020B0A02040204020203" pitchFamily="34" charset="0"/>
                </a:rPr>
                <a:t>discuss</a:t>
              </a:r>
              <a:endParaRPr lang="en-US" altLang="zh-CN" sz="2800" i="1" dirty="0">
                <a:latin typeface="Segoe UI Black" panose="020B0A02040204020203" pitchFamily="34" charset="0"/>
                <a:ea typeface="Segoe UI Black" panose="020B0A02040204020203" pitchFamily="34" charset="0"/>
              </a:endParaRPr>
            </a:p>
          </p:txBody>
        </p:sp>
      </p:grpSp>
      <p:pic>
        <p:nvPicPr>
          <p:cNvPr id="21" name="图片 2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5003" y="-67062"/>
            <a:ext cx="981462" cy="981462"/>
          </a:xfrm>
          <a:prstGeom prst="rect">
            <a:avLst/>
          </a:prstGeom>
        </p:spPr>
      </p:pic>
      <p:pic>
        <p:nvPicPr>
          <p:cNvPr id="7" name="4a_u6c_13">
            <a:hlinkClick r:id="" action="ppaction://media"/>
          </p:cNvPr>
          <p:cNvPicPr/>
          <p:nvPr>
            <a:audioFile r:link="rId13"/>
            <p:extLst>
              <p:ext uri="{DAA4B4D4-6D71-4841-9C94-3DE7FCFB9230}">
                <p14:media xmlns:p14="http://schemas.microsoft.com/office/powerpoint/2010/main" r:embed="rId14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650855" y="3462655"/>
            <a:ext cx="495300" cy="495300"/>
          </a:xfrm>
          <a:prstGeom prst="rect">
            <a:avLst/>
          </a:prstGeom>
        </p:spPr>
      </p:pic>
      <p:grpSp>
        <p:nvGrpSpPr>
          <p:cNvPr id="23" name="组合 22"/>
          <p:cNvGrpSpPr/>
          <p:nvPr/>
        </p:nvGrpSpPr>
        <p:grpSpPr>
          <a:xfrm rot="0">
            <a:off x="3519804" y="-67310"/>
            <a:ext cx="8608060" cy="1978025"/>
            <a:chOff x="439379" y="5471803"/>
            <a:chExt cx="8015894" cy="1391697"/>
          </a:xfrm>
        </p:grpSpPr>
        <p:pic>
          <p:nvPicPr>
            <p:cNvPr id="27" name="图片 26"/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3933" r="7156" b="35208"/>
            <a:stretch>
              <a:fillRect/>
            </a:stretch>
          </p:blipFill>
          <p:spPr>
            <a:xfrm>
              <a:off x="439379" y="5471803"/>
              <a:ext cx="8015894" cy="1391697"/>
            </a:xfrm>
            <a:prstGeom prst="rect">
              <a:avLst/>
            </a:prstGeom>
          </p:spPr>
        </p:pic>
        <p:sp>
          <p:nvSpPr>
            <p:cNvPr id="28" name="文本框 27"/>
            <p:cNvSpPr txBox="1"/>
            <p:nvPr/>
          </p:nvSpPr>
          <p:spPr>
            <a:xfrm>
              <a:off x="1815964" y="5822519"/>
              <a:ext cx="6296935" cy="8868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2800" b="1" dirty="0">
                  <a:latin typeface="Segoe UI Black" panose="020B0A02040204020203" pitchFamily="34" charset="0"/>
                </a:rPr>
                <a:t>Can he buy a red toy car on Sunday?</a:t>
              </a:r>
              <a:endParaRPr lang="en-US" altLang="zh-CN" sz="2800" b="1" dirty="0">
                <a:latin typeface="Segoe UI Black" panose="020B0A02040204020203" pitchFamily="34" charset="0"/>
              </a:endParaRPr>
            </a:p>
            <a:p>
              <a:r>
                <a:rPr lang="en-US" altLang="zh-CN" sz="2800" b="1" dirty="0">
                  <a:latin typeface="Segoe UI Black" panose="020B0A02040204020203" pitchFamily="34" charset="0"/>
                </a:rPr>
                <a:t>What will Dad say?</a:t>
              </a:r>
              <a:endParaRPr lang="en-US" altLang="zh-CN" sz="2800" b="1" dirty="0">
                <a:latin typeface="Segoe UI Black" panose="020B0A02040204020203" pitchFamily="34" charset="0"/>
              </a:endParaRPr>
            </a:p>
            <a:p>
              <a:r>
                <a:rPr lang="zh-CN" altLang="en-US" sz="2000" b="1" dirty="0">
                  <a:latin typeface="Segoe UI Black" panose="020B0A02040204020203" pitchFamily="34" charset="0"/>
                </a:rPr>
                <a:t>（周日博比能买玩具汽车吗？</a:t>
              </a:r>
              <a:r>
                <a:rPr lang="zh-CN" altLang="en-US" sz="2000" b="1" dirty="0">
                  <a:latin typeface="Segoe UI Black" panose="020B0A02040204020203" pitchFamily="34" charset="0"/>
                </a:rPr>
                <a:t>爸爸会说什么呢？）</a:t>
              </a:r>
              <a:endParaRPr lang="zh-CN" altLang="en-US" sz="2000" b="1" dirty="0">
                <a:latin typeface="Segoe UI Black" panose="020B0A02040204020203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2" dur="indefinite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6" dur="indefinite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20" dur="indefinite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8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  <p:audio>
              <p:cMediaNode>
                <p:cTn id="29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  <p:audio>
              <p:cMediaNode>
                <p:cTn id="30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箭头: 五边形 6"/>
          <p:cNvSpPr/>
          <p:nvPr/>
        </p:nvSpPr>
        <p:spPr>
          <a:xfrm>
            <a:off x="822960" y="173355"/>
            <a:ext cx="4725035" cy="585470"/>
          </a:xfrm>
          <a:prstGeom prst="homePlate">
            <a:avLst/>
          </a:prstGeom>
          <a:solidFill>
            <a:srgbClr val="FCC745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0" y="5943600"/>
            <a:ext cx="12192000" cy="91440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1040130" y="116205"/>
            <a:ext cx="430530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i="1" dirty="0">
                <a:latin typeface="Segoe UI Black" panose="020B0A02040204020203" pitchFamily="34" charset="0"/>
              </a:rPr>
              <a:t>Think and say</a:t>
            </a:r>
            <a:endParaRPr lang="en-US" altLang="zh-CN" sz="4000" i="1" dirty="0">
              <a:latin typeface="Segoe UI Black" panose="020B0A02040204020203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343" y="-67062"/>
            <a:ext cx="981462" cy="981462"/>
          </a:xfrm>
          <a:prstGeom prst="rect">
            <a:avLst/>
          </a:prstGeom>
        </p:spPr>
      </p:pic>
      <p:grpSp>
        <p:nvGrpSpPr>
          <p:cNvPr id="24" name="组合 23"/>
          <p:cNvGrpSpPr/>
          <p:nvPr/>
        </p:nvGrpSpPr>
        <p:grpSpPr>
          <a:xfrm>
            <a:off x="3668191" y="1074740"/>
            <a:ext cx="7123313" cy="4478066"/>
            <a:chOff x="10412" y="2376"/>
            <a:chExt cx="9225" cy="6579"/>
          </a:xfrm>
        </p:grpSpPr>
        <p:pic>
          <p:nvPicPr>
            <p:cNvPr id="7" name="图片 6" descr="提升清晰度 (5)"/>
            <p:cNvPicPr>
              <a:picLocks noChangeAspect="1"/>
            </p:cNvPicPr>
            <p:nvPr/>
          </p:nvPicPr>
          <p:blipFill>
            <a:blip r:embed="rId2"/>
            <a:srcRect b="5241"/>
            <a:stretch>
              <a:fillRect/>
            </a:stretch>
          </p:blipFill>
          <p:spPr>
            <a:xfrm>
              <a:off x="11087" y="2376"/>
              <a:ext cx="8550" cy="6579"/>
            </a:xfrm>
            <a:prstGeom prst="rect">
              <a:avLst/>
            </a:prstGeom>
          </p:spPr>
        </p:pic>
        <p:grpSp>
          <p:nvGrpSpPr>
            <p:cNvPr id="11" name="组合 10"/>
            <p:cNvGrpSpPr/>
            <p:nvPr/>
          </p:nvGrpSpPr>
          <p:grpSpPr>
            <a:xfrm>
              <a:off x="10412" y="2722"/>
              <a:ext cx="954" cy="800"/>
              <a:chOff x="20524" y="5489"/>
              <a:chExt cx="954" cy="800"/>
            </a:xfrm>
          </p:grpSpPr>
          <p:sp>
            <p:nvSpPr>
              <p:cNvPr id="12" name="圆角矩形 11"/>
              <p:cNvSpPr/>
              <p:nvPr/>
            </p:nvSpPr>
            <p:spPr>
              <a:xfrm>
                <a:off x="20524" y="5525"/>
                <a:ext cx="818" cy="764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13" name="文本框 12"/>
              <p:cNvSpPr txBox="1"/>
              <p:nvPr/>
            </p:nvSpPr>
            <p:spPr>
              <a:xfrm>
                <a:off x="20661" y="5489"/>
                <a:ext cx="817" cy="7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2800">
                    <a:solidFill>
                      <a:schemeClr val="bg1"/>
                    </a:solidFill>
                    <a:latin typeface="Dolphin Story" charset="0"/>
                    <a:cs typeface="Dolphin Story" charset="0"/>
                  </a:rPr>
                  <a:t>2</a:t>
                </a:r>
                <a:endParaRPr lang="en-US" altLang="zh-CN" sz="2800">
                  <a:solidFill>
                    <a:schemeClr val="bg1"/>
                  </a:solidFill>
                  <a:latin typeface="Dolphin Story" charset="0"/>
                  <a:cs typeface="Dolphin Story" charset="0"/>
                </a:endParaRPr>
              </a:p>
            </p:txBody>
          </p:sp>
        </p:grpSp>
      </p:grpSp>
      <p:grpSp>
        <p:nvGrpSpPr>
          <p:cNvPr id="26" name="组合 25"/>
          <p:cNvGrpSpPr/>
          <p:nvPr/>
        </p:nvGrpSpPr>
        <p:grpSpPr>
          <a:xfrm>
            <a:off x="4634230" y="823595"/>
            <a:ext cx="5428615" cy="1213485"/>
            <a:chOff x="1133" y="1359"/>
            <a:chExt cx="8549" cy="2333"/>
          </a:xfrm>
        </p:grpSpPr>
        <p:sp>
          <p:nvSpPr>
            <p:cNvPr id="27" name="对话气泡: 圆角矩形 43"/>
            <p:cNvSpPr/>
            <p:nvPr/>
          </p:nvSpPr>
          <p:spPr>
            <a:xfrm>
              <a:off x="1133" y="1359"/>
              <a:ext cx="8549" cy="2333"/>
            </a:xfrm>
            <a:prstGeom prst="wedgeRoundRectCallout">
              <a:avLst>
                <a:gd name="adj1" fmla="val -55054"/>
                <a:gd name="adj2" fmla="val 37541"/>
                <a:gd name="adj3" fmla="val 16667"/>
              </a:avLst>
            </a:prstGeom>
            <a:solidFill>
              <a:schemeClr val="bg1"/>
            </a:solidFill>
            <a:ln w="31750">
              <a:solidFill>
                <a:srgbClr val="44ACC4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8" name="文本框 3"/>
            <p:cNvSpPr txBox="1"/>
            <p:nvPr/>
          </p:nvSpPr>
          <p:spPr>
            <a:xfrm>
              <a:off x="1374" y="1359"/>
              <a:ext cx="8308" cy="206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 dirty="0">
                  <a:solidFill>
                    <a:srgbClr val="231F20"/>
                  </a:solidFill>
                  <a:latin typeface="Comic Sans MS" panose="030F0702030302020204" charset="0"/>
                  <a:ea typeface="巴塞罗泡泡熊" panose="02000503000000000000" charset="-122"/>
                  <a:cs typeface="Comic Sans MS" panose="030F0702030302020204" charset="0"/>
                </a:rPr>
                <a:t>Bobby, s</a:t>
              </a:r>
              <a:r>
                <a:rPr lang="en-US" altLang="zh-CN" sz="3200" b="1" dirty="0">
                  <a:solidFill>
                    <a:srgbClr val="C00000"/>
                  </a:solidFill>
                  <a:latin typeface="Comic Sans MS" panose="030F0702030302020204" charset="0"/>
                  <a:ea typeface="巴塞罗泡泡熊" panose="02000503000000000000" charset="-122"/>
                  <a:cs typeface="Comic Sans MS" panose="030F0702030302020204" charset="0"/>
                </a:rPr>
                <a:t>a</a:t>
              </a:r>
              <a:r>
                <a:rPr lang="en-US" altLang="zh-CN" sz="3200" b="1" dirty="0">
                  <a:solidFill>
                    <a:srgbClr val="231F20"/>
                  </a:solidFill>
                  <a:latin typeface="Comic Sans MS" panose="030F0702030302020204" charset="0"/>
                  <a:ea typeface="巴塞罗泡泡熊" panose="02000503000000000000" charset="-122"/>
                  <a:cs typeface="Comic Sans MS" panose="030F0702030302020204" charset="0"/>
                </a:rPr>
                <a:t>v</a:t>
              </a:r>
              <a:r>
                <a:rPr lang="en-US" altLang="zh-CN" sz="3200" b="1" dirty="0">
                  <a:solidFill>
                    <a:srgbClr val="C00000"/>
                  </a:solidFill>
                  <a:latin typeface="Comic Sans MS" panose="030F0702030302020204" charset="0"/>
                  <a:ea typeface="巴塞罗泡泡熊" panose="02000503000000000000" charset="-122"/>
                  <a:cs typeface="Comic Sans MS" panose="030F0702030302020204" charset="0"/>
                </a:rPr>
                <a:t>e</a:t>
              </a:r>
              <a:r>
                <a:rPr lang="en-US" altLang="zh-CN" sz="3200" b="1" dirty="0">
                  <a:solidFill>
                    <a:srgbClr val="231F20"/>
                  </a:solidFill>
                  <a:latin typeface="Comic Sans MS" panose="030F0702030302020204" charset="0"/>
                  <a:ea typeface="巴塞罗泡泡熊" panose="02000503000000000000" charset="-122"/>
                  <a:cs typeface="Comic Sans MS" panose="030F0702030302020204" charset="0"/>
                </a:rPr>
                <a:t> your money for a </a:t>
              </a:r>
              <a:r>
                <a:rPr lang="en-US" altLang="zh-CN" sz="3200" b="1" dirty="0">
                  <a:solidFill>
                    <a:srgbClr val="FF0000"/>
                  </a:solidFill>
                  <a:latin typeface="Comic Sans MS" panose="030F0702030302020204" charset="0"/>
                  <a:ea typeface="巴塞罗泡泡熊" panose="02000503000000000000" charset="-122"/>
                  <a:cs typeface="Comic Sans MS" panose="030F0702030302020204" charset="0"/>
                </a:rPr>
                <a:t>rainy</a:t>
              </a:r>
              <a:r>
                <a:rPr lang="en-US" altLang="zh-CN" sz="3200" b="1" dirty="0">
                  <a:solidFill>
                    <a:srgbClr val="231F20"/>
                  </a:solidFill>
                  <a:latin typeface="Comic Sans MS" panose="030F0702030302020204" charset="0"/>
                  <a:ea typeface="巴塞罗泡泡熊" panose="02000503000000000000" charset="-122"/>
                  <a:cs typeface="Comic Sans MS" panose="030F0702030302020204" charset="0"/>
                </a:rPr>
                <a:t> day.</a:t>
              </a:r>
              <a:endParaRPr lang="en-US" altLang="zh-CN" sz="3200" b="1" dirty="0">
                <a:solidFill>
                  <a:srgbClr val="231F20"/>
                </a:solidFill>
                <a:latin typeface="Comic Sans MS" panose="030F0702030302020204" charset="0"/>
                <a:ea typeface="巴塞罗泡泡熊" panose="02000503000000000000" charset="-122"/>
                <a:cs typeface="Comic Sans MS" panose="030F0702030302020204" charset="0"/>
              </a:endParaRPr>
            </a:p>
          </p:txBody>
        </p:sp>
      </p:grpSp>
      <p:sp>
        <p:nvSpPr>
          <p:cNvPr id="9" name="圆角矩形 8"/>
          <p:cNvSpPr/>
          <p:nvPr/>
        </p:nvSpPr>
        <p:spPr>
          <a:xfrm>
            <a:off x="6348095" y="915035"/>
            <a:ext cx="3347085" cy="483870"/>
          </a:xfrm>
          <a:prstGeom prst="roundRect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10892790" y="1506770"/>
            <a:ext cx="4064000" cy="583565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zh-CN" altLang="en-US" sz="32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/>
                </a:solidFill>
                <a:effectLst/>
                <a:latin typeface="黑体" panose="02010609060101010101" charset="-122"/>
                <a:ea typeface="黑体" panose="02010609060101010101" charset="-122"/>
              </a:rPr>
              <a:t>存钱</a:t>
            </a:r>
            <a:endParaRPr lang="zh-CN" altLang="en-US" sz="3200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/>
              </a:solidFill>
              <a:effectLst/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50525" y="379095"/>
            <a:ext cx="1354455" cy="1127760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3820" y="2524125"/>
            <a:ext cx="4396740" cy="1718310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305" y="4402455"/>
            <a:ext cx="2087880" cy="1908175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435" y="929640"/>
            <a:ext cx="2446655" cy="1434465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8395" y="929640"/>
            <a:ext cx="1986280" cy="1630045"/>
          </a:xfrm>
          <a:prstGeom prst="rect">
            <a:avLst/>
          </a:prstGeom>
        </p:spPr>
      </p:pic>
      <p:grpSp>
        <p:nvGrpSpPr>
          <p:cNvPr id="23" name="组合 22"/>
          <p:cNvGrpSpPr/>
          <p:nvPr/>
        </p:nvGrpSpPr>
        <p:grpSpPr>
          <a:xfrm>
            <a:off x="2060634" y="4457465"/>
            <a:ext cx="9696604" cy="1874185"/>
            <a:chOff x="2136808" y="4217315"/>
            <a:chExt cx="9696604" cy="1874185"/>
          </a:xfrm>
        </p:grpSpPr>
        <p:pic>
          <p:nvPicPr>
            <p:cNvPr id="25" name="图片 24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36808" y="4217315"/>
              <a:ext cx="2264410" cy="1783080"/>
            </a:xfrm>
            <a:prstGeom prst="rect">
              <a:avLst/>
            </a:prstGeom>
          </p:spPr>
        </p:pic>
        <p:sp>
          <p:nvSpPr>
            <p:cNvPr id="29" name="矩形 28"/>
            <p:cNvSpPr/>
            <p:nvPr/>
          </p:nvSpPr>
          <p:spPr>
            <a:xfrm>
              <a:off x="10632141" y="5629835"/>
              <a:ext cx="1201271" cy="46166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sp>
        <p:nvSpPr>
          <p:cNvPr id="31" name="圆角矩形 30"/>
          <p:cNvSpPr/>
          <p:nvPr/>
        </p:nvSpPr>
        <p:spPr>
          <a:xfrm>
            <a:off x="6165850" y="6189345"/>
            <a:ext cx="5267325" cy="668655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r>
              <a:rPr lang="en-US" altLang="zh-CN" sz="2400" b="1"/>
              <a:t>Learn English idioms. </a:t>
            </a:r>
            <a:r>
              <a:rPr lang="en-US" altLang="zh-CN" sz="2400" b="1">
                <a:solidFill>
                  <a:srgbClr val="FF0000"/>
                </a:solidFill>
              </a:rPr>
              <a:t>See page 77</a:t>
            </a:r>
            <a:endParaRPr lang="en-US" altLang="zh-CN" sz="2400" b="1">
              <a:solidFill>
                <a:srgbClr val="FF0000"/>
              </a:solidFill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5721" y="5415147"/>
            <a:ext cx="981462" cy="981462"/>
          </a:xfrm>
          <a:prstGeom prst="rect">
            <a:avLst/>
          </a:prstGeom>
        </p:spPr>
      </p:pic>
      <p:sp>
        <p:nvSpPr>
          <p:cNvPr id="19" name="文本框 18"/>
          <p:cNvSpPr txBox="1"/>
          <p:nvPr/>
        </p:nvSpPr>
        <p:spPr>
          <a:xfrm>
            <a:off x="8202930" y="1638300"/>
            <a:ext cx="40640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/>
              <a:t>为下雨天节约</a:t>
            </a:r>
            <a:r>
              <a:rPr lang="zh-CN" altLang="en-US" sz="2000" b="1"/>
              <a:t>你的钱</a:t>
            </a:r>
            <a:endParaRPr lang="zh-CN" altLang="en-US" sz="20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ldLvl="0" animBg="1"/>
      <p:bldP spid="14" grpId="0"/>
      <p:bldP spid="31" grpId="1" animBg="1"/>
      <p:bldP spid="19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251013" y="528917"/>
            <a:ext cx="11654116" cy="604221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5" name="组合 4"/>
          <p:cNvGrpSpPr/>
          <p:nvPr/>
        </p:nvGrpSpPr>
        <p:grpSpPr>
          <a:xfrm>
            <a:off x="484632" y="131061"/>
            <a:ext cx="3710850" cy="585216"/>
            <a:chOff x="292608" y="146304"/>
            <a:chExt cx="2310208" cy="585216"/>
          </a:xfrm>
        </p:grpSpPr>
        <p:sp>
          <p:nvSpPr>
            <p:cNvPr id="6" name="箭头: 五边形 5"/>
            <p:cNvSpPr/>
            <p:nvPr/>
          </p:nvSpPr>
          <p:spPr>
            <a:xfrm>
              <a:off x="292608" y="146304"/>
              <a:ext cx="2209621" cy="585216"/>
            </a:xfrm>
            <a:prstGeom prst="homePlate">
              <a:avLst/>
            </a:prstGeom>
            <a:solidFill>
              <a:srgbClr val="FCC745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" name="文本框 6"/>
            <p:cNvSpPr txBox="1"/>
            <p:nvPr/>
          </p:nvSpPr>
          <p:spPr>
            <a:xfrm>
              <a:off x="393195" y="180046"/>
              <a:ext cx="2209621" cy="5219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i="1" dirty="0">
                  <a:latin typeface="Segoe UI Black" panose="020B0A02040204020203" pitchFamily="34" charset="0"/>
                  <a:ea typeface="Segoe UI Black" panose="020B0A02040204020203" pitchFamily="34" charset="0"/>
                </a:rPr>
                <a:t>Read and </a:t>
              </a:r>
              <a:r>
                <a:rPr lang="en-US" altLang="zh-CN" sz="2800" i="1" dirty="0">
                  <a:latin typeface="Segoe UI Black" panose="020B0A02040204020203" pitchFamily="34" charset="0"/>
                  <a:ea typeface="Segoe UI Black" panose="020B0A02040204020203" pitchFamily="34" charset="0"/>
                </a:rPr>
                <a:t>discuss</a:t>
              </a:r>
              <a:endParaRPr lang="en-US" altLang="zh-CN" sz="2800" i="1" dirty="0">
                <a:latin typeface="Segoe UI Black" panose="020B0A02040204020203" pitchFamily="34" charset="0"/>
                <a:ea typeface="Segoe UI Black" panose="020B0A02040204020203" pitchFamily="34" charset="0"/>
              </a:endParaRPr>
            </a:p>
          </p:txBody>
        </p:sp>
      </p:grpSp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4974" y="-103638"/>
            <a:ext cx="981462" cy="981462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810" y="2510790"/>
            <a:ext cx="4396740" cy="171831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535" y="4384675"/>
            <a:ext cx="2087880" cy="1908175"/>
          </a:xfrm>
          <a:prstGeom prst="rect">
            <a:avLst/>
          </a:prstGeom>
        </p:spPr>
      </p:pic>
      <p:grpSp>
        <p:nvGrpSpPr>
          <p:cNvPr id="33" name="组合 32"/>
          <p:cNvGrpSpPr/>
          <p:nvPr/>
        </p:nvGrpSpPr>
        <p:grpSpPr>
          <a:xfrm>
            <a:off x="4401671" y="164803"/>
            <a:ext cx="5235388" cy="551474"/>
            <a:chOff x="4401671" y="164803"/>
            <a:chExt cx="5235388" cy="551474"/>
          </a:xfrm>
        </p:grpSpPr>
        <p:sp>
          <p:nvSpPr>
            <p:cNvPr id="34" name="箭头: V 形 33"/>
            <p:cNvSpPr/>
            <p:nvPr/>
          </p:nvSpPr>
          <p:spPr>
            <a:xfrm>
              <a:off x="4401671" y="164803"/>
              <a:ext cx="5235388" cy="551474"/>
            </a:xfrm>
            <a:prstGeom prst="chevron">
              <a:avLst/>
            </a:prstGeom>
            <a:solidFill>
              <a:srgbClr val="97D2BC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5" name="文本框 34"/>
            <p:cNvSpPr txBox="1"/>
            <p:nvPr/>
          </p:nvSpPr>
          <p:spPr>
            <a:xfrm>
              <a:off x="4625791" y="222614"/>
              <a:ext cx="4939550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400" b="1" dirty="0"/>
                <a:t>再次阅读故事，小组</a:t>
              </a:r>
              <a:r>
                <a:rPr lang="zh-CN" altLang="en-US" sz="2400" b="1" dirty="0"/>
                <a:t>谈论</a:t>
              </a:r>
              <a:endParaRPr lang="zh-CN" altLang="en-US" sz="2400" b="1" dirty="0"/>
            </a:p>
          </p:txBody>
        </p:sp>
      </p:grpSp>
      <p:pic>
        <p:nvPicPr>
          <p:cNvPr id="2" name="图片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5" y="931545"/>
            <a:ext cx="2446655" cy="143446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480" y="833755"/>
            <a:ext cx="1986280" cy="1630045"/>
          </a:xfrm>
          <a:prstGeom prst="rect">
            <a:avLst/>
          </a:prstGeom>
        </p:spPr>
      </p:pic>
      <p:grpSp>
        <p:nvGrpSpPr>
          <p:cNvPr id="10" name="组合 9"/>
          <p:cNvGrpSpPr/>
          <p:nvPr/>
        </p:nvGrpSpPr>
        <p:grpSpPr>
          <a:xfrm>
            <a:off x="2431474" y="4439685"/>
            <a:ext cx="9696604" cy="1874185"/>
            <a:chOff x="2136808" y="4217315"/>
            <a:chExt cx="9696604" cy="1874185"/>
          </a:xfrm>
        </p:grpSpPr>
        <p:pic>
          <p:nvPicPr>
            <p:cNvPr id="17" name="图片 16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36808" y="4217315"/>
              <a:ext cx="2264410" cy="1783080"/>
            </a:xfrm>
            <a:prstGeom prst="rect">
              <a:avLst/>
            </a:prstGeom>
          </p:spPr>
        </p:pic>
        <p:sp>
          <p:nvSpPr>
            <p:cNvPr id="18" name="矩形 17"/>
            <p:cNvSpPr/>
            <p:nvPr/>
          </p:nvSpPr>
          <p:spPr>
            <a:xfrm>
              <a:off x="10632141" y="5629835"/>
              <a:ext cx="1201271" cy="46166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grpSp>
        <p:nvGrpSpPr>
          <p:cNvPr id="11" name="组合 10"/>
          <p:cNvGrpSpPr/>
          <p:nvPr/>
        </p:nvGrpSpPr>
        <p:grpSpPr>
          <a:xfrm rot="0">
            <a:off x="3519804" y="792480"/>
            <a:ext cx="8608060" cy="1978025"/>
            <a:chOff x="348316" y="5285499"/>
            <a:chExt cx="8015894" cy="1391697"/>
          </a:xfrm>
        </p:grpSpPr>
        <p:pic>
          <p:nvPicPr>
            <p:cNvPr id="20" name="图片 19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3933" r="7156" b="35208"/>
            <a:stretch>
              <a:fillRect/>
            </a:stretch>
          </p:blipFill>
          <p:spPr>
            <a:xfrm>
              <a:off x="348316" y="5285499"/>
              <a:ext cx="8015894" cy="1391697"/>
            </a:xfrm>
            <a:prstGeom prst="rect">
              <a:avLst/>
            </a:prstGeom>
          </p:spPr>
        </p:pic>
        <p:sp>
          <p:nvSpPr>
            <p:cNvPr id="23" name="文本框 22"/>
            <p:cNvSpPr txBox="1"/>
            <p:nvPr/>
          </p:nvSpPr>
          <p:spPr>
            <a:xfrm>
              <a:off x="1663996" y="5661234"/>
              <a:ext cx="6296935" cy="8001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2400" b="1" dirty="0">
                  <a:latin typeface="Segoe UI Black" panose="020B0A02040204020203" pitchFamily="34" charset="0"/>
                </a:rPr>
                <a:t>Will Dad buy the toy car for Bobby?</a:t>
              </a:r>
              <a:endParaRPr lang="en-US" altLang="zh-CN" sz="2400" b="1" dirty="0">
                <a:latin typeface="Segoe UI Black" panose="020B0A02040204020203" pitchFamily="34" charset="0"/>
              </a:endParaRPr>
            </a:p>
            <a:p>
              <a:r>
                <a:rPr lang="en-US" altLang="zh-CN" sz="2400" b="1" dirty="0">
                  <a:latin typeface="Segoe UI Black" panose="020B0A02040204020203" pitchFamily="34" charset="0"/>
                </a:rPr>
                <a:t>What will Dad say?</a:t>
              </a:r>
              <a:endParaRPr lang="en-US" altLang="zh-CN" sz="2400" b="1" dirty="0">
                <a:latin typeface="Segoe UI Black" panose="020B0A02040204020203" pitchFamily="34" charset="0"/>
              </a:endParaRPr>
            </a:p>
            <a:p>
              <a:r>
                <a:rPr lang="zh-CN" altLang="en-US" sz="2000" b="1" dirty="0">
                  <a:latin typeface="Segoe UI Black" panose="020B0A02040204020203" pitchFamily="34" charset="0"/>
                </a:rPr>
                <a:t>（</a:t>
              </a:r>
              <a:r>
                <a:rPr lang="en-US" altLang="zh-CN" sz="2000" b="1" dirty="0">
                  <a:latin typeface="Segoe UI Black" panose="020B0A02040204020203" pitchFamily="34" charset="0"/>
                </a:rPr>
                <a:t>Bobby </a:t>
              </a:r>
              <a:r>
                <a:rPr lang="zh-CN" altLang="en-US" sz="2000" b="1" dirty="0">
                  <a:latin typeface="Segoe UI Black" panose="020B0A02040204020203" pitchFamily="34" charset="0"/>
                </a:rPr>
                <a:t>的爸爸会给他买玩具车吗？他会说什么呢？）</a:t>
              </a:r>
              <a:endParaRPr lang="zh-CN" altLang="en-US" sz="2000" b="1" dirty="0">
                <a:latin typeface="Segoe UI Black" panose="020B0A02040204020203" pitchFamily="34" charset="0"/>
              </a:endParaRPr>
            </a:p>
          </p:txBody>
        </p:sp>
      </p:grpSp>
      <p:pic>
        <p:nvPicPr>
          <p:cNvPr id="21" name="图片 2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20995" y="2636520"/>
            <a:ext cx="4780280" cy="3462655"/>
          </a:xfrm>
          <a:prstGeom prst="rect">
            <a:avLst/>
          </a:prstGeom>
        </p:spPr>
      </p:pic>
      <p:sp>
        <p:nvSpPr>
          <p:cNvPr id="13" name="圆角矩形 12"/>
          <p:cNvSpPr/>
          <p:nvPr/>
        </p:nvSpPr>
        <p:spPr>
          <a:xfrm>
            <a:off x="6831965" y="6031230"/>
            <a:ext cx="5267325" cy="668655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r>
              <a:rPr lang="en-US" altLang="zh-CN" sz="2400" b="1"/>
              <a:t>Learn English idioms. </a:t>
            </a:r>
            <a:r>
              <a:rPr lang="en-US" altLang="zh-CN" sz="2400" b="1">
                <a:solidFill>
                  <a:srgbClr val="FF0000"/>
                </a:solidFill>
              </a:rPr>
              <a:t>See page 77</a:t>
            </a:r>
            <a:endParaRPr lang="en-US" altLang="zh-CN" sz="2400" b="1">
              <a:solidFill>
                <a:srgbClr val="FF0000"/>
              </a:solidFill>
            </a:endParaRPr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46276" y="5241157"/>
            <a:ext cx="981462" cy="981462"/>
          </a:xfrm>
          <a:prstGeom prst="rect">
            <a:avLst/>
          </a:prstGeom>
        </p:spPr>
      </p:pic>
      <p:pic>
        <p:nvPicPr>
          <p:cNvPr id="16" name="轻快的钢琴曲_clip">
            <a:hlinkClick r:id="" action="ppaction://media"/>
          </p:cNvPr>
          <p:cNvPicPr/>
          <p:nvPr>
            <a:audioFile r:link="rId10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369300" y="220980"/>
            <a:ext cx="495300" cy="4953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8" dur="35918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4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13" grpId="0" animBg="1"/>
      <p:bldP spid="13" grpId="1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8088689" y="3223660"/>
            <a:ext cx="4057650" cy="3090210"/>
            <a:chOff x="7794023" y="3001290"/>
            <a:chExt cx="4057650" cy="3090210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94023" y="3001290"/>
              <a:ext cx="4057650" cy="3057525"/>
            </a:xfrm>
            <a:prstGeom prst="rect">
              <a:avLst/>
            </a:prstGeom>
          </p:spPr>
        </p:pic>
        <p:sp>
          <p:nvSpPr>
            <p:cNvPr id="4" name="矩形 3"/>
            <p:cNvSpPr/>
            <p:nvPr/>
          </p:nvSpPr>
          <p:spPr>
            <a:xfrm>
              <a:off x="10632141" y="5629835"/>
              <a:ext cx="1201271" cy="46166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5" name="矩形 4"/>
          <p:cNvSpPr/>
          <p:nvPr/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0" y="6266328"/>
            <a:ext cx="12192000" cy="591671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343" y="-67062"/>
            <a:ext cx="981462" cy="98146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38" y="3813224"/>
            <a:ext cx="4029075" cy="236220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2247" y="3230506"/>
            <a:ext cx="3607505" cy="3043832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0" y="2725270"/>
            <a:ext cx="12192000" cy="3541057"/>
          </a:xfrm>
          <a:prstGeom prst="rect">
            <a:avLst/>
          </a:prstGeom>
          <a:solidFill>
            <a:schemeClr val="bg1">
              <a:alpha val="79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850" y="1089025"/>
            <a:ext cx="10028555" cy="4090670"/>
          </a:xfrm>
          <a:prstGeom prst="rect">
            <a:avLst/>
          </a:prstGeom>
        </p:spPr>
      </p:pic>
      <p:grpSp>
        <p:nvGrpSpPr>
          <p:cNvPr id="15" name="组合 14"/>
          <p:cNvGrpSpPr/>
          <p:nvPr/>
        </p:nvGrpSpPr>
        <p:grpSpPr>
          <a:xfrm>
            <a:off x="988060" y="217170"/>
            <a:ext cx="3908425" cy="663575"/>
            <a:chOff x="292608" y="146304"/>
            <a:chExt cx="2310208" cy="585216"/>
          </a:xfrm>
        </p:grpSpPr>
        <p:sp>
          <p:nvSpPr>
            <p:cNvPr id="16" name="箭头: 五边形 5"/>
            <p:cNvSpPr/>
            <p:nvPr/>
          </p:nvSpPr>
          <p:spPr>
            <a:xfrm>
              <a:off x="292608" y="146304"/>
              <a:ext cx="2209621" cy="585216"/>
            </a:xfrm>
            <a:prstGeom prst="homePlate">
              <a:avLst/>
            </a:prstGeom>
            <a:solidFill>
              <a:srgbClr val="FCC745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393195" y="180046"/>
              <a:ext cx="2209621" cy="4603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2800" i="1" dirty="0">
                  <a:latin typeface="Segoe UI Black" panose="020B0A02040204020203" pitchFamily="34" charset="0"/>
                  <a:ea typeface="Segoe UI Black" panose="020B0A02040204020203" pitchFamily="34" charset="0"/>
                </a:rPr>
                <a:t>Read and </a:t>
              </a:r>
              <a:r>
                <a:rPr lang="en-US" altLang="zh-CN" sz="2800" i="1" dirty="0">
                  <a:latin typeface="Segoe UI Black" panose="020B0A02040204020203" pitchFamily="34" charset="0"/>
                  <a:ea typeface="Segoe UI Black" panose="020B0A02040204020203" pitchFamily="34" charset="0"/>
                </a:rPr>
                <a:t>discuss</a:t>
              </a:r>
              <a:endParaRPr lang="en-US" altLang="zh-CN" sz="2800" i="1" dirty="0">
                <a:latin typeface="Segoe UI Black" panose="020B0A02040204020203" pitchFamily="34" charset="0"/>
                <a:ea typeface="Segoe UI Black" panose="020B0A02040204020203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 descr="图片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15" y="741045"/>
            <a:ext cx="11807825" cy="6059170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840568" y="75825"/>
            <a:ext cx="49018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i="1" dirty="0">
                <a:latin typeface="Segoe UI Black" panose="020B0A02040204020203" pitchFamily="34" charset="0"/>
                <a:ea typeface="Segoe UI Black" panose="020B0A02040204020203" pitchFamily="34" charset="0"/>
              </a:rPr>
              <a:t>Listen and imitate</a:t>
            </a:r>
            <a:endParaRPr lang="zh-CN" altLang="en-US" sz="4000" i="1" dirty="0">
              <a:latin typeface="Segoe UI Black" panose="020B0A02040204020203" pitchFamily="3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095999" y="156270"/>
            <a:ext cx="40068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b="1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注意语音语调哦！</a:t>
            </a:r>
            <a:endParaRPr lang="zh-CN" altLang="en-US" sz="3200" b="1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4730" y="-112217"/>
            <a:ext cx="1083459" cy="108345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9858" y="1579620"/>
            <a:ext cx="10140486" cy="4059180"/>
          </a:xfrm>
          <a:prstGeom prst="rect">
            <a:avLst/>
          </a:prstGeom>
        </p:spPr>
      </p:pic>
      <p:pic>
        <p:nvPicPr>
          <p:cNvPr id="8" name="4a_u6c_01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419225" y="7219950"/>
            <a:ext cx="406400" cy="406400"/>
          </a:xfrm>
          <a:prstGeom prst="rect">
            <a:avLst/>
          </a:prstGeom>
        </p:spPr>
      </p:pic>
      <p:pic>
        <p:nvPicPr>
          <p:cNvPr id="10" name="4a_u6c_02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948962" y="7320020"/>
            <a:ext cx="406400" cy="406400"/>
          </a:xfrm>
          <a:prstGeom prst="rect">
            <a:avLst/>
          </a:prstGeom>
        </p:spPr>
      </p:pic>
      <p:pic>
        <p:nvPicPr>
          <p:cNvPr id="11" name="4a_u6c_0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885099" y="7348486"/>
            <a:ext cx="406400" cy="406400"/>
          </a:xfrm>
          <a:prstGeom prst="rect">
            <a:avLst/>
          </a:prstGeom>
        </p:spPr>
      </p:pic>
      <p:pic>
        <p:nvPicPr>
          <p:cNvPr id="12" name="4a_u6c_04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652069" y="7395845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1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38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4408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425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 descr="图片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15" y="741045"/>
            <a:ext cx="11807825" cy="6059170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840568" y="75825"/>
            <a:ext cx="49018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i="1" dirty="0">
                <a:latin typeface="Segoe UI Black" panose="020B0A02040204020203" pitchFamily="34" charset="0"/>
                <a:ea typeface="Segoe UI Black" panose="020B0A02040204020203" pitchFamily="34" charset="0"/>
              </a:rPr>
              <a:t>Listen and imitate</a:t>
            </a:r>
            <a:endParaRPr lang="zh-CN" altLang="en-US" sz="4000" i="1" dirty="0">
              <a:latin typeface="Segoe UI Black" panose="020B0A02040204020203" pitchFamily="3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095999" y="156270"/>
            <a:ext cx="40068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b="1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注意语音语调哦！</a:t>
            </a:r>
            <a:endParaRPr lang="zh-CN" altLang="en-US" sz="3200" b="1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4730" y="-112217"/>
            <a:ext cx="1083459" cy="108345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9176" y="1721223"/>
            <a:ext cx="10174942" cy="3858411"/>
          </a:xfrm>
          <a:prstGeom prst="rect">
            <a:avLst/>
          </a:prstGeom>
        </p:spPr>
      </p:pic>
      <p:pic>
        <p:nvPicPr>
          <p:cNvPr id="8" name="4a_u6c_05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350963" y="7318375"/>
            <a:ext cx="406400" cy="406400"/>
          </a:xfrm>
          <a:prstGeom prst="rect">
            <a:avLst/>
          </a:prstGeom>
        </p:spPr>
      </p:pic>
      <p:pic>
        <p:nvPicPr>
          <p:cNvPr id="9" name="4a_u6c_06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583580" y="7384990"/>
            <a:ext cx="406400" cy="406400"/>
          </a:xfrm>
          <a:prstGeom prst="rect">
            <a:avLst/>
          </a:prstGeom>
        </p:spPr>
      </p:pic>
      <p:pic>
        <p:nvPicPr>
          <p:cNvPr id="11" name="4a_u6c_07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816197" y="7384990"/>
            <a:ext cx="406400" cy="406400"/>
          </a:xfrm>
          <a:prstGeom prst="rect">
            <a:avLst/>
          </a:prstGeom>
        </p:spPr>
      </p:pic>
      <p:pic>
        <p:nvPicPr>
          <p:cNvPr id="12" name="4a_u6c_08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930212" y="7461623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7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53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703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729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 descr="图片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15" y="741045"/>
            <a:ext cx="11807825" cy="6059170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840568" y="75825"/>
            <a:ext cx="49018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i="1" dirty="0">
                <a:latin typeface="Segoe UI Black" panose="020B0A02040204020203" pitchFamily="34" charset="0"/>
                <a:ea typeface="Segoe UI Black" panose="020B0A02040204020203" pitchFamily="34" charset="0"/>
              </a:rPr>
              <a:t>Listen and imitate</a:t>
            </a:r>
            <a:endParaRPr lang="zh-CN" altLang="en-US" sz="4000" i="1" dirty="0">
              <a:latin typeface="Segoe UI Black" panose="020B0A02040204020203" pitchFamily="3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095999" y="156270"/>
            <a:ext cx="40068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b="1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注意语音语调哦！</a:t>
            </a:r>
            <a:endParaRPr lang="zh-CN" altLang="en-US" sz="3200" b="1" dirty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4730" y="-112217"/>
            <a:ext cx="1083459" cy="108345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7103" y="1325820"/>
            <a:ext cx="10041612" cy="4628902"/>
          </a:xfrm>
          <a:prstGeom prst="rect">
            <a:avLst/>
          </a:prstGeom>
        </p:spPr>
      </p:pic>
      <p:pic>
        <p:nvPicPr>
          <p:cNvPr id="8" name="4a_u6c_09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320800" y="7289800"/>
            <a:ext cx="406400" cy="406400"/>
          </a:xfrm>
          <a:prstGeom prst="rect">
            <a:avLst/>
          </a:prstGeom>
        </p:spPr>
      </p:pic>
      <p:pic>
        <p:nvPicPr>
          <p:cNvPr id="10" name="4a_u6c_10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972187" y="7374913"/>
            <a:ext cx="406400" cy="406400"/>
          </a:xfrm>
          <a:prstGeom prst="rect">
            <a:avLst/>
          </a:prstGeom>
        </p:spPr>
      </p:pic>
      <p:pic>
        <p:nvPicPr>
          <p:cNvPr id="11" name="4a_u6c_11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168191" y="7395845"/>
            <a:ext cx="406400" cy="406400"/>
          </a:xfrm>
          <a:prstGeom prst="rect">
            <a:avLst/>
          </a:prstGeom>
        </p:spPr>
      </p:pic>
      <p:pic>
        <p:nvPicPr>
          <p:cNvPr id="12" name="4a_u6c_12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106918" y="7338060"/>
            <a:ext cx="406400" cy="406400"/>
          </a:xfrm>
          <a:prstGeom prst="rect">
            <a:avLst/>
          </a:prstGeom>
        </p:spPr>
      </p:pic>
      <p:pic>
        <p:nvPicPr>
          <p:cNvPr id="13" name="4a_u6c_13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648049" y="7442775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9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77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443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677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09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76200"/>
            <a:ext cx="12192000" cy="68580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00" t="41200" r="53580" b="1017"/>
          <a:stretch>
            <a:fillRect/>
          </a:stretch>
        </p:blipFill>
        <p:spPr>
          <a:xfrm>
            <a:off x="647781" y="3184984"/>
            <a:ext cx="3627776" cy="4310680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452120" y="75565"/>
            <a:ext cx="4629150" cy="585470"/>
            <a:chOff x="292607" y="146304"/>
            <a:chExt cx="2281881" cy="585216"/>
          </a:xfrm>
        </p:grpSpPr>
        <p:sp>
          <p:nvSpPr>
            <p:cNvPr id="5" name="箭头: 五边形 4"/>
            <p:cNvSpPr/>
            <p:nvPr/>
          </p:nvSpPr>
          <p:spPr>
            <a:xfrm>
              <a:off x="292607" y="146304"/>
              <a:ext cx="2281881" cy="585216"/>
            </a:xfrm>
            <a:prstGeom prst="homePlate">
              <a:avLst/>
            </a:prstGeom>
            <a:solidFill>
              <a:srgbClr val="FCC745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521208" y="146304"/>
              <a:ext cx="2053280" cy="5217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i="1" dirty="0">
                  <a:latin typeface="Segoe UI Black" panose="020B0A02040204020203" pitchFamily="34" charset="0"/>
                  <a:ea typeface="Segoe UI Black" panose="020B0A02040204020203" pitchFamily="34" charset="0"/>
                </a:rPr>
                <a:t>Act it out</a:t>
              </a:r>
              <a:r>
                <a:rPr lang="en-US" altLang="zh-CN" b="1" i="1" dirty="0">
                  <a:latin typeface="Segoe UI Black" panose="020B0A02040204020203" pitchFamily="34" charset="0"/>
                  <a:ea typeface="Segoe UI Black" panose="020B0A02040204020203" pitchFamily="34" charset="0"/>
                </a:rPr>
                <a:t>(</a:t>
              </a:r>
              <a:r>
                <a:rPr lang="zh-CN" altLang="en-US" b="1" i="1" dirty="0">
                  <a:latin typeface="Segoe UI Black" panose="020B0A02040204020203" pitchFamily="34" charset="0"/>
                  <a:ea typeface="Segoe UI Black" panose="020B0A02040204020203" pitchFamily="34" charset="0"/>
                </a:rPr>
                <a:t>两人一组，合作表演）</a:t>
              </a:r>
              <a:endParaRPr lang="zh-CN" altLang="en-US" b="1" i="1" dirty="0">
                <a:latin typeface="Segoe UI Black" panose="020B0A02040204020203" pitchFamily="34" charset="0"/>
                <a:ea typeface="Segoe UI Black" panose="020B0A02040204020203" pitchFamily="34" charset="0"/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7250" y="-159056"/>
            <a:ext cx="981462" cy="981462"/>
          </a:xfrm>
          <a:prstGeom prst="rect">
            <a:avLst/>
          </a:prstGeom>
        </p:spPr>
      </p:pic>
      <p:graphicFrame>
        <p:nvGraphicFramePr>
          <p:cNvPr id="18" name="表格 17"/>
          <p:cNvGraphicFramePr/>
          <p:nvPr>
            <p:custDataLst>
              <p:tags r:id="rId4"/>
            </p:custDataLst>
          </p:nvPr>
        </p:nvGraphicFramePr>
        <p:xfrm>
          <a:off x="3121660" y="597535"/>
          <a:ext cx="9705975" cy="29927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35325"/>
                <a:gridCol w="3898265"/>
                <a:gridCol w="2572385"/>
              </a:tblGrid>
              <a:tr h="920115">
                <a:tc gridSpan="3">
                  <a:txBody>
                    <a:bodyPr/>
                    <a:p>
                      <a:pPr algn="ctr">
                        <a:lnSpc>
                          <a:spcPct val="170000"/>
                        </a:lnSpc>
                        <a:buNone/>
                      </a:pPr>
                      <a:r>
                        <a:rPr lang="en-US" altLang="zh-CN" sz="3200">
                          <a:solidFill>
                            <a:schemeClr val="accent1"/>
                          </a:solidFill>
                        </a:rPr>
                        <a:t>Checklist</a:t>
                      </a:r>
                      <a:endParaRPr lang="en-US" altLang="zh-CN" sz="320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cPr/>
                </a:tc>
                <a:tc hMerge="1">
                  <a:tcPr/>
                </a:tc>
              </a:tr>
              <a:tr h="36576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800">
                          <a:latin typeface="黑体" panose="02010609060101010101" charset="-122"/>
                          <a:ea typeface="黑体" panose="02010609060101010101" charset="-122"/>
                        </a:rPr>
                        <a:t>语音语调准确</a:t>
                      </a:r>
                      <a:endParaRPr lang="zh-CN" altLang="en-US" sz="280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升调</a:t>
                      </a:r>
                      <a:r>
                        <a:rPr lang="en-US" altLang="zh-CN" sz="280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   </a:t>
                      </a:r>
                      <a:r>
                        <a:rPr lang="zh-CN" altLang="en-US" sz="280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降调</a:t>
                      </a:r>
                      <a:r>
                        <a:rPr lang="en-US" altLang="zh-CN" sz="280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   </a:t>
                      </a:r>
                      <a:r>
                        <a:rPr lang="zh-CN" altLang="en-US" sz="280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重读</a:t>
                      </a:r>
                      <a:endParaRPr lang="zh-CN" altLang="en-US" sz="280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sz="2800"/>
                    </a:p>
                  </a:txBody>
                  <a:tcPr/>
                </a:tc>
              </a:tr>
              <a:tr h="36576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800">
                          <a:latin typeface="黑体" panose="02010609060101010101" charset="-122"/>
                          <a:ea typeface="黑体" panose="02010609060101010101" charset="-122"/>
                        </a:rPr>
                        <a:t>情感表达丰富</a:t>
                      </a:r>
                      <a:endParaRPr lang="zh-CN" altLang="en-US" sz="280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sz="280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sz="2800"/>
                    </a:p>
                  </a:txBody>
                  <a:tcPr/>
                </a:tc>
              </a:tr>
              <a:tr h="36576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800">
                          <a:latin typeface="黑体" panose="02010609060101010101" charset="-122"/>
                          <a:ea typeface="黑体" panose="02010609060101010101" charset="-122"/>
                        </a:rPr>
                        <a:t>体态语言到位</a:t>
                      </a:r>
                      <a:endParaRPr lang="zh-CN" altLang="en-US" sz="280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>
                          <a:latin typeface="黑体" panose="02010609060101010101" charset="-122"/>
                          <a:ea typeface="黑体" panose="02010609060101010101" charset="-122"/>
                        </a:rPr>
                        <a:t>表情、眼神、手势</a:t>
                      </a:r>
                      <a:endParaRPr lang="zh-CN" altLang="en-US" sz="280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sz="2800"/>
                    </a:p>
                  </a:txBody>
                  <a:tcPr/>
                </a:tc>
              </a:tr>
              <a:tr h="36576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800">
                          <a:latin typeface="黑体" panose="02010609060101010101" charset="-122"/>
                          <a:ea typeface="黑体" panose="02010609060101010101" charset="-122"/>
                        </a:rPr>
                        <a:t>想象创编合理</a:t>
                      </a:r>
                      <a:endParaRPr lang="zh-CN" altLang="en-US" sz="280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Bobby,...</a:t>
                      </a:r>
                      <a:endParaRPr lang="en-US" altLang="zh-CN" sz="280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sz="280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下弧形箭头 18"/>
          <p:cNvSpPr/>
          <p:nvPr/>
        </p:nvSpPr>
        <p:spPr>
          <a:xfrm>
            <a:off x="7322820" y="1731010"/>
            <a:ext cx="336550" cy="206375"/>
          </a:xfrm>
          <a:prstGeom prst="curvedUpArrow">
            <a:avLst/>
          </a:prstGeom>
          <a:solidFill>
            <a:srgbClr val="FF000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0" name="上弧形箭头 19"/>
          <p:cNvSpPr/>
          <p:nvPr/>
        </p:nvSpPr>
        <p:spPr>
          <a:xfrm>
            <a:off x="8550275" y="1697990"/>
            <a:ext cx="379730" cy="239395"/>
          </a:xfrm>
          <a:prstGeom prst="curvedDownArrow">
            <a:avLst/>
          </a:prstGeom>
          <a:solidFill>
            <a:srgbClr val="FF000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9702165" y="1731010"/>
            <a:ext cx="217805" cy="17335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22" name="图片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96380" y="2033905"/>
            <a:ext cx="584835" cy="486410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6"/>
          <a:srcRect l="-2302"/>
          <a:stretch>
            <a:fillRect/>
          </a:stretch>
        </p:blipFill>
        <p:spPr>
          <a:xfrm>
            <a:off x="7567930" y="2033905"/>
            <a:ext cx="607695" cy="487045"/>
          </a:xfrm>
          <a:prstGeom prst="rect">
            <a:avLst/>
          </a:prstGeom>
        </p:spPr>
      </p:pic>
      <p:pic>
        <p:nvPicPr>
          <p:cNvPr id="23" name="图片 22"/>
          <p:cNvPicPr/>
          <p:nvPr/>
        </p:nvPicPr>
        <p:blipFill>
          <a:blip r:embed="rId7"/>
          <a:stretch>
            <a:fillRect/>
          </a:stretch>
        </p:blipFill>
        <p:spPr>
          <a:xfrm>
            <a:off x="10383520" y="1552575"/>
            <a:ext cx="486410" cy="483870"/>
          </a:xfrm>
          <a:prstGeom prst="rect">
            <a:avLst/>
          </a:prstGeom>
        </p:spPr>
      </p:pic>
      <p:pic>
        <p:nvPicPr>
          <p:cNvPr id="24" name="图片 23"/>
          <p:cNvPicPr/>
          <p:nvPr/>
        </p:nvPicPr>
        <p:blipFill>
          <a:blip r:embed="rId7"/>
          <a:stretch>
            <a:fillRect/>
          </a:stretch>
        </p:blipFill>
        <p:spPr>
          <a:xfrm>
            <a:off x="10978515" y="2036445"/>
            <a:ext cx="486410" cy="483870"/>
          </a:xfrm>
          <a:prstGeom prst="rect">
            <a:avLst/>
          </a:prstGeom>
        </p:spPr>
      </p:pic>
      <p:pic>
        <p:nvPicPr>
          <p:cNvPr id="27" name="图片 26"/>
          <p:cNvPicPr/>
          <p:nvPr/>
        </p:nvPicPr>
        <p:blipFill>
          <a:blip r:embed="rId7"/>
          <a:stretch>
            <a:fillRect/>
          </a:stretch>
        </p:blipFill>
        <p:spPr>
          <a:xfrm>
            <a:off x="10383520" y="2603500"/>
            <a:ext cx="486410" cy="483870"/>
          </a:xfrm>
          <a:prstGeom prst="rect">
            <a:avLst/>
          </a:prstGeom>
        </p:spPr>
      </p:pic>
      <p:pic>
        <p:nvPicPr>
          <p:cNvPr id="28" name="图片 27"/>
          <p:cNvPicPr/>
          <p:nvPr/>
        </p:nvPicPr>
        <p:blipFill>
          <a:blip r:embed="rId7"/>
          <a:stretch>
            <a:fillRect/>
          </a:stretch>
        </p:blipFill>
        <p:spPr>
          <a:xfrm>
            <a:off x="10978515" y="3087370"/>
            <a:ext cx="486410" cy="4838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图片 22"/>
          <p:cNvPicPr/>
          <p:nvPr/>
        </p:nvPicPr>
        <p:blipFill>
          <a:blip r:embed="rId1"/>
          <a:stretch>
            <a:fillRect/>
          </a:stretch>
        </p:blipFill>
        <p:spPr>
          <a:xfrm>
            <a:off x="8964295" y="4092575"/>
            <a:ext cx="2487295" cy="2287270"/>
          </a:xfrm>
          <a:prstGeom prst="ellipse">
            <a:avLst/>
          </a:prstGeom>
        </p:spPr>
      </p:pic>
      <p:pic>
        <p:nvPicPr>
          <p:cNvPr id="22" name="图片 21"/>
          <p:cNvPicPr/>
          <p:nvPr/>
        </p:nvPicPr>
        <p:blipFill>
          <a:blip r:embed="rId2"/>
          <a:stretch>
            <a:fillRect/>
          </a:stretch>
        </p:blipFill>
        <p:spPr>
          <a:xfrm>
            <a:off x="6280150" y="4133850"/>
            <a:ext cx="2301875" cy="2341880"/>
          </a:xfrm>
          <a:prstGeom prst="ellipse">
            <a:avLst/>
          </a:prstGeom>
        </p:spPr>
      </p:pic>
      <p:pic>
        <p:nvPicPr>
          <p:cNvPr id="21" name="图片 20"/>
          <p:cNvPicPr/>
          <p:nvPr/>
        </p:nvPicPr>
        <p:blipFill>
          <a:blip r:embed="rId3"/>
          <a:stretch>
            <a:fillRect/>
          </a:stretch>
        </p:blipFill>
        <p:spPr>
          <a:xfrm>
            <a:off x="4046855" y="3973195"/>
            <a:ext cx="2233295" cy="2376805"/>
          </a:xfrm>
          <a:prstGeom prst="ellipse">
            <a:avLst/>
          </a:prstGeom>
        </p:spPr>
      </p:pic>
      <p:pic>
        <p:nvPicPr>
          <p:cNvPr id="20" name="图片 19"/>
          <p:cNvPicPr/>
          <p:nvPr/>
        </p:nvPicPr>
        <p:blipFill>
          <a:blip r:embed="rId4"/>
          <a:srcRect l="55407" t="59778" r="6572" b="8685"/>
          <a:stretch>
            <a:fillRect/>
          </a:stretch>
        </p:blipFill>
        <p:spPr>
          <a:xfrm>
            <a:off x="2089785" y="4133850"/>
            <a:ext cx="1579880" cy="1717040"/>
          </a:xfrm>
          <a:prstGeom prst="ellipse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3" name="组合 12"/>
          <p:cNvGrpSpPr/>
          <p:nvPr/>
        </p:nvGrpSpPr>
        <p:grpSpPr>
          <a:xfrm>
            <a:off x="840740" y="166370"/>
            <a:ext cx="3928745" cy="713105"/>
            <a:chOff x="754888" y="463804"/>
            <a:chExt cx="3809462" cy="585216"/>
          </a:xfrm>
        </p:grpSpPr>
        <p:sp>
          <p:nvSpPr>
            <p:cNvPr id="14" name="文本框 13"/>
            <p:cNvSpPr txBox="1"/>
            <p:nvPr/>
          </p:nvSpPr>
          <p:spPr>
            <a:xfrm>
              <a:off x="854840" y="526756"/>
              <a:ext cx="3608288" cy="5219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zh-CN" altLang="en-US" sz="2800" i="1" dirty="0">
                <a:latin typeface="Segoe UI Black" panose="020B0A02040204020203" pitchFamily="34" charset="0"/>
              </a:endParaRPr>
            </a:p>
          </p:txBody>
        </p:sp>
        <p:sp>
          <p:nvSpPr>
            <p:cNvPr id="15" name="箭头: 五边形 5"/>
            <p:cNvSpPr/>
            <p:nvPr/>
          </p:nvSpPr>
          <p:spPr>
            <a:xfrm>
              <a:off x="754888" y="463804"/>
              <a:ext cx="3809462" cy="585216"/>
            </a:xfrm>
            <a:prstGeom prst="homePlate">
              <a:avLst/>
            </a:prstGeom>
            <a:solidFill>
              <a:srgbClr val="FCC745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" name="矩形 2"/>
          <p:cNvSpPr/>
          <p:nvPr/>
        </p:nvSpPr>
        <p:spPr>
          <a:xfrm>
            <a:off x="0" y="5943600"/>
            <a:ext cx="12192000" cy="91440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77545" y="166370"/>
            <a:ext cx="440436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i="1" dirty="0">
                <a:latin typeface="Segoe UI Black" panose="020B0A02040204020203" pitchFamily="34" charset="0"/>
                <a:ea typeface="Segoe UI Black" panose="020B0A02040204020203" pitchFamily="34" charset="0"/>
              </a:rPr>
              <a:t> Think </a:t>
            </a:r>
            <a:r>
              <a:rPr lang="en-US" altLang="zh-CN" sz="4000" i="1" dirty="0">
                <a:latin typeface="Segoe UI Black" panose="020B0A02040204020203" pitchFamily="34" charset="0"/>
                <a:ea typeface="Segoe UI Black" panose="020B0A02040204020203" pitchFamily="34" charset="0"/>
              </a:rPr>
              <a:t>and talk</a:t>
            </a:r>
            <a:endParaRPr lang="zh-CN" altLang="en-US" sz="4000" i="1" dirty="0">
              <a:latin typeface="Segoe UI Black" panose="020B0A02040204020203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343" y="-67062"/>
            <a:ext cx="981462" cy="98146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301"/>
          <a:stretch>
            <a:fillRect/>
          </a:stretch>
        </p:blipFill>
        <p:spPr>
          <a:xfrm>
            <a:off x="-51435" y="1096010"/>
            <a:ext cx="11887200" cy="2814955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1475104" y="3492500"/>
            <a:ext cx="8608060" cy="1978025"/>
            <a:chOff x="280906" y="5221164"/>
            <a:chExt cx="8015894" cy="1391697"/>
          </a:xfrm>
        </p:grpSpPr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3933" r="7156" b="35208"/>
            <a:stretch>
              <a:fillRect/>
            </a:stretch>
          </p:blipFill>
          <p:spPr>
            <a:xfrm>
              <a:off x="280906" y="5221164"/>
              <a:ext cx="8015894" cy="1391697"/>
            </a:xfrm>
            <a:prstGeom prst="rect">
              <a:avLst/>
            </a:prstGeom>
          </p:spPr>
        </p:pic>
        <p:sp>
          <p:nvSpPr>
            <p:cNvPr id="9" name="文本框 8"/>
            <p:cNvSpPr txBox="1"/>
            <p:nvPr/>
          </p:nvSpPr>
          <p:spPr>
            <a:xfrm>
              <a:off x="1694154" y="5707699"/>
              <a:ext cx="6296935" cy="6706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i="1" dirty="0">
                  <a:latin typeface="Segoe UI Black" panose="020B0A02040204020203" pitchFamily="34" charset="0"/>
                </a:rPr>
                <a:t>Different weather</a:t>
              </a:r>
              <a:r>
                <a:rPr lang="zh-CN" altLang="en-US" sz="2800" i="1" dirty="0">
                  <a:latin typeface="Segoe UI Black" panose="020B0A02040204020203" pitchFamily="34" charset="0"/>
                </a:rPr>
                <a:t>，</a:t>
              </a:r>
              <a:r>
                <a:rPr lang="en-US" altLang="zh-CN" sz="2800" i="1" dirty="0">
                  <a:latin typeface="Segoe UI Black" panose="020B0A02040204020203" pitchFamily="34" charset="0"/>
                </a:rPr>
                <a:t>different things.</a:t>
              </a:r>
              <a:endParaRPr lang="en-US" altLang="zh-CN" sz="2800" i="1" dirty="0">
                <a:latin typeface="Segoe UI Black" panose="020B0A02040204020203" pitchFamily="34" charset="0"/>
              </a:endParaRPr>
            </a:p>
            <a:p>
              <a:r>
                <a:rPr lang="en-US" altLang="zh-CN" sz="2800" i="1" dirty="0">
                  <a:latin typeface="Segoe UI Black" panose="020B0A02040204020203" pitchFamily="34" charset="0"/>
                </a:rPr>
                <a:t>           </a:t>
              </a:r>
              <a:r>
                <a:rPr lang="en-US" altLang="zh-CN" sz="2400" b="1" dirty="0">
                  <a:latin typeface="Segoe UI Black" panose="020B0A02040204020203" pitchFamily="34" charset="0"/>
                </a:rPr>
                <a:t>(</a:t>
              </a:r>
              <a:r>
                <a:rPr lang="zh-CN" altLang="en-US" sz="2400" b="1" dirty="0">
                  <a:latin typeface="Segoe UI Black" panose="020B0A02040204020203" pitchFamily="34" charset="0"/>
                </a:rPr>
                <a:t>不同的天气，不同的</a:t>
              </a:r>
              <a:r>
                <a:rPr lang="zh-CN" altLang="en-US" sz="2400" b="1" dirty="0">
                  <a:latin typeface="Segoe UI Black" panose="020B0A02040204020203" pitchFamily="34" charset="0"/>
                </a:rPr>
                <a:t>事情）</a:t>
              </a:r>
              <a:endParaRPr lang="zh-CN" altLang="en-US" sz="2400" b="1" dirty="0">
                <a:latin typeface="Segoe UI Black" panose="020B0A02040204020203" pitchFamily="34" charset="0"/>
              </a:endParaRPr>
            </a:p>
          </p:txBody>
        </p:sp>
      </p:grpSp>
      <p:pic>
        <p:nvPicPr>
          <p:cNvPr id="11" name="图片 10"/>
          <p:cNvPicPr>
            <a:picLocks noChangeAspect="1"/>
          </p:cNvPicPr>
          <p:nvPr/>
        </p:nvPicPr>
        <p:blipFill>
          <a:blip r:embed="rId8"/>
          <a:srcRect l="5564" t="7377" r="4207" b="21148"/>
          <a:stretch>
            <a:fillRect/>
          </a:stretch>
        </p:blipFill>
        <p:spPr>
          <a:xfrm>
            <a:off x="1116330" y="2278380"/>
            <a:ext cx="1094740" cy="73152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9"/>
          <a:srcRect l="4674" r="5467"/>
          <a:stretch>
            <a:fillRect/>
          </a:stretch>
        </p:blipFill>
        <p:spPr>
          <a:xfrm>
            <a:off x="2541270" y="2524760"/>
            <a:ext cx="910590" cy="797560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94455" y="2579370"/>
            <a:ext cx="1071880" cy="687705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15890" y="2246630"/>
            <a:ext cx="1127125" cy="1130935"/>
          </a:xfrm>
          <a:prstGeom prst="rect">
            <a:avLst/>
          </a:prstGeom>
        </p:spPr>
      </p:pic>
      <p:sp>
        <p:nvSpPr>
          <p:cNvPr id="35" name="文本框 34"/>
          <p:cNvSpPr txBox="1"/>
          <p:nvPr/>
        </p:nvSpPr>
        <p:spPr>
          <a:xfrm>
            <a:off x="4769485" y="243205"/>
            <a:ext cx="6132830" cy="42989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 b="1" dirty="0"/>
              <a:t>两人一组</a:t>
            </a:r>
            <a:r>
              <a:rPr lang="zh-CN" altLang="en-US" sz="2400" b="1" dirty="0"/>
              <a:t>谈论在不同天气，</a:t>
            </a:r>
            <a:r>
              <a:rPr lang="zh-CN" altLang="en-US" sz="2400" b="1" dirty="0"/>
              <a:t>所做的事情</a:t>
            </a:r>
            <a:r>
              <a:rPr lang="zh-CN" altLang="en-US" sz="2400" b="1" dirty="0"/>
              <a:t>吧！</a:t>
            </a:r>
            <a:endParaRPr lang="zh-CN" altLang="en-US" sz="2400" b="1" dirty="0"/>
          </a:p>
        </p:txBody>
      </p:sp>
      <p:pic>
        <p:nvPicPr>
          <p:cNvPr id="10" name="轻快的钢琴曲_clip">
            <a:hlinkClick r:id="" action="ppaction://media"/>
          </p:cNvPr>
          <p:cNvPicPr/>
          <p:nvPr>
            <a:audioFile r:link="rId12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0717530" y="316865"/>
            <a:ext cx="412750" cy="412750"/>
          </a:xfrm>
          <a:prstGeom prst="rect">
            <a:avLst/>
          </a:prstGeom>
        </p:spPr>
      </p:pic>
      <p:sp>
        <p:nvSpPr>
          <p:cNvPr id="18" name="圆角矩形 17"/>
          <p:cNvSpPr/>
          <p:nvPr/>
        </p:nvSpPr>
        <p:spPr>
          <a:xfrm>
            <a:off x="2211070" y="1888490"/>
            <a:ext cx="3674745" cy="466090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>
          <a:blip r:embed="rId15"/>
          <a:srcRect t="5825" r="4490" b="7830"/>
          <a:stretch>
            <a:fillRect/>
          </a:stretch>
        </p:blipFill>
        <p:spPr>
          <a:xfrm>
            <a:off x="511175" y="4408805"/>
            <a:ext cx="1036320" cy="1367155"/>
          </a:xfrm>
          <a:prstGeom prst="rect">
            <a:avLst/>
          </a:prstGeom>
        </p:spPr>
      </p:pic>
      <p:sp>
        <p:nvSpPr>
          <p:cNvPr id="24" name="圆角矩形 23"/>
          <p:cNvSpPr/>
          <p:nvPr/>
        </p:nvSpPr>
        <p:spPr>
          <a:xfrm>
            <a:off x="1950720" y="1442085"/>
            <a:ext cx="3483610" cy="446405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28" dur="3591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33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箭头: 五边形 5"/>
          <p:cNvSpPr/>
          <p:nvPr/>
        </p:nvSpPr>
        <p:spPr>
          <a:xfrm>
            <a:off x="840740" y="198120"/>
            <a:ext cx="4211320" cy="584835"/>
          </a:xfrm>
          <a:prstGeom prst="homePlate">
            <a:avLst/>
          </a:prstGeom>
          <a:solidFill>
            <a:srgbClr val="FCC745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0" y="5943600"/>
            <a:ext cx="12192000" cy="914400"/>
          </a:xfrm>
          <a:prstGeom prst="rect">
            <a:avLst/>
          </a:prstGeom>
          <a:solidFill>
            <a:srgbClr val="FCC7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840568" y="75825"/>
            <a:ext cx="49018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i="1" dirty="0">
                <a:latin typeface="Segoe UI Black" panose="020B0A02040204020203" pitchFamily="34" charset="0"/>
                <a:ea typeface="Segoe UI Black" panose="020B0A02040204020203" pitchFamily="34" charset="0"/>
              </a:rPr>
              <a:t>Listen and read</a:t>
            </a:r>
            <a:endParaRPr lang="zh-CN" altLang="en-US" sz="4000" i="1" dirty="0">
              <a:latin typeface="Segoe UI Black" panose="020B0A02040204020203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343" y="-67062"/>
            <a:ext cx="981462" cy="98146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2004" y="1922317"/>
            <a:ext cx="7999565" cy="1336354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6545765" y="3077868"/>
            <a:ext cx="1684866" cy="1188720"/>
            <a:chOff x="2878667" y="2460491"/>
            <a:chExt cx="1684866" cy="1188720"/>
          </a:xfrm>
        </p:grpSpPr>
        <p:pic>
          <p:nvPicPr>
            <p:cNvPr id="10" name="图片 9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23" t="7545" r="49136" b="75122"/>
            <a:stretch>
              <a:fillRect/>
            </a:stretch>
          </p:blipFill>
          <p:spPr>
            <a:xfrm>
              <a:off x="2878667" y="2460491"/>
              <a:ext cx="1591734" cy="1188720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/>
          </p:nvSpPr>
          <p:spPr>
            <a:xfrm>
              <a:off x="3291499" y="2616746"/>
              <a:ext cx="127203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4000" b="1" dirty="0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/e/</a:t>
              </a:r>
              <a:endParaRPr lang="zh-CN" altLang="en-US" sz="4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6" name="4a_u6sounds_01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480050" y="7388225"/>
            <a:ext cx="406400" cy="406400"/>
          </a:xfrm>
          <a:prstGeom prst="rect">
            <a:avLst/>
          </a:prstGeom>
        </p:spPr>
      </p:pic>
      <p:pic>
        <p:nvPicPr>
          <p:cNvPr id="14" name="4a_u6sounds_01">
            <a:hlinkClick r:id="" action="ppaction://media"/>
          </p:cNvPr>
          <p:cNvPicPr/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05515" y="2152650"/>
            <a:ext cx="495300" cy="49530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8"/>
          <a:srcRect l="1386" t="35744" r="61742" b="15180"/>
          <a:stretch>
            <a:fillRect/>
          </a:stretch>
        </p:blipFill>
        <p:spPr>
          <a:xfrm>
            <a:off x="-51435" y="3077845"/>
            <a:ext cx="3768090" cy="3045460"/>
          </a:xfrm>
          <a:prstGeom prst="ellipse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54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>
                <p:cTn id="20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0" y="5943600"/>
            <a:ext cx="12192000" cy="91440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343" y="-67062"/>
            <a:ext cx="981462" cy="98146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343" y="2395143"/>
            <a:ext cx="12192000" cy="3528772"/>
          </a:xfrm>
          <a:prstGeom prst="rect">
            <a:avLst/>
          </a:prstGeom>
        </p:spPr>
      </p:pic>
      <p:sp>
        <p:nvSpPr>
          <p:cNvPr id="15" name="椭圆 14"/>
          <p:cNvSpPr/>
          <p:nvPr/>
        </p:nvSpPr>
        <p:spPr>
          <a:xfrm>
            <a:off x="1102995" y="2936240"/>
            <a:ext cx="2268855" cy="49276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0" name="椭圆 19"/>
          <p:cNvSpPr/>
          <p:nvPr/>
        </p:nvSpPr>
        <p:spPr>
          <a:xfrm>
            <a:off x="2275840" y="3582670"/>
            <a:ext cx="894715" cy="41592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1" name="椭圆 20"/>
          <p:cNvSpPr/>
          <p:nvPr/>
        </p:nvSpPr>
        <p:spPr>
          <a:xfrm>
            <a:off x="2205355" y="4794885"/>
            <a:ext cx="1864360" cy="54673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6" name="4AU6 Sounds in focus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454400" y="7535863"/>
            <a:ext cx="406400" cy="406400"/>
          </a:xfrm>
          <a:prstGeom prst="rect">
            <a:avLst/>
          </a:prstGeom>
        </p:spPr>
      </p:pic>
      <p:sp>
        <p:nvSpPr>
          <p:cNvPr id="54" name="文本框 53"/>
          <p:cNvSpPr txBox="1"/>
          <p:nvPr/>
        </p:nvSpPr>
        <p:spPr>
          <a:xfrm>
            <a:off x="3522980" y="4171950"/>
            <a:ext cx="17995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>
                <a:solidFill>
                  <a:srgbClr val="00B050"/>
                </a:solidFill>
                <a:latin typeface="字魂布丁体" panose="00000500000000000000" charset="-122"/>
                <a:ea typeface="字魂布丁体" panose="00000500000000000000" charset="-122"/>
                <a:cs typeface="Dolphin Story" charset="0"/>
              </a:rPr>
              <a:t>待在室内</a:t>
            </a:r>
            <a:endParaRPr lang="zh-CN" altLang="en-US" sz="2800">
              <a:solidFill>
                <a:srgbClr val="00B050"/>
              </a:solidFill>
              <a:latin typeface="字魂布丁体" panose="00000500000000000000" charset="-122"/>
              <a:ea typeface="字魂布丁体" panose="00000500000000000000" charset="-122"/>
              <a:cs typeface="Dolphin Story" charset="0"/>
            </a:endParaRPr>
          </a:p>
        </p:txBody>
      </p:sp>
      <p:cxnSp>
        <p:nvCxnSpPr>
          <p:cNvPr id="8" name="直接连接符 7"/>
          <p:cNvCxnSpPr/>
          <p:nvPr/>
        </p:nvCxnSpPr>
        <p:spPr>
          <a:xfrm>
            <a:off x="1466215" y="4693920"/>
            <a:ext cx="1905635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9" name="椭圆 8"/>
          <p:cNvSpPr/>
          <p:nvPr/>
        </p:nvSpPr>
        <p:spPr>
          <a:xfrm>
            <a:off x="389255" y="4171950"/>
            <a:ext cx="987425" cy="48069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1817370" y="1092835"/>
            <a:ext cx="8710930" cy="9531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l"/>
            <a:r>
              <a:rPr lang="zh-CN" altLang="en-US" sz="2800" b="1">
                <a:solidFill>
                  <a:schemeClr val="tx1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打开书</a:t>
            </a:r>
            <a:r>
              <a:rPr lang="en-US" altLang="zh-CN" sz="2800" b="1">
                <a:solidFill>
                  <a:schemeClr val="tx1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53</a:t>
            </a:r>
            <a:r>
              <a:rPr lang="zh-CN" altLang="en-US" sz="2800" b="1">
                <a:solidFill>
                  <a:schemeClr val="tx1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页，听这首小诗，</a:t>
            </a:r>
            <a:r>
              <a:rPr lang="zh-CN" altLang="en-US" sz="2800" b="1">
                <a:solidFill>
                  <a:srgbClr val="FF0000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圈出</a:t>
            </a:r>
            <a:r>
              <a:rPr lang="zh-CN" altLang="en-US" sz="2800" b="1">
                <a:solidFill>
                  <a:schemeClr val="tx1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和</a:t>
            </a:r>
            <a:r>
              <a:rPr lang="en-US" altLang="zh-CN" sz="2800" b="1">
                <a:solidFill>
                  <a:schemeClr val="tx1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“W</a:t>
            </a:r>
            <a:r>
              <a:rPr lang="en-US" altLang="zh-CN" sz="2800" b="1">
                <a:solidFill>
                  <a:srgbClr val="FF0000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e</a:t>
            </a:r>
            <a:r>
              <a:rPr lang="en-US" altLang="zh-CN" sz="2800" b="1">
                <a:solidFill>
                  <a:schemeClr val="tx1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dnesday”</a:t>
            </a:r>
            <a:r>
              <a:rPr lang="zh-CN" altLang="en-US" sz="2800" b="1">
                <a:solidFill>
                  <a:schemeClr val="tx1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发音一样发</a:t>
            </a:r>
            <a:r>
              <a:rPr lang="en-US" altLang="zh-CN" sz="2800" b="1">
                <a:solidFill>
                  <a:srgbClr val="FF0000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“/e/”</a:t>
            </a:r>
            <a:r>
              <a:rPr lang="zh-CN" altLang="en-US" sz="2800" b="1">
                <a:solidFill>
                  <a:schemeClr val="tx1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的单词</a:t>
            </a:r>
            <a:endParaRPr lang="zh-CN" altLang="en-US" sz="2800" b="1">
              <a:solidFill>
                <a:schemeClr val="tx1"/>
              </a:solidFill>
              <a:effectLst/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grpSp>
        <p:nvGrpSpPr>
          <p:cNvPr id="11" name="组合 10"/>
          <p:cNvGrpSpPr/>
          <p:nvPr/>
        </p:nvGrpSpPr>
        <p:grpSpPr>
          <a:xfrm>
            <a:off x="840740" y="166370"/>
            <a:ext cx="4436745" cy="713105"/>
            <a:chOff x="754888" y="463804"/>
            <a:chExt cx="3809462" cy="585216"/>
          </a:xfrm>
        </p:grpSpPr>
        <p:sp>
          <p:nvSpPr>
            <p:cNvPr id="13" name="文本框 12"/>
            <p:cNvSpPr txBox="1"/>
            <p:nvPr/>
          </p:nvSpPr>
          <p:spPr>
            <a:xfrm>
              <a:off x="854840" y="526756"/>
              <a:ext cx="3608288" cy="5219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zh-CN" altLang="en-US" sz="2800" i="1" dirty="0">
                <a:latin typeface="Segoe UI Black" panose="020B0A02040204020203" pitchFamily="34" charset="0"/>
              </a:endParaRPr>
            </a:p>
          </p:txBody>
        </p:sp>
        <p:sp>
          <p:nvSpPr>
            <p:cNvPr id="12" name="箭头: 五边形 5"/>
            <p:cNvSpPr/>
            <p:nvPr/>
          </p:nvSpPr>
          <p:spPr>
            <a:xfrm>
              <a:off x="754888" y="463804"/>
              <a:ext cx="3809462" cy="585216"/>
            </a:xfrm>
            <a:prstGeom prst="homePlate">
              <a:avLst/>
            </a:prstGeom>
            <a:solidFill>
              <a:srgbClr val="FCC745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840568" y="75825"/>
            <a:ext cx="4901863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i="1" dirty="0">
                <a:latin typeface="Segoe UI Black" panose="020B0A02040204020203" pitchFamily="34" charset="0"/>
                <a:ea typeface="Segoe UI Black" panose="020B0A02040204020203" pitchFamily="34" charset="0"/>
              </a:rPr>
              <a:t>Listen and circle</a:t>
            </a:r>
            <a:endParaRPr lang="en-US" altLang="zh-CN" sz="4000" i="1" dirty="0"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endParaRPr lang="zh-CN" altLang="en-US" sz="4000" i="1" dirty="0">
              <a:latin typeface="Segoe UI Black" panose="020B0A02040204020203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3424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15" grpId="0" bldLvl="0" animBg="1"/>
      <p:bldP spid="20" grpId="0" bldLvl="0" animBg="1"/>
      <p:bldP spid="21" grpId="0" bldLvl="0" animBg="1"/>
      <p:bldP spid="54" grpId="0"/>
      <p:bldP spid="54" grpId="1"/>
      <p:bldP spid="9" grpId="0" bldLvl="0" animBg="1"/>
      <p:bldP spid="10" grpId="0"/>
      <p:bldP spid="10" grpId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>
            <p:custDataLst>
              <p:tags r:id="rId1"/>
            </p:custDataLst>
          </p:nvPr>
        </p:nvSpPr>
        <p:spPr>
          <a:xfrm>
            <a:off x="0" y="-21590"/>
            <a:ext cx="12192000" cy="914400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>
            <p:custDataLst>
              <p:tags r:id="rId2"/>
            </p:custDataLst>
          </p:nvPr>
        </p:nvGrpSpPr>
        <p:grpSpPr>
          <a:xfrm>
            <a:off x="840740" y="166370"/>
            <a:ext cx="4436745" cy="713105"/>
            <a:chOff x="754888" y="463804"/>
            <a:chExt cx="3809462" cy="585216"/>
          </a:xfrm>
        </p:grpSpPr>
        <p:sp>
          <p:nvSpPr>
            <p:cNvPr id="16" name="文本框 15"/>
            <p:cNvSpPr txBox="1"/>
            <p:nvPr/>
          </p:nvSpPr>
          <p:spPr>
            <a:xfrm>
              <a:off x="854840" y="526756"/>
              <a:ext cx="3608288" cy="5219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zh-CN" altLang="en-US" sz="2800" i="1" dirty="0">
                <a:latin typeface="Segoe UI Black" panose="020B0A02040204020203" pitchFamily="34" charset="0"/>
              </a:endParaRPr>
            </a:p>
          </p:txBody>
        </p:sp>
        <p:sp>
          <p:nvSpPr>
            <p:cNvPr id="21" name="箭头: 五边形 5"/>
            <p:cNvSpPr/>
            <p:nvPr>
              <p:custDataLst>
                <p:tags r:id="rId3"/>
              </p:custDataLst>
            </p:nvPr>
          </p:nvSpPr>
          <p:spPr>
            <a:xfrm>
              <a:off x="754888" y="463804"/>
              <a:ext cx="3809462" cy="585216"/>
            </a:xfrm>
            <a:prstGeom prst="homePlate">
              <a:avLst/>
            </a:prstGeom>
            <a:solidFill>
              <a:srgbClr val="FCC745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4" name="图片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343" y="-67062"/>
            <a:ext cx="981462" cy="981462"/>
          </a:xfrm>
          <a:prstGeom prst="rect">
            <a:avLst/>
          </a:prstGeom>
        </p:spPr>
      </p:pic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1060450" y="166370"/>
            <a:ext cx="444944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i="1" dirty="0">
                <a:latin typeface="Segoe UI Black" panose="020B0A02040204020203" pitchFamily="34" charset="0"/>
                <a:ea typeface="Segoe UI Black" panose="020B0A02040204020203" pitchFamily="34" charset="0"/>
              </a:rPr>
              <a:t>Listen and read</a:t>
            </a:r>
            <a:endParaRPr lang="zh-CN" altLang="en-US" sz="4000" i="1" dirty="0">
              <a:latin typeface="Segoe UI Black" panose="020B0A02040204020203" pitchFamily="34" charset="0"/>
            </a:endParaRPr>
          </a:p>
        </p:txBody>
      </p:sp>
      <p:pic>
        <p:nvPicPr>
          <p:cNvPr id="27" name="图片 26" descr="fCN0LQiZB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2454910" y="695325"/>
            <a:ext cx="6796405" cy="6162675"/>
          </a:xfrm>
          <a:prstGeom prst="rect">
            <a:avLst/>
          </a:prstGeom>
        </p:spPr>
      </p:pic>
      <p:pic>
        <p:nvPicPr>
          <p:cNvPr id="49" name="图片 48" descr="fCN1W5hwj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0"/>
          <a:srcRect l="4435" t="12361" r="3343" b="8343"/>
          <a:stretch>
            <a:fillRect/>
          </a:stretch>
        </p:blipFill>
        <p:spPr>
          <a:xfrm>
            <a:off x="57150" y="4062730"/>
            <a:ext cx="4667885" cy="2795270"/>
          </a:xfrm>
          <a:prstGeom prst="rect">
            <a:avLst/>
          </a:prstGeom>
        </p:spPr>
      </p:pic>
      <p:pic>
        <p:nvPicPr>
          <p:cNvPr id="50" name="图片 49" descr="fCN1W5hwj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rcRect l="4435" t="12361" r="3343" b="8343"/>
          <a:stretch>
            <a:fillRect/>
          </a:stretch>
        </p:blipFill>
        <p:spPr>
          <a:xfrm>
            <a:off x="7404100" y="4062730"/>
            <a:ext cx="4667885" cy="2795270"/>
          </a:xfrm>
          <a:prstGeom prst="rect">
            <a:avLst/>
          </a:prstGeom>
        </p:spPr>
      </p:pic>
      <p:grpSp>
        <p:nvGrpSpPr>
          <p:cNvPr id="69" name="组合 68"/>
          <p:cNvGrpSpPr/>
          <p:nvPr>
            <p:custDataLst>
              <p:tags r:id="rId12"/>
            </p:custDataLst>
          </p:nvPr>
        </p:nvGrpSpPr>
        <p:grpSpPr>
          <a:xfrm>
            <a:off x="7404100" y="2780665"/>
            <a:ext cx="1413997" cy="1131586"/>
            <a:chOff x="4965" y="3988"/>
            <a:chExt cx="1891" cy="1737"/>
          </a:xfrm>
        </p:grpSpPr>
        <p:pic>
          <p:nvPicPr>
            <p:cNvPr id="70" name="图片 69" descr="fCN0e3YCz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4"/>
            <a:srcRect l="5687" t="16546" r="5477" b="18593"/>
            <a:stretch>
              <a:fillRect/>
            </a:stretch>
          </p:blipFill>
          <p:spPr>
            <a:xfrm>
              <a:off x="4965" y="3988"/>
              <a:ext cx="1681" cy="1737"/>
            </a:xfrm>
            <a:prstGeom prst="rect">
              <a:avLst/>
            </a:prstGeom>
          </p:spPr>
        </p:pic>
        <p:sp>
          <p:nvSpPr>
            <p:cNvPr id="71" name="文本框 70"/>
            <p:cNvSpPr txBox="1"/>
            <p:nvPr>
              <p:custDataLst>
                <p:tags r:id="rId15"/>
              </p:custDataLst>
            </p:nvPr>
          </p:nvSpPr>
          <p:spPr>
            <a:xfrm>
              <a:off x="5018" y="4563"/>
              <a:ext cx="1838" cy="994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r>
                <a:rPr lang="en-US" altLang="zh-CN" sz="32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h</a:t>
              </a:r>
              <a:r>
                <a:rPr lang="en-US" altLang="zh-CN" sz="32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a</a:t>
              </a:r>
              <a:r>
                <a:rPr lang="en-US" altLang="zh-CN" sz="32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ppy</a:t>
              </a:r>
              <a:endParaRPr lang="en-US" altLang="zh-CN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72" name="组合 71"/>
          <p:cNvGrpSpPr/>
          <p:nvPr>
            <p:custDataLst>
              <p:tags r:id="rId16"/>
            </p:custDataLst>
          </p:nvPr>
        </p:nvGrpSpPr>
        <p:grpSpPr>
          <a:xfrm>
            <a:off x="5278755" y="2580005"/>
            <a:ext cx="1637575" cy="1131586"/>
            <a:chOff x="4965" y="3988"/>
            <a:chExt cx="2190" cy="1737"/>
          </a:xfrm>
        </p:grpSpPr>
        <p:pic>
          <p:nvPicPr>
            <p:cNvPr id="73" name="图片 72" descr="fCN0e3YCz"/>
            <p:cNvPicPr>
              <a:picLocks noChangeAspect="1"/>
            </p:cNvPicPr>
            <p:nvPr>
              <p:custDataLst>
                <p:tags r:id="rId17"/>
              </p:custDataLst>
            </p:nvPr>
          </p:nvPicPr>
          <p:blipFill>
            <a:blip r:embed="rId14"/>
            <a:srcRect l="5687" t="16546" r="5477" b="18593"/>
            <a:stretch>
              <a:fillRect/>
            </a:stretch>
          </p:blipFill>
          <p:spPr>
            <a:xfrm>
              <a:off x="4965" y="3988"/>
              <a:ext cx="1681" cy="1737"/>
            </a:xfrm>
            <a:prstGeom prst="rect">
              <a:avLst/>
            </a:prstGeom>
          </p:spPr>
        </p:pic>
        <p:sp>
          <p:nvSpPr>
            <p:cNvPr id="74" name="文本框 73"/>
            <p:cNvSpPr txBox="1"/>
            <p:nvPr>
              <p:custDataLst>
                <p:tags r:id="rId18"/>
              </p:custDataLst>
            </p:nvPr>
          </p:nvSpPr>
          <p:spPr>
            <a:xfrm>
              <a:off x="5317" y="4413"/>
              <a:ext cx="1838" cy="994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r>
                <a:rPr lang="en-US" altLang="zh-CN" sz="40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l</a:t>
              </a:r>
              <a:r>
                <a:rPr lang="en-US" altLang="zh-CN" sz="40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e</a:t>
              </a:r>
              <a:r>
                <a:rPr lang="en-US" altLang="zh-CN" sz="40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g</a:t>
              </a:r>
              <a:endParaRPr lang="en-US" altLang="zh-CN" sz="4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75" name="组合 74"/>
          <p:cNvGrpSpPr/>
          <p:nvPr>
            <p:custDataLst>
              <p:tags r:id="rId19"/>
            </p:custDataLst>
          </p:nvPr>
        </p:nvGrpSpPr>
        <p:grpSpPr>
          <a:xfrm>
            <a:off x="3658235" y="1229360"/>
            <a:ext cx="1501484" cy="1131586"/>
            <a:chOff x="4965" y="3988"/>
            <a:chExt cx="2008" cy="1737"/>
          </a:xfrm>
        </p:grpSpPr>
        <p:pic>
          <p:nvPicPr>
            <p:cNvPr id="76" name="图片 75" descr="fCN0e3YCz"/>
            <p:cNvPicPr>
              <a:picLocks noChangeAspect="1"/>
            </p:cNvPicPr>
            <p:nvPr>
              <p:custDataLst>
                <p:tags r:id="rId20"/>
              </p:custDataLst>
            </p:nvPr>
          </p:nvPicPr>
          <p:blipFill>
            <a:blip r:embed="rId14"/>
            <a:srcRect l="5687" t="16546" r="5477" b="18593"/>
            <a:stretch>
              <a:fillRect/>
            </a:stretch>
          </p:blipFill>
          <p:spPr>
            <a:xfrm>
              <a:off x="4965" y="3988"/>
              <a:ext cx="1681" cy="1737"/>
            </a:xfrm>
            <a:prstGeom prst="rect">
              <a:avLst/>
            </a:prstGeom>
          </p:spPr>
        </p:pic>
        <p:sp>
          <p:nvSpPr>
            <p:cNvPr id="77" name="文本框 76"/>
            <p:cNvSpPr txBox="1"/>
            <p:nvPr>
              <p:custDataLst>
                <p:tags r:id="rId21"/>
              </p:custDataLst>
            </p:nvPr>
          </p:nvSpPr>
          <p:spPr>
            <a:xfrm>
              <a:off x="5135" y="4413"/>
              <a:ext cx="1838" cy="994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r>
                <a:rPr lang="en-US" altLang="zh-CN" sz="40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p</a:t>
              </a:r>
              <a:r>
                <a:rPr lang="en-US" altLang="zh-CN" sz="40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e</a:t>
              </a:r>
              <a:r>
                <a:rPr lang="en-US" altLang="zh-CN" sz="40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n</a:t>
              </a:r>
              <a:endParaRPr lang="en-US" altLang="zh-CN" sz="4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78" name="组合 77"/>
          <p:cNvGrpSpPr/>
          <p:nvPr>
            <p:custDataLst>
              <p:tags r:id="rId22"/>
            </p:custDataLst>
          </p:nvPr>
        </p:nvGrpSpPr>
        <p:grpSpPr>
          <a:xfrm>
            <a:off x="5395595" y="872490"/>
            <a:ext cx="1384835" cy="1131586"/>
            <a:chOff x="4965" y="3988"/>
            <a:chExt cx="1852" cy="1737"/>
          </a:xfrm>
        </p:grpSpPr>
        <p:pic>
          <p:nvPicPr>
            <p:cNvPr id="79" name="图片 78" descr="fCN0e3YCz"/>
            <p:cNvPicPr>
              <a:picLocks noChangeAspect="1"/>
            </p:cNvPicPr>
            <p:nvPr>
              <p:custDataLst>
                <p:tags r:id="rId23"/>
              </p:custDataLst>
            </p:nvPr>
          </p:nvPicPr>
          <p:blipFill>
            <a:blip r:embed="rId14"/>
            <a:srcRect l="5687" t="16546" r="5477" b="18593"/>
            <a:stretch>
              <a:fillRect/>
            </a:stretch>
          </p:blipFill>
          <p:spPr>
            <a:xfrm>
              <a:off x="4965" y="3988"/>
              <a:ext cx="1681" cy="1737"/>
            </a:xfrm>
            <a:prstGeom prst="rect">
              <a:avLst/>
            </a:prstGeom>
          </p:spPr>
        </p:pic>
        <p:sp>
          <p:nvSpPr>
            <p:cNvPr id="80" name="文本框 79"/>
            <p:cNvSpPr txBox="1"/>
            <p:nvPr>
              <p:custDataLst>
                <p:tags r:id="rId24"/>
              </p:custDataLst>
            </p:nvPr>
          </p:nvSpPr>
          <p:spPr>
            <a:xfrm>
              <a:off x="4979" y="4548"/>
              <a:ext cx="1838" cy="994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r>
                <a:rPr lang="en-US" altLang="zh-CN" sz="32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M</a:t>
              </a:r>
              <a:r>
                <a:rPr lang="en-US" altLang="zh-CN" sz="32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a</a:t>
              </a:r>
              <a:r>
                <a:rPr lang="en-US" altLang="zh-CN" sz="32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ths</a:t>
              </a:r>
              <a:endParaRPr lang="en-US" altLang="zh-CN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81" name="组合 80"/>
          <p:cNvGrpSpPr/>
          <p:nvPr>
            <p:custDataLst>
              <p:tags r:id="rId25"/>
            </p:custDataLst>
          </p:nvPr>
        </p:nvGrpSpPr>
        <p:grpSpPr>
          <a:xfrm>
            <a:off x="6966585" y="1468755"/>
            <a:ext cx="1550088" cy="1131586"/>
            <a:chOff x="4965" y="3988"/>
            <a:chExt cx="2073" cy="1737"/>
          </a:xfrm>
        </p:grpSpPr>
        <p:pic>
          <p:nvPicPr>
            <p:cNvPr id="82" name="图片 81" descr="fCN0e3YCz"/>
            <p:cNvPicPr>
              <a:picLocks noChangeAspect="1"/>
            </p:cNvPicPr>
            <p:nvPr>
              <p:custDataLst>
                <p:tags r:id="rId26"/>
              </p:custDataLst>
            </p:nvPr>
          </p:nvPicPr>
          <p:blipFill>
            <a:blip r:embed="rId14"/>
            <a:srcRect l="5687" t="16546" r="5477" b="18593"/>
            <a:stretch>
              <a:fillRect/>
            </a:stretch>
          </p:blipFill>
          <p:spPr>
            <a:xfrm>
              <a:off x="4965" y="3988"/>
              <a:ext cx="1681" cy="1737"/>
            </a:xfrm>
            <a:prstGeom prst="rect">
              <a:avLst/>
            </a:prstGeom>
          </p:spPr>
        </p:pic>
        <p:sp>
          <p:nvSpPr>
            <p:cNvPr id="83" name="文本框 82"/>
            <p:cNvSpPr txBox="1"/>
            <p:nvPr>
              <p:custDataLst>
                <p:tags r:id="rId27"/>
              </p:custDataLst>
            </p:nvPr>
          </p:nvSpPr>
          <p:spPr>
            <a:xfrm>
              <a:off x="5200" y="4413"/>
              <a:ext cx="1838" cy="994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r>
                <a:rPr lang="en-US" altLang="zh-CN" sz="40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b</a:t>
              </a:r>
              <a:r>
                <a:rPr lang="en-US" altLang="zh-CN" sz="40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e</a:t>
              </a:r>
              <a:r>
                <a:rPr lang="en-US" altLang="zh-CN" sz="40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d</a:t>
              </a:r>
              <a:endParaRPr lang="en-US" altLang="zh-CN" sz="4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85" name="图片 84" descr="fCN0e3YCz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14"/>
          <a:srcRect l="5687" t="16546" r="5477" b="18593"/>
          <a:stretch>
            <a:fillRect/>
          </a:stretch>
        </p:blipFill>
        <p:spPr>
          <a:xfrm>
            <a:off x="3658870" y="1229360"/>
            <a:ext cx="1256665" cy="1131570"/>
          </a:xfrm>
          <a:prstGeom prst="rect">
            <a:avLst/>
          </a:prstGeom>
        </p:spPr>
      </p:pic>
      <p:grpSp>
        <p:nvGrpSpPr>
          <p:cNvPr id="48" name="组合 47"/>
          <p:cNvGrpSpPr/>
          <p:nvPr>
            <p:custDataLst>
              <p:tags r:id="rId29"/>
            </p:custDataLst>
          </p:nvPr>
        </p:nvGrpSpPr>
        <p:grpSpPr>
          <a:xfrm>
            <a:off x="3152775" y="2503805"/>
            <a:ext cx="1501484" cy="1131586"/>
            <a:chOff x="4965" y="3988"/>
            <a:chExt cx="2008" cy="1737"/>
          </a:xfrm>
        </p:grpSpPr>
        <p:pic>
          <p:nvPicPr>
            <p:cNvPr id="28" name="图片 27" descr="fCN0e3YCz"/>
            <p:cNvPicPr>
              <a:picLocks noChangeAspect="1"/>
            </p:cNvPicPr>
            <p:nvPr>
              <p:custDataLst>
                <p:tags r:id="rId30"/>
              </p:custDataLst>
            </p:nvPr>
          </p:nvPicPr>
          <p:blipFill>
            <a:blip r:embed="rId14"/>
            <a:srcRect l="5687" t="16546" r="5477" b="18593"/>
            <a:stretch>
              <a:fillRect/>
            </a:stretch>
          </p:blipFill>
          <p:spPr>
            <a:xfrm>
              <a:off x="4965" y="3988"/>
              <a:ext cx="1681" cy="1737"/>
            </a:xfrm>
            <a:prstGeom prst="rect">
              <a:avLst/>
            </a:prstGeom>
          </p:spPr>
        </p:pic>
        <p:sp>
          <p:nvSpPr>
            <p:cNvPr id="30" name="文本框 29"/>
            <p:cNvSpPr txBox="1"/>
            <p:nvPr>
              <p:custDataLst>
                <p:tags r:id="rId31"/>
              </p:custDataLst>
            </p:nvPr>
          </p:nvSpPr>
          <p:spPr>
            <a:xfrm>
              <a:off x="5135" y="4413"/>
              <a:ext cx="1838" cy="994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r>
                <a:rPr lang="en-US" altLang="zh-CN" sz="40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m</a:t>
              </a:r>
              <a:r>
                <a:rPr lang="en-US" altLang="zh-CN" sz="40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a</a:t>
              </a:r>
              <a:r>
                <a:rPr lang="en-US" altLang="zh-CN" sz="40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t</a:t>
              </a:r>
              <a:endParaRPr lang="en-US" altLang="zh-CN" sz="4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87" name="图片 86" descr="fCN0e3YCz"/>
          <p:cNvPicPr>
            <a:picLocks noChangeAspect="1"/>
          </p:cNvPicPr>
          <p:nvPr>
            <p:custDataLst>
              <p:tags r:id="rId32"/>
            </p:custDataLst>
          </p:nvPr>
        </p:nvPicPr>
        <p:blipFill>
          <a:blip r:embed="rId14"/>
          <a:srcRect l="5687" t="16546" r="5477" b="18593"/>
          <a:stretch>
            <a:fillRect/>
          </a:stretch>
        </p:blipFill>
        <p:spPr>
          <a:xfrm>
            <a:off x="5411470" y="872490"/>
            <a:ext cx="1256665" cy="1131570"/>
          </a:xfrm>
          <a:prstGeom prst="rect">
            <a:avLst/>
          </a:prstGeom>
        </p:spPr>
      </p:pic>
      <p:pic>
        <p:nvPicPr>
          <p:cNvPr id="88" name="图片 87" descr="fCN0e3YCz"/>
          <p:cNvPicPr>
            <a:picLocks noChangeAspect="1"/>
          </p:cNvPicPr>
          <p:nvPr>
            <p:custDataLst>
              <p:tags r:id="rId33"/>
            </p:custDataLst>
          </p:nvPr>
        </p:nvPicPr>
        <p:blipFill>
          <a:blip r:embed="rId14"/>
          <a:srcRect l="5687" t="16546" r="5477" b="18593"/>
          <a:stretch>
            <a:fillRect/>
          </a:stretch>
        </p:blipFill>
        <p:spPr>
          <a:xfrm>
            <a:off x="3153410" y="2503805"/>
            <a:ext cx="1256665" cy="1131570"/>
          </a:xfrm>
          <a:prstGeom prst="rect">
            <a:avLst/>
          </a:prstGeom>
        </p:spPr>
      </p:pic>
      <p:pic>
        <p:nvPicPr>
          <p:cNvPr id="89" name="图片 88" descr="fCN0e3YCz"/>
          <p:cNvPicPr>
            <a:picLocks noChangeAspect="1"/>
          </p:cNvPicPr>
          <p:nvPr>
            <p:custDataLst>
              <p:tags r:id="rId34"/>
            </p:custDataLst>
          </p:nvPr>
        </p:nvPicPr>
        <p:blipFill>
          <a:blip r:embed="rId14"/>
          <a:srcRect l="5687" t="16546" r="5477" b="18593"/>
          <a:stretch>
            <a:fillRect/>
          </a:stretch>
        </p:blipFill>
        <p:spPr>
          <a:xfrm>
            <a:off x="5277485" y="2580005"/>
            <a:ext cx="1256665" cy="1131570"/>
          </a:xfrm>
          <a:prstGeom prst="rect">
            <a:avLst/>
          </a:prstGeom>
        </p:spPr>
      </p:pic>
      <p:pic>
        <p:nvPicPr>
          <p:cNvPr id="90" name="图片 89" descr="fCN0e3YCz"/>
          <p:cNvPicPr>
            <a:picLocks noChangeAspect="1"/>
          </p:cNvPicPr>
          <p:nvPr>
            <p:custDataLst>
              <p:tags r:id="rId35"/>
            </p:custDataLst>
          </p:nvPr>
        </p:nvPicPr>
        <p:blipFill>
          <a:blip r:embed="rId14"/>
          <a:srcRect l="5687" t="16546" r="5477" b="18593"/>
          <a:stretch>
            <a:fillRect/>
          </a:stretch>
        </p:blipFill>
        <p:spPr>
          <a:xfrm>
            <a:off x="7401560" y="2766060"/>
            <a:ext cx="1256665" cy="1131570"/>
          </a:xfrm>
          <a:prstGeom prst="rect">
            <a:avLst/>
          </a:prstGeom>
        </p:spPr>
      </p:pic>
      <p:pic>
        <p:nvPicPr>
          <p:cNvPr id="91" name="图片 90" descr="fCN0e3YCz"/>
          <p:cNvPicPr>
            <a:picLocks noChangeAspect="1"/>
          </p:cNvPicPr>
          <p:nvPr>
            <p:custDataLst>
              <p:tags r:id="rId36"/>
            </p:custDataLst>
          </p:nvPr>
        </p:nvPicPr>
        <p:blipFill>
          <a:blip r:embed="rId14"/>
          <a:srcRect l="5687" t="16546" r="5477" b="18593"/>
          <a:stretch>
            <a:fillRect/>
          </a:stretch>
        </p:blipFill>
        <p:spPr>
          <a:xfrm>
            <a:off x="6963410" y="1458595"/>
            <a:ext cx="1256665" cy="1131570"/>
          </a:xfrm>
          <a:prstGeom prst="rect">
            <a:avLst/>
          </a:prstGeom>
        </p:spPr>
      </p:pic>
      <p:pic>
        <p:nvPicPr>
          <p:cNvPr id="3" name="Pen">
            <a:hlinkClick r:id="" action="ppaction://media"/>
          </p:cNvPr>
          <p:cNvPicPr/>
          <p:nvPr>
            <a:audioFile r:link="rId37"/>
            <p:extLst>
              <p:ext uri="{DAA4B4D4-6D71-4841-9C94-3DE7FCFB9230}">
                <p14:media xmlns:p14="http://schemas.microsoft.com/office/powerpoint/2010/main" r:embed="rId38"/>
              </p:ext>
            </p:extLst>
          </p:nvPr>
        </p:nvPicPr>
        <p:blipFill>
          <a:blip r:embed="rId39"/>
          <a:stretch>
            <a:fillRect/>
          </a:stretch>
        </p:blipFill>
        <p:spPr>
          <a:xfrm>
            <a:off x="3533140" y="1190625"/>
            <a:ext cx="495300" cy="495300"/>
          </a:xfrm>
          <a:prstGeom prst="rect">
            <a:avLst/>
          </a:prstGeom>
        </p:spPr>
      </p:pic>
      <p:pic>
        <p:nvPicPr>
          <p:cNvPr id="7" name="Maths">
            <a:hlinkClick r:id="" action="ppaction://media"/>
          </p:cNvPr>
          <p:cNvPicPr/>
          <p:nvPr>
            <a:audioFile r:link="rId40"/>
            <p:extLst>
              <p:ext uri="{DAA4B4D4-6D71-4841-9C94-3DE7FCFB9230}">
                <p14:media xmlns:p14="http://schemas.microsoft.com/office/powerpoint/2010/main" r:embed="rId41"/>
              </p:ext>
            </p:extLst>
          </p:nvPr>
        </p:nvPicPr>
        <p:blipFill>
          <a:blip r:embed="rId39"/>
          <a:stretch>
            <a:fillRect/>
          </a:stretch>
        </p:blipFill>
        <p:spPr>
          <a:xfrm>
            <a:off x="5353050" y="872490"/>
            <a:ext cx="495300" cy="495300"/>
          </a:xfrm>
          <a:prstGeom prst="rect">
            <a:avLst/>
          </a:prstGeom>
        </p:spPr>
      </p:pic>
      <p:pic>
        <p:nvPicPr>
          <p:cNvPr id="8" name="Bed">
            <a:hlinkClick r:id="" action="ppaction://media"/>
          </p:cNvPr>
          <p:cNvPicPr/>
          <p:nvPr>
            <a:audioFile r:link="rId42"/>
            <p:extLst>
              <p:ext uri="{DAA4B4D4-6D71-4841-9C94-3DE7FCFB9230}">
                <p14:media xmlns:p14="http://schemas.microsoft.com/office/powerpoint/2010/main" r:embed="rId43"/>
              </p:ext>
            </p:extLst>
          </p:nvPr>
        </p:nvPicPr>
        <p:blipFill>
          <a:blip r:embed="rId39"/>
          <a:stretch>
            <a:fillRect/>
          </a:stretch>
        </p:blipFill>
        <p:spPr>
          <a:xfrm>
            <a:off x="6958965" y="1458595"/>
            <a:ext cx="495300" cy="495300"/>
          </a:xfrm>
          <a:prstGeom prst="rect">
            <a:avLst/>
          </a:prstGeom>
        </p:spPr>
      </p:pic>
      <p:pic>
        <p:nvPicPr>
          <p:cNvPr id="9" name="Happy">
            <a:hlinkClick r:id="" action="ppaction://media"/>
          </p:cNvPr>
          <p:cNvPicPr/>
          <p:nvPr>
            <a:audioFile r:link="rId44"/>
            <p:extLst>
              <p:ext uri="{DAA4B4D4-6D71-4841-9C94-3DE7FCFB9230}">
                <p14:media xmlns:p14="http://schemas.microsoft.com/office/powerpoint/2010/main" r:embed="rId45"/>
              </p:ext>
            </p:extLst>
          </p:nvPr>
        </p:nvPicPr>
        <p:blipFill>
          <a:blip r:embed="rId39"/>
          <a:stretch>
            <a:fillRect/>
          </a:stretch>
        </p:blipFill>
        <p:spPr>
          <a:xfrm>
            <a:off x="7060565" y="2856865"/>
            <a:ext cx="495300" cy="495300"/>
          </a:xfrm>
          <a:prstGeom prst="rect">
            <a:avLst/>
          </a:prstGeom>
        </p:spPr>
      </p:pic>
      <p:pic>
        <p:nvPicPr>
          <p:cNvPr id="10" name="Leg">
            <a:hlinkClick r:id="" action="ppaction://media"/>
          </p:cNvPr>
          <p:cNvPicPr/>
          <p:nvPr>
            <a:audioFile r:link="rId46"/>
            <p:extLst>
              <p:ext uri="{DAA4B4D4-6D71-4841-9C94-3DE7FCFB9230}">
                <p14:media xmlns:p14="http://schemas.microsoft.com/office/powerpoint/2010/main" r:embed="rId47"/>
              </p:ext>
            </p:extLst>
          </p:nvPr>
        </p:nvPicPr>
        <p:blipFill>
          <a:blip r:embed="rId39"/>
          <a:stretch>
            <a:fillRect/>
          </a:stretch>
        </p:blipFill>
        <p:spPr>
          <a:xfrm>
            <a:off x="4902835" y="2787015"/>
            <a:ext cx="495300" cy="495300"/>
          </a:xfrm>
          <a:prstGeom prst="rect">
            <a:avLst/>
          </a:prstGeom>
        </p:spPr>
      </p:pic>
      <p:pic>
        <p:nvPicPr>
          <p:cNvPr id="11" name="Mat 副本">
            <a:hlinkClick r:id="" action="ppaction://media"/>
          </p:cNvPr>
          <p:cNvPicPr/>
          <p:nvPr>
            <a:audioFile r:link="rId48"/>
            <p:extLst>
              <p:ext uri="{DAA4B4D4-6D71-4841-9C94-3DE7FCFB9230}">
                <p14:media xmlns:p14="http://schemas.microsoft.com/office/powerpoint/2010/main" r:embed="rId49"/>
              </p:ext>
            </p:extLst>
          </p:nvPr>
        </p:nvPicPr>
        <p:blipFill>
          <a:blip r:embed="rId39"/>
          <a:stretch>
            <a:fillRect/>
          </a:stretch>
        </p:blipFill>
        <p:spPr>
          <a:xfrm>
            <a:off x="3037840" y="2503805"/>
            <a:ext cx="495300" cy="495300"/>
          </a:xfrm>
          <a:prstGeom prst="rect">
            <a:avLst/>
          </a:prstGeom>
        </p:spPr>
      </p:pic>
      <p:sp>
        <p:nvSpPr>
          <p:cNvPr id="12" name="圆角矩形 11"/>
          <p:cNvSpPr/>
          <p:nvPr/>
        </p:nvSpPr>
        <p:spPr>
          <a:xfrm>
            <a:off x="1934845" y="6259195"/>
            <a:ext cx="912495" cy="53149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 b="1">
                <a:solidFill>
                  <a:srgbClr val="FF0000"/>
                </a:solidFill>
              </a:rPr>
              <a:t>[</a:t>
            </a:r>
            <a:r>
              <a:rPr lang="en-US" altLang="en-US" sz="2800" b="1">
                <a:solidFill>
                  <a:srgbClr val="FF0000"/>
                </a:solidFill>
              </a:rPr>
              <a:t>æ</a:t>
            </a:r>
            <a:r>
              <a:rPr lang="en-US" altLang="zh-CN" sz="2800" b="1">
                <a:solidFill>
                  <a:srgbClr val="FF0000"/>
                </a:solidFill>
              </a:rPr>
              <a:t>] </a:t>
            </a:r>
            <a:endParaRPr lang="en-US" altLang="zh-CN" sz="2800" b="1">
              <a:solidFill>
                <a:srgbClr val="FF0000"/>
              </a:solidFill>
            </a:endParaRPr>
          </a:p>
        </p:txBody>
      </p:sp>
      <p:sp>
        <p:nvSpPr>
          <p:cNvPr id="13" name="圆角矩形 12"/>
          <p:cNvSpPr/>
          <p:nvPr/>
        </p:nvSpPr>
        <p:spPr>
          <a:xfrm>
            <a:off x="9378315" y="6259195"/>
            <a:ext cx="912495" cy="53149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 b="1">
                <a:solidFill>
                  <a:srgbClr val="FF0000"/>
                </a:solidFill>
              </a:rPr>
              <a:t>[</a:t>
            </a:r>
            <a:r>
              <a:rPr lang="en-US" altLang="zh-CN" sz="2800" b="1">
                <a:solidFill>
                  <a:srgbClr val="FF0000"/>
                </a:solidFill>
              </a:rPr>
              <a:t>e] </a:t>
            </a:r>
            <a:endParaRPr lang="en-US" altLang="zh-CN" sz="28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50573 0.450741 " pathEditMode="relative" rAng="0" ptsTypes="">
                                      <p:cBhvr>
                                        <p:cTn id="12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" y="2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6667 0.565278 " pathEditMode="relative" rAng="0" ptsTypes="">
                                      <p:cBhvr>
                                        <p:cTn id="17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" y="2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625 0.0402778 L 0.22224 0.319074 " pathEditMode="relative" rAng="0" ptsTypes="">
                                      <p:cBhvr>
                                        <p:cTn id="22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7" y="1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84271 0.463056 " pathEditMode="relative" rAng="0" ptsTypes="">
                                      <p:cBhvr>
                                        <p:cTn id="27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5" y="2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298437 0.353796 " pathEditMode="relative" rAng="0" ptsTypes="">
                                      <p:cBhvr>
                                        <p:cTn id="3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" y="2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75729 0.206481 " pathEditMode="relative" rAng="0" ptsTypes="">
                                      <p:cBhvr>
                                        <p:cTn id="37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" y="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2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8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0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6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audio>
              <p:cMediaNode>
                <p:cTn id="68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>
                <p:cTn id="69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>
                <p:cTn id="70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>
                <p:cTn id="71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>
                <p:cTn id="72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>
                <p:cTn id="73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rgbClr val="97D2B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0" y="5943600"/>
            <a:ext cx="12192000" cy="91440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343" y="-67062"/>
            <a:ext cx="981462" cy="981462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2"/>
          <a:srcRect l="5564" t="7377" r="4207" b="21148"/>
          <a:stretch>
            <a:fillRect/>
          </a:stretch>
        </p:blipFill>
        <p:spPr>
          <a:xfrm>
            <a:off x="1384300" y="2021840"/>
            <a:ext cx="877570" cy="550545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3"/>
          <a:srcRect l="4674" r="5467"/>
          <a:stretch>
            <a:fillRect/>
          </a:stretch>
        </p:blipFill>
        <p:spPr>
          <a:xfrm>
            <a:off x="2637790" y="977900"/>
            <a:ext cx="832485" cy="602615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58425" y="977900"/>
            <a:ext cx="880745" cy="796290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91775" y="2572385"/>
            <a:ext cx="958850" cy="800735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6"/>
          <a:srcRect t="5825" r="4490" b="7830"/>
          <a:stretch>
            <a:fillRect/>
          </a:stretch>
        </p:blipFill>
        <p:spPr>
          <a:xfrm>
            <a:off x="0" y="4576445"/>
            <a:ext cx="1036320" cy="1367155"/>
          </a:xfrm>
          <a:prstGeom prst="rect">
            <a:avLst/>
          </a:prstGeom>
        </p:spPr>
      </p:pic>
      <p:pic>
        <p:nvPicPr>
          <p:cNvPr id="38" name="图片 3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52810" y="4340225"/>
            <a:ext cx="1100455" cy="1598295"/>
          </a:xfrm>
          <a:prstGeom prst="rect">
            <a:avLst/>
          </a:prstGeom>
        </p:spPr>
      </p:pic>
      <p:grpSp>
        <p:nvGrpSpPr>
          <p:cNvPr id="5" name="组合 4"/>
          <p:cNvGrpSpPr/>
          <p:nvPr/>
        </p:nvGrpSpPr>
        <p:grpSpPr>
          <a:xfrm>
            <a:off x="1674494" y="1663701"/>
            <a:ext cx="8937625" cy="4051934"/>
            <a:chOff x="108833" y="5207761"/>
            <a:chExt cx="8322788" cy="2850856"/>
          </a:xfrm>
        </p:grpSpPr>
        <p:pic>
          <p:nvPicPr>
            <p:cNvPr id="24" name="图片 2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3933" r="7156" b="35208"/>
            <a:stretch>
              <a:fillRect/>
            </a:stretch>
          </p:blipFill>
          <p:spPr>
            <a:xfrm>
              <a:off x="108833" y="5207761"/>
              <a:ext cx="8322788" cy="2446527"/>
            </a:xfrm>
            <a:prstGeom prst="rect">
              <a:avLst/>
            </a:prstGeom>
          </p:spPr>
        </p:pic>
        <p:sp>
          <p:nvSpPr>
            <p:cNvPr id="25" name="文本框 24"/>
            <p:cNvSpPr txBox="1"/>
            <p:nvPr/>
          </p:nvSpPr>
          <p:spPr>
            <a:xfrm>
              <a:off x="1598361" y="5919469"/>
              <a:ext cx="6296935" cy="2139148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r>
                <a:rPr lang="en-US" altLang="zh-CN" sz="2800" i="1" dirty="0">
                  <a:latin typeface="Segoe UI Black" panose="020B0A02040204020203" pitchFamily="34" charset="0"/>
                </a:rPr>
                <a:t>Different cities</a:t>
              </a:r>
              <a:r>
                <a:rPr lang="zh-CN" altLang="en-US" sz="2800" i="1" dirty="0">
                  <a:latin typeface="Segoe UI Black" panose="020B0A02040204020203" pitchFamily="34" charset="0"/>
                </a:rPr>
                <a:t>，</a:t>
              </a:r>
              <a:r>
                <a:rPr lang="en-US" altLang="zh-CN" sz="2800" i="1" dirty="0">
                  <a:latin typeface="Segoe UI Black" panose="020B0A02040204020203" pitchFamily="34" charset="0"/>
                </a:rPr>
                <a:t>different weather.</a:t>
              </a:r>
              <a:endParaRPr lang="en-US" altLang="zh-CN" sz="2800" i="1" dirty="0">
                <a:latin typeface="Segoe UI Black" panose="020B0A02040204020203" pitchFamily="34" charset="0"/>
              </a:endParaRPr>
            </a:p>
            <a:p>
              <a:r>
                <a:rPr lang="en-US" altLang="zh-CN" sz="2800" i="1" dirty="0">
                  <a:latin typeface="Segoe UI Black" panose="020B0A02040204020203" pitchFamily="34" charset="0"/>
                </a:rPr>
                <a:t>           </a:t>
              </a:r>
              <a:r>
                <a:rPr lang="en-US" altLang="zh-CN" sz="2400" b="1" dirty="0">
                  <a:latin typeface="Segoe UI Black" panose="020B0A02040204020203" pitchFamily="34" charset="0"/>
                </a:rPr>
                <a:t>(</a:t>
              </a:r>
              <a:r>
                <a:rPr lang="zh-CN" altLang="en-US" sz="2400" b="1" dirty="0">
                  <a:latin typeface="Segoe UI Black" panose="020B0A02040204020203" pitchFamily="34" charset="0"/>
                </a:rPr>
                <a:t>不同的</a:t>
              </a:r>
              <a:r>
                <a:rPr lang="zh-CN" altLang="en-US" sz="2400" b="1" dirty="0">
                  <a:latin typeface="Segoe UI Black" panose="020B0A02040204020203" pitchFamily="34" charset="0"/>
                </a:rPr>
                <a:t>城市，不同的天气）</a:t>
              </a:r>
              <a:endParaRPr lang="zh-CN" altLang="en-US" sz="2400" b="1" dirty="0">
                <a:latin typeface="Segoe UI Black" panose="020B0A02040204020203" pitchFamily="34" charset="0"/>
              </a:endParaRPr>
            </a:p>
            <a:p>
              <a:r>
                <a:rPr lang="en-US" altLang="zh-CN" sz="2800" i="1" dirty="0">
                  <a:latin typeface="Segoe UI Black" panose="020B0A02040204020203" pitchFamily="34" charset="0"/>
                </a:rPr>
                <a:t>Different weather，different feelings.</a:t>
              </a:r>
              <a:endParaRPr lang="en-US" altLang="zh-CN" sz="2800" i="1" dirty="0">
                <a:latin typeface="Segoe UI Black" panose="020B0A02040204020203" pitchFamily="34" charset="0"/>
              </a:endParaRPr>
            </a:p>
            <a:p>
              <a:r>
                <a:rPr lang="en-US" altLang="zh-CN" sz="2400" b="1" dirty="0">
                  <a:latin typeface="Segoe UI Black" panose="020B0A02040204020203" pitchFamily="34" charset="0"/>
                </a:rPr>
                <a:t>            (</a:t>
              </a:r>
              <a:r>
                <a:rPr lang="zh-CN" altLang="en-US" sz="2400" b="1" dirty="0">
                  <a:latin typeface="Segoe UI Black" panose="020B0A02040204020203" pitchFamily="34" charset="0"/>
                </a:rPr>
                <a:t>不同的天气，不同的</a:t>
              </a:r>
              <a:r>
                <a:rPr lang="zh-CN" altLang="en-US" sz="2400" b="1" dirty="0">
                  <a:latin typeface="Segoe UI Black" panose="020B0A02040204020203" pitchFamily="34" charset="0"/>
                </a:rPr>
                <a:t>心情）</a:t>
              </a:r>
              <a:endParaRPr lang="zh-CN" altLang="en-US" sz="2400" b="1" dirty="0">
                <a:latin typeface="Segoe UI Black" panose="020B0A02040204020203" pitchFamily="34" charset="0"/>
              </a:endParaRPr>
            </a:p>
            <a:p>
              <a:endParaRPr lang="zh-CN" altLang="en-US" sz="2400" b="1" dirty="0">
                <a:latin typeface="Segoe UI Black" panose="020B0A02040204020203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788670" y="708025"/>
            <a:ext cx="10730865" cy="5804535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5263" y="508587"/>
            <a:ext cx="4261473" cy="1609483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243584" y="1677035"/>
            <a:ext cx="9400032" cy="4523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Must do</a:t>
            </a:r>
            <a:endParaRPr lang="en-US" altLang="zh-CN" sz="36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US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Read Cartoon time fluently and try to recite.</a:t>
            </a:r>
            <a:endParaRPr lang="en-US" altLang="zh-CN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US" altLang="zh-CN" sz="3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Draw and </a:t>
            </a:r>
            <a:r>
              <a:rPr lang="en-US" altLang="zh-CN" sz="3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write what you can do in different weather.</a:t>
            </a:r>
            <a:endParaRPr lang="en-US" altLang="zh-CN" sz="36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zh-CN" sz="3600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zh-CN" sz="3600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36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Choose to do</a:t>
            </a:r>
            <a:endParaRPr lang="en-US" altLang="zh-CN" sz="3600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more English idioms</a:t>
            </a:r>
            <a:r>
              <a:rPr lang="en-US" altLang="zh-C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习语</a:t>
            </a:r>
            <a:r>
              <a:rPr lang="en-US" altLang="zh-C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about weather.</a:t>
            </a:r>
            <a:endParaRPr lang="en-US" altLang="zh-CN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1675" y="645795"/>
            <a:ext cx="2817495" cy="1958975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4"/>
          <a:srcRect l="6439" t="7507" r="781" b="8441"/>
          <a:stretch>
            <a:fillRect/>
          </a:stretch>
        </p:blipFill>
        <p:spPr>
          <a:xfrm>
            <a:off x="3438525" y="3335655"/>
            <a:ext cx="7765415" cy="1797685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KSO_WM_DIAGRAM_VIRTUALLY_FRAME" val="{&quot;height&quot;:313.05,&quot;left&quot;:223.2,&quot;top&quot;:136.5,&quot;width&quot;:442.4}"/>
</p:tagLst>
</file>

<file path=ppt/tags/tag2.xml><?xml version="1.0" encoding="utf-8"?>
<p:tagLst xmlns:p="http://schemas.openxmlformats.org/presentationml/2006/main">
  <p:tag name="KSO_WM_DIAGRAM_VIRTUALLY_FRAME" val="{&quot;height&quot;:313.05,&quot;left&quot;:223.2,&quot;top&quot;:136.5,&quot;width&quot;:442.4}"/>
</p:tagLst>
</file>

<file path=ppt/tags/tag3.xml><?xml version="1.0" encoding="utf-8"?>
<p:tagLst xmlns:p="http://schemas.openxmlformats.org/presentationml/2006/main">
  <p:tag name="KSO_WM_DIAGRAM_VIRTUALLY_FRAME" val="{&quot;height&quot;:313.05,&quot;left&quot;:223.2,&quot;top&quot;:136.5,&quot;width&quot;:442.4}"/>
</p:tagLst>
</file>

<file path=ppt/tags/tag4.xml><?xml version="1.0" encoding="utf-8"?>
<p:tagLst xmlns:p="http://schemas.openxmlformats.org/presentationml/2006/main">
  <p:tag name="KSO_WM_DIAGRAM_VIRTUALLY_FRAME" val="{&quot;height&quot;:313.05,&quot;left&quot;:223.2,&quot;top&quot;:136.5,&quot;width&quot;:442.4}"/>
</p:tagLst>
</file>

<file path=ppt/tags/tag5.xml><?xml version="1.0" encoding="utf-8"?>
<p:tagLst xmlns:p="http://schemas.openxmlformats.org/presentationml/2006/main">
  <p:tag name="KSO_WM_DIAGRAM_VIRTUALLY_FRAME" val="{&quot;height&quot;:313.05,&quot;left&quot;:223.2,&quot;top&quot;:136.5,&quot;width&quot;:442.4}"/>
</p:tagLst>
</file>

<file path=ppt/tags/tag6.xml><?xml version="1.0" encoding="utf-8"?>
<p:tagLst xmlns:p="http://schemas.openxmlformats.org/presentationml/2006/main">
  <p:tag name="KSO_WM_DIAGRAM_VIRTUALLY_FRAME" val="{&quot;height&quot;:313.05,&quot;left&quot;:223.2,&quot;top&quot;:136.5,&quot;width&quot;:442.4}"/>
</p:tagLst>
</file>

<file path=ppt/tags/tag7.xml><?xml version="1.0" encoding="utf-8"?>
<p:tagLst xmlns:p="http://schemas.openxmlformats.org/presentationml/2006/main">
  <p:tag name="KSO_WM_DIAGRAM_VIRTUALLY_FRAME" val="{&quot;height&quot;:313.05,&quot;left&quot;:223.2,&quot;top&quot;:136.5,&quot;width&quot;:442.4}"/>
</p:tagLst>
</file>

<file path=ppt/tags/tag8.xml><?xml version="1.0" encoding="utf-8"?>
<p:tagLst xmlns:p="http://schemas.openxmlformats.org/presentationml/2006/main">
  <p:tag name="KSO_WM_DIAGRAM_VIRTUALLY_FRAME" val="{&quot;height&quot;:313.05,&quot;left&quot;:223.2,&quot;top&quot;:136.5,&quot;width&quot;:442.4}"/>
</p:tagLst>
</file>

<file path=ppt/tags/tag9.xml><?xml version="1.0" encoding="utf-8"?>
<p:tagLst xmlns:p="http://schemas.openxmlformats.org/presentationml/2006/main">
  <p:tag name="KSO_WM_DIAGRAM_VIRTUALLY_FRAME" val="{&quot;height&quot;:313.05,&quot;left&quot;:223.2,&quot;top&quot;:136.5,&quot;width&quot;:442.4}"/>
</p:tagLst>
</file>

<file path=ppt/tags/tag10.xml><?xml version="1.0" encoding="utf-8"?>
<p:tagLst xmlns:p="http://schemas.openxmlformats.org/presentationml/2006/main">
  <p:tag name="KSO_WM_DIAGRAM_VIRTUALLY_FRAME" val="{&quot;height&quot;:313.05,&quot;left&quot;:223.2,&quot;top&quot;:136.5,&quot;width&quot;:442.4}"/>
</p:tagLst>
</file>

<file path=ppt/tags/tag11.xml><?xml version="1.0" encoding="utf-8"?>
<p:tagLst xmlns:p="http://schemas.openxmlformats.org/presentationml/2006/main">
  <p:tag name="KSO_WM_DIAGRAM_VIRTUALLY_FRAME" val="{&quot;height&quot;:313.05,&quot;left&quot;:223.2,&quot;top&quot;:136.5,&quot;width&quot;:442.4}"/>
</p:tagLst>
</file>

<file path=ppt/tags/tag12.xml><?xml version="1.0" encoding="utf-8"?>
<p:tagLst xmlns:p="http://schemas.openxmlformats.org/presentationml/2006/main">
  <p:tag name="KSO_WM_DIAGRAM_VIRTUALLY_FRAME" val="{&quot;height&quot;:313.05,&quot;left&quot;:223.2,&quot;top&quot;:136.5,&quot;width&quot;:442.4}"/>
</p:tagLst>
</file>

<file path=ppt/tags/tag13.xml><?xml version="1.0" encoding="utf-8"?>
<p:tagLst xmlns:p="http://schemas.openxmlformats.org/presentationml/2006/main">
  <p:tag name="KSO_WM_DIAGRAM_VIRTUALLY_FRAME" val="{&quot;height&quot;:313.05,&quot;left&quot;:223.2,&quot;top&quot;:136.5,&quot;width&quot;:442.4}"/>
</p:tagLst>
</file>

<file path=ppt/tags/tag14.xml><?xml version="1.0" encoding="utf-8"?>
<p:tagLst xmlns:p="http://schemas.openxmlformats.org/presentationml/2006/main">
  <p:tag name="KSO_WM_DIAGRAM_VIRTUALLY_FRAME" val="{&quot;height&quot;:313.05,&quot;left&quot;:223.2,&quot;top&quot;:136.5,&quot;width&quot;:442.4}"/>
</p:tagLst>
</file>

<file path=ppt/tags/tag15.xml><?xml version="1.0" encoding="utf-8"?>
<p:tagLst xmlns:p="http://schemas.openxmlformats.org/presentationml/2006/main">
  <p:tag name="KSO_WM_DIAGRAM_VIRTUALLY_FRAME" val="{&quot;height&quot;:313.05,&quot;left&quot;:223.2,&quot;top&quot;:136.5,&quot;width&quot;:442.4}"/>
</p:tagLst>
</file>

<file path=ppt/tags/tag16.xml><?xml version="1.0" encoding="utf-8"?>
<p:tagLst xmlns:p="http://schemas.openxmlformats.org/presentationml/2006/main">
  <p:tag name="KSO_WM_DIAGRAM_VIRTUALLY_FRAME" val="{&quot;height&quot;:313.05,&quot;left&quot;:223.2,&quot;top&quot;:136.5,&quot;width&quot;:442.4}"/>
</p:tagLst>
</file>

<file path=ppt/tags/tag17.xml><?xml version="1.0" encoding="utf-8"?>
<p:tagLst xmlns:p="http://schemas.openxmlformats.org/presentationml/2006/main">
  <p:tag name="KSO_WM_DIAGRAM_VIRTUALLY_FRAME" val="{&quot;height&quot;:313.05,&quot;left&quot;:223.2,&quot;top&quot;:136.5,&quot;width&quot;:442.4}"/>
</p:tagLst>
</file>

<file path=ppt/tags/tag18.xml><?xml version="1.0" encoding="utf-8"?>
<p:tagLst xmlns:p="http://schemas.openxmlformats.org/presentationml/2006/main">
  <p:tag name="KSO_WM_DIAGRAM_VIRTUALLY_FRAME" val="{&quot;height&quot;:313.05,&quot;left&quot;:223.2,&quot;top&quot;:136.5,&quot;width&quot;:442.4}"/>
</p:tagLst>
</file>

<file path=ppt/tags/tag19.xml><?xml version="1.0" encoding="utf-8"?>
<p:tagLst xmlns:p="http://schemas.openxmlformats.org/presentationml/2006/main">
  <p:tag name="KSO_WM_DIAGRAM_VIRTUALLY_FRAME" val="{&quot;height&quot;:313.05,&quot;left&quot;:223.2,&quot;top&quot;:136.5,&quot;width&quot;:442.4}"/>
</p:tagLst>
</file>

<file path=ppt/tags/tag20.xml><?xml version="1.0" encoding="utf-8"?>
<p:tagLst xmlns:p="http://schemas.openxmlformats.org/presentationml/2006/main">
  <p:tag name="KSO_WM_DIAGRAM_VIRTUALLY_FRAME" val="{&quot;height&quot;:313.05,&quot;left&quot;:223.2,&quot;top&quot;:136.5,&quot;width&quot;:442.4}"/>
</p:tagLst>
</file>

<file path=ppt/tags/tag21.xml><?xml version="1.0" encoding="utf-8"?>
<p:tagLst xmlns:p="http://schemas.openxmlformats.org/presentationml/2006/main">
  <p:tag name="KSO_WM_DIAGRAM_VIRTUALLY_FRAME" val="{&quot;height&quot;:313.05,&quot;left&quot;:223.2,&quot;top&quot;:136.5,&quot;width&quot;:442.4}"/>
</p:tagLst>
</file>

<file path=ppt/tags/tag22.xml><?xml version="1.0" encoding="utf-8"?>
<p:tagLst xmlns:p="http://schemas.openxmlformats.org/presentationml/2006/main">
  <p:tag name="KSO_WM_DIAGRAM_VIRTUALLY_FRAME" val="{&quot;height&quot;:313.05,&quot;left&quot;:223.2,&quot;top&quot;:136.5,&quot;width&quot;:442.4}"/>
</p:tagLst>
</file>

<file path=ppt/tags/tag23.xml><?xml version="1.0" encoding="utf-8"?>
<p:tagLst xmlns:p="http://schemas.openxmlformats.org/presentationml/2006/main">
  <p:tag name="KSO_WM_DIAGRAM_VIRTUALLY_FRAME" val="{&quot;height&quot;:313.05,&quot;left&quot;:223.2,&quot;top&quot;:136.5,&quot;width&quot;:442.4}"/>
</p:tagLst>
</file>

<file path=ppt/tags/tag24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25.xml><?xml version="1.0" encoding="utf-8"?>
<p:tagLst xmlns:p="http://schemas.openxmlformats.org/presentationml/2006/main">
  <p:tag name="KSO_WM_DIAGRAM_VIRTUALLY_FRAME" val="{&quot;height&quot;:186.1055118110236,&quot;left&quot;:38.15999999999999,&quot;top&quot;:10.319763779527559,&quot;width&quot;:912.693622047244}"/>
</p:tagLst>
</file>

<file path=ppt/tags/tag26.xml><?xml version="1.0" encoding="utf-8"?>
<p:tagLst xmlns:p="http://schemas.openxmlformats.org/presentationml/2006/main">
  <p:tag name="KSO_WM_DIAGRAM_VIRTUALLY_FRAME" val="{&quot;height&quot;:186.1055118110236,&quot;left&quot;:38.15999999999999,&quot;top&quot;:10.319763779527559,&quot;width&quot;:912.693622047244}"/>
</p:tagLst>
</file>

<file path=ppt/tags/tag27.xml><?xml version="1.0" encoding="utf-8"?>
<p:tagLst xmlns:p="http://schemas.openxmlformats.org/presentationml/2006/main">
  <p:tag name="KSO_WM_DIAGRAM_VIRTUALLY_FRAME" val="{&quot;height&quot;:186.1055118110236,&quot;left&quot;:38.15999999999999,&quot;top&quot;:10.319763779527559,&quot;width&quot;:912.693622047244}"/>
</p:tagLst>
</file>

<file path=ppt/tags/tag28.xml><?xml version="1.0" encoding="utf-8"?>
<p:tagLst xmlns:p="http://schemas.openxmlformats.org/presentationml/2006/main">
  <p:tag name="KSO_WM_DIAGRAM_VIRTUALLY_FRAME" val="{&quot;height&quot;:186.1055118110236,&quot;left&quot;:38.15999999999999,&quot;top&quot;:10.319763779527559,&quot;width&quot;:912.693622047244}"/>
</p:tagLst>
</file>

<file path=ppt/tags/tag29.xml><?xml version="1.0" encoding="utf-8"?>
<p:tagLst xmlns:p="http://schemas.openxmlformats.org/presentationml/2006/main">
  <p:tag name="KSO_WM_DIAGRAM_VIRTUALLY_FRAME" val="{&quot;height&quot;:186.1055118110236,&quot;left&quot;:38.15999999999999,&quot;top&quot;:10.319763779527559,&quot;width&quot;:912.693622047244}"/>
</p:tagLst>
</file>

<file path=ppt/tags/tag30.xml><?xml version="1.0" encoding="utf-8"?>
<p:tagLst xmlns:p="http://schemas.openxmlformats.org/presentationml/2006/main">
  <p:tag name="KSO_WM_DIAGRAM_VIRTUALLY_FRAME" val="{&quot;height&quot;:186.1055118110236,&quot;left&quot;:38.15999999999999,&quot;top&quot;:10.319763779527559,&quot;width&quot;:912.693622047244}"/>
</p:tagLst>
</file>

<file path=ppt/tags/tag31.xml><?xml version="1.0" encoding="utf-8"?>
<p:tagLst xmlns:p="http://schemas.openxmlformats.org/presentationml/2006/main">
  <p:tag name="KSO_WM_DIAGRAM_VIRTUALLY_FRAME" val="{&quot;height&quot;:186.1055118110236,&quot;left&quot;:38.15999999999999,&quot;top&quot;:10.319763779527559,&quot;width&quot;:912.693622047244}"/>
</p:tagLst>
</file>

<file path=ppt/tags/tag32.xml><?xml version="1.0" encoding="utf-8"?>
<p:tagLst xmlns:p="http://schemas.openxmlformats.org/presentationml/2006/main">
  <p:tag name="KSO_WM_DIAGRAM_VIRTUALLY_FRAME" val="{&quot;height&quot;:186.1055118110236,&quot;left&quot;:38.15999999999999,&quot;top&quot;:10.319763779527559,&quot;width&quot;:912.693622047244}"/>
</p:tagLst>
</file>

<file path=ppt/tags/tag33.xml><?xml version="1.0" encoding="utf-8"?>
<p:tagLst xmlns:p="http://schemas.openxmlformats.org/presentationml/2006/main">
  <p:tag name="KSO_WM_DIAGRAM_VIRTUALLY_FRAME" val="{&quot;height&quot;:186.1055118110236,&quot;left&quot;:38.15999999999999,&quot;top&quot;:10.319763779527559,&quot;width&quot;:912.693622047244}"/>
</p:tagLst>
</file>

<file path=ppt/tags/tag34.xml><?xml version="1.0" encoding="utf-8"?>
<p:tagLst xmlns:p="http://schemas.openxmlformats.org/presentationml/2006/main">
  <p:tag name="KSO_WM_DIAGRAM_VIRTUALLY_FRAME" val="{&quot;height&quot;:186.1055118110236,&quot;left&quot;:38.15999999999999,&quot;top&quot;:10.319763779527559,&quot;width&quot;:912.693622047244}"/>
</p:tagLst>
</file>

<file path=ppt/tags/tag35.xml><?xml version="1.0" encoding="utf-8"?>
<p:tagLst xmlns:p="http://schemas.openxmlformats.org/presentationml/2006/main">
  <p:tag name="KSO_WM_DIAGRAM_VIRTUALLY_FRAME" val="{&quot;height&quot;:186.1055118110236,&quot;left&quot;:38.15999999999999,&quot;top&quot;:10.319763779527559,&quot;width&quot;:912.693622047244}"/>
</p:tagLst>
</file>

<file path=ppt/tags/tag36.xml><?xml version="1.0" encoding="utf-8"?>
<p:tagLst xmlns:p="http://schemas.openxmlformats.org/presentationml/2006/main">
  <p:tag name="KSO_WM_DIAGRAM_VIRTUALLY_FRAME" val="{&quot;height&quot;:186.1055118110236,&quot;left&quot;:38.15999999999999,&quot;top&quot;:10.319763779527559,&quot;width&quot;:912.693622047244}"/>
</p:tagLst>
</file>

<file path=ppt/tags/tag37.xml><?xml version="1.0" encoding="utf-8"?>
<p:tagLst xmlns:p="http://schemas.openxmlformats.org/presentationml/2006/main">
  <p:tag name="KSO_WM_DIAGRAM_VIRTUALLY_FRAME" val="{&quot;height&quot;:186.1055118110236,&quot;left&quot;:38.15999999999999,&quot;top&quot;:10.319763779527559,&quot;width&quot;:912.693622047244}"/>
</p:tagLst>
</file>

<file path=ppt/tags/tag38.xml><?xml version="1.0" encoding="utf-8"?>
<p:tagLst xmlns:p="http://schemas.openxmlformats.org/presentationml/2006/main">
  <p:tag name="KSO_WM_DIAGRAM_VIRTUALLY_FRAME" val="{&quot;height&quot;:186.1055118110236,&quot;left&quot;:38.15999999999999,&quot;top&quot;:10.319763779527559,&quot;width&quot;:912.693622047244}"/>
</p:tagLst>
</file>

<file path=ppt/tags/tag39.xml><?xml version="1.0" encoding="utf-8"?>
<p:tagLst xmlns:p="http://schemas.openxmlformats.org/presentationml/2006/main">
  <p:tag name="KSO_WM_DIAGRAM_VIRTUALLY_FRAME" val="{&quot;height&quot;:186.1055118110236,&quot;left&quot;:38.15999999999999,&quot;top&quot;:10.319763779527559,&quot;width&quot;:912.693622047244}"/>
</p:tagLst>
</file>

<file path=ppt/tags/tag40.xml><?xml version="1.0" encoding="utf-8"?>
<p:tagLst xmlns:p="http://schemas.openxmlformats.org/presentationml/2006/main">
  <p:tag name="KSO_WM_DIAGRAM_VIRTUALLY_FRAME" val="{&quot;height&quot;:186.1055118110236,&quot;left&quot;:38.15999999999999,&quot;top&quot;:10.319763779527559,&quot;width&quot;:912.693622047244}"/>
</p:tagLst>
</file>

<file path=ppt/tags/tag41.xml><?xml version="1.0" encoding="utf-8"?>
<p:tagLst xmlns:p="http://schemas.openxmlformats.org/presentationml/2006/main">
  <p:tag name="KSO_WM_DIAGRAM_VIRTUALLY_FRAME" val="{&quot;height&quot;:186.1055118110236,&quot;left&quot;:38.15999999999999,&quot;top&quot;:10.319763779527559,&quot;width&quot;:912.693622047244}"/>
</p:tagLst>
</file>

<file path=ppt/tags/tag42.xml><?xml version="1.0" encoding="utf-8"?>
<p:tagLst xmlns:p="http://schemas.openxmlformats.org/presentationml/2006/main">
  <p:tag name="KSO_WM_DIAGRAM_VIRTUALLY_FRAME" val="{&quot;height&quot;:186.1055118110236,&quot;left&quot;:38.15999999999999,&quot;top&quot;:10.319763779527559,&quot;width&quot;:912.693622047244}"/>
</p:tagLst>
</file>

<file path=ppt/tags/tag43.xml><?xml version="1.0" encoding="utf-8"?>
<p:tagLst xmlns:p="http://schemas.openxmlformats.org/presentationml/2006/main">
  <p:tag name="KSO_WM_DIAGRAM_VIRTUALLY_FRAME" val="{&quot;height&quot;:186.1055118110236,&quot;left&quot;:38.15999999999999,&quot;top&quot;:10.319763779527559,&quot;width&quot;:912.693622047244}"/>
</p:tagLst>
</file>

<file path=ppt/tags/tag44.xml><?xml version="1.0" encoding="utf-8"?>
<p:tagLst xmlns:p="http://schemas.openxmlformats.org/presentationml/2006/main">
  <p:tag name="KSO_WM_DIAGRAM_VIRTUALLY_FRAME" val="{&quot;height&quot;:186.1055118110236,&quot;left&quot;:38.15999999999999,&quot;top&quot;:10.319763779527559,&quot;width&quot;:912.693622047244}"/>
</p:tagLst>
</file>

<file path=ppt/tags/tag45.xml><?xml version="1.0" encoding="utf-8"?>
<p:tagLst xmlns:p="http://schemas.openxmlformats.org/presentationml/2006/main">
  <p:tag name="TABLE_ENDDRAG_ORIGIN_RECT" val="764*302"/>
  <p:tag name="TABLE_ENDDRAG_RECT" val="245*37*764*302"/>
</p:tagLst>
</file>

<file path=ppt/tags/tag46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47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48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49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50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51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52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53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54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55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56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57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58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59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60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61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62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63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64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65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66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67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68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69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70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71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72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73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74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75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76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ags/tag77.xml><?xml version="1.0" encoding="utf-8"?>
<p:tagLst xmlns:p="http://schemas.openxmlformats.org/presentationml/2006/main">
  <p:tag name="KSO_WM_DIAGRAM_VIRTUALLY_FRAME" val="{&quot;height&quot;:545.2804724409449,&quot;left&quot;:-4.042755905511811,&quot;top&quot;:-5.280472440944882,&quot;width&quot;:964.0427559055119}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2848</Words>
  <Application>WPS 演示</Application>
  <PresentationFormat>宽屏</PresentationFormat>
  <Paragraphs>347</Paragraphs>
  <Slides>44</Slides>
  <Notes>9</Notes>
  <HiddenSlides>0</HiddenSlides>
  <MMClips>31</MMClips>
  <ScaleCrop>false</ScaleCrop>
  <HeadingPairs>
    <vt:vector size="6" baseType="variant">
      <vt:variant>
        <vt:lpstr>已用的字体</vt:lpstr>
      </vt:variant>
      <vt:variant>
        <vt:i4>22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44</vt:i4>
      </vt:variant>
    </vt:vector>
  </HeadingPairs>
  <TitlesOfParts>
    <vt:vector size="67" baseType="lpstr">
      <vt:lpstr>Arial</vt:lpstr>
      <vt:lpstr>宋体</vt:lpstr>
      <vt:lpstr>Wingdings</vt:lpstr>
      <vt:lpstr>Segoe UI Black</vt:lpstr>
      <vt:lpstr>微软雅黑</vt:lpstr>
      <vt:lpstr>华康POP2体W9(P)</vt:lpstr>
      <vt:lpstr>Arial Black</vt:lpstr>
      <vt:lpstr>Dolphin Story</vt:lpstr>
      <vt:lpstr>Segoe Print</vt:lpstr>
      <vt:lpstr>Comic Sans MS</vt:lpstr>
      <vt:lpstr>等线</vt:lpstr>
      <vt:lpstr>Arial Unicode MS</vt:lpstr>
      <vt:lpstr>等线 Light</vt:lpstr>
      <vt:lpstr>Times New Roman</vt:lpstr>
      <vt:lpstr>华文楷体</vt:lpstr>
      <vt:lpstr>巴塞罗泡泡熊</vt:lpstr>
      <vt:lpstr>黑体</vt:lpstr>
      <vt:lpstr>字魂布丁体</vt:lpstr>
      <vt:lpstr>Calibri</vt:lpstr>
      <vt:lpstr>MS PGothic</vt:lpstr>
      <vt:lpstr>Palatino Linotype</vt:lpstr>
      <vt:lpstr>楷体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莉丽 潘</dc:creator>
  <cp:lastModifiedBy>Eason</cp:lastModifiedBy>
  <cp:revision>81</cp:revision>
  <dcterms:created xsi:type="dcterms:W3CDTF">2025-07-27T08:13:00Z</dcterms:created>
  <dcterms:modified xsi:type="dcterms:W3CDTF">2025-11-28T06:01:13Z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F7925CB139D24F7292D1D27FD348E9BB_13</vt:lpwstr>
  </property>
  <property fmtid="{D5CDD505-2E9C-101B-9397-08002B2CF9AE}" pid="3" name="KSOProductBuildVer">
    <vt:lpwstr>2052-12.1.0.23542</vt:lpwstr>
  </property>
</Properties>
</file>