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5"/>
  </p:notesMasterIdLst>
  <p:handoutMasterIdLst>
    <p:handoutMasterId r:id="rId12"/>
  </p:handoutMasterIdLst>
  <p:sldIdLst>
    <p:sldId id="257" r:id="rId4"/>
    <p:sldId id="258" r:id="rId6"/>
    <p:sldId id="260" r:id="rId7"/>
    <p:sldId id="262" r:id="rId8"/>
    <p:sldId id="261" r:id="rId9"/>
    <p:sldId id="256" r:id="rId10"/>
    <p:sldId id="259" r:id="rId11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2.xml"/><Relationship Id="rId8" Type="http://schemas.openxmlformats.org/officeDocument/2006/relationships/tags" Target="../tags/tag31.xml"/><Relationship Id="rId7" Type="http://schemas.openxmlformats.org/officeDocument/2006/relationships/tags" Target="../tags/tag30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7" Type="http://schemas.openxmlformats.org/officeDocument/2006/relationships/tags" Target="../tags/tag45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54.xml"/><Relationship Id="rId4" Type="http://schemas.openxmlformats.org/officeDocument/2006/relationships/tags" Target="../tags/tag53.xml"/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58.xml"/><Relationship Id="rId4" Type="http://schemas.openxmlformats.org/officeDocument/2006/relationships/tags" Target="../tags/tag57.xml"/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3.xml"/><Relationship Id="rId12" Type="http://schemas.openxmlformats.org/officeDocument/2006/relationships/tags" Target="../tags/tag2.xml"/><Relationship Id="rId11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8" Type="http://schemas.openxmlformats.org/officeDocument/2006/relationships/theme" Target="../theme/theme2.xml"/><Relationship Id="rId17" Type="http://schemas.openxmlformats.org/officeDocument/2006/relationships/tags" Target="../tags/tag64.xml"/><Relationship Id="rId16" Type="http://schemas.openxmlformats.org/officeDocument/2006/relationships/tags" Target="../tags/tag63.xml"/><Relationship Id="rId15" Type="http://schemas.openxmlformats.org/officeDocument/2006/relationships/tags" Target="../tags/tag62.xml"/><Relationship Id="rId14" Type="http://schemas.openxmlformats.org/officeDocument/2006/relationships/tags" Target="../tags/tag61.xml"/><Relationship Id="rId13" Type="http://schemas.openxmlformats.org/officeDocument/2006/relationships/tags" Target="../tags/tag60.xml"/><Relationship Id="rId12" Type="http://schemas.openxmlformats.org/officeDocument/2006/relationships/tags" Target="../tags/tag59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bg1">
                <a:lumMod val="95000"/>
              </a:schemeClr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1.xml"/><Relationship Id="rId2" Type="http://schemas.openxmlformats.org/officeDocument/2006/relationships/tags" Target="../tags/tag65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1.xml"/><Relationship Id="rId2" Type="http://schemas.openxmlformats.org/officeDocument/2006/relationships/tags" Target="../tags/tag66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1.xml"/><Relationship Id="rId2" Type="http://schemas.openxmlformats.org/officeDocument/2006/relationships/tags" Target="../tags/tag67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1.xml"/><Relationship Id="rId2" Type="http://schemas.openxmlformats.org/officeDocument/2006/relationships/tags" Target="../tags/tag68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11.xml"/><Relationship Id="rId2" Type="http://schemas.openxmlformats.org/officeDocument/2006/relationships/tags" Target="../tags/tag69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70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1.xml"/><Relationship Id="rId2" Type="http://schemas.openxmlformats.org/officeDocument/2006/relationships/tags" Target="../tags/tag71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6350" y="-16510"/>
            <a:ext cx="12204700" cy="68834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0955" y="-16510"/>
            <a:ext cx="12202795" cy="689102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5715" y="-17145"/>
            <a:ext cx="12202795" cy="690816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7"/>
          <p:cNvPicPr>
            <a:picLocks noChangeAspect="1"/>
          </p:cNvPicPr>
          <p:nvPr/>
        </p:nvPicPr>
        <p:blipFill>
          <a:blip r:embed="rId1"/>
          <a:srcRect l="13043" r="13207" b="10539"/>
          <a:stretch>
            <a:fillRect/>
          </a:stretch>
        </p:blipFill>
        <p:spPr>
          <a:xfrm>
            <a:off x="635" y="15875"/>
            <a:ext cx="12191365" cy="682561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11"/>
          <p:cNvPicPr>
            <a:picLocks noChangeAspect="1"/>
          </p:cNvPicPr>
          <p:nvPr/>
        </p:nvPicPr>
        <p:blipFill>
          <a:blip r:embed="rId1"/>
          <a:srcRect l="12115" t="412" r="12588" b="7652"/>
          <a:stretch>
            <a:fillRect/>
          </a:stretch>
        </p:blipFill>
        <p:spPr>
          <a:xfrm>
            <a:off x="7620" y="-38735"/>
            <a:ext cx="12191365" cy="693547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8"/>
          <p:cNvPicPr>
            <a:picLocks noChangeAspect="1"/>
          </p:cNvPicPr>
          <p:nvPr/>
        </p:nvPicPr>
        <p:blipFill>
          <a:blip r:embed="rId1"/>
          <a:srcRect l="12874" t="110" r="11848" b="73"/>
          <a:stretch>
            <a:fillRect/>
          </a:stretch>
        </p:blipFill>
        <p:spPr>
          <a:xfrm>
            <a:off x="15240" y="-31115"/>
            <a:ext cx="12176125" cy="692340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9"/>
          <p:cNvPicPr>
            <a:picLocks noChangeAspect="1"/>
          </p:cNvPicPr>
          <p:nvPr/>
        </p:nvPicPr>
        <p:blipFill>
          <a:blip r:embed="rId1"/>
          <a:srcRect l="12273" r="13056" b="-81"/>
          <a:stretch>
            <a:fillRect/>
          </a:stretch>
        </p:blipFill>
        <p:spPr>
          <a:xfrm>
            <a:off x="-31115" y="30480"/>
            <a:ext cx="12222480" cy="681863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7308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7308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20187308"/>
  <p:tag name="KSO_WM_TEMPLATE_THUMBS_INDEX" val="1、2、3、6、8、10、11、12、15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TEMPLATE_THUMBS_INDEX" val="1、2、3、6、8、10、11、12、15"/>
  <p:tag name="KSO_WM_TEMPLATE_SUBCATEGORY" val="0"/>
  <p:tag name="KSO_WM_TAG_VERSION" val="1.0"/>
  <p:tag name="KSO_WM_BEAUTIFY_FLAG" val="#wm#"/>
  <p:tag name="KSO_WM_TEMPLATE_INDEX" val="20187308"/>
  <p:tag name="KSO_WM_TEMPLATE_CATEGORY" val="custom"/>
</p:tagLst>
</file>

<file path=ppt/tags/tag65.xml><?xml version="1.0" encoding="utf-8"?>
<p:tagLst xmlns:p="http://schemas.openxmlformats.org/presentationml/2006/main">
  <p:tag name="KSO_WM_TEMPLATE_THUMBS_INDEX" val="1、2、3、6、8、10、11、12、15"/>
  <p:tag name="KSO_WM_SLIDE_MODEL_TYPE" val="cover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6.xml><?xml version="1.0" encoding="utf-8"?>
<p:tagLst xmlns:p="http://schemas.openxmlformats.org/presentationml/2006/main">
  <p:tag name="KSO_WM_TEMPLATE_THUMBS_INDEX" val="1、2、3、6、8、10、11、12、15"/>
  <p:tag name="KSO_WM_SLIDE_MODEL_TYPE" val="cover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7.xml><?xml version="1.0" encoding="utf-8"?>
<p:tagLst xmlns:p="http://schemas.openxmlformats.org/presentationml/2006/main">
  <p:tag name="KSO_WM_TEMPLATE_THUMBS_INDEX" val="1、2、3、6、8、10、11、12、15"/>
  <p:tag name="KSO_WM_SLIDE_MODEL_TYPE" val="cover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8.xml><?xml version="1.0" encoding="utf-8"?>
<p:tagLst xmlns:p="http://schemas.openxmlformats.org/presentationml/2006/main">
  <p:tag name="KSO_WM_TEMPLATE_THUMBS_INDEX" val="1、2、3、6、8、10、11、12、15"/>
  <p:tag name="KSO_WM_SLIDE_MODEL_TYPE" val="cover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9.xml><?xml version="1.0" encoding="utf-8"?>
<p:tagLst xmlns:p="http://schemas.openxmlformats.org/presentationml/2006/main">
  <p:tag name="KSO_WM_TEMPLATE_THUMBS_INDEX" val="1、2、3、6、8、10、11、12、15"/>
  <p:tag name="KSO_WM_SLIDE_MODEL_TYPE" val="cover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SLIDE_ID" val="custom20187308_1"/>
  <p:tag name="KSO_WM_SLIDE_TYPE" val="title"/>
  <p:tag name="KSO_WM_SLIDE_SUBTYPE" val="pureTxt"/>
  <p:tag name="KSO_WM_SLIDE_ITEM_CNT" val="2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TEMPLATE_THUMBS_INDEX" val="1、2、3、6、8、10、11、12、15"/>
</p:tagLst>
</file>

<file path=ppt/tags/tag71.xml><?xml version="1.0" encoding="utf-8"?>
<p:tagLst xmlns:p="http://schemas.openxmlformats.org/presentationml/2006/main">
  <p:tag name="KSO_WM_TEMPLATE_THUMBS_INDEX" val="1、2、3、6、8、10、11、12、15"/>
  <p:tag name="KSO_WM_SLIDE_MODEL_TYPE" val="cover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2019空白演示文档">
      <a:dk1>
        <a:srgbClr val="000000"/>
      </a:dk1>
      <a:lt1>
        <a:srgbClr val="FFFFFF"/>
      </a:lt1>
      <a:dk2>
        <a:srgbClr val="E6E4E4"/>
      </a:dk2>
      <a:lt2>
        <a:srgbClr val="FFFFFF"/>
      </a:lt2>
      <a:accent1>
        <a:srgbClr val="477DEA"/>
      </a:accent1>
      <a:accent2>
        <a:srgbClr val="9B9B9B"/>
      </a:accent2>
      <a:accent3>
        <a:srgbClr val="F3B745"/>
      </a:accent3>
      <a:accent4>
        <a:srgbClr val="477EE7"/>
      </a:accent4>
      <a:accent5>
        <a:srgbClr val="4BA151"/>
      </a:accent5>
      <a:accent6>
        <a:srgbClr val="E9403C"/>
      </a:accent6>
      <a:hlink>
        <a:srgbClr val="0563C1"/>
      </a:hlink>
      <a:folHlink>
        <a:srgbClr val="954D72"/>
      </a:folHlink>
    </a:clrScheme>
    <a:fontScheme name="2019空白演示文档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7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Arial Unicode MS</vt:lpstr>
      <vt:lpstr>等线</vt:lpstr>
      <vt:lpstr>Office 主题​​</vt:lpstr>
      <vt:lpstr>1_Office 主题​​</vt:lpstr>
      <vt:lpstr>空白演示</vt:lpstr>
      <vt:lpstr>空白演示</vt:lpstr>
      <vt:lpstr>空白演示</vt:lpstr>
      <vt:lpstr>空白演示</vt:lpstr>
      <vt:lpstr>空白演示</vt:lpstr>
      <vt:lpstr>空白演示</vt:lpstr>
      <vt:lpstr>空白演示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花草少年</cp:lastModifiedBy>
  <cp:revision>393</cp:revision>
  <dcterms:created xsi:type="dcterms:W3CDTF">2017-08-03T09:01:00Z</dcterms:created>
  <dcterms:modified xsi:type="dcterms:W3CDTF">2018-12-16T10:19:36Z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2052-11.1.0.8013</vt:lpwstr>
  </property>
</Properties>
</file>