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5" r:id="rId3"/>
    <p:sldId id="270" r:id="rId4"/>
    <p:sldId id="271" r:id="rId5"/>
    <p:sldId id="272" r:id="rId6"/>
    <p:sldId id="273" r:id="rId7"/>
    <p:sldId id="274" r:id="rId8"/>
    <p:sldId id="275" r:id="rId9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70402020202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71" d="100"/>
          <a:sy n="71" d="100"/>
        </p:scale>
        <p:origin x="-1134" y="-96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Arial" panose="020B0704020202020204" pitchFamily="34" charset="0"/>
              </a:rPr>
            </a:fld>
            <a:endParaRPr lang="zh-CN" altLang="zh-CN" dirty="0">
              <a:latin typeface="Arial" panose="020B07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Arial" panose="020B0704020202020204" pitchFamily="34" charset="0"/>
              </a:rPr>
            </a:fld>
            <a:endParaRPr lang="zh-CN" altLang="zh-CN" dirty="0">
              <a:latin typeface="Arial" panose="020B07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Arial" panose="020B0704020202020204" pitchFamily="34" charset="0"/>
              </a:rPr>
            </a:fld>
            <a:endParaRPr lang="zh-CN" altLang="zh-CN" dirty="0">
              <a:latin typeface="Arial" panose="020B07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Arial" panose="020B0704020202020204" pitchFamily="34" charset="0"/>
              </a:rPr>
            </a:fld>
            <a:endParaRPr lang="zh-CN" altLang="zh-CN" dirty="0">
              <a:latin typeface="Arial" panose="020B07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Arial" panose="020B0704020202020204" pitchFamily="34" charset="0"/>
              </a:rPr>
            </a:fld>
            <a:endParaRPr lang="zh-CN" altLang="zh-CN" dirty="0">
              <a:latin typeface="Arial" panose="020B07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Arial" panose="020B0704020202020204" pitchFamily="34" charset="0"/>
              </a:rPr>
            </a:fld>
            <a:endParaRPr lang="zh-CN" altLang="zh-CN" dirty="0">
              <a:latin typeface="Arial" panose="020B07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Arial" panose="020B0704020202020204" pitchFamily="34" charset="0"/>
              </a:rPr>
            </a:fld>
            <a:endParaRPr lang="zh-CN" altLang="zh-CN" dirty="0">
              <a:latin typeface="Arial" panose="020B07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Arial" panose="020B0704020202020204" pitchFamily="34" charset="0"/>
              </a:rPr>
            </a:fld>
            <a:endParaRPr lang="zh-CN" altLang="zh-CN" dirty="0">
              <a:latin typeface="Arial" panose="020B07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Arial" panose="020B0704020202020204" pitchFamily="34" charset="0"/>
              </a:rPr>
            </a:fld>
            <a:endParaRPr lang="zh-CN" altLang="zh-CN" dirty="0">
              <a:latin typeface="Arial" panose="020B07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Arial" panose="020B0704020202020204" pitchFamily="34" charset="0"/>
              </a:rPr>
            </a:fld>
            <a:endParaRPr lang="zh-CN" altLang="zh-CN" dirty="0">
              <a:latin typeface="Arial" panose="020B07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Arial" panose="020B0704020202020204" pitchFamily="34" charset="0"/>
              </a:rPr>
            </a:fld>
            <a:endParaRPr lang="zh-CN" altLang="zh-CN" dirty="0">
              <a:latin typeface="Arial" panose="020B07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7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7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7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zh-CN" dirty="0">
                <a:latin typeface="Arial" panose="020B0704020202020204" pitchFamily="34" charset="0"/>
              </a:rPr>
            </a:fld>
            <a:endParaRPr lang="zh-CN" altLang="zh-CN" dirty="0">
              <a:latin typeface="Arial" panose="020B07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704020202020204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866"/>
          <p:cNvPicPr>
            <a:picLocks noChangeAspect="1"/>
          </p:cNvPicPr>
          <p:nvPr/>
        </p:nvPicPr>
        <p:blipFill>
          <a:blip r:embed="rId1"/>
          <a:srcRect t="27778" b="38889"/>
          <a:stretch>
            <a:fillRect/>
          </a:stretch>
        </p:blipFill>
        <p:spPr>
          <a:xfrm>
            <a:off x="-76200" y="-76200"/>
            <a:ext cx="9330690" cy="70065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867"/>
          <p:cNvPicPr>
            <a:picLocks noChangeAspect="1"/>
          </p:cNvPicPr>
          <p:nvPr/>
        </p:nvPicPr>
        <p:blipFill>
          <a:blip r:embed="rId1"/>
          <a:srcRect t="28889" b="40000"/>
          <a:stretch>
            <a:fillRect/>
          </a:stretch>
        </p:blipFill>
        <p:spPr>
          <a:xfrm>
            <a:off x="-45720" y="22860"/>
            <a:ext cx="9980295" cy="69888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868"/>
          <p:cNvPicPr>
            <a:picLocks noChangeAspect="1"/>
          </p:cNvPicPr>
          <p:nvPr/>
        </p:nvPicPr>
        <p:blipFill>
          <a:blip r:embed="rId1"/>
          <a:srcRect t="27778" b="37778"/>
          <a:stretch>
            <a:fillRect/>
          </a:stretch>
        </p:blipFill>
        <p:spPr>
          <a:xfrm>
            <a:off x="-76200" y="0"/>
            <a:ext cx="9384665" cy="70091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869"/>
          <p:cNvPicPr>
            <a:picLocks noChangeAspect="1"/>
          </p:cNvPicPr>
          <p:nvPr/>
        </p:nvPicPr>
        <p:blipFill>
          <a:blip r:embed="rId1"/>
          <a:srcRect l="4236" t="26667" r="4216" b="38889"/>
          <a:stretch>
            <a:fillRect/>
          </a:stretch>
        </p:blipFill>
        <p:spPr>
          <a:xfrm>
            <a:off x="-32385" y="-339725"/>
            <a:ext cx="9648825" cy="74650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8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2235" y="0"/>
            <a:ext cx="6009640" cy="68084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8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6400" y="0"/>
            <a:ext cx="6096000" cy="68459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文字</Application>
  <PresentationFormat>全屏显示(4:3)</PresentationFormat>
  <Paragraphs>0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8" baseType="lpstr">
      <vt:lpstr>Arial</vt:lpstr>
      <vt:lpstr>宋体</vt:lpstr>
      <vt:lpstr>Wingdings</vt:lpstr>
      <vt:lpstr>汉仪书宋二KW</vt:lpstr>
      <vt:lpstr>微软雅黑</vt:lpstr>
      <vt:lpstr>汉仪旗黑</vt:lpstr>
      <vt:lpstr>宋体</vt:lpstr>
      <vt:lpstr>Arial Unicode MS</vt:lpstr>
      <vt:lpstr>Calibri</vt:lpstr>
      <vt:lpstr>Helvetica Neue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莫莫兮露矣</cp:lastModifiedBy>
  <cp:revision>8</cp:revision>
  <dcterms:created xsi:type="dcterms:W3CDTF">2024-12-08T11:18:37Z</dcterms:created>
  <dcterms:modified xsi:type="dcterms:W3CDTF">2024-12-08T11:18:37Z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2052-6.10.1.8873</vt:lpwstr>
  </property>
  <property fmtid="{D5CDD505-2E9C-101B-9397-08002B2CF9AE}" pid="4" name="ICV">
    <vt:lpwstr>EC2F10D0A68F40F18D805567C7814B80_43</vt:lpwstr>
  </property>
</Properties>
</file>