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B312-474E-4CD5-946B-14719C99EE64}" type="datetimeFigureOut">
              <a:rPr lang="zh-CN" altLang="en-US" smtClean="0"/>
              <a:pPr/>
              <a:t>2013-12-11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ABF-1493-48E4-88E6-E1D23AF9FE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B312-474E-4CD5-946B-14719C99EE64}" type="datetimeFigureOut">
              <a:rPr lang="zh-CN" altLang="en-US" smtClean="0"/>
              <a:pPr/>
              <a:t>2013-12-11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ABF-1493-48E4-88E6-E1D23AF9FE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B312-474E-4CD5-946B-14719C99EE64}" type="datetimeFigureOut">
              <a:rPr lang="zh-CN" altLang="en-US" smtClean="0"/>
              <a:pPr/>
              <a:t>2013-12-11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ABF-1493-48E4-88E6-E1D23AF9FE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B312-474E-4CD5-946B-14719C99EE64}" type="datetimeFigureOut">
              <a:rPr lang="zh-CN" altLang="en-US" smtClean="0"/>
              <a:pPr/>
              <a:t>2013-12-11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ABF-1493-48E4-88E6-E1D23AF9FE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B312-474E-4CD5-946B-14719C99EE64}" type="datetimeFigureOut">
              <a:rPr lang="zh-CN" altLang="en-US" smtClean="0"/>
              <a:pPr/>
              <a:t>2013-12-11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ABF-1493-48E4-88E6-E1D23AF9FE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B312-474E-4CD5-946B-14719C99EE64}" type="datetimeFigureOut">
              <a:rPr lang="zh-CN" altLang="en-US" smtClean="0"/>
              <a:pPr/>
              <a:t>2013-12-11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ABF-1493-48E4-88E6-E1D23AF9FE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B312-474E-4CD5-946B-14719C99EE64}" type="datetimeFigureOut">
              <a:rPr lang="zh-CN" altLang="en-US" smtClean="0"/>
              <a:pPr/>
              <a:t>2013-12-11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ABF-1493-48E4-88E6-E1D23AF9FE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B312-474E-4CD5-946B-14719C99EE64}" type="datetimeFigureOut">
              <a:rPr lang="zh-CN" altLang="en-US" smtClean="0"/>
              <a:pPr/>
              <a:t>2013-12-11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ABF-1493-48E4-88E6-E1D23AF9FE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B312-474E-4CD5-946B-14719C99EE64}" type="datetimeFigureOut">
              <a:rPr lang="zh-CN" altLang="en-US" smtClean="0"/>
              <a:pPr/>
              <a:t>2013-12-11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ABF-1493-48E4-88E6-E1D23AF9FE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B312-474E-4CD5-946B-14719C99EE64}" type="datetimeFigureOut">
              <a:rPr lang="zh-CN" altLang="en-US" smtClean="0"/>
              <a:pPr/>
              <a:t>2013-12-11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ABF-1493-48E4-88E6-E1D23AF9FE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B312-474E-4CD5-946B-14719C99EE64}" type="datetimeFigureOut">
              <a:rPr lang="zh-CN" altLang="en-US" smtClean="0"/>
              <a:pPr/>
              <a:t>2013-12-11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ABF-1493-48E4-88E6-E1D23AF9FE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6B312-474E-4CD5-946B-14719C99EE64}" type="datetimeFigureOut">
              <a:rPr lang="zh-CN" altLang="en-US" smtClean="0"/>
              <a:pPr/>
              <a:t>2013-12-11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E7ABF-1493-48E4-88E6-E1D23AF9FE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6" name="Picture 2" descr="c:\users\zzsm\appdata\roaming\360se6\USERDA~1\Temp\475282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31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20051008093216990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99FF">
                  <a:alpha val="50999"/>
                </a:srgbClr>
              </a:gs>
              <a:gs pos="100000">
                <a:srgbClr val="002F5E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2" name="Picture 8" descr="c:\users\zzsm\appdata\roaming\360se6\USERDA~1\Temp\372250~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214422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4" name="Picture 4" descr="c:\users\zzsm\appdata\roaming\360se6\USERDA~1\Temp\z6f1dia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214290"/>
            <a:ext cx="9143999" cy="7097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zzsm\appdata\roaming\360se6\USERDA~1\Temp\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858280" cy="6265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 descr="c:\users\zzsm\appdata\roaming\360se6\USERDA~1\Temp\4E155B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  <p:pic>
        <p:nvPicPr>
          <p:cNvPr id="8198" name="Picture 6" descr="c:\users\zzsm\appdata\roaming\360se6\USERDA~1\Temp\201203~1.J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00" y="285728"/>
            <a:ext cx="35433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users\zzsm\appdata\roaming\360se6\USERDA~1\Temp\104843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7" cy="3643338"/>
          </a:xfrm>
          <a:prstGeom prst="rect">
            <a:avLst/>
          </a:prstGeom>
          <a:noFill/>
        </p:spPr>
      </p:pic>
      <p:pic>
        <p:nvPicPr>
          <p:cNvPr id="2052" name="Picture 4" descr="c:\users\zzsm\appdata\roaming\360se6\USERDA~1\Temp\001E90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357430"/>
            <a:ext cx="4746388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6" descr="c:\users\zzsm\appdata\roaming\360se6\USERDA~1\Temp\201203~1.J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63608"/>
            <a:ext cx="2971828" cy="3994392"/>
          </a:xfrm>
          <a:prstGeom prst="rect">
            <a:avLst/>
          </a:prstGeom>
          <a:noFill/>
        </p:spPr>
      </p:pic>
      <p:sp>
        <p:nvSpPr>
          <p:cNvPr id="5" name="云形标注 4"/>
          <p:cNvSpPr/>
          <p:nvPr/>
        </p:nvSpPr>
        <p:spPr>
          <a:xfrm>
            <a:off x="1571604" y="1285860"/>
            <a:ext cx="2357454" cy="12144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458" name="Picture 2" descr="c:\users\zzsm\appdata\roaming\360se6\USERDA~1\Temp\759198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9" y="285728"/>
            <a:ext cx="5214942" cy="3643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 descr="c:\users\zzsm\appdata\roaming\360se6\USERDA~1\Temp\135227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6" name="Picture 6" descr="c:\users\zzsm\appdata\roaming\360se6\USERDA~1\Temp\201326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zzsm</dc:creator>
  <cp:lastModifiedBy>zzsm</cp:lastModifiedBy>
  <cp:revision>4</cp:revision>
  <dcterms:created xsi:type="dcterms:W3CDTF">2013-12-07T05:42:19Z</dcterms:created>
  <dcterms:modified xsi:type="dcterms:W3CDTF">2013-12-11T01:03:52Z</dcterms:modified>
</cp:coreProperties>
</file>