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4" autoAdjust="0"/>
    <p:restoredTop sz="94660"/>
  </p:normalViewPr>
  <p:slideViewPr>
    <p:cSldViewPr snapToGrid="0">
      <p:cViewPr>
        <p:scale>
          <a:sx n="100" d="100"/>
          <a:sy n="100" d="100"/>
        </p:scale>
        <p:origin x="-53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250CDE5-685C-4C4A-8124-EFF3D74BEE43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D0FAF9D-D724-49F3-8BDB-109BEF40F4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7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9A8A7-4F64-40B6-B9E3-E57AD158A4DF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490DC-D9CE-46D1-A270-C83CC633DC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10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DA69F-51F2-4703-A4B3-17CB2857F647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C29BF-5D84-4497-8E9A-50ADE2E70A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61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86B1-8D9B-435E-8F6C-73C91971EC99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82A0F-0D5C-4201-A9F3-9BA6EF1BA85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84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34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2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9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6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97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98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8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7F954-B8D0-46FF-8AF8-AFE75A6045F7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F9B12-EC75-4DE0-B1F6-0F2506EF4A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822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3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31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7A7A-70C7-4593-ADD9-FFC6AC05EA7F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9436E-2CD6-47A1-B956-5D7AE8F084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0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DB8E-29EF-4C36-A356-7C86335AD20F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6AA76-BDB9-452E-B4DE-995F732194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26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B9152-43BC-4101-A511-2BD0331B23CA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F2E1C-58E5-4E3B-B314-81DB052099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30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655A-A5D6-4DD0-B864-899CA5895EE3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4AFC5-F483-4EDA-9F8F-C40DF8898B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2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A838D-A900-4FE6-943F-5EB185A6AA1D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826EC-D143-4183-9A59-BE23B3B834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9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3211-E69A-4979-B622-8E522FB65D5B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B2F97-FC60-46DA-B132-A2E467DE08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5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4F3F8-6B7D-4E8A-95CD-D5763D1194FE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3C7AB-2F0E-49FD-A384-9B82158655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2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443C65E-101E-44CA-B108-581F71BAE838}" type="datetimeFigureOut">
              <a:rPr lang="zh-CN" altLang="en-US"/>
              <a:pPr>
                <a:defRPr/>
              </a:pPr>
              <a:t>2018/12/25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BCDFEFA-A76E-4627-8708-099BD9C3C04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2018/12/25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2570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22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20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675" y="0"/>
            <a:ext cx="5454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394961" y="6316320"/>
            <a:ext cx="4354077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0"/>
            <a:ext cx="561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538" y="0"/>
            <a:ext cx="536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00" y="0"/>
            <a:ext cx="561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47664" y="4437112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2" y="315180"/>
            <a:ext cx="7711638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3097345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3097345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001" y="3097345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8844" y="2450829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www.1ppt.com/kejian/lishi/        </a:t>
            </a:r>
          </a:p>
        </p:txBody>
      </p:sp>
      <p:pic>
        <p:nvPicPr>
          <p:cNvPr id="8194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367</Words>
  <Application>Microsoft Office PowerPoint</Application>
  <PresentationFormat>全屏显示(4:3)</PresentationFormat>
  <Paragraphs>27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Calibri</vt:lpstr>
      <vt:lpstr>宋体</vt:lpstr>
      <vt:lpstr>Arial</vt:lpstr>
      <vt:lpstr>Calibri Light</vt:lpstr>
      <vt:lpstr>微软雅黑</vt:lpstr>
      <vt:lpstr>Meiryo</vt:lpstr>
      <vt:lpstr>第一PPT模板网-WWW.1PPT.COM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123</cp:lastModifiedBy>
  <cp:revision>3</cp:revision>
  <dcterms:created xsi:type="dcterms:W3CDTF">2018-03-19T08:47:14Z</dcterms:created>
  <dcterms:modified xsi:type="dcterms:W3CDTF">2018-12-25T01:08:27Z</dcterms:modified>
</cp:coreProperties>
</file>