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257" r:id="rId4"/>
    <p:sldId id="618" r:id="rId6"/>
    <p:sldId id="628" r:id="rId7"/>
    <p:sldId id="629" r:id="rId8"/>
    <p:sldId id="630" r:id="rId9"/>
    <p:sldId id="636" r:id="rId10"/>
    <p:sldId id="612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3F7"/>
    <a:srgbClr val="9FE4EB"/>
    <a:srgbClr val="225874"/>
    <a:srgbClr val="B3CBDE"/>
    <a:srgbClr val="CBDBE8"/>
    <a:srgbClr val="FE6A00"/>
    <a:srgbClr val="96D747"/>
    <a:srgbClr val="80C22A"/>
    <a:srgbClr val="ECF6E2"/>
    <a:srgbClr val="21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73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课件空白页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tags" Target="../tags/tag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tags" Target="../tags/tag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tags" Target="../tags/tag5.xml"/><Relationship Id="rId4" Type="http://schemas.openxmlformats.org/officeDocument/2006/relationships/image" Target="../media/image12.jpeg"/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6.xml"/><Relationship Id="rId4" Type="http://schemas.openxmlformats.org/officeDocument/2006/relationships/image" Target="../media/image14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首页无字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3230" y="819150"/>
            <a:ext cx="6344285" cy="1586230"/>
          </a:xfrm>
        </p:spPr>
        <p:txBody>
          <a:bodyPr>
            <a:noAutofit/>
          </a:bodyPr>
          <a:p>
            <a:pPr algn="ctr" fontAlgn="base"/>
            <a:r>
              <a:rPr lang="zh-CN" altLang="zh-CN" sz="8000" b="1" strike="noStrike" noProof="1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动物冬眠啦</a:t>
            </a:r>
            <a:br>
              <a:rPr lang="zh-CN" altLang="zh-CN" sz="3375" b="1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zh-CN" sz="3375" b="1" strike="noStrike" noProof="1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885" y="116840"/>
            <a:ext cx="199072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通用页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备选 光秃秃的树枝-卢学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332740"/>
            <a:ext cx="8356600" cy="6253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540" y="116840"/>
            <a:ext cx="152146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通用页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\\10.1.1.15\视频事业部\幼儿园组\A 课件\0717 湖南-小班-科学语言-动物冬眠啦【张琪】\01 课件资源包\课件资源\图片资源\落叶.png.png落叶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99180" y="1138555"/>
            <a:ext cx="5302885" cy="43795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141345" y="189230"/>
            <a:ext cx="3549650" cy="6356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猜猜这是谁的家？它在家里做什么？</a:t>
            </a:r>
            <a:endParaRPr lang="zh-CN" altLang="zh-CN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44795" y="5633720"/>
            <a:ext cx="1624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刺猬在落叶堆里冬眠</a:t>
            </a:r>
            <a:endParaRPr lang="zh-CN" altLang="zh-CN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图虫创意-906841473693909006"/>
          <p:cNvPicPr>
            <a:picLocks noChangeAspect="1"/>
          </p:cNvPicPr>
          <p:nvPr/>
        </p:nvPicPr>
        <p:blipFill>
          <a:blip r:embed="rId3"/>
          <a:srcRect l="7359" r="2078"/>
          <a:stretch>
            <a:fillRect/>
          </a:stretch>
        </p:blipFill>
        <p:spPr>
          <a:xfrm>
            <a:off x="3141345" y="1108075"/>
            <a:ext cx="6032500" cy="44405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6540" y="116840"/>
            <a:ext cx="152146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通用页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4690" y="314960"/>
            <a:ext cx="3511550" cy="518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猜猜这是谁的家？它在家里做什么？</a:t>
            </a:r>
            <a:endParaRPr lang="zh-CN" altLang="zh-CN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06340" y="5584825"/>
            <a:ext cx="2179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癞蛤蟆（蟾蜍）在泥土里冬眠</a:t>
            </a:r>
            <a:endParaRPr lang="zh-CN" altLang="zh-CN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 descr="d:\Users\ThinkPad\Desktop\图片1.jp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12745" y="1181100"/>
            <a:ext cx="6479540" cy="42652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图虫创意-10030255140495687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185" y="1134745"/>
            <a:ext cx="6500495" cy="43338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6540" y="116840"/>
            <a:ext cx="152146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通用页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025" y="-41275"/>
            <a:ext cx="12265025" cy="6899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4690" y="314960"/>
            <a:ext cx="343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猜猜这是谁的家？它在家里做什么？</a:t>
            </a:r>
            <a:endParaRPr lang="zh-CN" altLang="zh-CN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35600" y="5852160"/>
            <a:ext cx="1320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蛇在树洞里冬眠</a:t>
            </a:r>
            <a:endParaRPr lang="zh-CN" altLang="zh-CN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 descr="图虫创意-449325580113674335"/>
          <p:cNvPicPr>
            <a:picLocks noChangeAspect="1"/>
          </p:cNvPicPr>
          <p:nvPr/>
        </p:nvPicPr>
        <p:blipFill>
          <a:blip r:embed="rId2"/>
          <a:srcRect l="4172" r="27670"/>
          <a:stretch>
            <a:fillRect/>
          </a:stretch>
        </p:blipFill>
        <p:spPr>
          <a:xfrm>
            <a:off x="3694430" y="1031875"/>
            <a:ext cx="4803140" cy="46977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图虫创意-971339281049059385"/>
          <p:cNvPicPr>
            <a:picLocks noChangeAspect="1"/>
          </p:cNvPicPr>
          <p:nvPr/>
        </p:nvPicPr>
        <p:blipFill>
          <a:blip r:embed="rId3"/>
          <a:srcRect t="4337"/>
          <a:stretch>
            <a:fillRect/>
          </a:stretch>
        </p:blipFill>
        <p:spPr>
          <a:xfrm>
            <a:off x="4441825" y="1104265"/>
            <a:ext cx="3308350" cy="47478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6540" y="116840"/>
            <a:ext cx="152146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通用页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34290"/>
            <a:ext cx="12252960" cy="6892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1860" y="5013325"/>
            <a:ext cx="9427845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到了冬天，天气变得很冷，小动物们可</a:t>
            </a: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以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吃的东西变</a:t>
            </a: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得很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少。</a:t>
            </a: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于是很多小动物都会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躲在家里睡觉</a:t>
            </a: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。它们一般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不吃也不喝，一直睡到春天再出来</a:t>
            </a: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。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这</a:t>
            </a: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种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不吃不喝、躲起来睡觉过冬的</a:t>
            </a:r>
            <a:r>
              <a:rPr 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现象叫做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“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冬眠</a:t>
            </a:r>
            <a:r>
              <a:rPr 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”</a:t>
            </a:r>
            <a:r>
              <a:rPr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图虫创意-906841473693909006"/>
          <p:cNvPicPr>
            <a:picLocks noChangeAspect="1"/>
          </p:cNvPicPr>
          <p:nvPr/>
        </p:nvPicPr>
        <p:blipFill>
          <a:blip r:embed="rId2"/>
          <a:srcRect l="7359" r="2078"/>
          <a:stretch>
            <a:fillRect/>
          </a:stretch>
        </p:blipFill>
        <p:spPr>
          <a:xfrm>
            <a:off x="310515" y="1595755"/>
            <a:ext cx="4208145" cy="30981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图虫创意-10030255140495687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860" y="1596390"/>
            <a:ext cx="4709795" cy="314071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虫创意-971339281049059385"/>
          <p:cNvPicPr>
            <a:picLocks noChangeAspect="1"/>
          </p:cNvPicPr>
          <p:nvPr/>
        </p:nvPicPr>
        <p:blipFill>
          <a:blip r:embed="rId4"/>
          <a:srcRect t="4337"/>
          <a:stretch>
            <a:fillRect/>
          </a:stretch>
        </p:blipFill>
        <p:spPr>
          <a:xfrm>
            <a:off x="9645650" y="1602740"/>
            <a:ext cx="2183130" cy="31343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416540" y="116840"/>
            <a:ext cx="152146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一起玩游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欢快的背景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108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2520" y="6858000"/>
            <a:ext cx="495300" cy="4953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097770" y="6184900"/>
            <a:ext cx="1808480" cy="414655"/>
            <a:chOff x="15902" y="9740"/>
            <a:chExt cx="2848" cy="653"/>
          </a:xfrm>
        </p:grpSpPr>
        <p:sp>
          <p:nvSpPr>
            <p:cNvPr id="13" name="圆角矩形 12"/>
            <p:cNvSpPr/>
            <p:nvPr/>
          </p:nvSpPr>
          <p:spPr>
            <a:xfrm>
              <a:off x="15902" y="9740"/>
              <a:ext cx="2847" cy="653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innerShdw blurRad="63500" dist="12700" dir="13500000">
                <a:schemeClr val="bg1">
                  <a:lumMod val="6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800"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902" y="9786"/>
              <a:ext cx="28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点击屏幕播放音乐</a:t>
              </a:r>
              <a:endPara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75850" y="116840"/>
            <a:ext cx="196215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04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OC_GUID" val="{0943ccc9-aa61-4df6-ae28-f7091b3cb5dc}"/>
  <p:tag name="KSO_WPP_MARK_KEY" val="38933772-30a1-4c94-ba3f-0485948878d0"/>
  <p:tag name="COMMONDATA" val="eyJoZGlkIjoiNmU3NjFhMDc0NWUzOWVjMDJiZTA5NTY1ZjkxNGIxN2IifQ=="/>
  <p:tag name="commondata" val="eyJoZGlkIjoiNzIzMjU3NTkzYzJkY2M5NjZhZTkwOGFiNjRmY2E5NT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C3B3"/>
        </a:solidFill>
        <a:ln>
          <a:noFill/>
        </a:ln>
      </a:spPr>
      <a:bodyPr rtlCol="0" anchor="ctr"/>
      <a:lstStyle>
        <a:defPPr marL="342900" indent="-342900" algn="l">
          <a:lnSpc>
            <a:spcPct val="150000"/>
          </a:lnSpc>
          <a:buFont typeface="Wingdings" panose="05000000000000000000" charset="0"/>
          <a:buChar char="l"/>
          <a:defRPr lang="zh-CN" altLang="en-US" sz="2400">
            <a:solidFill>
              <a:schemeClr val="tx1"/>
            </a:solidFill>
            <a:latin typeface="黑体" panose="02010609060101010101" charset="-122"/>
            <a:ea typeface="黑体" panose="02010609060101010101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lang="zh-CN" altLang="zh-CN" sz="2000">
            <a:solidFill>
              <a:srgbClr val="FF0000"/>
            </a:solidFill>
            <a:latin typeface="黑体" panose="02010609060101010101" charset="-122"/>
            <a:ea typeface="黑体" panose="02010609060101010101" charset="-122"/>
            <a:cs typeface="黑体" panose="02010609060101010101" charset="-122"/>
            <a:sym typeface="+mn-ea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/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黑体</vt:lpstr>
      <vt:lpstr>微软雅黑</vt:lpstr>
      <vt:lpstr>Arial Unicode MS</vt:lpstr>
      <vt:lpstr>Calibri</vt:lpstr>
      <vt:lpstr>默认设计模板</vt:lpstr>
      <vt:lpstr>自定义设计方案</vt:lpstr>
      <vt:lpstr>动物冬眠啦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_x000B_《活动名》  </dc:title>
  <dc:creator>Administrator</dc:creator>
  <cp:lastModifiedBy>毛毛</cp:lastModifiedBy>
  <cp:revision>174</cp:revision>
  <dcterms:created xsi:type="dcterms:W3CDTF">2019-02-28T07:53:00Z</dcterms:created>
  <dcterms:modified xsi:type="dcterms:W3CDTF">2024-01-04T23:46:37Z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F9E7027AB57444F9BCCC43AC4D42211B</vt:lpwstr>
  </property>
</Properties>
</file>