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8" r:id="rId3"/>
    <p:sldId id="279" r:id="rId4"/>
    <p:sldId id="257" r:id="rId5"/>
    <p:sldId id="260" r:id="rId6"/>
    <p:sldId id="258" r:id="rId7"/>
    <p:sldId id="259" r:id="rId8"/>
    <p:sldId id="261" r:id="rId9"/>
    <p:sldId id="262" r:id="rId10"/>
    <p:sldId id="263" r:id="rId11"/>
    <p:sldId id="264" r:id="rId12"/>
    <p:sldId id="265" r:id="rId13"/>
    <p:sldId id="268" r:id="rId14"/>
    <p:sldId id="267" r:id="rId15"/>
    <p:sldId id="266" r:id="rId16"/>
    <p:sldId id="269" r:id="rId17"/>
    <p:sldId id="270" r:id="rId18"/>
    <p:sldId id="271" r:id="rId19"/>
    <p:sldId id="273" r:id="rId20"/>
    <p:sldId id="272" r:id="rId21"/>
    <p:sldId id="274" r:id="rId22"/>
    <p:sldId id="275" r:id="rId23"/>
    <p:sldId id="276" r:id="rId24"/>
    <p:sldId id="277" r:id="rId25"/>
  </p:sldIdLst>
  <p:sldSz cx="9144000" cy="6858000" type="screen4x3"/>
  <p:notesSz cx="6858000" cy="9144000"/>
  <p:defaultTextStyle>
    <a:defPPr>
      <a:defRPr lang="zh-CN"/>
    </a:defPPr>
    <a:lvl1pPr marL="0" lvl="0" indent="0" algn="ctr" defTabSz="914400" rtl="0" eaLnBrk="1" fontAlgn="base" latinLnBrk="0" hangingPunct="1">
      <a:lnSpc>
        <a:spcPct val="100000"/>
      </a:lnSpc>
      <a:spcBef>
        <a:spcPct val="5000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ctr" defTabSz="914400" rtl="0" eaLnBrk="1" fontAlgn="base" latinLnBrk="0" hangingPunct="1">
      <a:lnSpc>
        <a:spcPct val="100000"/>
      </a:lnSpc>
      <a:spcBef>
        <a:spcPct val="5000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ctr" defTabSz="914400" rtl="0" eaLnBrk="1" fontAlgn="base" latinLnBrk="0" hangingPunct="1">
      <a:lnSpc>
        <a:spcPct val="100000"/>
      </a:lnSpc>
      <a:spcBef>
        <a:spcPct val="5000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ctr" defTabSz="914400" rtl="0" eaLnBrk="1" fontAlgn="base" latinLnBrk="0" hangingPunct="1">
      <a:lnSpc>
        <a:spcPct val="100000"/>
      </a:lnSpc>
      <a:spcBef>
        <a:spcPct val="5000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ctr" defTabSz="914400" rtl="0" eaLnBrk="1" fontAlgn="base" latinLnBrk="0" hangingPunct="1">
      <a:lnSpc>
        <a:spcPct val="100000"/>
      </a:lnSpc>
      <a:spcBef>
        <a:spcPct val="5000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ctr" defTabSz="914400" rtl="0" eaLnBrk="1" fontAlgn="base" latinLnBrk="0" hangingPunct="1">
      <a:lnSpc>
        <a:spcPct val="100000"/>
      </a:lnSpc>
      <a:spcBef>
        <a:spcPct val="5000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ctr" defTabSz="914400" rtl="0" eaLnBrk="1" fontAlgn="base" latinLnBrk="0" hangingPunct="1">
      <a:lnSpc>
        <a:spcPct val="100000"/>
      </a:lnSpc>
      <a:spcBef>
        <a:spcPct val="5000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ctr" defTabSz="914400" rtl="0" eaLnBrk="1" fontAlgn="base" latinLnBrk="0" hangingPunct="1">
      <a:lnSpc>
        <a:spcPct val="100000"/>
      </a:lnSpc>
      <a:spcBef>
        <a:spcPct val="5000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ctr" defTabSz="914400" rtl="0" eaLnBrk="1" fontAlgn="base" latinLnBrk="0" hangingPunct="1">
      <a:lnSpc>
        <a:spcPct val="100000"/>
      </a:lnSpc>
      <a:spcBef>
        <a:spcPct val="5000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  <a:srgbClr val="FF0066"/>
    <a:srgbClr val="00CCFF"/>
    <a:srgbClr val="3366FF"/>
    <a:srgbClr val="0099FF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3"/>
    <p:restoredTop sz="94621"/>
  </p:normalViewPr>
  <p:slideViewPr>
    <p:cSldViewPr showGuides="1">
      <p:cViewPr>
        <p:scale>
          <a:sx n="66" d="100"/>
          <a:sy n="66" d="100"/>
        </p:scale>
        <p:origin x="-1264" y="-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8" Type="http://schemas.openxmlformats.org/officeDocument/2006/relationships/tableStyles" Target="tableStyles.xml"/><Relationship Id="rId27" Type="http://schemas.openxmlformats.org/officeDocument/2006/relationships/viewProps" Target="viewProps.xml"/><Relationship Id="rId26" Type="http://schemas.openxmlformats.org/officeDocument/2006/relationships/presProps" Target="presProps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spcBef>
                <a:spcPct val="0"/>
              </a:spcBef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spcBef>
                <a:spcPct val="0"/>
              </a:spcBef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spcBef>
                <a:spcPct val="0"/>
              </a:spcBef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spcBef>
                <a:spcPct val="0"/>
              </a:spcBef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spcBef>
                <a:spcPct val="0"/>
              </a:spcBef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spcBef>
                <a:spcPct val="0"/>
              </a:spcBef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spcBef>
                <a:spcPct val="0"/>
              </a:spcBef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spcBef>
                <a:spcPct val="0"/>
              </a:spcBef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spcBef>
                <a:spcPct val="0"/>
              </a:spcBef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spcBef>
                <a:spcPct val="0"/>
              </a:spcBef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spcBef>
                <a:spcPct val="0"/>
              </a:spcBef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l">
              <a:spcBef>
                <a:spcPct val="0"/>
              </a:spcBef>
              <a:defRPr sz="14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spcBef>
                <a:spcPct val="0"/>
              </a:spcBef>
              <a:defRPr sz="1400" smtClean="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>
              <a:spcBef>
                <a:spcPct val="0"/>
              </a:spcBef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3.jpeg"/><Relationship Id="rId1" Type="http://schemas.openxmlformats.org/officeDocument/2006/relationships/image" Target="../media/image12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4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6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7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3.jpeg"/><Relationship Id="rId1" Type="http://schemas.openxmlformats.org/officeDocument/2006/relationships/image" Target="../media/image12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9.jpeg"/><Relationship Id="rId1" Type="http://schemas.openxmlformats.org/officeDocument/2006/relationships/image" Target="../media/image18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" Target="slide2.xml"/><Relationship Id="rId1" Type="http://schemas.openxmlformats.org/officeDocument/2006/relationships/image" Target="../media/image20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2.jpe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3.jpe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4.jpe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microsoft.com/office/2007/relationships/media" Target="file:///H:\&#26262;&#8221;&#36164;&#26009;\&#19971;&#24425;&#34430;\&#19979;&#38632;%2012.mp3" TargetMode="External"/><Relationship Id="rId3" Type="http://schemas.openxmlformats.org/officeDocument/2006/relationships/audio" Target="file:///H:\&#26262;&#8221;&#36164;&#26009;\&#19971;&#24425;&#34430;\&#19979;&#38632;%2012.mp3" TargetMode="External"/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1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0242" name="Picture 7" descr="0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32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293" name="Picture 5" descr="2942873_101058064072_2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52539"/>
          <a:stretch>
            <a:fillRect/>
          </a:stretch>
        </p:blipFill>
        <p:spPr>
          <a:xfrm>
            <a:off x="2051050" y="692150"/>
            <a:ext cx="5905500" cy="25923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44" name="Text Box 6"/>
          <p:cNvSpPr txBox="1"/>
          <p:nvPr/>
        </p:nvSpPr>
        <p:spPr>
          <a:xfrm>
            <a:off x="1476375" y="6308725"/>
            <a:ext cx="5903913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endParaRPr lang="zh-CN" altLang="zh-CN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0245" name="Rectangle 10"/>
          <p:cNvSpPr/>
          <p:nvPr/>
        </p:nvSpPr>
        <p:spPr>
          <a:xfrm>
            <a:off x="1916113" y="6165850"/>
            <a:ext cx="387985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dirty="0">
                <a:latin typeface="Arial" panose="020B0604020202020204" pitchFamily="34" charset="0"/>
              </a:rPr>
              <a:t>这时，天边出现了一条七彩的虹</a:t>
            </a:r>
            <a:br>
              <a:rPr lang="zh-CN" altLang="en-US" dirty="0">
                <a:solidFill>
                  <a:schemeClr val="bg1"/>
                </a:solidFill>
                <a:latin typeface="Arial" panose="020B0604020202020204" pitchFamily="34" charset="0"/>
              </a:rPr>
            </a:br>
            <a:endParaRPr lang="zh-CN" altLang="en-US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1266" name="Picture 6" descr="0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6276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267" name="Rectangle 7"/>
          <p:cNvSpPr/>
          <p:nvPr/>
        </p:nvSpPr>
        <p:spPr>
          <a:xfrm>
            <a:off x="1731963" y="6308725"/>
            <a:ext cx="5899150" cy="3667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spcBef>
                <a:spcPct val="20000"/>
              </a:spcBef>
            </a:pPr>
            <a:r>
              <a:rPr lang="zh-CN" altLang="en-US" dirty="0">
                <a:latin typeface="Arial" panose="020B0604020202020204" pitchFamily="34" charset="0"/>
              </a:rPr>
              <a:t>虾公公惊叫起来：哦，一条好大的虾啊，还是七彩的呢！</a:t>
            </a:r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2290" name="Picture 6" descr="无标题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291" name="Rectangle 7"/>
          <p:cNvSpPr/>
          <p:nvPr/>
        </p:nvSpPr>
        <p:spPr>
          <a:xfrm>
            <a:off x="611188" y="5805488"/>
            <a:ext cx="5184775" cy="7794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dirty="0">
                <a:latin typeface="Arial" panose="020B0604020202020204" pitchFamily="34" charset="0"/>
              </a:rPr>
              <a:t>小青鱼乐了：那是虹，不过，长得还真像您。</a:t>
            </a:r>
            <a:endParaRPr lang="zh-CN" altLang="en-US" dirty="0">
              <a:latin typeface="Arial" panose="020B0604020202020204" pitchFamily="34" charset="0"/>
            </a:endParaRPr>
          </a:p>
          <a:p>
            <a:r>
              <a:rPr lang="zh-CN" altLang="en-US" dirty="0">
                <a:latin typeface="Arial" panose="020B0604020202020204" pitchFamily="34" charset="0"/>
              </a:rPr>
              <a:t>虾公公却固执的说：就是虾，我想找他聊天去。</a:t>
            </a:r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3314" name="Picture 6" descr="0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67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315" name="Rectangle 7"/>
          <p:cNvSpPr/>
          <p:nvPr/>
        </p:nvSpPr>
        <p:spPr>
          <a:xfrm>
            <a:off x="2555875" y="6308725"/>
            <a:ext cx="4070350" cy="3667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zh-CN" altLang="en-US" dirty="0">
                <a:solidFill>
                  <a:schemeClr val="bg1"/>
                </a:solidFill>
                <a:latin typeface="Arial" panose="020B0604020202020204" pitchFamily="34" charset="0"/>
              </a:rPr>
              <a:t>虾公公独自往前游，一不小心翻了个身</a:t>
            </a:r>
            <a:endParaRPr lang="zh-CN" altLang="en-US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/>
          <a:p>
            <a:pPr eaLnBrk="1" hangingPunct="1"/>
            <a:endParaRPr lang="zh-CN" altLang="zh-CN" dirty="0"/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/>
          <a:p>
            <a:pPr eaLnBrk="1" hangingPunct="1"/>
            <a:endParaRPr lang="zh-CN" altLang="zh-CN" dirty="0"/>
          </a:p>
        </p:txBody>
      </p:sp>
      <p:pic>
        <p:nvPicPr>
          <p:cNvPr id="14340" name="Picture 4" descr="07未命名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4341" name="Text Box 5"/>
          <p:cNvSpPr txBox="1"/>
          <p:nvPr/>
        </p:nvSpPr>
        <p:spPr>
          <a:xfrm>
            <a:off x="1476375" y="6308725"/>
            <a:ext cx="5903913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dirty="0">
                <a:solidFill>
                  <a:schemeClr val="bg1"/>
                </a:solidFill>
                <a:latin typeface="Arial" panose="020B0604020202020204" pitchFamily="34" charset="0"/>
              </a:rPr>
              <a:t>慌得小青鱼连忙上前托住他</a:t>
            </a:r>
            <a:endParaRPr lang="zh-CN" altLang="en-US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/>
          <a:p>
            <a:pPr eaLnBrk="1" hangingPunct="1"/>
            <a:endParaRPr lang="zh-CN" altLang="zh-CN" dirty="0"/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/>
          <a:p>
            <a:pPr eaLnBrk="1" hangingPunct="1"/>
            <a:endParaRPr lang="zh-CN" altLang="zh-CN" dirty="0"/>
          </a:p>
        </p:txBody>
      </p:sp>
      <p:pic>
        <p:nvPicPr>
          <p:cNvPr id="15364" name="Picture 4" descr="0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5365" name="Text Box 5"/>
          <p:cNvSpPr txBox="1"/>
          <p:nvPr/>
        </p:nvSpPr>
        <p:spPr>
          <a:xfrm>
            <a:off x="1476375" y="6308725"/>
            <a:ext cx="5903913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dirty="0">
                <a:solidFill>
                  <a:schemeClr val="bg1"/>
                </a:solidFill>
                <a:latin typeface="Arial" panose="020B0604020202020204" pitchFamily="34" charset="0"/>
              </a:rPr>
              <a:t>等虾公公再抬头时，七彩虾已经不见了。</a:t>
            </a:r>
            <a:endParaRPr lang="zh-CN" altLang="en-US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17414" name="Picture 6" descr="2942873_101058064072_2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52539"/>
          <a:stretch>
            <a:fillRect/>
          </a:stretch>
        </p:blipFill>
        <p:spPr>
          <a:xfrm>
            <a:off x="1763713" y="620713"/>
            <a:ext cx="5905500" cy="2592387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6386" name="Picture 10" descr="1名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7" name="Rectangle 11"/>
          <p:cNvSpPr/>
          <p:nvPr/>
        </p:nvSpPr>
        <p:spPr>
          <a:xfrm>
            <a:off x="958850" y="6237288"/>
            <a:ext cx="6737350" cy="3667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US" altLang="zh-CN" dirty="0">
                <a:solidFill>
                  <a:schemeClr val="bg1"/>
                </a:solidFill>
                <a:latin typeface="Arial" panose="020B0604020202020204" pitchFamily="34" charset="0"/>
              </a:rPr>
              <a:t>“</a:t>
            </a:r>
            <a:r>
              <a:rPr lang="zh-CN" altLang="en-US" dirty="0">
                <a:solidFill>
                  <a:schemeClr val="bg1"/>
                </a:solidFill>
                <a:latin typeface="Arial" panose="020B0604020202020204" pitchFamily="34" charset="0"/>
              </a:rPr>
              <a:t>哎！七彩虾也嫌我老呀。”虾公公很伤心，闷闷不乐地回到河底。</a:t>
            </a:r>
            <a:endParaRPr lang="zh-CN" altLang="en-US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7410" name="Picture 10" descr="1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405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9461" name="AutoShape 5"/>
          <p:cNvSpPr/>
          <p:nvPr/>
        </p:nvSpPr>
        <p:spPr>
          <a:xfrm rot="-734842">
            <a:off x="755650" y="404813"/>
            <a:ext cx="3311525" cy="2663825"/>
          </a:xfrm>
          <a:prstGeom prst="cloudCallout">
            <a:avLst>
              <a:gd name="adj1" fmla="val 15310"/>
              <a:gd name="adj2" fmla="val 89000"/>
            </a:avLst>
          </a:prstGeom>
          <a:solidFill>
            <a:srgbClr val="FFFFFF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>
              <a:spcBef>
                <a:spcPct val="0"/>
              </a:spcBef>
            </a:pPr>
            <a:endParaRPr lang="zh-CN" altLang="zh-CN" dirty="0">
              <a:latin typeface="Arial" panose="020B0604020202020204" pitchFamily="34" charset="0"/>
            </a:endParaRPr>
          </a:p>
        </p:txBody>
      </p:sp>
      <p:pic>
        <p:nvPicPr>
          <p:cNvPr id="19462" name="Picture 6" descr="2942873_101058064072_2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52751"/>
          <a:stretch>
            <a:fillRect/>
          </a:stretch>
        </p:blipFill>
        <p:spPr>
          <a:xfrm rot="-1557418">
            <a:off x="1258888" y="1052513"/>
            <a:ext cx="2087562" cy="98583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7413" name="Rectangle 11"/>
          <p:cNvSpPr/>
          <p:nvPr/>
        </p:nvSpPr>
        <p:spPr>
          <a:xfrm>
            <a:off x="1758950" y="6237288"/>
            <a:ext cx="5137150" cy="3667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zh-CN" altLang="en-US" dirty="0">
                <a:solidFill>
                  <a:schemeClr val="bg1"/>
                </a:solidFill>
                <a:latin typeface="Arial" panose="020B0604020202020204" pitchFamily="34" charset="0"/>
              </a:rPr>
              <a:t>虾公公的身体更差了，可它心里还是想着“七彩虾”</a:t>
            </a:r>
            <a:endParaRPr lang="zh-CN" altLang="en-US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8434" name="Picture 10" descr="d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341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8435" name="AutoShape 5">
            <a:hlinkClick r:id="rId2" action="ppaction://hlinksldjump"/>
          </p:cNvPr>
          <p:cNvSpPr/>
          <p:nvPr/>
        </p:nvSpPr>
        <p:spPr>
          <a:xfrm>
            <a:off x="8604250" y="6381750"/>
            <a:ext cx="539750" cy="476250"/>
          </a:xfrm>
          <a:prstGeom prst="actionButtonHome">
            <a:avLst/>
          </a:prstGeom>
          <a:solidFill>
            <a:schemeClr val="bg1"/>
          </a:solidFill>
          <a:ln w="9525">
            <a:noFill/>
          </a:ln>
        </p:spPr>
        <p:txBody>
          <a:bodyPr wrap="none" anchor="ctr"/>
          <a:p>
            <a:r>
              <a:rPr lang="en-US" altLang="zh-CN" sz="2800" b="1" dirty="0">
                <a:solidFill>
                  <a:srgbClr val="FF0066"/>
                </a:solidFill>
                <a:latin typeface="Arial" panose="020B0604020202020204" pitchFamily="34" charset="0"/>
              </a:rPr>
              <a:t>1</a:t>
            </a:r>
            <a:endParaRPr lang="en-US" altLang="zh-CN" sz="2800" b="1" dirty="0">
              <a:solidFill>
                <a:srgbClr val="FF0066"/>
              </a:solidFill>
              <a:latin typeface="Arial" panose="020B0604020202020204" pitchFamily="34" charset="0"/>
            </a:endParaRPr>
          </a:p>
        </p:txBody>
      </p:sp>
      <p:sp>
        <p:nvSpPr>
          <p:cNvPr id="18436" name="Rectangle 11"/>
          <p:cNvSpPr/>
          <p:nvPr/>
        </p:nvSpPr>
        <p:spPr>
          <a:xfrm>
            <a:off x="1619250" y="6237288"/>
            <a:ext cx="5670550" cy="3667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zh-CN" altLang="en-US" dirty="0">
                <a:solidFill>
                  <a:schemeClr val="bg1"/>
                </a:solidFill>
                <a:latin typeface="Arial" panose="020B0604020202020204" pitchFamily="34" charset="0"/>
              </a:rPr>
              <a:t>小青鱼好着急，他想呀想，怎么样才能安慰虾公公呢？</a:t>
            </a:r>
            <a:endParaRPr lang="zh-CN" altLang="en-US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9458" name="Picture 4" descr="13"/>
          <p:cNvPicPr>
            <a:picLocks noChangeAspect="1"/>
          </p:cNvPicPr>
          <p:nvPr/>
        </p:nvPicPr>
        <p:blipFill>
          <a:blip r:embed="rId1"/>
          <a:srcRect t="10677"/>
          <a:stretch>
            <a:fillRect/>
          </a:stretch>
        </p:blipFill>
        <p:spPr>
          <a:xfrm>
            <a:off x="0" y="52388"/>
            <a:ext cx="9144000" cy="68056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9459" name="Text Box 5"/>
          <p:cNvSpPr txBox="1"/>
          <p:nvPr/>
        </p:nvSpPr>
        <p:spPr>
          <a:xfrm>
            <a:off x="1476375" y="6308725"/>
            <a:ext cx="5903913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dirty="0">
                <a:latin typeface="Arial" panose="020B0604020202020204" pitchFamily="34" charset="0"/>
              </a:rPr>
              <a:t>小青鱼去找朋友们帮忙</a:t>
            </a:r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050" name="图片 1" descr="u=477469385,3148489424&amp;fm=27&amp;gp=0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8313" y="1628775"/>
            <a:ext cx="8424862" cy="3671888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0482" name="Picture 6" descr="1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32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483" name="Rectangle 7"/>
          <p:cNvSpPr/>
          <p:nvPr/>
        </p:nvSpPr>
        <p:spPr>
          <a:xfrm>
            <a:off x="3995738" y="6216650"/>
            <a:ext cx="2665412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dirty="0">
                <a:latin typeface="Arial" panose="020B0604020202020204" pitchFamily="34" charset="0"/>
              </a:rPr>
              <a:t>请他们用五彩的颜色</a:t>
            </a:r>
            <a:br>
              <a:rPr lang="zh-CN" altLang="en-US" dirty="0">
                <a:latin typeface="Arial" panose="020B0604020202020204" pitchFamily="34" charset="0"/>
              </a:rPr>
            </a:br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/>
          <a:p>
            <a:pPr eaLnBrk="1" hangingPunct="1"/>
            <a:endParaRPr lang="zh-CN" altLang="zh-CN" dirty="0"/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/>
          <a:p>
            <a:pPr eaLnBrk="1" hangingPunct="1"/>
            <a:endParaRPr lang="zh-CN" altLang="zh-CN" dirty="0"/>
          </a:p>
        </p:txBody>
      </p:sp>
      <p:pic>
        <p:nvPicPr>
          <p:cNvPr id="21508" name="Picture 6" descr="1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-17462"/>
            <a:ext cx="9144000" cy="68754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1509" name="Rectangle 8"/>
          <p:cNvSpPr/>
          <p:nvPr/>
        </p:nvSpPr>
        <p:spPr>
          <a:xfrm>
            <a:off x="3276600" y="6237288"/>
            <a:ext cx="2470150" cy="3667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zh-CN" altLang="en-US" dirty="0">
                <a:latin typeface="Arial" panose="020B0604020202020204" pitchFamily="34" charset="0"/>
              </a:rPr>
              <a:t>把自己变成一条七彩鱼</a:t>
            </a:r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2530" name="Picture 6" descr="1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103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2531" name="Rectangle 7"/>
          <p:cNvSpPr/>
          <p:nvPr/>
        </p:nvSpPr>
        <p:spPr>
          <a:xfrm>
            <a:off x="1476375" y="5949950"/>
            <a:ext cx="6624638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dirty="0">
                <a:solidFill>
                  <a:schemeClr val="bg1"/>
                </a:solidFill>
                <a:latin typeface="Arial" panose="020B0604020202020204" pitchFamily="34" charset="0"/>
              </a:rPr>
              <a:t>当小青鱼游到虾公公身边时，虾公公可高兴了，他轻轻的说：噢，真是一只七彩虾呀，我一直想着你。</a:t>
            </a:r>
            <a:endParaRPr lang="zh-CN" altLang="en-US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/>
          <a:p>
            <a:pPr eaLnBrk="1" hangingPunct="1"/>
            <a:endParaRPr lang="zh-CN" altLang="zh-CN" dirty="0"/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/>
          <a:p>
            <a:pPr eaLnBrk="1" hangingPunct="1"/>
            <a:endParaRPr lang="zh-CN" altLang="zh-CN" dirty="0"/>
          </a:p>
        </p:txBody>
      </p:sp>
      <p:pic>
        <p:nvPicPr>
          <p:cNvPr id="23556" name="Picture 4" descr="1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3557" name="Text Box 5"/>
          <p:cNvSpPr txBox="1"/>
          <p:nvPr/>
        </p:nvSpPr>
        <p:spPr>
          <a:xfrm>
            <a:off x="1476375" y="6021388"/>
            <a:ext cx="619125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dirty="0">
                <a:solidFill>
                  <a:schemeClr val="tx2"/>
                </a:solidFill>
                <a:latin typeface="Arial" panose="020B0604020202020204" pitchFamily="34" charset="0"/>
              </a:rPr>
              <a:t>“</a:t>
            </a:r>
            <a:r>
              <a:rPr lang="zh-CN" altLang="en-US" dirty="0">
                <a:solidFill>
                  <a:schemeClr val="tx2"/>
                </a:solidFill>
                <a:latin typeface="Arial" panose="020B0604020202020204" pitchFamily="34" charset="0"/>
              </a:rPr>
              <a:t>我也是”小青鱼亲切地回答。他就这么弯着身子，陪伴着虾公公，虾公公心里真快乐！</a:t>
            </a:r>
            <a:endParaRPr lang="zh-CN" altLang="en-US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CCFF"/>
            </a:gs>
            <a:gs pos="100000">
              <a:srgbClr val="3366F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3087" name="Oval 15"/>
          <p:cNvSpPr/>
          <p:nvPr/>
        </p:nvSpPr>
        <p:spPr>
          <a:xfrm>
            <a:off x="4716463" y="1916113"/>
            <a:ext cx="1871662" cy="1728787"/>
          </a:xfrm>
          <a:prstGeom prst="ellipse">
            <a:avLst/>
          </a:prstGeom>
          <a:solidFill>
            <a:schemeClr val="bg1"/>
          </a:solidFill>
          <a:ln w="15875" cap="flat" cmpd="sng">
            <a:solidFill>
              <a:srgbClr val="800080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3088" name="Oval 16"/>
          <p:cNvSpPr/>
          <p:nvPr/>
        </p:nvSpPr>
        <p:spPr>
          <a:xfrm>
            <a:off x="6227763" y="188913"/>
            <a:ext cx="2592387" cy="2376487"/>
          </a:xfrm>
          <a:prstGeom prst="ellipse">
            <a:avLst/>
          </a:prstGeom>
          <a:solidFill>
            <a:schemeClr val="bg1"/>
          </a:solidFill>
          <a:ln w="15875" cap="flat" cmpd="sng">
            <a:solidFill>
              <a:srgbClr val="800080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3086" name="Oval 14"/>
          <p:cNvSpPr/>
          <p:nvPr/>
        </p:nvSpPr>
        <p:spPr>
          <a:xfrm>
            <a:off x="3708400" y="3141663"/>
            <a:ext cx="1296988" cy="1295400"/>
          </a:xfrm>
          <a:prstGeom prst="ellipse">
            <a:avLst/>
          </a:prstGeom>
          <a:solidFill>
            <a:schemeClr val="bg1"/>
          </a:solidFill>
          <a:ln w="15875" cap="flat" cmpd="sng">
            <a:solidFill>
              <a:srgbClr val="800080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3077" name="WordArt 7"/>
          <p:cNvSpPr>
            <a:spLocks noTextEdit="1"/>
          </p:cNvSpPr>
          <p:nvPr/>
        </p:nvSpPr>
        <p:spPr>
          <a:xfrm>
            <a:off x="3851275" y="3429000"/>
            <a:ext cx="936625" cy="720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zh-CN" altLang="en-US" sz="3600">
                <a:ln w="9525" cap="flat" cmpd="sng">
                  <a:solidFill>
                    <a:schemeClr val="bg1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FF3399">
                        <a:alpha val="100000"/>
                      </a:srgbClr>
                    </a:gs>
                    <a:gs pos="25000">
                      <a:srgbClr val="FF6633">
                        <a:alpha val="100000"/>
                      </a:srgbClr>
                    </a:gs>
                    <a:gs pos="50000">
                      <a:srgbClr val="FFFF00">
                        <a:alpha val="100000"/>
                      </a:srgbClr>
                    </a:gs>
                    <a:gs pos="75000">
                      <a:srgbClr val="01A78F">
                        <a:alpha val="100000"/>
                      </a:srgbClr>
                    </a:gs>
                    <a:gs pos="100000">
                      <a:srgbClr val="3366FF">
                        <a:alpha val="100000"/>
                      </a:srgbClr>
                    </a:gs>
                  </a:gsLst>
                  <a:lin ang="5400000" scaled="1"/>
                  <a:tileRect/>
                </a:gradFill>
                <a:latin typeface="华文琥珀" panose="02010800040101010101" charset="-122"/>
                <a:ea typeface="华文琥珀" panose="02010800040101010101" charset="-122"/>
              </a:rPr>
              <a:t>七</a:t>
            </a:r>
            <a:endParaRPr lang="zh-CN" altLang="en-US" sz="3600">
              <a:ln w="9525" cap="flat" cmpd="sng">
                <a:solidFill>
                  <a:schemeClr val="bg1"/>
                </a:solidFill>
                <a:prstDash val="solid"/>
                <a:headEnd type="none" w="med" len="med"/>
                <a:tailEnd type="none" w="med" len="med"/>
              </a:ln>
              <a:gradFill rotWithShape="1">
                <a:gsLst>
                  <a:gs pos="0">
                    <a:srgbClr val="FF3399">
                      <a:alpha val="100000"/>
                    </a:srgbClr>
                  </a:gs>
                  <a:gs pos="25000">
                    <a:srgbClr val="FF6633">
                      <a:alpha val="100000"/>
                    </a:srgbClr>
                  </a:gs>
                  <a:gs pos="50000">
                    <a:srgbClr val="FFFF00">
                      <a:alpha val="100000"/>
                    </a:srgbClr>
                  </a:gs>
                  <a:gs pos="75000">
                    <a:srgbClr val="01A78F">
                      <a:alpha val="100000"/>
                    </a:srgbClr>
                  </a:gs>
                  <a:gs pos="100000">
                    <a:srgbClr val="3366FF">
                      <a:alpha val="100000"/>
                    </a:srgbClr>
                  </a:gs>
                </a:gsLst>
                <a:lin ang="5400000" scaled="1"/>
                <a:tileRect/>
              </a:gradFill>
              <a:latin typeface="华文琥珀" panose="02010800040101010101" charset="-122"/>
              <a:ea typeface="华文琥珀" panose="02010800040101010101" charset="-122"/>
            </a:endParaRPr>
          </a:p>
        </p:txBody>
      </p:sp>
      <p:sp>
        <p:nvSpPr>
          <p:cNvPr id="3078" name="WordArt 8"/>
          <p:cNvSpPr>
            <a:spLocks noTextEdit="1"/>
          </p:cNvSpPr>
          <p:nvPr/>
        </p:nvSpPr>
        <p:spPr>
          <a:xfrm>
            <a:off x="5076825" y="2276475"/>
            <a:ext cx="1223963" cy="1079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zh-CN" altLang="en-US" sz="3600">
                <a:ln w="9525" cap="flat" cmpd="sng">
                  <a:solidFill>
                    <a:schemeClr val="bg1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FF3399">
                        <a:alpha val="100000"/>
                      </a:srgbClr>
                    </a:gs>
                    <a:gs pos="25000">
                      <a:srgbClr val="FF6633">
                        <a:alpha val="100000"/>
                      </a:srgbClr>
                    </a:gs>
                    <a:gs pos="50000">
                      <a:srgbClr val="FFFF00">
                        <a:alpha val="100000"/>
                      </a:srgbClr>
                    </a:gs>
                    <a:gs pos="75000">
                      <a:srgbClr val="01A78F">
                        <a:alpha val="100000"/>
                      </a:srgbClr>
                    </a:gs>
                    <a:gs pos="100000">
                      <a:srgbClr val="3366FF">
                        <a:alpha val="100000"/>
                      </a:srgbClr>
                    </a:gs>
                  </a:gsLst>
                  <a:lin ang="5400000" scaled="1"/>
                  <a:tileRect/>
                </a:gradFill>
                <a:latin typeface="华文琥珀" panose="02010800040101010101" charset="-122"/>
                <a:ea typeface="华文琥珀" panose="02010800040101010101" charset="-122"/>
              </a:rPr>
              <a:t>彩</a:t>
            </a:r>
            <a:endParaRPr lang="zh-CN" altLang="en-US" sz="3600">
              <a:ln w="9525" cap="flat" cmpd="sng">
                <a:solidFill>
                  <a:schemeClr val="bg1"/>
                </a:solidFill>
                <a:prstDash val="solid"/>
                <a:headEnd type="none" w="med" len="med"/>
                <a:tailEnd type="none" w="med" len="med"/>
              </a:ln>
              <a:gradFill rotWithShape="1">
                <a:gsLst>
                  <a:gs pos="0">
                    <a:srgbClr val="FF3399">
                      <a:alpha val="100000"/>
                    </a:srgbClr>
                  </a:gs>
                  <a:gs pos="25000">
                    <a:srgbClr val="FF6633">
                      <a:alpha val="100000"/>
                    </a:srgbClr>
                  </a:gs>
                  <a:gs pos="50000">
                    <a:srgbClr val="FFFF00">
                      <a:alpha val="100000"/>
                    </a:srgbClr>
                  </a:gs>
                  <a:gs pos="75000">
                    <a:srgbClr val="01A78F">
                      <a:alpha val="100000"/>
                    </a:srgbClr>
                  </a:gs>
                  <a:gs pos="100000">
                    <a:srgbClr val="3366FF">
                      <a:alpha val="100000"/>
                    </a:srgbClr>
                  </a:gs>
                </a:gsLst>
                <a:lin ang="5400000" scaled="1"/>
                <a:tileRect/>
              </a:gradFill>
              <a:latin typeface="华文琥珀" panose="02010800040101010101" charset="-122"/>
              <a:ea typeface="华文琥珀" panose="02010800040101010101" charset="-122"/>
            </a:endParaRPr>
          </a:p>
        </p:txBody>
      </p:sp>
      <p:sp>
        <p:nvSpPr>
          <p:cNvPr id="3079" name="WordArt 9"/>
          <p:cNvSpPr>
            <a:spLocks noTextEdit="1"/>
          </p:cNvSpPr>
          <p:nvPr/>
        </p:nvSpPr>
        <p:spPr>
          <a:xfrm>
            <a:off x="6804025" y="549275"/>
            <a:ext cx="1512888" cy="16557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zh-CN" altLang="en-US" sz="3600">
                <a:ln w="9525" cap="flat" cmpd="sng">
                  <a:solidFill>
                    <a:schemeClr val="bg1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FF3399">
                        <a:alpha val="100000"/>
                      </a:srgbClr>
                    </a:gs>
                    <a:gs pos="25000">
                      <a:srgbClr val="FF6633">
                        <a:alpha val="100000"/>
                      </a:srgbClr>
                    </a:gs>
                    <a:gs pos="50000">
                      <a:srgbClr val="FFFF00">
                        <a:alpha val="100000"/>
                      </a:srgbClr>
                    </a:gs>
                    <a:gs pos="75000">
                      <a:srgbClr val="01A78F">
                        <a:alpha val="100000"/>
                      </a:srgbClr>
                    </a:gs>
                    <a:gs pos="100000">
                      <a:srgbClr val="3366FF">
                        <a:alpha val="100000"/>
                      </a:srgbClr>
                    </a:gs>
                  </a:gsLst>
                  <a:lin ang="5400000" scaled="1"/>
                  <a:tileRect/>
                </a:gradFill>
                <a:latin typeface="华文琥珀" panose="02010800040101010101" charset="-122"/>
                <a:ea typeface="华文琥珀" panose="02010800040101010101" charset="-122"/>
              </a:rPr>
              <a:t>虾</a:t>
            </a:r>
            <a:endParaRPr lang="zh-CN" altLang="en-US" sz="3600">
              <a:ln w="9525" cap="flat" cmpd="sng">
                <a:solidFill>
                  <a:schemeClr val="bg1"/>
                </a:solidFill>
                <a:prstDash val="solid"/>
                <a:headEnd type="none" w="med" len="med"/>
                <a:tailEnd type="none" w="med" len="med"/>
              </a:ln>
              <a:gradFill rotWithShape="1">
                <a:gsLst>
                  <a:gs pos="0">
                    <a:srgbClr val="FF3399">
                      <a:alpha val="100000"/>
                    </a:srgbClr>
                  </a:gs>
                  <a:gs pos="25000">
                    <a:srgbClr val="FF6633">
                      <a:alpha val="100000"/>
                    </a:srgbClr>
                  </a:gs>
                  <a:gs pos="50000">
                    <a:srgbClr val="FFFF00">
                      <a:alpha val="100000"/>
                    </a:srgbClr>
                  </a:gs>
                  <a:gs pos="75000">
                    <a:srgbClr val="01A78F">
                      <a:alpha val="100000"/>
                    </a:srgbClr>
                  </a:gs>
                  <a:gs pos="100000">
                    <a:srgbClr val="3366FF">
                      <a:alpha val="100000"/>
                    </a:srgbClr>
                  </a:gs>
                </a:gsLst>
                <a:lin ang="5400000" scaled="1"/>
                <a:tileRect/>
              </a:gradFill>
              <a:latin typeface="华文琥珀" panose="02010800040101010101" charset="-122"/>
              <a:ea typeface="华文琥珀" panose="02010800040101010101" charset="-122"/>
            </a:endParaRPr>
          </a:p>
        </p:txBody>
      </p:sp>
      <p:pic>
        <p:nvPicPr>
          <p:cNvPr id="3080" name="Picture 13" descr="200811494219808_2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1021882">
            <a:off x="468313" y="3573463"/>
            <a:ext cx="3455987" cy="26987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7" grpId="0" animBg="1"/>
      <p:bldP spid="3088" grpId="0" animBg="1"/>
      <p:bldP spid="308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/>
          <a:p>
            <a:pPr eaLnBrk="1" hangingPunct="1"/>
            <a:endParaRPr lang="zh-CN" altLang="zh-CN" dirty="0"/>
          </a:p>
        </p:txBody>
      </p:sp>
      <p:sp>
        <p:nvSpPr>
          <p:cNvPr id="4099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/>
          <a:p>
            <a:pPr eaLnBrk="1" hangingPunct="1"/>
            <a:endParaRPr lang="zh-CN" altLang="zh-CN" dirty="0"/>
          </a:p>
        </p:txBody>
      </p:sp>
      <p:sp>
        <p:nvSpPr>
          <p:cNvPr id="4100" name="Text Box 5"/>
          <p:cNvSpPr txBox="1"/>
          <p:nvPr/>
        </p:nvSpPr>
        <p:spPr>
          <a:xfrm>
            <a:off x="1979613" y="6381750"/>
            <a:ext cx="5976937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dirty="0">
                <a:solidFill>
                  <a:schemeClr val="bg1"/>
                </a:solidFill>
                <a:latin typeface="Arial" panose="020B0604020202020204" pitchFamily="34" charset="0"/>
              </a:rPr>
              <a:t>虾公公已经很老了，他游不动，只能躺在河底。</a:t>
            </a:r>
            <a:endParaRPr lang="zh-CN" altLang="en-US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4101" name="Picture 6" descr="1名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929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102" name="Text Box 7"/>
          <p:cNvSpPr txBox="1"/>
          <p:nvPr/>
        </p:nvSpPr>
        <p:spPr>
          <a:xfrm>
            <a:off x="1908175" y="6308725"/>
            <a:ext cx="532765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dirty="0">
                <a:solidFill>
                  <a:schemeClr val="bg1"/>
                </a:solidFill>
                <a:latin typeface="Arial" panose="020B0604020202020204" pitchFamily="34" charset="0"/>
              </a:rPr>
              <a:t>虾公公已经很老了，他游不动，只能躺在河底。</a:t>
            </a:r>
            <a:endParaRPr lang="zh-CN" altLang="en-US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122" name="Picture 46" descr="2名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588"/>
            <a:ext cx="9144000" cy="685641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142" name="Picture 22" descr="未命名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763713" y="-863600"/>
            <a:ext cx="763587" cy="863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149" name="Picture 29" descr="未命名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987675" y="-1466850"/>
            <a:ext cx="935038" cy="10572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150" name="Picture 30" descr="未命名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356100" y="-863600"/>
            <a:ext cx="763588" cy="863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151" name="Picture 31" descr="未命名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508625" y="-1611312"/>
            <a:ext cx="763588" cy="863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152" name="Picture 32" descr="未命名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732588" y="-863600"/>
            <a:ext cx="763587" cy="863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153" name="Picture 33" descr="未命名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812088" y="-1611312"/>
            <a:ext cx="763587" cy="863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154" name="Picture 34" descr="未命名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761413" y="-1250950"/>
            <a:ext cx="763587" cy="863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155" name="Picture 35" descr="未命名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612313" y="-242887"/>
            <a:ext cx="763587" cy="863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161" name="Picture 41" descr="未命名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761413" y="-431800"/>
            <a:ext cx="763587" cy="863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32" name="Text Box 42"/>
          <p:cNvSpPr txBox="1"/>
          <p:nvPr/>
        </p:nvSpPr>
        <p:spPr>
          <a:xfrm>
            <a:off x="1692275" y="6308725"/>
            <a:ext cx="5903913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endParaRPr lang="zh-CN" altLang="zh-CN" dirty="0">
              <a:latin typeface="Arial" panose="020B0604020202020204" pitchFamily="34" charset="0"/>
            </a:endParaRPr>
          </a:p>
        </p:txBody>
      </p:sp>
      <p:sp>
        <p:nvSpPr>
          <p:cNvPr id="5133" name="Text Box 43"/>
          <p:cNvSpPr txBox="1"/>
          <p:nvPr/>
        </p:nvSpPr>
        <p:spPr>
          <a:xfrm>
            <a:off x="1619250" y="6237288"/>
            <a:ext cx="5832475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dirty="0">
                <a:solidFill>
                  <a:schemeClr val="bg1"/>
                </a:solidFill>
                <a:latin typeface="Arial" panose="020B0604020202020204" pitchFamily="34" charset="0"/>
              </a:rPr>
              <a:t>一天，下了一场很大很大的雷雨</a:t>
            </a:r>
            <a:endParaRPr lang="zh-CN" altLang="en-US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5165" name="AutoShape 45"/>
          <p:cNvSpPr/>
          <p:nvPr/>
        </p:nvSpPr>
        <p:spPr>
          <a:xfrm rot="6518516">
            <a:off x="4859338" y="719138"/>
            <a:ext cx="3384550" cy="1944687"/>
          </a:xfrm>
          <a:prstGeom prst="lightningBolt">
            <a:avLst/>
          </a:prstGeom>
          <a:solidFill>
            <a:srgbClr val="FFFF00"/>
          </a:solidFill>
          <a:ln w="9525" cap="flat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lang="zh-CN" altLang="en-US" dirty="0">
              <a:latin typeface="Arial" panose="020B0604020202020204" pitchFamily="34" charset="0"/>
            </a:endParaRPr>
          </a:p>
        </p:txBody>
      </p:sp>
      <p:pic>
        <p:nvPicPr>
          <p:cNvPr id="5172" name="下雨 12.mp3">
            <a:hlinkClick r:id="" action="ppaction://media"/>
          </p:cNvPr>
          <p:cNvPicPr>
            <a:picLocks noRot="1" noChangeAspect="1"/>
          </p:cNvPicPr>
          <p:nvPr>
            <a:audioFile r:link="rId3"/>
            <p:extLst>
              <p:ext uri="{DAA4B4D4-6D71-4841-9C94-3DE7FCFB9230}">
                <p14:media xmlns:p14="http://schemas.microsoft.com/office/powerpoint/2010/main" r:link="rId4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748713" y="6462713"/>
            <a:ext cx="395287" cy="395287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43 0.0169 L -0.29375 0.75833 " pathEditMode="relative" rAng="0" ptsTypes="AA">
                                      <p:cBhvr>
                                        <p:cTn id="6" dur="5000" fill="hold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600" y="371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0.0037 L -0.43698 0.96088 " pathEditMode="relative" rAng="0" ptsTypes="AA">
                                      <p:cBhvr>
                                        <p:cTn id="8" dur="5000" fill="hold"/>
                                        <p:tgtEl>
                                          <p:spTgt spid="51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900" y="4780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2.96296E-6 L -0.52205 1.11944 " pathEditMode="relative" rAng="0" ptsTypes="AA">
                                      <p:cBhvr>
                                        <p:cTn id="10" dur="5000" fill="hold"/>
                                        <p:tgtEl>
                                          <p:spTgt spid="51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100" y="5600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8 7.40741E-7 L -0.60087 1.28102 " pathEditMode="relative" rAng="0" ptsTypes="AA">
                                      <p:cBhvr>
                                        <p:cTn id="12" dur="5000" fill="hold"/>
                                        <p:tgtEl>
                                          <p:spTgt spid="51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000" y="6410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2.96296E-6 L -0.55347 1.17199 " pathEditMode="relative" rAng="0" ptsTypes="AA">
                                      <p:cBhvr>
                                        <p:cTn id="14" dur="5000" fill="hold"/>
                                        <p:tgtEl>
                                          <p:spTgt spid="51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700" y="5860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7.40741E-7 L -0.57709 1.22847 " pathEditMode="relative" rAng="0" ptsTypes="AA">
                                      <p:cBhvr>
                                        <p:cTn id="16" dur="5000" fill="hold"/>
                                        <p:tgtEl>
                                          <p:spTgt spid="51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900" y="6140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4.44444E-6 L -0.5533 1.17199 " pathEditMode="relative" rAng="0" ptsTypes="AA">
                                      <p:cBhvr>
                                        <p:cTn id="18" dur="5000" fill="hold"/>
                                        <p:tgtEl>
                                          <p:spTgt spid="51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700" y="5860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0 L -0.55347 1.17199 " pathEditMode="relative" rAng="0" ptsTypes="AA">
                                      <p:cBhvr>
                                        <p:cTn id="20" dur="5000" fill="hold"/>
                                        <p:tgtEl>
                                          <p:spTgt spid="51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700" y="58600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222 0 L -0.53125 1.17199 " pathEditMode="relative" rAng="0" ptsTypes="AA">
                                      <p:cBhvr>
                                        <p:cTn id="22" dur="5000" fill="hold"/>
                                        <p:tgtEl>
                                          <p:spTgt spid="51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700" y="58600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5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7" dur="11468" fill="hold"/>
                                        <p:tgtEl>
                                          <p:spTgt spid="517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172"/>
                </p:tgtEl>
              </p:cMediaNode>
            </p:audio>
          </p:childTnLst>
        </p:cTn>
      </p:par>
    </p:tnLst>
    <p:bldLst>
      <p:bldP spid="516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/>
          <a:p>
            <a:pPr eaLnBrk="1" hangingPunct="1"/>
            <a:endParaRPr lang="zh-CN" altLang="zh-CN" dirty="0"/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/>
          <a:p>
            <a:pPr eaLnBrk="1" hangingPunct="1"/>
            <a:endParaRPr lang="zh-CN" altLang="zh-CN" dirty="0"/>
          </a:p>
        </p:txBody>
      </p:sp>
      <p:pic>
        <p:nvPicPr>
          <p:cNvPr id="6148" name="Picture 11" descr="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149" name="Rectangle 12"/>
          <p:cNvSpPr/>
          <p:nvPr/>
        </p:nvSpPr>
        <p:spPr>
          <a:xfrm>
            <a:off x="2627313" y="6308725"/>
            <a:ext cx="3613150" cy="3667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zh-CN" altLang="en-US" dirty="0">
                <a:solidFill>
                  <a:schemeClr val="bg1"/>
                </a:solidFill>
                <a:latin typeface="Arial" panose="020B0604020202020204" pitchFamily="34" charset="0"/>
              </a:rPr>
              <a:t>雨停的时候，小青鱼来找虾公公：</a:t>
            </a:r>
            <a:endParaRPr lang="zh-CN" altLang="en-US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/>
          <a:p>
            <a:pPr eaLnBrk="1" hangingPunct="1"/>
            <a:endParaRPr lang="zh-CN" altLang="zh-CN" dirty="0"/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/>
          <a:p>
            <a:pPr eaLnBrk="1" hangingPunct="1"/>
            <a:endParaRPr lang="zh-CN" altLang="zh-CN" dirty="0"/>
          </a:p>
        </p:txBody>
      </p:sp>
      <p:pic>
        <p:nvPicPr>
          <p:cNvPr id="7172" name="Picture 6" descr="0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173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1038" y="3343275"/>
            <a:ext cx="161925" cy="1714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174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1038" y="3343275"/>
            <a:ext cx="161925" cy="1714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175" name="Rectangle 9"/>
          <p:cNvSpPr/>
          <p:nvPr/>
        </p:nvSpPr>
        <p:spPr>
          <a:xfrm>
            <a:off x="3059113" y="6308725"/>
            <a:ext cx="2927350" cy="3667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zh-CN" altLang="en-US" dirty="0">
                <a:solidFill>
                  <a:schemeClr val="bg1"/>
                </a:solidFill>
                <a:latin typeface="Arial" panose="020B0604020202020204" pitchFamily="34" charset="0"/>
              </a:rPr>
              <a:t>我背您到河面上去玩玩吧！</a:t>
            </a:r>
            <a:endParaRPr lang="zh-CN" altLang="en-US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4" name="Rectangle 3"/>
          <p:cNvSpPr>
            <a:spLocks noGrp="1"/>
          </p:cNvSpPr>
          <p:nvPr>
            <p:ph type="body"/>
          </p:nvPr>
        </p:nvSpPr>
        <p:spPr>
          <a:xfrm>
            <a:off x="0" y="1600200"/>
            <a:ext cx="8229600" cy="4525963"/>
          </a:xfrm>
          <a:ln/>
        </p:spPr>
        <p:txBody>
          <a:bodyPr vert="horz" wrap="square" lIns="91440" tIns="45720" rIns="91440" bIns="45720" anchor="t"/>
          <a:p>
            <a:pPr algn="ctr" eaLnBrk="1" hangingPunct="1">
              <a:spcBef>
                <a:spcPct val="50000"/>
              </a:spcBef>
              <a:buNone/>
            </a:pPr>
            <a:r>
              <a:rPr lang="zh-CN" altLang="en-US" dirty="0">
                <a:solidFill>
                  <a:schemeClr val="bg1"/>
                </a:solidFill>
              </a:rPr>
              <a:t>啊！虾公公又看见了蓝蓝的天</a:t>
            </a:r>
            <a:endParaRPr lang="zh-CN" altLang="en-US" dirty="0">
              <a:solidFill>
                <a:schemeClr val="bg1"/>
              </a:solidFill>
            </a:endParaRPr>
          </a:p>
          <a:p>
            <a:pPr eaLnBrk="1" hangingPunct="1"/>
            <a:endParaRPr lang="en-US" altLang="zh-CN" dirty="0"/>
          </a:p>
        </p:txBody>
      </p:sp>
      <p:pic>
        <p:nvPicPr>
          <p:cNvPr id="8195" name="Picture 6" descr="0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3101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196" name="Rectangle 7"/>
          <p:cNvSpPr/>
          <p:nvPr/>
        </p:nvSpPr>
        <p:spPr>
          <a:xfrm>
            <a:off x="2051050" y="6216650"/>
            <a:ext cx="5329238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dirty="0">
                <a:solidFill>
                  <a:schemeClr val="bg1"/>
                </a:solidFill>
                <a:latin typeface="Arial" panose="020B0604020202020204" pitchFamily="34" charset="0"/>
              </a:rPr>
              <a:t>小青鱼背着虾公公游到了河面上，看见了蓝蓝的天</a:t>
            </a:r>
            <a:br>
              <a:rPr lang="zh-CN" altLang="en-US" dirty="0">
                <a:solidFill>
                  <a:schemeClr val="bg1"/>
                </a:solidFill>
                <a:latin typeface="Arial" panose="020B0604020202020204" pitchFamily="34" charset="0"/>
              </a:rPr>
            </a:br>
            <a:endParaRPr lang="zh-CN" altLang="en-US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Text Box 5"/>
          <p:cNvSpPr txBox="1"/>
          <p:nvPr/>
        </p:nvSpPr>
        <p:spPr>
          <a:xfrm>
            <a:off x="1476375" y="6308725"/>
            <a:ext cx="5903913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dirty="0">
                <a:solidFill>
                  <a:schemeClr val="bg1"/>
                </a:solidFill>
                <a:latin typeface="Arial" panose="020B0604020202020204" pitchFamily="34" charset="0"/>
              </a:rPr>
              <a:t>绿绿的草</a:t>
            </a:r>
            <a:endParaRPr lang="zh-CN" altLang="en-US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9219" name="Picture 6" descr="0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643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20" name="Rectangle 7"/>
          <p:cNvSpPr/>
          <p:nvPr/>
        </p:nvSpPr>
        <p:spPr>
          <a:xfrm>
            <a:off x="3635375" y="6216650"/>
            <a:ext cx="2160588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dirty="0">
                <a:solidFill>
                  <a:schemeClr val="bg1"/>
                </a:solidFill>
                <a:latin typeface="Arial" panose="020B0604020202020204" pitchFamily="34" charset="0"/>
              </a:rPr>
              <a:t>绿绿的草</a:t>
            </a:r>
            <a:br>
              <a:rPr lang="zh-CN" altLang="en-US" dirty="0">
                <a:solidFill>
                  <a:schemeClr val="bg1"/>
                </a:solidFill>
                <a:latin typeface="Arial" panose="020B0604020202020204" pitchFamily="34" charset="0"/>
              </a:rPr>
            </a:br>
            <a:endParaRPr lang="zh-CN" altLang="en-US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451</Words>
  <Application>WPS 演示</Application>
  <PresentationFormat>全屏显示(4:3)</PresentationFormat>
  <Paragraphs>56</Paragraphs>
  <Slides>23</Slides>
  <Notes>0</Notes>
  <HiddenSlides>0</HiddenSlides>
  <MMClips>1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23</vt:i4>
      </vt:variant>
    </vt:vector>
  </HeadingPairs>
  <TitlesOfParts>
    <vt:vector size="31" baseType="lpstr">
      <vt:lpstr>Arial</vt:lpstr>
      <vt:lpstr>宋体</vt:lpstr>
      <vt:lpstr>Wingdings</vt:lpstr>
      <vt:lpstr>Calibri</vt:lpstr>
      <vt:lpstr>华文琥珀</vt:lpstr>
      <vt:lpstr>微软雅黑</vt:lpstr>
      <vt:lpstr>Arial Unicode MS</vt:lpstr>
      <vt:lpstr>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kk</dc:creator>
  <cp:lastModifiedBy>lenovo</cp:lastModifiedBy>
  <cp:revision>29</cp:revision>
  <dcterms:created xsi:type="dcterms:W3CDTF">2011-11-14T08:11:29Z</dcterms:created>
  <dcterms:modified xsi:type="dcterms:W3CDTF">2018-12-16T13:50:34Z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2052-11.1.0.8013</vt:lpwstr>
  </property>
</Properties>
</file>