
<file path=[Content_Types].xml><?xml version="1.0" encoding="utf-8"?>
<Types xmlns="http://schemas.openxmlformats.org/package/2006/content-types">
  <Default Extension="png" ContentType="image/png"/>
  <Default Extension="jpeg" ContentType="image/jpeg"/>
  <Default Extension="JPG" ContentType="image/.jpg"/>
  <Default Extension="wdp" ContentType="image/vnd.ms-photo"/>
  <Default Extension="mp4" ContentType="video/mp4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fonts/font1.fntdata" ContentType="application/x-fontdata"/>
  <Override PartName="/ppt/fonts/font10.fntdata" ContentType="application/x-fontdata"/>
  <Override PartName="/ppt/fonts/font2.fntdata" ContentType="application/x-fontdata"/>
  <Override PartName="/ppt/fonts/font3.fntdata" ContentType="application/x-fontdata"/>
  <Override PartName="/ppt/fonts/font4.fntdata" ContentType="application/x-fontdata"/>
  <Override PartName="/ppt/fonts/font5.fntdata" ContentType="application/x-fontdata"/>
  <Override PartName="/ppt/fonts/font6.fntdata" ContentType="application/x-fontdata"/>
  <Override PartName="/ppt/fonts/font7.fntdata" ContentType="application/x-fontdata"/>
  <Override PartName="/ppt/fonts/font8.fntdata" ContentType="application/x-fontdata"/>
  <Override PartName="/ppt/fonts/font9.fntdata" ContentType="application/x-fontdata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  <p:sldMasterId id="2147483660" r:id="rId3"/>
    <p:sldMasterId id="2147483678" r:id="rId4"/>
  </p:sldMasterIdLst>
  <p:notesMasterIdLst>
    <p:notesMasterId r:id="rId29"/>
  </p:notesMasterIdLst>
  <p:sldIdLst>
    <p:sldId id="280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82" r:id="rId14"/>
    <p:sldId id="266" r:id="rId15"/>
    <p:sldId id="279" r:id="rId16"/>
    <p:sldId id="283" r:id="rId17"/>
    <p:sldId id="268" r:id="rId18"/>
    <p:sldId id="284" r:id="rId19"/>
    <p:sldId id="267" r:id="rId20"/>
    <p:sldId id="270" r:id="rId21"/>
    <p:sldId id="272" r:id="rId22"/>
    <p:sldId id="285" r:id="rId23"/>
    <p:sldId id="288" r:id="rId24"/>
    <p:sldId id="275" r:id="rId25"/>
    <p:sldId id="276" r:id="rId26"/>
    <p:sldId id="277" r:id="rId27"/>
    <p:sldId id="287" r:id="rId28"/>
  </p:sldIdLst>
  <p:sldSz cx="12192000" cy="6858000" type="screen16x9"/>
  <p:notesSz cx="6858000" cy="9144000"/>
  <p:embeddedFontLst>
    <p:embeddedFont>
      <p:font typeface="华康行楷体 W5" panose="03000509000000000000" charset="-122"/>
      <p:regular r:id="rId33"/>
    </p:embeddedFont>
    <p:embeddedFont>
      <p:font typeface="楷体" panose="02010609060101010101" charset="-122"/>
      <p:regular r:id="rId34"/>
    </p:embeddedFont>
    <p:embeddedFont>
      <p:font typeface="黑体" panose="02010609060101010101" charset="-122"/>
      <p:regular r:id="rId35"/>
    </p:embeddedFont>
    <p:embeddedFont>
      <p:font typeface="微软雅黑" panose="020B0503020204020204" charset="-122"/>
      <p:regular r:id="rId36"/>
    </p:embeddedFont>
    <p:embeddedFont>
      <p:font typeface="Calibri" panose="020F0502020204030204" charset="0"/>
      <p:regular r:id="rId37"/>
      <p:bold r:id="rId38"/>
      <p:italic r:id="rId39"/>
      <p:boldItalic r:id="rId40"/>
    </p:embeddedFont>
    <p:embeddedFont>
      <p:font typeface="等线 Light" panose="02010600030101010101" charset="-122"/>
      <p:regular r:id="rId41"/>
    </p:embeddedFont>
    <p:embeddedFont>
      <p:font typeface="等线" panose="02010600030101010101" charset="-122"/>
      <p:regular r:id="rId42"/>
    </p:embeddedFont>
  </p:embeddedFont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292" userDrawn="1">
          <p15:clr>
            <a:srgbClr val="A4A3A4"/>
          </p15:clr>
        </p15:guide>
        <p15:guide id="2" pos="3885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AC17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5.xml"/><Relationship Id="rId8" Type="http://schemas.openxmlformats.org/officeDocument/2006/relationships/slide" Target="slides/slide4.xml"/><Relationship Id="rId7" Type="http://schemas.openxmlformats.org/officeDocument/2006/relationships/slide" Target="slides/slide3.xml"/><Relationship Id="rId6" Type="http://schemas.openxmlformats.org/officeDocument/2006/relationships/slide" Target="slides/slide2.xml"/><Relationship Id="rId5" Type="http://schemas.openxmlformats.org/officeDocument/2006/relationships/slide" Target="slides/slide1.xml"/><Relationship Id="rId42" Type="http://schemas.openxmlformats.org/officeDocument/2006/relationships/font" Target="fonts/font10.fntdata"/><Relationship Id="rId41" Type="http://schemas.openxmlformats.org/officeDocument/2006/relationships/font" Target="fonts/font9.fntdata"/><Relationship Id="rId40" Type="http://schemas.openxmlformats.org/officeDocument/2006/relationships/font" Target="fonts/font8.fntdata"/><Relationship Id="rId4" Type="http://schemas.openxmlformats.org/officeDocument/2006/relationships/slideMaster" Target="slideMasters/slideMaster3.xml"/><Relationship Id="rId39" Type="http://schemas.openxmlformats.org/officeDocument/2006/relationships/font" Target="fonts/font7.fntdata"/><Relationship Id="rId38" Type="http://schemas.openxmlformats.org/officeDocument/2006/relationships/font" Target="fonts/font6.fntdata"/><Relationship Id="rId37" Type="http://schemas.openxmlformats.org/officeDocument/2006/relationships/font" Target="fonts/font5.fntdata"/><Relationship Id="rId36" Type="http://schemas.openxmlformats.org/officeDocument/2006/relationships/font" Target="fonts/font4.fntdata"/><Relationship Id="rId35" Type="http://schemas.openxmlformats.org/officeDocument/2006/relationships/font" Target="fonts/font3.fntdata"/><Relationship Id="rId34" Type="http://schemas.openxmlformats.org/officeDocument/2006/relationships/font" Target="fonts/font2.fntdata"/><Relationship Id="rId33" Type="http://schemas.openxmlformats.org/officeDocument/2006/relationships/font" Target="fonts/font1.fntdata"/><Relationship Id="rId32" Type="http://schemas.openxmlformats.org/officeDocument/2006/relationships/tableStyles" Target="tableStyles.xml"/><Relationship Id="rId31" Type="http://schemas.openxmlformats.org/officeDocument/2006/relationships/viewProps" Target="viewProps.xml"/><Relationship Id="rId30" Type="http://schemas.openxmlformats.org/officeDocument/2006/relationships/presProps" Target="presProps.xml"/><Relationship Id="rId3" Type="http://schemas.openxmlformats.org/officeDocument/2006/relationships/slideMaster" Target="slideMasters/slideMaster2.xml"/><Relationship Id="rId29" Type="http://schemas.openxmlformats.org/officeDocument/2006/relationships/notesMaster" Target="notesMasters/notesMaster1.xml"/><Relationship Id="rId28" Type="http://schemas.openxmlformats.org/officeDocument/2006/relationships/slide" Target="slides/slide24.xml"/><Relationship Id="rId27" Type="http://schemas.openxmlformats.org/officeDocument/2006/relationships/slide" Target="slides/slide23.xml"/><Relationship Id="rId26" Type="http://schemas.openxmlformats.org/officeDocument/2006/relationships/slide" Target="slides/slide22.xml"/><Relationship Id="rId25" Type="http://schemas.openxmlformats.org/officeDocument/2006/relationships/slide" Target="slides/slide21.xml"/><Relationship Id="rId24" Type="http://schemas.openxmlformats.org/officeDocument/2006/relationships/slide" Target="slides/slide20.xml"/><Relationship Id="rId23" Type="http://schemas.openxmlformats.org/officeDocument/2006/relationships/slide" Target="slides/slide19.xml"/><Relationship Id="rId22" Type="http://schemas.openxmlformats.org/officeDocument/2006/relationships/slide" Target="slides/slide18.xml"/><Relationship Id="rId21" Type="http://schemas.openxmlformats.org/officeDocument/2006/relationships/slide" Target="slides/slide17.xml"/><Relationship Id="rId20" Type="http://schemas.openxmlformats.org/officeDocument/2006/relationships/slide" Target="slides/slide16.xml"/><Relationship Id="rId2" Type="http://schemas.openxmlformats.org/officeDocument/2006/relationships/theme" Target="theme/theme1.xml"/><Relationship Id="rId19" Type="http://schemas.openxmlformats.org/officeDocument/2006/relationships/slide" Target="slides/slide15.xml"/><Relationship Id="rId18" Type="http://schemas.openxmlformats.org/officeDocument/2006/relationships/slide" Target="slides/slide14.xml"/><Relationship Id="rId17" Type="http://schemas.openxmlformats.org/officeDocument/2006/relationships/slide" Target="slides/slide13.xml"/><Relationship Id="rId16" Type="http://schemas.openxmlformats.org/officeDocument/2006/relationships/slide" Target="slides/slide12.xml"/><Relationship Id="rId15" Type="http://schemas.openxmlformats.org/officeDocument/2006/relationships/slide" Target="slides/slide11.xml"/><Relationship Id="rId14" Type="http://schemas.openxmlformats.org/officeDocument/2006/relationships/slide" Target="slides/slide10.xml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11" Type="http://schemas.openxmlformats.org/officeDocument/2006/relationships/slide" Target="slides/slide7.xml"/><Relationship Id="rId10" Type="http://schemas.openxmlformats.org/officeDocument/2006/relationships/slide" Target="slides/slide6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4" Type="http://schemas.openxmlformats.org/officeDocument/2006/relationships/tags" Target="../tags/tag3.xml"/><Relationship Id="rId3" Type="http://schemas.openxmlformats.org/officeDocument/2006/relationships/tags" Target="../tags/tag2.xml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6" Type="http://schemas.openxmlformats.org/officeDocument/2006/relationships/tags" Target="../tags/tag8.xml"/><Relationship Id="rId5" Type="http://schemas.openxmlformats.org/officeDocument/2006/relationships/tags" Target="../tags/tag7.xml"/><Relationship Id="rId4" Type="http://schemas.openxmlformats.org/officeDocument/2006/relationships/tags" Target="../tags/tag6.xml"/><Relationship Id="rId3" Type="http://schemas.openxmlformats.org/officeDocument/2006/relationships/tags" Target="../tags/tag5.xml"/><Relationship Id="rId2" Type="http://schemas.openxmlformats.org/officeDocument/2006/relationships/tags" Target="../tags/tag4.xml"/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6" Type="http://schemas.openxmlformats.org/officeDocument/2006/relationships/tags" Target="../tags/tag13.xml"/><Relationship Id="rId5" Type="http://schemas.openxmlformats.org/officeDocument/2006/relationships/tags" Target="../tags/tag12.xml"/><Relationship Id="rId4" Type="http://schemas.openxmlformats.org/officeDocument/2006/relationships/tags" Target="../tags/tag11.xml"/><Relationship Id="rId3" Type="http://schemas.openxmlformats.org/officeDocument/2006/relationships/tags" Target="../tags/tag10.xml"/><Relationship Id="rId2" Type="http://schemas.openxmlformats.org/officeDocument/2006/relationships/tags" Target="../tags/tag9.xml"/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6" Type="http://schemas.openxmlformats.org/officeDocument/2006/relationships/tags" Target="../tags/tag18.xml"/><Relationship Id="rId5" Type="http://schemas.openxmlformats.org/officeDocument/2006/relationships/tags" Target="../tags/tag17.xml"/><Relationship Id="rId4" Type="http://schemas.openxmlformats.org/officeDocument/2006/relationships/tags" Target="../tags/tag16.xml"/><Relationship Id="rId3" Type="http://schemas.openxmlformats.org/officeDocument/2006/relationships/tags" Target="../tags/tag15.xml"/><Relationship Id="rId2" Type="http://schemas.openxmlformats.org/officeDocument/2006/relationships/tags" Target="../tags/tag14.xml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7" Type="http://schemas.openxmlformats.org/officeDocument/2006/relationships/tags" Target="../tags/tag24.xml"/><Relationship Id="rId6" Type="http://schemas.openxmlformats.org/officeDocument/2006/relationships/tags" Target="../tags/tag23.xml"/><Relationship Id="rId5" Type="http://schemas.openxmlformats.org/officeDocument/2006/relationships/tags" Target="../tags/tag22.xml"/><Relationship Id="rId4" Type="http://schemas.openxmlformats.org/officeDocument/2006/relationships/tags" Target="../tags/tag21.xml"/><Relationship Id="rId3" Type="http://schemas.openxmlformats.org/officeDocument/2006/relationships/tags" Target="../tags/tag20.xml"/><Relationship Id="rId2" Type="http://schemas.openxmlformats.org/officeDocument/2006/relationships/tags" Target="../tags/tag19.xml"/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9" Type="http://schemas.openxmlformats.org/officeDocument/2006/relationships/tags" Target="../tags/tag32.xml"/><Relationship Id="rId8" Type="http://schemas.openxmlformats.org/officeDocument/2006/relationships/tags" Target="../tags/tag31.xml"/><Relationship Id="rId7" Type="http://schemas.openxmlformats.org/officeDocument/2006/relationships/tags" Target="../tags/tag30.xml"/><Relationship Id="rId6" Type="http://schemas.openxmlformats.org/officeDocument/2006/relationships/tags" Target="../tags/tag29.xml"/><Relationship Id="rId5" Type="http://schemas.openxmlformats.org/officeDocument/2006/relationships/tags" Target="../tags/tag28.xml"/><Relationship Id="rId4" Type="http://schemas.openxmlformats.org/officeDocument/2006/relationships/tags" Target="../tags/tag27.xml"/><Relationship Id="rId3" Type="http://schemas.openxmlformats.org/officeDocument/2006/relationships/tags" Target="../tags/tag26.xml"/><Relationship Id="rId2" Type="http://schemas.openxmlformats.org/officeDocument/2006/relationships/tags" Target="../tags/tag25.xml"/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5" Type="http://schemas.openxmlformats.org/officeDocument/2006/relationships/tags" Target="../tags/tag36.xml"/><Relationship Id="rId4" Type="http://schemas.openxmlformats.org/officeDocument/2006/relationships/tags" Target="../tags/tag35.xml"/><Relationship Id="rId3" Type="http://schemas.openxmlformats.org/officeDocument/2006/relationships/tags" Target="../tags/tag34.xml"/><Relationship Id="rId2" Type="http://schemas.openxmlformats.org/officeDocument/2006/relationships/tags" Target="../tags/tag33.xml"/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4" Type="http://schemas.openxmlformats.org/officeDocument/2006/relationships/tags" Target="../tags/tag39.xml"/><Relationship Id="rId3" Type="http://schemas.openxmlformats.org/officeDocument/2006/relationships/tags" Target="../tags/tag38.xml"/><Relationship Id="rId2" Type="http://schemas.openxmlformats.org/officeDocument/2006/relationships/tags" Target="../tags/tag37.xml"/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7" Type="http://schemas.openxmlformats.org/officeDocument/2006/relationships/tags" Target="../tags/tag45.xml"/><Relationship Id="rId6" Type="http://schemas.openxmlformats.org/officeDocument/2006/relationships/tags" Target="../tags/tag44.xml"/><Relationship Id="rId5" Type="http://schemas.openxmlformats.org/officeDocument/2006/relationships/tags" Target="../tags/tag43.xml"/><Relationship Id="rId4" Type="http://schemas.openxmlformats.org/officeDocument/2006/relationships/tags" Target="../tags/tag42.xml"/><Relationship Id="rId3" Type="http://schemas.openxmlformats.org/officeDocument/2006/relationships/tags" Target="../tags/tag41.xml"/><Relationship Id="rId2" Type="http://schemas.openxmlformats.org/officeDocument/2006/relationships/tags" Target="../tags/tag40.xml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6" Type="http://schemas.openxmlformats.org/officeDocument/2006/relationships/tags" Target="../tags/tag50.xml"/><Relationship Id="rId5" Type="http://schemas.openxmlformats.org/officeDocument/2006/relationships/tags" Target="../tags/tag49.xml"/><Relationship Id="rId4" Type="http://schemas.openxmlformats.org/officeDocument/2006/relationships/tags" Target="../tags/tag48.xml"/><Relationship Id="rId3" Type="http://schemas.openxmlformats.org/officeDocument/2006/relationships/tags" Target="../tags/tag47.xml"/><Relationship Id="rId2" Type="http://schemas.openxmlformats.org/officeDocument/2006/relationships/tags" Target="../tags/tag46.xml"/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5" Type="http://schemas.openxmlformats.org/officeDocument/2006/relationships/tags" Target="../tags/tag54.xml"/><Relationship Id="rId4" Type="http://schemas.openxmlformats.org/officeDocument/2006/relationships/tags" Target="../tags/tag53.xml"/><Relationship Id="rId3" Type="http://schemas.openxmlformats.org/officeDocument/2006/relationships/tags" Target="../tags/tag52.xml"/><Relationship Id="rId2" Type="http://schemas.openxmlformats.org/officeDocument/2006/relationships/tags" Target="../tags/tag51.xml"/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6" Type="http://schemas.openxmlformats.org/officeDocument/2006/relationships/tags" Target="../tags/tag59.xml"/><Relationship Id="rId5" Type="http://schemas.openxmlformats.org/officeDocument/2006/relationships/tags" Target="../tags/tag58.xml"/><Relationship Id="rId4" Type="http://schemas.openxmlformats.org/officeDocument/2006/relationships/tags" Target="../tags/tag57.xml"/><Relationship Id="rId3" Type="http://schemas.openxmlformats.org/officeDocument/2006/relationships/tags" Target="../tags/tag56.xml"/><Relationship Id="rId2" Type="http://schemas.openxmlformats.org/officeDocument/2006/relationships/tags" Target="../tags/tag55.xml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单击此处编辑母版副标题样式</a:t>
            </a:r>
            <a:endParaRPr lang="zh-CN" altLang="en-US" dirty="0"/>
          </a:p>
        </p:txBody>
      </p:sp>
      <p:sp>
        <p:nvSpPr>
          <p:cNvPr id="4" name="日期占位符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/>
            </a:fld>
            <a:endParaRPr lang="zh-CN" altLang="en-US"/>
          </a:p>
        </p:txBody>
      </p:sp>
      <p:sp>
        <p:nvSpPr>
          <p:cNvPr id="5" name="页脚占位符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6" name="灯片编号占位符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/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标题和内容">
    <p:spTree>
      <p:nvGrpSpPr>
        <p:cNvPr id="7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标题 1"/>
          <p:cNvSpPr>
            <a:spLocks noGrp="1"/>
          </p:cNvSpPr>
          <p:nvPr>
            <p:ph type="title"/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9" name="内容占位符 2"/>
          <p:cNvSpPr>
            <a:spLocks noGrp="1"/>
          </p:cNvSpPr>
          <p:nvPr>
            <p:ph idx="1"/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/>
            </a:fld>
            <a:endParaRPr lang="zh-CN" altLang="en-US"/>
          </a:p>
        </p:txBody>
      </p:sp>
      <p:sp>
        <p:nvSpPr>
          <p:cNvPr id="11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2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节标题">
    <p:spTree>
      <p:nvGrpSpPr>
        <p:cNvPr id="19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标题 1"/>
          <p:cNvSpPr>
            <a:spLocks noGrp="1"/>
          </p:cNvSpPr>
          <p:nvPr>
            <p:ph type="title" hasCustomPrompt="1"/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21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2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/>
            </a:fld>
            <a:endParaRPr lang="zh-CN" altLang="en-US"/>
          </a:p>
        </p:txBody>
      </p:sp>
      <p:sp>
        <p:nvSpPr>
          <p:cNvPr id="2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两栏内容">
    <p:spTree>
      <p:nvGrpSpPr>
        <p:cNvPr id="25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标题 1"/>
          <p:cNvSpPr>
            <a:spLocks noGrp="1"/>
          </p:cNvSpPr>
          <p:nvPr>
            <p:ph type="title"/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27" name="内容占位符 2"/>
          <p:cNvSpPr>
            <a:spLocks noGrp="1"/>
          </p:cNvSpPr>
          <p:nvPr>
            <p:ph sz="half" idx="1"/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28" name="内容占位符 3"/>
          <p:cNvSpPr>
            <a:spLocks noGrp="1"/>
          </p:cNvSpPr>
          <p:nvPr>
            <p:ph sz="half" idx="2"/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29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/>
            </a:fld>
            <a:endParaRPr lang="zh-CN" altLang="en-US"/>
          </a:p>
        </p:txBody>
      </p:sp>
      <p:sp>
        <p:nvSpPr>
          <p:cNvPr id="30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1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比较">
    <p:spTree>
      <p:nvGrpSpPr>
        <p:cNvPr id="32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标题 1"/>
          <p:cNvSpPr>
            <a:spLocks noGrp="1"/>
          </p:cNvSpPr>
          <p:nvPr>
            <p:ph type="title"/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4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35" name="内容占位符 3"/>
          <p:cNvSpPr>
            <a:spLocks noGrp="1"/>
          </p:cNvSpPr>
          <p:nvPr>
            <p:ph sz="half" idx="2"/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36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37" name="内容占位符 5"/>
          <p:cNvSpPr>
            <a:spLocks noGrp="1"/>
          </p:cNvSpPr>
          <p:nvPr>
            <p:ph sz="quarter" idx="4"/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38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/>
            </a:fld>
            <a:endParaRPr lang="zh-CN" altLang="en-US"/>
          </a:p>
        </p:txBody>
      </p:sp>
      <p:sp>
        <p:nvSpPr>
          <p:cNvPr id="39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0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仅标题">
    <p:spTree>
      <p:nvGrpSpPr>
        <p:cNvPr id="4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标题 1"/>
          <p:cNvSpPr>
            <a:spLocks noGrp="1"/>
          </p:cNvSpPr>
          <p:nvPr>
            <p:ph type="title"/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4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/>
            </a:fld>
            <a:endParaRPr lang="zh-CN" altLang="en-US"/>
          </a:p>
        </p:txBody>
      </p:sp>
      <p:sp>
        <p:nvSpPr>
          <p:cNvPr id="4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空白">
    <p:spTree>
      <p:nvGrpSpPr>
        <p:cNvPr id="46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/>
            </a:fld>
            <a:endParaRPr lang="zh-CN" altLang="en-US"/>
          </a:p>
        </p:txBody>
      </p:sp>
      <p:sp>
        <p:nvSpPr>
          <p:cNvPr id="48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9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图片与标题">
    <p:spTree>
      <p:nvGrpSpPr>
        <p:cNvPr id="50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图片占位符 2"/>
          <p:cNvSpPr>
            <a:spLocks noGrp="1"/>
          </p:cNvSpPr>
          <p:nvPr>
            <p:ph type="pic" idx="1"/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52" name="文本占位符 3"/>
          <p:cNvSpPr>
            <a:spLocks noGrp="1"/>
          </p:cNvSpPr>
          <p:nvPr>
            <p:ph type="body" sz="half" idx="2"/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3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D9D74-47D9-4702-A33C-335B63B48DBF}" type="datetimeFigureOut">
              <a:rPr/>
            </a:fld>
            <a:endParaRPr lang="zh-CN" altLang="en-US" dirty="0"/>
          </a:p>
        </p:txBody>
      </p:sp>
      <p:sp>
        <p:nvSpPr>
          <p:cNvPr id="54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55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C47A4-756D-490B-A52F-7D9E2C9FC05F}" type="slidenum">
              <a:rPr/>
            </a:fld>
            <a:endParaRPr lang="zh-CN" altLang="en-US"/>
          </a:p>
        </p:txBody>
      </p:sp>
      <p:sp>
        <p:nvSpPr>
          <p:cNvPr id="56" name="标题 8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>
  <p:cSld name="竖排标题与文本">
    <p:spTree>
      <p:nvGrpSpPr>
        <p:cNvPr id="57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竖排标题 1"/>
          <p:cNvSpPr>
            <a:spLocks noGrp="1"/>
          </p:cNvSpPr>
          <p:nvPr>
            <p:ph type="title" orient="vert" hasCustomPrompt="1"/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59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60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/>
            </a:fld>
            <a:endParaRPr lang="zh-CN" altLang="en-US"/>
          </a:p>
        </p:txBody>
      </p:sp>
      <p:sp>
        <p:nvSpPr>
          <p:cNvPr id="61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2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内容">
    <p:spTree>
      <p:nvGrpSpPr>
        <p:cNvPr id="63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/>
            </a:fld>
            <a:endParaRPr lang="zh-CN" altLang="en-US"/>
          </a:p>
        </p:txBody>
      </p:sp>
      <p:sp>
        <p:nvSpPr>
          <p:cNvPr id="6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/>
            </a:fld>
            <a:endParaRPr lang="zh-CN" altLang="en-US"/>
          </a:p>
        </p:txBody>
      </p:sp>
      <p:sp>
        <p:nvSpPr>
          <p:cNvPr id="67" name="内容占位符 6"/>
          <p:cNvSpPr>
            <a:spLocks noGrp="1"/>
          </p:cNvSpPr>
          <p:nvPr>
            <p:ph sz="quarter" idx="13"/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末尾幻灯片">
    <p:spTree>
      <p:nvGrpSpPr>
        <p:cNvPr id="13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/>
            </a:fld>
            <a:endParaRPr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/>
            </a:fld>
            <a:endParaRPr lang="zh-CN" altLang="en-US"/>
          </a:p>
        </p:txBody>
      </p:sp>
      <p:sp>
        <p:nvSpPr>
          <p:cNvPr id="17" name="标题 1"/>
          <p:cNvSpPr>
            <a:spLocks noGrp="1"/>
          </p:cNvSpPr>
          <p:nvPr>
            <p:ph type="title" hasCustomPrompt="1"/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18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标题幻灯片">
    <p:spTree>
      <p:nvGrpSpPr>
        <p:cNvPr id="68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标题幻灯片">
    <p:spTree>
      <p:nvGrpSpPr>
        <p:cNvPr id="69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_标题幻灯片">
    <p:spTree>
      <p:nvGrpSpPr>
        <p:cNvPr id="8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_标题幻灯片">
    <p:spTree>
      <p:nvGrpSpPr>
        <p:cNvPr id="82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4_标题幻灯片">
    <p:spTree>
      <p:nvGrpSpPr>
        <p:cNvPr id="83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5_标题幻灯片">
    <p:spTree>
      <p:nvGrpSpPr>
        <p:cNvPr id="8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6_标题幻灯片">
    <p:spTree>
      <p:nvGrpSpPr>
        <p:cNvPr id="85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7_标题幻灯片">
    <p:spTree>
      <p:nvGrpSpPr>
        <p:cNvPr id="86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8_标题幻灯片">
    <p:spTree>
      <p:nvGrpSpPr>
        <p:cNvPr id="87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9_标题幻灯片">
    <p:spTree>
      <p:nvGrpSpPr>
        <p:cNvPr id="88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0_标题幻灯片">
    <p:spTree>
      <p:nvGrpSpPr>
        <p:cNvPr id="70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1_标题幻灯片">
    <p:spTree>
      <p:nvGrpSpPr>
        <p:cNvPr id="7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2_标题幻灯片">
    <p:spTree>
      <p:nvGrpSpPr>
        <p:cNvPr id="72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3_标题幻灯片">
    <p:spTree>
      <p:nvGrpSpPr>
        <p:cNvPr id="73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4_标题幻灯片">
    <p:spTree>
      <p:nvGrpSpPr>
        <p:cNvPr id="7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标题和内容">
    <p:spTree>
      <p:nvGrpSpPr>
        <p:cNvPr id="75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7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7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F3398-682E-F54E-A0BB-2AB3B46FE711}" type="datetime1">
              <a:rPr/>
            </a:fld>
            <a:endParaRPr kumimoji="1" lang="zh-CN" altLang="en-US"/>
          </a:p>
        </p:txBody>
      </p:sp>
      <p:sp>
        <p:nvSpPr>
          <p:cNvPr id="7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kumimoji="1" lang="en-US" altLang="zh-CN"/>
              <a:t>1</a:t>
            </a:r>
            <a:endParaRPr kumimoji="1" lang="zh-CN" altLang="en-US"/>
          </a:p>
        </p:txBody>
      </p:sp>
      <p:sp>
        <p:nvSpPr>
          <p:cNvPr id="8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022D7-D0BB-AE4F-A507-94855BA1FD3D}" type="slidenum">
              <a:rPr/>
            </a:fld>
            <a:endParaRPr kumimoji="1" lang="zh-CN" alt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单击此处编辑母版副标题样式</a:t>
            </a:r>
            <a:endParaRPr lang="zh-CN" altLang="en-US" dirty="0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2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3" Type="http://schemas.openxmlformats.org/officeDocument/2006/relationships/theme" Target="../theme/theme1.xml"/><Relationship Id="rId12" Type="http://schemas.openxmlformats.org/officeDocument/2006/relationships/image" Target="../media/image1.png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0.xml"/><Relationship Id="rId8" Type="http://schemas.openxmlformats.org/officeDocument/2006/relationships/slideLayout" Target="../slideLayouts/slideLayout19.xml"/><Relationship Id="rId7" Type="http://schemas.openxmlformats.org/officeDocument/2006/relationships/slideLayout" Target="../slideLayouts/slideLayout18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5.xml"/><Relationship Id="rId3" Type="http://schemas.openxmlformats.org/officeDocument/2006/relationships/slideLayout" Target="../slideLayouts/slideLayout14.xml"/><Relationship Id="rId2" Type="http://schemas.openxmlformats.org/officeDocument/2006/relationships/slideLayout" Target="../slideLayouts/slideLayout13.xml"/><Relationship Id="rId19" Type="http://schemas.openxmlformats.org/officeDocument/2006/relationships/theme" Target="../theme/theme2.xml"/><Relationship Id="rId18" Type="http://schemas.openxmlformats.org/officeDocument/2006/relationships/image" Target="../media/image2.jpeg"/><Relationship Id="rId17" Type="http://schemas.openxmlformats.org/officeDocument/2006/relationships/slideLayout" Target="../slideLayouts/slideLayout28.xml"/><Relationship Id="rId16" Type="http://schemas.openxmlformats.org/officeDocument/2006/relationships/slideLayout" Target="../slideLayouts/slideLayout27.xml"/><Relationship Id="rId15" Type="http://schemas.openxmlformats.org/officeDocument/2006/relationships/slideLayout" Target="../slideLayouts/slideLayout26.xml"/><Relationship Id="rId14" Type="http://schemas.openxmlformats.org/officeDocument/2006/relationships/slideLayout" Target="../slideLayouts/slideLayout25.xml"/><Relationship Id="rId13" Type="http://schemas.openxmlformats.org/officeDocument/2006/relationships/slideLayout" Target="../slideLayouts/slideLayout24.xml"/><Relationship Id="rId12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1.xml"/><Relationship Id="rId1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37.xml"/><Relationship Id="rId8" Type="http://schemas.openxmlformats.org/officeDocument/2006/relationships/slideLayout" Target="../slideLayouts/slideLayout36.xml"/><Relationship Id="rId7" Type="http://schemas.openxmlformats.org/officeDocument/2006/relationships/slideLayout" Target="../slideLayouts/slideLayout35.xml"/><Relationship Id="rId6" Type="http://schemas.openxmlformats.org/officeDocument/2006/relationships/slideLayout" Target="../slideLayouts/slideLayout34.xml"/><Relationship Id="rId5" Type="http://schemas.openxmlformats.org/officeDocument/2006/relationships/slideLayout" Target="../slideLayouts/slideLayout33.xml"/><Relationship Id="rId4" Type="http://schemas.openxmlformats.org/officeDocument/2006/relationships/slideLayout" Target="../slideLayouts/slideLayout32.xml"/><Relationship Id="rId3" Type="http://schemas.openxmlformats.org/officeDocument/2006/relationships/slideLayout" Target="../slideLayouts/slideLayout31.xml"/><Relationship Id="rId2" Type="http://schemas.openxmlformats.org/officeDocument/2006/relationships/slideLayout" Target="../slideLayouts/slideLayout30.xml"/><Relationship Id="rId19" Type="http://schemas.openxmlformats.org/officeDocument/2006/relationships/theme" Target="../theme/theme3.xml"/><Relationship Id="rId18" Type="http://schemas.openxmlformats.org/officeDocument/2006/relationships/tags" Target="../tags/tag65.xml"/><Relationship Id="rId17" Type="http://schemas.openxmlformats.org/officeDocument/2006/relationships/tags" Target="../tags/tag64.xml"/><Relationship Id="rId16" Type="http://schemas.openxmlformats.org/officeDocument/2006/relationships/tags" Target="../tags/tag63.xml"/><Relationship Id="rId15" Type="http://schemas.openxmlformats.org/officeDocument/2006/relationships/tags" Target="../tags/tag62.xml"/><Relationship Id="rId14" Type="http://schemas.openxmlformats.org/officeDocument/2006/relationships/tags" Target="../tags/tag61.xml"/><Relationship Id="rId13" Type="http://schemas.openxmlformats.org/officeDocument/2006/relationships/tags" Target="../tags/tag60.xml"/><Relationship Id="rId12" Type="http://schemas.openxmlformats.org/officeDocument/2006/relationships/image" Target="../media/image1.png"/><Relationship Id="rId11" Type="http://schemas.openxmlformats.org/officeDocument/2006/relationships/slideLayout" Target="../slideLayouts/slideLayout39.xml"/><Relationship Id="rId10" Type="http://schemas.openxmlformats.org/officeDocument/2006/relationships/slideLayout" Target="../slideLayouts/slideLayout38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FBDFE-C587-4B4C-A407-44438C67B59E}" type="datetimeFigureOut">
              <a:rPr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E70B2-8BF9-45C0-BB95-33D1B9D3A854}" type="slidenum">
              <a:rPr/>
            </a:fld>
            <a:endParaRPr lang="zh-CN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0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tabLst>
          <a:tab pos="1609725" algn="l"/>
          <a:tab pos="1609725" algn="l"/>
          <a:tab pos="1609725" algn="l"/>
          <a:tab pos="1609725" algn="l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Arial" panose="020B0604020202020204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8"/>
          <a:srcRect/>
          <a:stretch>
            <a:fillRect/>
          </a:stretch>
        </a:blip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0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tabLst>
          <a:tab pos="1609725" algn="l"/>
          <a:tab pos="1609725" algn="l"/>
          <a:tab pos="1609725" algn="l"/>
          <a:tab pos="1609725" algn="l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Arial" panose="020B0604020202020204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microsoft.com/office/2007/relationships/hdphoto" Target="../media/image7.wdp"/><Relationship Id="rId4" Type="http://schemas.openxmlformats.org/officeDocument/2006/relationships/image" Target="../media/image6.png"/><Relationship Id="rId3" Type="http://schemas.microsoft.com/office/2007/relationships/hdphoto" Target="../media/image5.wdp"/><Relationship Id="rId2" Type="http://schemas.openxmlformats.org/officeDocument/2006/relationships/image" Target="../media/image4.png"/><Relationship Id="rId1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image" Target="../media/image10.png"/><Relationship Id="rId2" Type="http://schemas.microsoft.com/office/2007/relationships/media" Target="../media/media1.mp4"/><Relationship Id="rId1" Type="http://schemas.openxmlformats.org/officeDocument/2006/relationships/video" Target="../media/media1.mp4"/></Relationships>
</file>

<file path=ppt/slides/_rels/slide7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11.png"/><Relationship Id="rId3" Type="http://schemas.openxmlformats.org/officeDocument/2006/relationships/tags" Target="../tags/tag66.xml"/><Relationship Id="rId2" Type="http://schemas.microsoft.com/office/2007/relationships/media" Target="../media/media2.mp4"/><Relationship Id="rId1" Type="http://schemas.openxmlformats.org/officeDocument/2006/relationships/video" Target="../media/media2.mp4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5.xml"/><Relationship Id="rId1" Type="http://schemas.openxmlformats.org/officeDocument/2006/relationships/tags" Target="../tags/tag6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image" Target="../media/image16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18.png"/><Relationship Id="rId1" Type="http://schemas.openxmlformats.org/officeDocument/2006/relationships/image" Target="../media/image17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image" Target="../media/image16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image" Target="../media/image16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image" Target="../media/image19.png"/><Relationship Id="rId1" Type="http://schemas.openxmlformats.org/officeDocument/2006/relationships/image" Target="../media/image16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21.jpeg"/><Relationship Id="rId1" Type="http://schemas.openxmlformats.org/officeDocument/2006/relationships/image" Target="../media/image20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21.jpeg"/><Relationship Id="rId1" Type="http://schemas.openxmlformats.org/officeDocument/2006/relationships/image" Target="../media/image20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23.png"/><Relationship Id="rId1" Type="http://schemas.openxmlformats.org/officeDocument/2006/relationships/image" Target="../media/image2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25.png"/><Relationship Id="rId1" Type="http://schemas.openxmlformats.org/officeDocument/2006/relationships/image" Target="../media/image24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27.png"/><Relationship Id="rId1" Type="http://schemas.openxmlformats.org/officeDocument/2006/relationships/image" Target="../media/image26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55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799195" y="3001645"/>
            <a:ext cx="3389630" cy="3856355"/>
          </a:xfrm>
          <a:prstGeom prst="rect">
            <a:avLst/>
          </a:prstGeom>
        </p:spPr>
      </p:pic>
      <p:pic>
        <p:nvPicPr>
          <p:cNvPr id="57" name="图片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3982085"/>
            <a:ext cx="4152265" cy="2995930"/>
          </a:xfrm>
          <a:prstGeom prst="rect">
            <a:avLst/>
          </a:prstGeom>
        </p:spPr>
      </p:pic>
      <p:pic>
        <p:nvPicPr>
          <p:cNvPr id="58" name="图片 5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219440" y="321310"/>
            <a:ext cx="3616325" cy="1431925"/>
          </a:xfrm>
          <a:prstGeom prst="rect">
            <a:avLst/>
          </a:prstGeom>
        </p:spPr>
      </p:pic>
      <p:sp>
        <p:nvSpPr>
          <p:cNvPr id="59" name="矩形 7"/>
          <p:cNvSpPr/>
          <p:nvPr/>
        </p:nvSpPr>
        <p:spPr>
          <a:xfrm>
            <a:off x="2030095" y="1538605"/>
            <a:ext cx="7459980" cy="1649095"/>
          </a:xfrm>
          <a:prstGeom prst="rect">
            <a:avLst/>
          </a:prstGeom>
          <a:noFill/>
          <a:ln>
            <a:noFill/>
          </a:ln>
        </p:spPr>
        <p:txBody>
          <a:bodyPr wrap="none" lIns="90170" tIns="46990" rIns="90170" bIns="46990" rtlCol="0" anchor="t">
            <a:scene3d>
              <a:camera prst="orthographicFront"/>
              <a:lightRig rig="threePt" dir="t"/>
            </a:scene3d>
          </a:bodyPr>
          <a:p>
            <a:pPr algn="ctr"/>
            <a:r>
              <a:rPr lang="zh-CN" altLang="en-US" sz="8800" b="1">
                <a:ln w="6600">
                  <a:solidFill>
                    <a:srgbClr val="FFFFFF"/>
                  </a:solidFill>
                  <a:prstDash val="solid"/>
                </a:ln>
                <a:solidFill>
                  <a:srgbClr val="A95350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华康行楷体 W5" panose="03000509000000000000" charset="-122"/>
                <a:ea typeface="华康行楷体 W5" panose="03000509000000000000" charset="-122"/>
              </a:rPr>
              <a:t>《小英雄雨来》</a:t>
            </a:r>
            <a:endParaRPr lang="zh-CN" altLang="en-US" sz="6600" b="1">
              <a:ln w="6600">
                <a:solidFill>
                  <a:srgbClr val="FFFFFF"/>
                </a:solidFill>
                <a:prstDash val="solid"/>
              </a:ln>
              <a:solidFill>
                <a:srgbClr val="A95350"/>
              </a:solidFill>
              <a:effectLst>
                <a:outerShdw dist="38100" dir="2700000" algn="tl" rotWithShape="0">
                  <a:schemeClr val="accent2"/>
                </a:outerShdw>
              </a:effectLst>
              <a:latin typeface="华康行楷体 W5" panose="03000509000000000000" charset="-122"/>
              <a:ea typeface="华康行楷体 W5" panose="03000509000000000000" charset="-122"/>
            </a:endParaRPr>
          </a:p>
          <a:p>
            <a:pPr algn="ctr"/>
            <a:r>
              <a:rPr lang="zh-CN" altLang="en-US" sz="6600" b="1">
                <a:ln w="6600">
                  <a:solidFill>
                    <a:srgbClr val="FFFFFF"/>
                  </a:solidFill>
                  <a:prstDash val="solid"/>
                </a:ln>
                <a:solidFill>
                  <a:srgbClr val="A95350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华康行楷体 W5" panose="03000509000000000000" charset="-122"/>
                <a:ea typeface="华康行楷体 W5" panose="03000509000000000000" charset="-122"/>
              </a:rPr>
              <a:t>短剧试镜会</a:t>
            </a:r>
            <a:endParaRPr lang="zh-CN" altLang="en-US" sz="6600" b="1">
              <a:ln w="6600">
                <a:solidFill>
                  <a:srgbClr val="FFFFFF"/>
                </a:solidFill>
                <a:prstDash val="solid"/>
              </a:ln>
              <a:solidFill>
                <a:srgbClr val="A95350"/>
              </a:solidFill>
              <a:effectLst>
                <a:outerShdw dist="38100" dir="2700000" algn="tl" rotWithShape="0">
                  <a:schemeClr val="accent2"/>
                </a:outerShdw>
              </a:effectLst>
              <a:latin typeface="华康行楷体 W5" panose="03000509000000000000" charset="-122"/>
              <a:ea typeface="华康行楷体 W5" panose="03000509000000000000" charset="-122"/>
            </a:endParaRPr>
          </a:p>
        </p:txBody>
      </p:sp>
      <p:sp>
        <p:nvSpPr>
          <p:cNvPr id="60" name="文本框 10"/>
          <p:cNvSpPr txBox="1"/>
          <p:nvPr/>
        </p:nvSpPr>
        <p:spPr>
          <a:xfrm>
            <a:off x="3575685" y="4581525"/>
            <a:ext cx="6076950" cy="126746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altLang="zh-CN" sz="2400" b="1">
                <a:solidFill>
                  <a:srgbClr val="A95350"/>
                </a:solidFill>
                <a:latin typeface="楷体" panose="02010609060101010101" charset="-122"/>
                <a:ea typeface="楷体" panose="02010609060101010101" charset="-122"/>
              </a:rPr>
              <a:t>            ----</a:t>
            </a:r>
            <a:r>
              <a:rPr lang="zh-CN" altLang="en-US" sz="2400" b="1">
                <a:solidFill>
                  <a:srgbClr val="A95350"/>
                </a:solidFill>
                <a:latin typeface="楷体" panose="02010609060101010101" charset="-122"/>
                <a:ea typeface="楷体" panose="02010609060101010101" charset="-122"/>
              </a:rPr>
              <a:t>暨整本书</a:t>
            </a:r>
            <a:r>
              <a:rPr lang="zh-CN" altLang="en-US" sz="2400" b="1">
                <a:solidFill>
                  <a:srgbClr val="A95350"/>
                </a:solidFill>
                <a:latin typeface="楷体" panose="02010609060101010101" charset="-122"/>
                <a:ea typeface="楷体" panose="02010609060101010101" charset="-122"/>
              </a:rPr>
              <a:t>阅读课程启动课</a:t>
            </a:r>
            <a:endParaRPr lang="zh-CN" altLang="en-US" sz="2400" b="1">
              <a:solidFill>
                <a:srgbClr val="A9535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61" name="文本框 1"/>
          <p:cNvSpPr txBox="1"/>
          <p:nvPr/>
        </p:nvSpPr>
        <p:spPr>
          <a:xfrm>
            <a:off x="6800215" y="5229225"/>
            <a:ext cx="315404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400">
                <a:solidFill>
                  <a:srgbClr val="BB535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飞龙实验小学</a:t>
            </a:r>
            <a:r>
              <a:rPr lang="en-US" altLang="zh-CN" sz="2400">
                <a:solidFill>
                  <a:srgbClr val="BB535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</a:t>
            </a:r>
            <a:r>
              <a:rPr lang="zh-CN" altLang="en-US" sz="2400">
                <a:solidFill>
                  <a:srgbClr val="BB535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许佳铭</a:t>
            </a:r>
            <a:endParaRPr lang="zh-CN" altLang="en-US" sz="2400">
              <a:solidFill>
                <a:srgbClr val="BB535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75460" y="1701165"/>
            <a:ext cx="7876540" cy="24790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85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6" name="图片 3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635"/>
            <a:ext cx="12192000" cy="6857365"/>
          </a:xfrm>
          <a:prstGeom prst="rect">
            <a:avLst/>
          </a:prstGeom>
        </p:spPr>
      </p:pic>
      <p:sp>
        <p:nvSpPr>
          <p:cNvPr id="187" name="箭头: V 形 566"/>
          <p:cNvSpPr/>
          <p:nvPr/>
        </p:nvSpPr>
        <p:spPr>
          <a:xfrm>
            <a:off x="164465" y="189865"/>
            <a:ext cx="6952615" cy="720090"/>
          </a:xfrm>
          <a:prstGeom prst="chevron">
            <a:avLst>
              <a:gd name="adj" fmla="val 40291"/>
            </a:avLst>
          </a:prstGeom>
          <a:gradFill>
            <a:gsLst>
              <a:gs pos="0">
                <a:srgbClr val="41070B"/>
              </a:gs>
              <a:gs pos="100000">
                <a:srgbClr val="7B3D40"/>
              </a:gs>
            </a:gsLst>
            <a:lin ang="2700000" scaled="1"/>
          </a:gradFill>
          <a:ln>
            <a:noFill/>
          </a:ln>
          <a:effectLst>
            <a:outerShdw blurRad="50800" dist="38100" dir="2700000" algn="tl" rotWithShape="0">
              <a:srgbClr val="7B3D40">
                <a:alpha val="4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zh-CN" altLang="en-US" sz="3200" b="1">
                <a:latin typeface="楷体" panose="02010609060101010101" charset="-122"/>
                <a:ea typeface="楷体" panose="02010609060101010101" charset="-122"/>
              </a:rPr>
              <a:t>任务一：一站到底，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</a:rPr>
              <a:t>追忆雨来</a:t>
            </a:r>
            <a:endParaRPr lang="zh-CN" altLang="en-US" sz="3200" b="1"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88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文本框 1"/>
          <p:cNvSpPr txBox="1"/>
          <p:nvPr/>
        </p:nvSpPr>
        <p:spPr>
          <a:xfrm>
            <a:off x="1030605" y="1137285"/>
            <a:ext cx="9404985" cy="479234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marL="0" algn="l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None/>
            </a:pPr>
            <a:r>
              <a:rPr lang="en-US" altLang="zh-CN" sz="36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1. 2025年是中国人民抗日战争暨世界反法西斯战争胜利（ ）周年。 </a:t>
            </a:r>
            <a:endParaRPr lang="en-US" altLang="zh-CN" sz="36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marL="0" algn="l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None/>
            </a:pPr>
            <a:r>
              <a:rPr lang="en-US" altLang="zh-CN" sz="36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A.75周年 </a:t>
            </a:r>
            <a:endParaRPr lang="en-US" altLang="zh-CN" sz="36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marL="0" algn="l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None/>
            </a:pPr>
            <a:r>
              <a:rPr lang="en-US" altLang="zh-CN" sz="36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B.80周年 </a:t>
            </a:r>
            <a:endParaRPr lang="en-US" altLang="zh-CN" sz="36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marL="0" algn="l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None/>
            </a:pPr>
            <a:r>
              <a:rPr lang="en-US" altLang="zh-CN" sz="36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C.85周年 </a:t>
            </a:r>
            <a:endParaRPr lang="en-US" altLang="zh-CN" sz="36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marL="0" algn="l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None/>
            </a:pPr>
            <a:endParaRPr lang="en-US" altLang="zh-CN" sz="36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190" name="标题 1"/>
          <p:cNvSpPr>
            <a:spLocks noGrp="1"/>
          </p:cNvSpPr>
          <p:nvPr/>
        </p:nvSpPr>
        <p:spPr>
          <a:xfrm>
            <a:off x="7987030" y="2311400"/>
            <a:ext cx="2448560" cy="705485"/>
          </a:xfrm>
          <a:prstGeom prst="rect">
            <a:avLst/>
          </a:prstGeom>
        </p:spPr>
        <p:txBody>
          <a:bodyPr vert="horz" lIns="90000" tIns="46800" rIns="90000" bIns="46800" rtlCol="0" anchor="ctr" anchorCtr="0">
            <a:noAutofit/>
          </a:bodyPr>
          <a:lstStyle>
            <a:lvl1pPr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600" b="0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4400" b="1">
                <a:solidFill>
                  <a:srgbClr val="FF0000"/>
                </a:solidFill>
              </a:rPr>
              <a:t>B</a:t>
            </a:r>
            <a:endParaRPr lang="en-US" altLang="zh-CN" sz="44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0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  <p:cond evt="onPrev" delay="0"/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9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文本框 1"/>
          <p:cNvSpPr txBox="1"/>
          <p:nvPr/>
        </p:nvSpPr>
        <p:spPr>
          <a:xfrm>
            <a:off x="1030605" y="1137285"/>
            <a:ext cx="10587336" cy="479234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indent="0" algn="l" fontAlgn="auto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None/>
            </a:pPr>
            <a:r>
              <a:rPr lang="en-US" altLang="zh-CN" sz="36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2. </a:t>
            </a:r>
            <a:r>
              <a:rPr lang="zh-CN" altLang="en-US" sz="36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下面哪一位不是抗日战争时期的小英雄？（</a:t>
            </a:r>
            <a:r>
              <a:rPr lang="en-US" altLang="zh-CN" sz="36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r>
              <a:rPr lang="zh-CN" altLang="en-US" sz="36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）</a:t>
            </a:r>
            <a:r>
              <a:rPr lang="en-US" altLang="zh-CN" sz="36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endParaRPr lang="en-US" altLang="zh-CN" sz="36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indent="0" algn="l" fontAlgn="auto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None/>
            </a:pPr>
            <a:r>
              <a:rPr lang="en-US" altLang="zh-CN" sz="36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A.</a:t>
            </a:r>
            <a:r>
              <a:rPr lang="zh-CN" altLang="en-US" sz="36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王二小</a:t>
            </a:r>
            <a:r>
              <a:rPr lang="en-US" altLang="zh-CN" sz="36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endParaRPr lang="en-US" altLang="zh-CN" sz="36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marL="0" algn="l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None/>
            </a:pPr>
            <a:r>
              <a:rPr lang="en-US" altLang="zh-CN" sz="36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B.</a:t>
            </a:r>
            <a:r>
              <a:rPr lang="zh-CN" altLang="en-US" sz="36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雨来</a:t>
            </a:r>
            <a:r>
              <a:rPr lang="en-US" altLang="zh-CN" sz="36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endParaRPr lang="en-US" altLang="zh-CN" sz="36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marL="0" algn="l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None/>
            </a:pPr>
            <a:r>
              <a:rPr lang="en-US" altLang="zh-CN" sz="36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C.</a:t>
            </a:r>
            <a:r>
              <a:rPr lang="zh-CN" altLang="en-US" sz="36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雷</a:t>
            </a:r>
            <a:r>
              <a:rPr lang="zh-CN" altLang="en-US" sz="36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锋</a:t>
            </a:r>
            <a:endParaRPr lang="zh-CN" altLang="en-US" sz="36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marL="0" algn="l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None/>
            </a:pPr>
            <a:endParaRPr lang="zh-CN" altLang="en-US" sz="36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193" name="标题 1"/>
          <p:cNvSpPr>
            <a:spLocks noGrp="1"/>
          </p:cNvSpPr>
          <p:nvPr/>
        </p:nvSpPr>
        <p:spPr>
          <a:xfrm>
            <a:off x="7987030" y="2311400"/>
            <a:ext cx="2448560" cy="705485"/>
          </a:xfrm>
          <a:prstGeom prst="rect">
            <a:avLst/>
          </a:prstGeom>
        </p:spPr>
        <p:txBody>
          <a:bodyPr vert="horz" lIns="90000" tIns="46800" rIns="90000" bIns="46800" rtlCol="0" anchor="ctr" anchorCtr="0">
            <a:noAutofit/>
          </a:bodyPr>
          <a:lstStyle>
            <a:lvl1pPr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600" b="0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4400" b="1">
                <a:solidFill>
                  <a:srgbClr val="FF0000"/>
                </a:solidFill>
              </a:rPr>
              <a:t>C</a:t>
            </a:r>
            <a:endParaRPr lang="en-US" altLang="zh-CN" sz="44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0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  <p:cond evt="onPrev" delay="0"/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9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文本框 1"/>
          <p:cNvSpPr txBox="1"/>
          <p:nvPr/>
        </p:nvSpPr>
        <p:spPr>
          <a:xfrm>
            <a:off x="982345" y="1040130"/>
            <a:ext cx="9598025" cy="513207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indent="0" algn="l" fontAlgn="auto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None/>
            </a:pPr>
            <a:r>
              <a:rPr lang="en-US" altLang="zh-CN" sz="36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3. 《小英雄雨来》这本书的作者是（ ）。</a:t>
            </a:r>
            <a:endParaRPr lang="en-US" altLang="zh-CN" sz="36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0" algn="l" fontAlgn="auto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None/>
            </a:pPr>
            <a:r>
              <a:rPr lang="en-US" altLang="zh-CN" sz="36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A.管桦</a:t>
            </a:r>
            <a:endParaRPr lang="en-US" altLang="zh-CN" sz="36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l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None/>
            </a:pPr>
            <a:r>
              <a:rPr lang="en-US" altLang="zh-CN" sz="36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B.曹文轩 </a:t>
            </a:r>
            <a:endParaRPr lang="en-US" altLang="zh-CN" sz="36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l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None/>
            </a:pPr>
            <a:r>
              <a:rPr lang="en-US" altLang="zh-CN" sz="36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C.沈石溪 </a:t>
            </a:r>
            <a:endParaRPr lang="en-US" altLang="zh-CN" sz="36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l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None/>
            </a:pPr>
            <a:endParaRPr lang="en-US" altLang="zh-CN" sz="36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196" name="标题 1"/>
          <p:cNvSpPr>
            <a:spLocks noGrp="1"/>
          </p:cNvSpPr>
          <p:nvPr/>
        </p:nvSpPr>
        <p:spPr>
          <a:xfrm>
            <a:off x="7987030" y="2311400"/>
            <a:ext cx="2448560" cy="705485"/>
          </a:xfrm>
          <a:prstGeom prst="rect">
            <a:avLst/>
          </a:prstGeom>
        </p:spPr>
        <p:txBody>
          <a:bodyPr vert="horz" lIns="90000" tIns="46800" rIns="90000" bIns="46800" rtlCol="0" anchor="ctr" anchorCtr="0">
            <a:noAutofit/>
          </a:bodyPr>
          <a:lstStyle>
            <a:lvl1pPr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600" b="0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4400" b="1">
                <a:solidFill>
                  <a:srgbClr val="FF0000"/>
                </a:solidFill>
              </a:rPr>
              <a:t>A</a:t>
            </a:r>
            <a:endParaRPr lang="en-US" altLang="zh-CN" sz="44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0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  <p:cond evt="onPrev" delay="0"/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97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文本框 1"/>
          <p:cNvSpPr txBox="1"/>
          <p:nvPr/>
        </p:nvSpPr>
        <p:spPr>
          <a:xfrm>
            <a:off x="582295" y="804545"/>
            <a:ext cx="10850245" cy="526542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algn="l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None/>
            </a:pPr>
            <a:r>
              <a:rPr lang="en-US" altLang="zh-CN" sz="36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4.</a:t>
            </a:r>
            <a:r>
              <a:rPr lang="zh-CN" altLang="en-US" sz="36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管桦能塑造出雨来这一生动形象，主要因为</a:t>
            </a:r>
            <a:r>
              <a:rPr lang="en-US" altLang="zh-CN" sz="36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其创作（ ）。 </a:t>
            </a:r>
            <a:endParaRPr lang="en-US" altLang="zh-CN" sz="36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l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None/>
            </a:pPr>
            <a:r>
              <a:rPr lang="en-US" altLang="zh-CN" sz="36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        </a:t>
            </a:r>
            <a:endParaRPr lang="en-US" altLang="zh-CN" sz="36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l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None/>
            </a:pPr>
            <a:r>
              <a:rPr lang="en-US" altLang="zh-CN" sz="36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        A. </a:t>
            </a:r>
            <a:r>
              <a:rPr lang="en-US" altLang="zh-CN" sz="36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改编自古代传说</a:t>
            </a:r>
            <a:endParaRPr lang="en-US" altLang="zh-CN" sz="36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l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None/>
            </a:pPr>
            <a:r>
              <a:rPr lang="en-US" altLang="zh-CN" sz="36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        B. 借鉴国外故事        </a:t>
            </a:r>
            <a:endParaRPr lang="en-US" altLang="zh-CN" sz="36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l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None/>
            </a:pPr>
            <a:r>
              <a:rPr lang="en-US" altLang="zh-CN" sz="36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        C. 根植于亲身抗战经历</a:t>
            </a:r>
            <a:endParaRPr lang="en-US" altLang="zh-CN" sz="36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l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None/>
            </a:pPr>
            <a:r>
              <a:rPr lang="en-US" altLang="zh-CN" sz="36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      </a:t>
            </a:r>
            <a:endParaRPr lang="en-US" altLang="zh-CN" sz="36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pic>
        <p:nvPicPr>
          <p:cNvPr id="199" name="创作背景">
            <a:hlinkClick r:id="" action="ppaction://media"/>
          </p:cNvPr>
          <p:cNvPicPr/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242570" y="2600960"/>
            <a:ext cx="3001010" cy="4065905"/>
          </a:xfrm>
          <a:prstGeom prst="rect">
            <a:avLst/>
          </a:prstGeom>
        </p:spPr>
      </p:pic>
      <p:sp>
        <p:nvSpPr>
          <p:cNvPr id="200" name="标题 1"/>
          <p:cNvSpPr>
            <a:spLocks noGrp="1"/>
          </p:cNvSpPr>
          <p:nvPr/>
        </p:nvSpPr>
        <p:spPr>
          <a:xfrm>
            <a:off x="7987030" y="2311400"/>
            <a:ext cx="2448560" cy="705485"/>
          </a:xfrm>
          <a:prstGeom prst="rect">
            <a:avLst/>
          </a:prstGeom>
        </p:spPr>
        <p:txBody>
          <a:bodyPr vert="horz" lIns="90000" tIns="46800" rIns="90000" bIns="46800" rtlCol="0" anchor="ctr" anchorCtr="0">
            <a:noAutofit/>
          </a:bodyPr>
          <a:lstStyle>
            <a:lvl1pPr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600" b="0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4400" b="1">
                <a:solidFill>
                  <a:srgbClr val="FF0000"/>
                </a:solidFill>
              </a:rPr>
              <a:t>C</a:t>
            </a:r>
            <a:endParaRPr lang="en-US" altLang="zh-CN" sz="44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0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  <p:cond evt="onPrev" delay="0"/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0"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199"/>
                </p:tgtEl>
              </p:cMediaNode>
            </p:video>
            <p:seq concurrent="0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12" dur="1" fill="hold"/>
                                        <p:tgtEl>
                                          <p:spTgt spid="19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9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20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视频新">
            <a:hlinkClick r:id="" action="ppaction://media"/>
          </p:cNvPr>
          <p:cNvPicPr/>
          <p:nvPr>
            <p:ph idx="1"/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20980" y="216535"/>
            <a:ext cx="11762105" cy="603313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video fullScrn="0">
              <p:cMediaNode>
                <p:cTn id="2" fill="hold" display="1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203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文本框 1"/>
          <p:cNvSpPr txBox="1"/>
          <p:nvPr/>
        </p:nvSpPr>
        <p:spPr>
          <a:xfrm>
            <a:off x="1052195" y="1266190"/>
            <a:ext cx="10354310" cy="406400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indent="0" fontAlgn="auto">
              <a:lnSpc>
                <a:spcPct val="150000"/>
              </a:lnSpc>
            </a:pPr>
            <a:r>
              <a:rPr lang="en-US" altLang="zh-CN" sz="36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5.以上视频片段出自这本书的</a:t>
            </a:r>
            <a:r>
              <a:rPr lang="zh-CN" altLang="en-US" sz="36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哪个</a:t>
            </a:r>
            <a:r>
              <a:rPr lang="en-US" altLang="zh-CN" sz="36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章节？</a:t>
            </a:r>
            <a:r>
              <a:rPr lang="en-US" altLang="zh-CN" sz="36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（ ）</a:t>
            </a:r>
            <a:endParaRPr lang="en-US" altLang="zh-CN" sz="36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0" algn="l" fontAlgn="auto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None/>
            </a:pPr>
            <a:r>
              <a:rPr lang="en-US" altLang="zh-CN" sz="36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A.</a:t>
            </a:r>
            <a:r>
              <a:rPr lang="zh-CN" altLang="en-US" sz="36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《雨来这孩子》</a:t>
            </a:r>
            <a:endParaRPr lang="en-US" altLang="zh-CN" sz="36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l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None/>
            </a:pPr>
            <a:r>
              <a:rPr lang="en-US" altLang="zh-CN" sz="36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B.</a:t>
            </a:r>
            <a:r>
              <a:rPr lang="zh-CN" altLang="en-US" sz="36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《河沿上响了</a:t>
            </a:r>
            <a:r>
              <a:rPr lang="zh-CN" altLang="en-US" sz="36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几枪》</a:t>
            </a:r>
            <a:endParaRPr lang="en-US" altLang="zh-CN" sz="36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l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None/>
            </a:pPr>
            <a:r>
              <a:rPr lang="en-US" altLang="zh-CN" sz="36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C.</a:t>
            </a:r>
            <a:r>
              <a:rPr lang="zh-CN" altLang="en-US" sz="36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《芦花村好不热闹》</a:t>
            </a:r>
            <a:endParaRPr lang="en-US" altLang="zh-CN" sz="36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endParaRPr lang="zh-CN" altLang="en-US"/>
          </a:p>
        </p:txBody>
      </p:sp>
      <p:sp>
        <p:nvSpPr>
          <p:cNvPr id="205" name="标题 1"/>
          <p:cNvSpPr>
            <a:spLocks noGrp="1"/>
          </p:cNvSpPr>
          <p:nvPr/>
        </p:nvSpPr>
        <p:spPr>
          <a:xfrm>
            <a:off x="7987030" y="2311400"/>
            <a:ext cx="2448560" cy="705485"/>
          </a:xfrm>
          <a:prstGeom prst="rect">
            <a:avLst/>
          </a:prstGeom>
        </p:spPr>
        <p:txBody>
          <a:bodyPr vert="horz" lIns="90000" tIns="46800" rIns="90000" bIns="46800" rtlCol="0" anchor="ctr" anchorCtr="0">
            <a:noAutofit/>
          </a:bodyPr>
          <a:lstStyle>
            <a:lvl1pPr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600" b="0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4400" b="1">
                <a:solidFill>
                  <a:srgbClr val="FF0000"/>
                </a:solidFill>
              </a:rPr>
              <a:t>B</a:t>
            </a:r>
            <a:endParaRPr lang="en-US" altLang="zh-CN" sz="44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0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  <p:cond evt="onPrev" delay="0"/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箭头: V 形 566"/>
          <p:cNvSpPr/>
          <p:nvPr/>
        </p:nvSpPr>
        <p:spPr>
          <a:xfrm>
            <a:off x="255270" y="269240"/>
            <a:ext cx="4539615" cy="657860"/>
          </a:xfrm>
          <a:prstGeom prst="chevron">
            <a:avLst>
              <a:gd name="adj" fmla="val 40291"/>
            </a:avLst>
          </a:prstGeom>
          <a:gradFill>
            <a:gsLst>
              <a:gs pos="0">
                <a:srgbClr val="41070B"/>
              </a:gs>
              <a:gs pos="100000">
                <a:srgbClr val="7B3D40"/>
              </a:gs>
            </a:gsLst>
            <a:lin ang="2700000" scaled="1"/>
          </a:gradFill>
          <a:ln>
            <a:noFill/>
          </a:ln>
          <a:effectLst>
            <a:outerShdw blurRad="50800" dist="38100" dir="2700000" algn="tl" rotWithShape="0">
              <a:srgbClr val="7B3D40">
                <a:alpha val="4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l"/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sym typeface="+mn-ea"/>
              </a:rPr>
              <a:t>活动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  <a:sym typeface="+mn-ea"/>
              </a:rPr>
              <a:t>2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sym typeface="+mn-ea"/>
              </a:rPr>
              <a:t>：了解短剧，发布任务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内容占位符 1"/>
          <p:cNvSpPr/>
          <p:nvPr>
            <p:ph idx="1"/>
          </p:nvPr>
        </p:nvSpPr>
        <p:spPr>
          <a:xfrm>
            <a:off x="4864100" y="3828415"/>
            <a:ext cx="2762885" cy="2651486"/>
          </a:xfrm>
        </p:spPr>
        <p:txBody>
          <a:bodyPr>
            <a:noAutofit/>
          </a:bodyPr>
          <a:p>
            <a:pPr marL="0" indent="0">
              <a:buNone/>
            </a:pPr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形式灵活</a:t>
            </a:r>
            <a:endParaRPr lang="zh-CN" altLang="en-US" sz="40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marL="0" indent="0">
              <a:buNone/>
            </a:pPr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短小精悍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marL="0" indent="0">
              <a:buNone/>
            </a:pPr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情节紧凑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pic>
        <p:nvPicPr>
          <p:cNvPr id="4" name="图片 3" descr="IMG_449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240" y="1346246"/>
            <a:ext cx="2686685" cy="3582670"/>
          </a:xfrm>
          <a:prstGeom prst="rect">
            <a:avLst/>
          </a:prstGeom>
        </p:spPr>
      </p:pic>
      <p:pic>
        <p:nvPicPr>
          <p:cNvPr id="5" name="图片 4" descr="IMG_449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62084" y="480741"/>
            <a:ext cx="3335654" cy="4448175"/>
          </a:xfrm>
          <a:prstGeom prst="rect">
            <a:avLst/>
          </a:prstGeom>
        </p:spPr>
      </p:pic>
      <p:pic>
        <p:nvPicPr>
          <p:cNvPr id="6" name="图片 2" descr="IMG_4844(20251119-091555)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6852" y="1070610"/>
            <a:ext cx="4092306" cy="229037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0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  <p:cond evt="onPrev" delay="0"/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889500" y="1655445"/>
            <a:ext cx="6690995" cy="4267835"/>
          </a:xfrm>
          <a:solidFill>
            <a:schemeClr val="bg1">
              <a:alpha val="50000"/>
            </a:schemeClr>
          </a:solidFill>
        </p:spPr>
        <p:txBody>
          <a:bodyPr>
            <a:normAutofit fontScale="25000"/>
          </a:bodyPr>
          <a:p>
            <a:pPr marL="0" indent="0" algn="ctr">
              <a:lnSpc>
                <a:spcPct val="150000"/>
              </a:lnSpc>
              <a:buNone/>
            </a:pPr>
            <a:r>
              <a:rPr lang="zh-CN" altLang="en-US" sz="11200" b="1">
                <a:latin typeface="黑体" panose="02010609060101010101" charset="-122"/>
                <a:ea typeface="黑体" panose="02010609060101010101" charset="-122"/>
                <a:cs typeface="楷体" panose="02010609060101010101" charset="-122"/>
              </a:rPr>
              <a:t>《小英雄雨来》抗日英雄短剧征集令</a:t>
            </a:r>
            <a:endParaRPr lang="en-US" altLang="zh-CN" sz="96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zh-CN" altLang="en-US" sz="8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亲爱的同学们：</a:t>
            </a:r>
            <a:endParaRPr lang="zh-CN" altLang="en-US" sz="80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altLang="zh-CN" sz="8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</a:t>
            </a:r>
            <a:r>
              <a:rPr lang="zh-CN" altLang="en-US" sz="8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为铭记历史、缅怀先烈、弘扬伟大的抗战精神，我校红领巾广播站现面向全体六年级同学，隆重推出</a:t>
            </a:r>
            <a:r>
              <a:rPr lang="en-US" altLang="zh-CN" sz="8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“</a:t>
            </a:r>
            <a:r>
              <a:rPr lang="zh-CN" altLang="en-US" sz="8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致敬真心英雄，传承爱国精神</a:t>
            </a:r>
            <a:r>
              <a:rPr lang="en-US" altLang="zh-CN" sz="8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”</a:t>
            </a:r>
            <a:r>
              <a:rPr lang="zh-CN" altLang="en-US" sz="8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主题短剧征集活动。</a:t>
            </a:r>
            <a:endParaRPr lang="zh-CN" altLang="en-US" sz="80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zh-CN" altLang="en-US" sz="8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</a:t>
            </a:r>
            <a:r>
              <a:rPr lang="en-US" altLang="zh-CN" sz="8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</a:t>
            </a:r>
            <a:r>
              <a:rPr lang="zh-CN" altLang="en-US" sz="8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欢迎大家来广播站踊跃报名！期待你们的作品哦！</a:t>
            </a:r>
            <a:endParaRPr lang="zh-CN" altLang="en-US" sz="80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zh-CN" altLang="en-US" sz="8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</a:t>
            </a:r>
            <a:r>
              <a:rPr lang="en-US" altLang="zh-CN" sz="8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                    ——</a:t>
            </a:r>
            <a:r>
              <a:rPr lang="zh-CN" altLang="en-US" sz="8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学校红领巾广播站</a:t>
            </a:r>
            <a:endParaRPr lang="zh-CN" altLang="en-US" sz="80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marL="0" indent="0">
              <a:buNone/>
            </a:pPr>
            <a:r>
              <a:rPr lang="zh-CN" altLang="en-US" sz="9600"/>
              <a:t> </a:t>
            </a:r>
            <a:r>
              <a:rPr lang="en-US" altLang="zh-CN" sz="9600"/>
              <a:t>      </a:t>
            </a:r>
            <a:r>
              <a:rPr lang="zh-CN" altLang="en-US"/>
              <a:t>。</a:t>
            </a:r>
            <a:endParaRPr lang="zh-CN" altLang="en-US"/>
          </a:p>
        </p:txBody>
      </p:sp>
      <p:pic>
        <p:nvPicPr>
          <p:cNvPr id="4" name="图片 3"/>
          <p:cNvPicPr/>
          <p:nvPr/>
        </p:nvPicPr>
        <p:blipFill>
          <a:blip r:embed="rId1"/>
          <a:stretch>
            <a:fillRect/>
          </a:stretch>
        </p:blipFill>
        <p:spPr>
          <a:xfrm>
            <a:off x="713740" y="1296670"/>
            <a:ext cx="3848735" cy="5052060"/>
          </a:xfrm>
          <a:prstGeom prst="rect">
            <a:avLst/>
          </a:prstGeom>
        </p:spPr>
      </p:pic>
      <p:sp>
        <p:nvSpPr>
          <p:cNvPr id="187" name="箭头: V 形 566"/>
          <p:cNvSpPr/>
          <p:nvPr/>
        </p:nvSpPr>
        <p:spPr>
          <a:xfrm>
            <a:off x="164465" y="189865"/>
            <a:ext cx="6952615" cy="720090"/>
          </a:xfrm>
          <a:prstGeom prst="chevron">
            <a:avLst>
              <a:gd name="adj" fmla="val 40291"/>
            </a:avLst>
          </a:prstGeom>
          <a:gradFill>
            <a:gsLst>
              <a:gs pos="0">
                <a:srgbClr val="41070B"/>
              </a:gs>
              <a:gs pos="100000">
                <a:srgbClr val="7B3D40"/>
              </a:gs>
            </a:gsLst>
            <a:lin ang="2700000" scaled="1"/>
          </a:gradFill>
          <a:ln>
            <a:noFill/>
          </a:ln>
          <a:effectLst>
            <a:outerShdw blurRad="50800" dist="38100" dir="2700000" algn="tl" rotWithShape="0">
              <a:srgbClr val="7B3D40">
                <a:alpha val="4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zh-CN" altLang="en-US" sz="3200" b="1">
                <a:latin typeface="楷体" panose="02010609060101010101" charset="-122"/>
                <a:ea typeface="楷体" panose="02010609060101010101" charset="-122"/>
              </a:rPr>
              <a:t>任务二：演员试镜，演绎雨来</a:t>
            </a:r>
            <a:endParaRPr lang="zh-CN" altLang="en-US" sz="3200" b="1"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箭头: V 形 566"/>
          <p:cNvSpPr/>
          <p:nvPr/>
        </p:nvSpPr>
        <p:spPr>
          <a:xfrm>
            <a:off x="311150" y="269875"/>
            <a:ext cx="2625090" cy="775970"/>
          </a:xfrm>
          <a:prstGeom prst="chevron">
            <a:avLst>
              <a:gd name="adj" fmla="val 40291"/>
            </a:avLst>
          </a:prstGeom>
          <a:gradFill>
            <a:gsLst>
              <a:gs pos="0">
                <a:srgbClr val="41070B"/>
              </a:gs>
              <a:gs pos="100000">
                <a:srgbClr val="7B3D40"/>
              </a:gs>
            </a:gsLst>
            <a:lin ang="2700000" scaled="1"/>
          </a:gradFill>
          <a:ln>
            <a:noFill/>
          </a:ln>
          <a:effectLst>
            <a:outerShdw blurRad="50800" dist="38100" dir="2700000" algn="tl" rotWithShape="0">
              <a:srgbClr val="7B3D40">
                <a:alpha val="4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l"/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sym typeface="+mn-ea"/>
              </a:rPr>
              <a:t>剧组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sym typeface="+mn-ea"/>
              </a:rPr>
              <a:t>构成</a:t>
            </a:r>
            <a:endParaRPr lang="zh-CN" altLang="en-US" sz="320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2279650" y="1340485"/>
            <a:ext cx="8545830" cy="4674870"/>
            <a:chOff x="2017" y="2651"/>
            <a:chExt cx="13458" cy="7362"/>
          </a:xfrm>
        </p:grpSpPr>
        <p:sp>
          <p:nvSpPr>
            <p:cNvPr id="16" name="文本框 4"/>
            <p:cNvSpPr txBox="1"/>
            <p:nvPr/>
          </p:nvSpPr>
          <p:spPr>
            <a:xfrm>
              <a:off x="2017" y="2651"/>
              <a:ext cx="5525" cy="7362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l">
                <a:buClrTx/>
                <a:buSzTx/>
                <a:buFontTx/>
              </a:pPr>
              <a:endParaRPr lang="zh-CN" altLang="en-US" sz="3200" b="1"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endParaRPr>
            </a:p>
            <a:p>
              <a:pPr algn="l">
                <a:buClrTx/>
                <a:buSzTx/>
                <a:buFontTx/>
              </a:pPr>
              <a:r>
                <a:rPr lang="zh-CN" altLang="en-US" sz="3200" b="1">
                  <a:latin typeface="楷体" panose="02010609060101010101" charset="-122"/>
                  <a:ea typeface="楷体" panose="02010609060101010101" charset="-122"/>
                  <a:cs typeface="宋体" panose="02010600030101010101" pitchFamily="2" charset="-122"/>
                </a:rPr>
                <a:t>导演</a:t>
              </a:r>
              <a:endParaRPr lang="zh-CN" altLang="en-US" sz="3200" b="1"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endParaRPr>
            </a:p>
            <a:p>
              <a:pPr algn="l">
                <a:buClrTx/>
                <a:buSzTx/>
                <a:buFontTx/>
              </a:pPr>
              <a:endParaRPr lang="zh-CN" altLang="en-US" sz="3200" b="1"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endParaRPr>
            </a:p>
            <a:p>
              <a:pPr algn="l">
                <a:buClrTx/>
                <a:buSzTx/>
                <a:buFontTx/>
              </a:pPr>
              <a:r>
                <a:rPr lang="zh-CN" altLang="en-US" sz="3200" b="1">
                  <a:latin typeface="楷体" panose="02010609060101010101" charset="-122"/>
                  <a:ea typeface="楷体" panose="02010609060101010101" charset="-122"/>
                  <a:cs typeface="宋体" panose="02010600030101010101" pitchFamily="2" charset="-122"/>
                </a:rPr>
                <a:t>编剧</a:t>
              </a:r>
              <a:endParaRPr lang="zh-CN" altLang="en-US" sz="3200" b="1"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endParaRPr>
            </a:p>
            <a:p>
              <a:pPr algn="l">
                <a:buClrTx/>
                <a:buSzTx/>
                <a:buFontTx/>
              </a:pPr>
              <a:endParaRPr lang="zh-CN" altLang="en-US" sz="3200" b="1"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endParaRPr>
            </a:p>
            <a:p>
              <a:pPr algn="l">
                <a:buClrTx/>
                <a:buSzTx/>
                <a:buFontTx/>
              </a:pPr>
              <a:r>
                <a:rPr lang="zh-CN" altLang="en-US" sz="3200" b="1">
                  <a:solidFill>
                    <a:srgbClr val="FF0000"/>
                  </a:solidFill>
                  <a:latin typeface="楷体" panose="02010609060101010101" charset="-122"/>
                  <a:ea typeface="楷体" panose="02010609060101010101" charset="-122"/>
                  <a:cs typeface="宋体" panose="02010600030101010101" pitchFamily="2" charset="-122"/>
                </a:rPr>
                <a:t>演员</a:t>
              </a:r>
              <a:endParaRPr lang="zh-CN" altLang="en-US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endParaRPr>
            </a:p>
            <a:p>
              <a:pPr algn="l">
                <a:buClrTx/>
                <a:buSzTx/>
                <a:buFontTx/>
              </a:pPr>
              <a:endParaRPr lang="zh-CN" altLang="en-US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endParaRPr>
            </a:p>
            <a:p>
              <a:pPr algn="l">
                <a:buClrTx/>
                <a:buSzTx/>
                <a:buFontTx/>
              </a:pPr>
              <a:r>
                <a:rPr lang="zh-CN" altLang="en-US" sz="3200" b="1">
                  <a:latin typeface="楷体" panose="02010609060101010101" charset="-122"/>
                  <a:ea typeface="楷体" panose="02010609060101010101" charset="-122"/>
                  <a:cs typeface="宋体" panose="02010600030101010101" pitchFamily="2" charset="-122"/>
                </a:rPr>
                <a:t>服化道</a:t>
              </a:r>
              <a:r>
                <a:rPr lang="zh-CN" altLang="en-US" sz="3200" b="1">
                  <a:latin typeface="楷体" panose="02010609060101010101" charset="-122"/>
                  <a:ea typeface="楷体" panose="02010609060101010101" charset="-122"/>
                  <a:cs typeface="宋体" panose="02010600030101010101" pitchFamily="2" charset="-122"/>
                </a:rPr>
                <a:t>负责人</a:t>
              </a:r>
              <a:endParaRPr lang="zh-CN" altLang="en-US" sz="3200" b="1"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endParaRPr>
            </a:p>
          </p:txBody>
        </p:sp>
        <p:grpSp>
          <p:nvGrpSpPr>
            <p:cNvPr id="1" name="组合 0"/>
            <p:cNvGrpSpPr/>
            <p:nvPr/>
          </p:nvGrpSpPr>
          <p:grpSpPr>
            <a:xfrm>
              <a:off x="7309" y="3460"/>
              <a:ext cx="8166" cy="5391"/>
              <a:chOff x="7309" y="3460"/>
              <a:chExt cx="8166" cy="5391"/>
            </a:xfrm>
          </p:grpSpPr>
          <p:sp>
            <p:nvSpPr>
              <p:cNvPr id="17" name="文本框 1"/>
              <p:cNvSpPr txBox="1"/>
              <p:nvPr/>
            </p:nvSpPr>
            <p:spPr>
              <a:xfrm>
                <a:off x="7309" y="3460"/>
                <a:ext cx="8166" cy="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p>
                <a:r>
                  <a:rPr lang="zh-CN" altLang="en-US" sz="3200">
                    <a:latin typeface="楷体" panose="02010609060101010101" charset="-122"/>
                    <a:ea typeface="楷体" panose="02010609060101010101" charset="-122"/>
                    <a:cs typeface="楷体" panose="02010609060101010101" charset="-122"/>
                  </a:rPr>
                  <a:t>把握全局，指导表演</a:t>
                </a:r>
                <a:endParaRPr lang="zh-CN" altLang="en-US" sz="3200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endParaRPr>
              </a:p>
            </p:txBody>
          </p:sp>
          <p:sp>
            <p:nvSpPr>
              <p:cNvPr id="18" name="文本框 2"/>
              <p:cNvSpPr txBox="1"/>
              <p:nvPr/>
            </p:nvSpPr>
            <p:spPr>
              <a:xfrm>
                <a:off x="7309" y="4937"/>
                <a:ext cx="8166" cy="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p>
                <a:r>
                  <a:rPr lang="zh-CN" altLang="en-US" sz="3200">
                    <a:latin typeface="楷体" panose="02010609060101010101" charset="-122"/>
                    <a:ea typeface="楷体" panose="02010609060101010101" charset="-122"/>
                    <a:cs typeface="楷体" panose="02010609060101010101" charset="-122"/>
                  </a:rPr>
                  <a:t>调整剧本，精炼台词</a:t>
                </a:r>
                <a:endParaRPr lang="zh-CN" altLang="en-US" sz="3200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endParaRPr>
              </a:p>
            </p:txBody>
          </p:sp>
          <p:sp>
            <p:nvSpPr>
              <p:cNvPr id="19" name="文本框 3"/>
              <p:cNvSpPr txBox="1"/>
              <p:nvPr/>
            </p:nvSpPr>
            <p:spPr>
              <a:xfrm>
                <a:off x="7309" y="6498"/>
                <a:ext cx="6478" cy="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p>
                <a:r>
                  <a:rPr lang="zh-CN" altLang="en-US" sz="3200">
                    <a:latin typeface="楷体" panose="02010609060101010101" charset="-122"/>
                    <a:ea typeface="楷体" panose="02010609060101010101" charset="-122"/>
                    <a:cs typeface="楷体" panose="02010609060101010101" charset="-122"/>
                  </a:rPr>
                  <a:t>理解角色，生动演绎</a:t>
                </a:r>
                <a:endParaRPr lang="zh-CN" altLang="en-US" sz="3200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endParaRPr>
              </a:p>
            </p:txBody>
          </p:sp>
          <p:sp>
            <p:nvSpPr>
              <p:cNvPr id="20" name="文本框 5"/>
              <p:cNvSpPr txBox="1"/>
              <p:nvPr/>
            </p:nvSpPr>
            <p:spPr>
              <a:xfrm>
                <a:off x="7309" y="8059"/>
                <a:ext cx="8166" cy="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p>
                <a:r>
                  <a:rPr lang="zh-CN" altLang="en-US" sz="3200">
                    <a:latin typeface="楷体" panose="02010609060101010101" charset="-122"/>
                    <a:ea typeface="楷体" panose="02010609060101010101" charset="-122"/>
                    <a:cs typeface="楷体" panose="02010609060101010101" charset="-122"/>
                  </a:rPr>
                  <a:t>准备物料，营造场景</a:t>
                </a:r>
                <a:endParaRPr lang="zh-CN" altLang="en-US" sz="3200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endParaRP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7" name="文本框 6"/>
          <p:cNvSpPr txBox="1"/>
          <p:nvPr/>
        </p:nvSpPr>
        <p:spPr>
          <a:xfrm>
            <a:off x="6365240" y="668020"/>
            <a:ext cx="5241925" cy="6134735"/>
          </a:xfrm>
          <a:prstGeom prst="rect">
            <a:avLst/>
          </a:prstGeom>
        </p:spPr>
        <p:txBody>
          <a:bodyPr wrap="square">
            <a:noAutofit/>
          </a:bodyPr>
          <a:p>
            <a:pPr marL="0" indent="0" algn="just" defTabSz="266700">
              <a:spcBef>
                <a:spcPct val="0"/>
              </a:spcBef>
              <a:spcAft>
                <a:spcPct val="0"/>
              </a:spcAft>
            </a:pPr>
            <a:endParaRPr lang="zh-CN" altLang="en-US">
              <a:latin typeface="楷体" panose="02010609060101010101" charset="-122"/>
              <a:ea typeface="楷体" panose="02010609060101010101" charset="-122"/>
            </a:endParaRPr>
          </a:p>
          <a:p>
            <a:pPr marL="0" indent="0" algn="just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>
                <a:latin typeface="楷体" panose="02010609060101010101" charset="-122"/>
                <a:ea typeface="楷体" panose="02010609060101010101" charset="-122"/>
                <a:sym typeface="+mn-ea"/>
              </a:rPr>
              <a:t>扁鼻子军官（把书扔在地上，掏出糖）：吃！你吃！你得说出来他在什么地方！（伸出戴金戒指的手指）这个，金的，也给你！</a:t>
            </a:r>
            <a:endParaRPr lang="en-US" altLang="zh-CN">
              <a:latin typeface="楷体" panose="02010609060101010101" charset="-122"/>
              <a:ea typeface="楷体" panose="02010609060101010101" charset="-122"/>
            </a:endParaRPr>
          </a:p>
          <a:p>
            <a:pPr marL="0" algn="just" defTabSz="266700">
              <a:buClrTx/>
              <a:buSzTx/>
              <a:buNone/>
            </a:pPr>
            <a:r>
              <a:rPr lang="en-US" altLang="zh-CN">
                <a:latin typeface="楷体" panose="02010609060101010101" charset="-122"/>
                <a:ea typeface="楷体" panose="02010609060101010101" charset="-122"/>
                <a:sym typeface="+mn-ea"/>
              </a:rPr>
              <a:t>【雨来没有接糖，也没有回答。】</a:t>
            </a:r>
            <a:endParaRPr lang="en-US" altLang="zh-CN">
              <a:latin typeface="楷体" panose="02010609060101010101" charset="-122"/>
              <a:ea typeface="楷体" panose="02010609060101010101" charset="-122"/>
            </a:endParaRPr>
          </a:p>
          <a:p>
            <a:pPr marL="0" indent="0" algn="just" defTabSz="266700"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latin typeface="楷体" panose="02010609060101010101" charset="-122"/>
                <a:ea typeface="楷体" panose="02010609060101010101" charset="-122"/>
              </a:rPr>
              <a:t>【一个鬼子兵抽刀，瞪雨来】</a:t>
            </a:r>
            <a:endParaRPr lang="en-US" altLang="zh-CN">
              <a:latin typeface="楷体" panose="02010609060101010101" charset="-122"/>
              <a:ea typeface="楷体" panose="02010609060101010101" charset="-122"/>
            </a:endParaRPr>
          </a:p>
          <a:p>
            <a:pPr marL="0" indent="0" algn="just" defTabSz="266700"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latin typeface="楷体" panose="02010609060101010101" charset="-122"/>
                <a:ea typeface="楷体" panose="02010609060101010101" charset="-122"/>
              </a:rPr>
              <a:t>扁鼻子军官（摇头，和鬼子兵叽咕一阵）</a:t>
            </a:r>
            <a:endParaRPr lang="zh-CN" altLang="en-US">
              <a:latin typeface="楷体" panose="02010609060101010101" charset="-122"/>
              <a:ea typeface="楷体" panose="02010609060101010101" charset="-122"/>
            </a:endParaRPr>
          </a:p>
          <a:p>
            <a:pPr marL="0" indent="0" algn="just" defTabSz="266700"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latin typeface="楷体" panose="02010609060101010101" charset="-122"/>
                <a:ea typeface="楷体" panose="02010609060101010101" charset="-122"/>
              </a:rPr>
              <a:t>【鬼子兵收刀】</a:t>
            </a:r>
            <a:endParaRPr lang="en-US" altLang="zh-CN">
              <a:latin typeface="楷体" panose="02010609060101010101" charset="-122"/>
              <a:ea typeface="楷体" panose="02010609060101010101" charset="-122"/>
            </a:endParaRPr>
          </a:p>
          <a:p>
            <a:pPr marL="0" indent="0" algn="just" defTabSz="266700"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latin typeface="楷体" panose="02010609060101010101" charset="-122"/>
                <a:ea typeface="楷体" panose="02010609060101010101" charset="-122"/>
              </a:rPr>
              <a:t>扁鼻子军官（压着火，拍雨来肩膀）：我最喜欢小孩。那个人，你看见没有？说啊！</a:t>
            </a:r>
            <a:endParaRPr lang="en-US" altLang="zh-CN">
              <a:latin typeface="楷体" panose="02010609060101010101" charset="-122"/>
              <a:ea typeface="楷体" panose="02010609060101010101" charset="-122"/>
            </a:endParaRPr>
          </a:p>
          <a:p>
            <a:pPr marL="0" indent="0" algn="just" defTabSz="266700"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latin typeface="楷体" panose="02010609060101010101" charset="-122"/>
                <a:ea typeface="楷体" panose="02010609060101010101" charset="-122"/>
              </a:rPr>
              <a:t>雨来（摇头）：我在屋里，什么也没看见。</a:t>
            </a:r>
            <a:endParaRPr lang="en-US" altLang="zh-CN">
              <a:latin typeface="楷体" panose="02010609060101010101" charset="-122"/>
              <a:ea typeface="楷体" panose="02010609060101010101" charset="-122"/>
            </a:endParaRPr>
          </a:p>
          <a:p>
            <a:pPr marL="0" indent="0" algn="just" defTabSz="266700"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latin typeface="楷体" panose="02010609060101010101" charset="-122"/>
                <a:ea typeface="楷体" panose="02010609060101010101" charset="-122"/>
              </a:rPr>
              <a:t>【扁鼻子军官眼神变凶恶，扭雨来耳朵、打胸脯】</a:t>
            </a:r>
            <a:endParaRPr lang="en-US" altLang="zh-CN">
              <a:latin typeface="楷体" panose="02010609060101010101" charset="-122"/>
              <a:ea typeface="楷体" panose="02010609060101010101" charset="-122"/>
            </a:endParaRPr>
          </a:p>
          <a:p>
            <a:pPr marL="0" indent="0" algn="just" defTabSz="266700"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latin typeface="楷体" panose="02010609060101010101" charset="-122"/>
                <a:ea typeface="楷体" panose="02010609060101010101" charset="-122"/>
              </a:rPr>
              <a:t>雨来（疼得咧嘴、踉跄、撞柜板、撞炕沿）</a:t>
            </a:r>
            <a:endParaRPr lang="zh-CN" altLang="en-US">
              <a:latin typeface="楷体" panose="02010609060101010101" charset="-122"/>
              <a:ea typeface="楷体" panose="02010609060101010101" charset="-122"/>
            </a:endParaRPr>
          </a:p>
          <a:p>
            <a:pPr marL="0" indent="0" algn="just" defTabSz="266700"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latin typeface="楷体" panose="02010609060101010101" charset="-122"/>
                <a:ea typeface="楷体" panose="02010609060101010101" charset="-122"/>
              </a:rPr>
              <a:t>扁鼻子军官（累了，吼）：没看见？</a:t>
            </a:r>
            <a:endParaRPr lang="en-US" altLang="zh-CN">
              <a:latin typeface="楷体" panose="02010609060101010101" charset="-122"/>
              <a:ea typeface="楷体" panose="02010609060101010101" charset="-122"/>
            </a:endParaRPr>
          </a:p>
          <a:p>
            <a:pPr marL="0" indent="0" algn="just" defTabSz="266700"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latin typeface="楷体" panose="02010609060101010101" charset="-122"/>
                <a:ea typeface="楷体" panose="02010609060101010101" charset="-122"/>
              </a:rPr>
              <a:t>雨来（咬牙）：没看见！</a:t>
            </a:r>
            <a:endParaRPr lang="en-US" altLang="zh-CN">
              <a:latin typeface="楷体" panose="02010609060101010101" charset="-122"/>
              <a:ea typeface="楷体" panose="02010609060101010101" charset="-122"/>
            </a:endParaRPr>
          </a:p>
          <a:p>
            <a:pPr marL="0" indent="0" algn="just" defTabSz="266700"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latin typeface="楷体" panose="02010609060101010101" charset="-122"/>
                <a:ea typeface="楷体" panose="02010609060101010101" charset="-122"/>
              </a:rPr>
              <a:t>扁鼻子军官（暴跳）：枪毙，枪毙！拉出去，拉出去！</a:t>
            </a:r>
            <a:endParaRPr lang="en-US" altLang="zh-CN">
              <a:latin typeface="楷体" panose="02010609060101010101" charset="-122"/>
              <a:ea typeface="楷体" panose="02010609060101010101" charset="-122"/>
            </a:endParaRPr>
          </a:p>
          <a:p>
            <a:pPr marL="0" indent="0" algn="just" defTabSz="266700"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latin typeface="楷体" panose="02010609060101010101" charset="-122"/>
                <a:ea typeface="楷体" panose="02010609060101010101" charset="-122"/>
              </a:rPr>
              <a:t>【两个鬼子兵上前拉雨来】</a:t>
            </a:r>
            <a:endParaRPr lang="zh-CN" altLang="en-US">
              <a:latin typeface="楷体" panose="02010609060101010101" charset="-122"/>
              <a:ea typeface="楷体" panose="02010609060101010101" charset="-122"/>
            </a:endParaRPr>
          </a:p>
          <a:p>
            <a:pPr marL="0" indent="0" algn="just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>
                <a:latin typeface="楷体" panose="02010609060101010101" charset="-122"/>
                <a:ea typeface="楷体" panose="02010609060101010101" charset="-122"/>
                <a:sym typeface="+mn-ea"/>
              </a:rPr>
              <a:t>【幕落。】</a:t>
            </a:r>
            <a:endParaRPr lang="en-US" altLang="zh-CN"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marL="0" indent="0" algn="just" defTabSz="266700">
              <a:spcBef>
                <a:spcPct val="0"/>
              </a:spcBef>
              <a:spcAft>
                <a:spcPct val="0"/>
              </a:spcAft>
            </a:pPr>
            <a:endParaRPr lang="en-US" altLang="zh-CN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351155" y="940435"/>
            <a:ext cx="5762625" cy="571881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marL="0" algn="just" defTabSz="266700">
              <a:buClrTx/>
              <a:buSzTx/>
              <a:buNone/>
            </a:pPr>
            <a:r>
              <a:rPr lang="en-US" altLang="zh-CN">
                <a:latin typeface="楷体" panose="02010609060101010101" charset="-122"/>
                <a:ea typeface="楷体" panose="02010609060101010101" charset="-122"/>
                <a:sym typeface="+mn-ea"/>
              </a:rPr>
              <a:t>               </a:t>
            </a:r>
            <a:r>
              <a:rPr lang="zh-CN" altLang="en-US">
                <a:latin typeface="楷体" panose="02010609060101010101" charset="-122"/>
                <a:ea typeface="楷体" panose="02010609060101010101" charset="-122"/>
                <a:sym typeface="+mn-ea"/>
              </a:rPr>
              <a:t>《小英雄雨来》之《扁鼻子军官》</a:t>
            </a:r>
            <a:endParaRPr lang="zh-CN" altLang="en-US"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marL="0" algn="just" defTabSz="266700">
              <a:buClrTx/>
              <a:buSzTx/>
              <a:buNone/>
            </a:pPr>
            <a:r>
              <a:rPr lang="en-US" altLang="zh-CN">
                <a:latin typeface="楷体" panose="02010609060101010101" charset="-122"/>
                <a:ea typeface="楷体" panose="02010609060101010101" charset="-122"/>
                <a:sym typeface="+mn-ea"/>
              </a:rPr>
              <a:t>时　间　抗日战争时期。</a:t>
            </a:r>
            <a:endParaRPr lang="en-US" altLang="zh-CN">
              <a:latin typeface="楷体" panose="02010609060101010101" charset="-122"/>
              <a:ea typeface="楷体" panose="02010609060101010101" charset="-122"/>
            </a:endParaRPr>
          </a:p>
          <a:p>
            <a:pPr marL="0" algn="just" defTabSz="266700">
              <a:buClrTx/>
              <a:buSzTx/>
              <a:buNone/>
            </a:pPr>
            <a:r>
              <a:rPr lang="en-US" altLang="zh-CN">
                <a:latin typeface="楷体" panose="02010609060101010101" charset="-122"/>
                <a:ea typeface="楷体" panose="02010609060101010101" charset="-122"/>
                <a:sym typeface="+mn-ea"/>
              </a:rPr>
              <a:t>地　点　晋察冀边区芦花村。</a:t>
            </a:r>
            <a:endParaRPr lang="en-US" altLang="zh-CN">
              <a:latin typeface="楷体" panose="02010609060101010101" charset="-122"/>
              <a:ea typeface="楷体" panose="02010609060101010101" charset="-122"/>
            </a:endParaRPr>
          </a:p>
          <a:p>
            <a:pPr marL="0" algn="just" defTabSz="266700">
              <a:buClrTx/>
              <a:buSzTx/>
              <a:buNone/>
            </a:pPr>
            <a:r>
              <a:rPr lang="en-US" altLang="zh-CN">
                <a:latin typeface="楷体" panose="02010609060101010101" charset="-122"/>
                <a:ea typeface="楷体" panose="02010609060101010101" charset="-122"/>
                <a:sym typeface="+mn-ea"/>
              </a:rPr>
              <a:t>人　物　雨来、扁鼻子军官、鬼子兵两人。</a:t>
            </a:r>
            <a:endParaRPr lang="en-US" altLang="zh-CN">
              <a:latin typeface="楷体" panose="02010609060101010101" charset="-122"/>
              <a:ea typeface="楷体" panose="02010609060101010101" charset="-122"/>
            </a:endParaRPr>
          </a:p>
          <a:p>
            <a:pPr marL="0" algn="just" defTabSz="266700">
              <a:buClrTx/>
              <a:buSzTx/>
              <a:buNone/>
            </a:pPr>
            <a:r>
              <a:rPr lang="en-US" altLang="zh-CN">
                <a:latin typeface="楷体" panose="02010609060101010101" charset="-122"/>
                <a:ea typeface="楷体" panose="02010609060101010101" charset="-122"/>
                <a:sym typeface="+mn-ea"/>
              </a:rPr>
              <a:t>场   景   村中一间昏暗的屋内，一张破旧木桌，几把歪斜的椅子。</a:t>
            </a:r>
            <a:endParaRPr lang="en-US" altLang="zh-CN">
              <a:latin typeface="楷体" panose="02010609060101010101" charset="-122"/>
              <a:ea typeface="楷体" panose="02010609060101010101" charset="-122"/>
            </a:endParaRPr>
          </a:p>
          <a:p>
            <a:pPr marL="0" algn="just" defTabSz="266700">
              <a:buClrTx/>
              <a:buSzTx/>
              <a:buNone/>
            </a:pPr>
            <a:r>
              <a:rPr lang="en-US" altLang="zh-CN">
                <a:latin typeface="楷体" panose="02010609060101010101" charset="-122"/>
                <a:ea typeface="楷体" panose="02010609060101010101" charset="-122"/>
                <a:sym typeface="+mn-ea"/>
              </a:rPr>
              <a:t>【幕启。扁鼻子军官坐在椅子上，雨来站在面前。】</a:t>
            </a:r>
            <a:endParaRPr lang="en-US" altLang="zh-CN">
              <a:latin typeface="楷体" panose="02010609060101010101" charset="-122"/>
              <a:ea typeface="楷体" panose="02010609060101010101" charset="-122"/>
            </a:endParaRPr>
          </a:p>
          <a:p>
            <a:pPr marL="0" algn="just" defTabSz="266700">
              <a:buClrTx/>
              <a:buSzTx/>
              <a:buNone/>
            </a:pPr>
            <a:r>
              <a:rPr lang="en-US" altLang="zh-CN">
                <a:latin typeface="楷体" panose="02010609060101010101" charset="-122"/>
                <a:ea typeface="楷体" panose="02010609060101010101" charset="-122"/>
                <a:sym typeface="+mn-ea"/>
              </a:rPr>
              <a:t>扁鼻子军官（用中国话，凶狠地）：小孩，问你话，不许撒谎！</a:t>
            </a:r>
            <a:endParaRPr lang="en-US" altLang="zh-CN">
              <a:latin typeface="楷体" panose="02010609060101010101" charset="-122"/>
              <a:ea typeface="楷体" panose="02010609060101010101" charset="-122"/>
            </a:endParaRPr>
          </a:p>
          <a:p>
            <a:pPr marL="0" algn="just" defTabSz="266700">
              <a:buClrTx/>
              <a:buSzTx/>
              <a:buNone/>
            </a:pPr>
            <a:r>
              <a:rPr lang="en-US" altLang="zh-CN">
                <a:latin typeface="楷体" panose="02010609060101010101" charset="-122"/>
                <a:ea typeface="楷体" panose="02010609060101010101" charset="-122"/>
                <a:sym typeface="+mn-ea"/>
              </a:rPr>
              <a:t>【雨来低头，怀里的识字课本不小心露了出来。】</a:t>
            </a:r>
            <a:endParaRPr lang="en-US" altLang="zh-CN">
              <a:latin typeface="楷体" panose="02010609060101010101" charset="-122"/>
              <a:ea typeface="楷体" panose="02010609060101010101" charset="-122"/>
            </a:endParaRPr>
          </a:p>
          <a:p>
            <a:pPr marL="0" algn="just" defTabSz="266700">
              <a:buClrTx/>
              <a:buSzTx/>
              <a:buNone/>
            </a:pPr>
            <a:r>
              <a:rPr lang="en-US" altLang="zh-CN">
                <a:latin typeface="楷体" panose="02010609060101010101" charset="-122"/>
                <a:ea typeface="楷体" panose="02010609060101010101" charset="-122"/>
                <a:sym typeface="+mn-ea"/>
              </a:rPr>
              <a:t>扁鼻子军官（一把抓过课本，翻看）：谁给你的？</a:t>
            </a:r>
            <a:endParaRPr lang="en-US" altLang="zh-CN">
              <a:latin typeface="楷体" panose="02010609060101010101" charset="-122"/>
              <a:ea typeface="楷体" panose="02010609060101010101" charset="-122"/>
            </a:endParaRPr>
          </a:p>
          <a:p>
            <a:pPr marL="0" algn="just" defTabSz="266700">
              <a:buClrTx/>
              <a:buSzTx/>
              <a:buNone/>
            </a:pPr>
            <a:r>
              <a:rPr lang="en-US" altLang="zh-CN">
                <a:latin typeface="楷体" panose="02010609060101010101" charset="-122"/>
                <a:ea typeface="楷体" panose="02010609060101010101" charset="-122"/>
                <a:sym typeface="+mn-ea"/>
              </a:rPr>
              <a:t>雨来（昂着头）：捡来的！</a:t>
            </a:r>
            <a:endParaRPr lang="en-US" altLang="zh-CN">
              <a:latin typeface="楷体" panose="02010609060101010101" charset="-122"/>
              <a:ea typeface="楷体" panose="02010609060101010101" charset="-122"/>
            </a:endParaRPr>
          </a:p>
          <a:p>
            <a:pPr marL="0" algn="just" defTabSz="266700">
              <a:buClrTx/>
              <a:buSzTx/>
              <a:buNone/>
            </a:pPr>
            <a:r>
              <a:rPr lang="en-US" altLang="zh-CN">
                <a:latin typeface="楷体" panose="02010609060101010101" charset="-122"/>
                <a:ea typeface="楷体" panose="02010609060101010101" charset="-122"/>
                <a:sym typeface="+mn-ea"/>
              </a:rPr>
              <a:t>扁鼻子军官（露出金牙，假笑）：不要害怕！小孩，皇军是爱护的！（转向鬼子兵）给他松绑！</a:t>
            </a:r>
            <a:endParaRPr lang="en-US" altLang="zh-CN">
              <a:latin typeface="楷体" panose="02010609060101010101" charset="-122"/>
              <a:ea typeface="楷体" panose="02010609060101010101" charset="-122"/>
            </a:endParaRPr>
          </a:p>
          <a:p>
            <a:pPr marL="0" algn="just" defTabSz="266700">
              <a:buClrTx/>
              <a:buSzTx/>
              <a:buNone/>
            </a:pPr>
            <a:r>
              <a:rPr lang="en-US" altLang="zh-CN">
                <a:latin typeface="楷体" panose="02010609060101010101" charset="-122"/>
                <a:ea typeface="楷体" panose="02010609060101010101" charset="-122"/>
                <a:sym typeface="+mn-ea"/>
              </a:rPr>
              <a:t>【鬼子兵给雨来松绑。】</a:t>
            </a:r>
            <a:endParaRPr lang="en-US" altLang="zh-CN">
              <a:latin typeface="楷体" panose="02010609060101010101" charset="-122"/>
              <a:ea typeface="楷体" panose="02010609060101010101" charset="-122"/>
            </a:endParaRPr>
          </a:p>
          <a:p>
            <a:pPr marL="0" algn="just" defTabSz="266700">
              <a:buClrTx/>
              <a:buSzTx/>
              <a:buNone/>
            </a:pPr>
            <a:r>
              <a:rPr lang="en-US" altLang="zh-CN">
                <a:latin typeface="楷体" panose="02010609060101010101" charset="-122"/>
                <a:ea typeface="楷体" panose="02010609060101010101" charset="-122"/>
                <a:sym typeface="+mn-ea"/>
              </a:rPr>
              <a:t>扁鼻子军官（摸着雨来的头）：这本书谁给你的，没关系，我不问了。别的话要统统告诉我！刚才有个人跑进来，看见没有？</a:t>
            </a:r>
            <a:endParaRPr lang="en-US" altLang="zh-CN">
              <a:latin typeface="楷体" panose="02010609060101010101" charset="-122"/>
              <a:ea typeface="楷体" panose="02010609060101010101" charset="-122"/>
            </a:endParaRPr>
          </a:p>
          <a:p>
            <a:pPr marL="0" algn="just" defTabSz="266700">
              <a:buClrTx/>
              <a:buSzTx/>
              <a:buNone/>
            </a:pPr>
            <a:r>
              <a:rPr lang="en-US" altLang="zh-CN">
                <a:latin typeface="楷体" panose="02010609060101010101" charset="-122"/>
                <a:ea typeface="楷体" panose="02010609060101010101" charset="-122"/>
                <a:sym typeface="+mn-ea"/>
              </a:rPr>
              <a:t>雨来（用手背抹了一下鼻子，嘟囔着）：我在屋里，什么也没看见。</a:t>
            </a:r>
            <a:endParaRPr lang="en-US" altLang="zh-CN">
              <a:latin typeface="楷体" panose="02010609060101010101" charset="-122"/>
              <a:ea typeface="楷体" panose="02010609060101010101" charset="-122"/>
            </a:endParaRPr>
          </a:p>
          <a:p>
            <a:pPr marL="0" algn="just" defTabSz="266700">
              <a:buClrTx/>
              <a:buSzTx/>
              <a:buNone/>
            </a:pPr>
            <a:endParaRPr lang="en-US" altLang="zh-CN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箭头: V 形 566"/>
          <p:cNvSpPr/>
          <p:nvPr/>
        </p:nvSpPr>
        <p:spPr>
          <a:xfrm>
            <a:off x="255270" y="269240"/>
            <a:ext cx="4539615" cy="657860"/>
          </a:xfrm>
          <a:prstGeom prst="chevron">
            <a:avLst>
              <a:gd name="adj" fmla="val 40291"/>
            </a:avLst>
          </a:prstGeom>
          <a:gradFill>
            <a:gsLst>
              <a:gs pos="0">
                <a:srgbClr val="41070B"/>
              </a:gs>
              <a:gs pos="100000">
                <a:srgbClr val="7B3D40"/>
              </a:gs>
            </a:gsLst>
            <a:lin ang="2700000" scaled="1"/>
          </a:gradFill>
          <a:ln>
            <a:noFill/>
          </a:ln>
          <a:effectLst>
            <a:outerShdw blurRad="50800" dist="38100" dir="2700000" algn="tl" rotWithShape="0">
              <a:srgbClr val="7B3D40">
                <a:alpha val="4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l"/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sym typeface="+mn-ea"/>
              </a:rPr>
              <a:t>活动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  <a:sym typeface="+mn-ea"/>
              </a:rPr>
              <a:t>1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sym typeface="+mn-ea"/>
              </a:rPr>
              <a:t>：现场挑角，合作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sym typeface="+mn-ea"/>
              </a:rPr>
              <a:t>学习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文本框 23"/>
          <p:cNvSpPr txBox="1"/>
          <p:nvPr/>
        </p:nvSpPr>
        <p:spPr>
          <a:xfrm>
            <a:off x="2279650" y="2147570"/>
            <a:ext cx="7951470" cy="2092325"/>
          </a:xfrm>
          <a:prstGeom prst="rect">
            <a:avLst/>
          </a:prstGeom>
          <a:solidFill>
            <a:schemeClr val="bg1">
              <a:alpha val="89000"/>
            </a:schemeClr>
          </a:solidFill>
          <a:ln w="9525">
            <a:solidFill>
              <a:srgbClr val="ED1616">
                <a:alpha val="100000"/>
              </a:srgbClr>
            </a:solidFill>
            <a:prstDash val="solid"/>
          </a:ln>
        </p:spPr>
        <p:txBody>
          <a:bodyPr wrap="square">
            <a:noAutofit/>
          </a:bodyPr>
          <a:p>
            <a:pPr lvl="0" indent="0" algn="ctr">
              <a:lnSpc>
                <a:spcPct val="150000"/>
              </a:lnSpc>
            </a:pPr>
            <a:r>
              <a:rPr lang="zh-CN" sz="4000" b="1">
                <a:solidFill>
                  <a:schemeClr val="tx1">
                    <a:alpha val="100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微软雅黑" panose="020B0503020204020204" charset="-122"/>
              </a:rPr>
              <a:t>【演员试镜任务】</a:t>
            </a:r>
            <a:endParaRPr sz="1800">
              <a:solidFill>
                <a:schemeClr val="tx1">
                  <a:alpha val="100000"/>
                </a:schemeClr>
              </a:solidFill>
              <a:latin typeface="Arial" panose="020B0604020202020204"/>
              <a:ea typeface="微软雅黑" panose="020B0503020204020204" charset="-122"/>
              <a:cs typeface="+mn-cs"/>
            </a:endParaRPr>
          </a:p>
          <a:p>
            <a:pPr lvl="0" indent="0" algn="l">
              <a:lnSpc>
                <a:spcPct val="150000"/>
              </a:lnSpc>
            </a:pPr>
            <a:r>
              <a:rPr lang="en-US" sz="3600" b="1">
                <a:solidFill>
                  <a:schemeClr val="tx1">
                    <a:alpha val="100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微软雅黑" panose="020B0503020204020204" charset="-122"/>
              </a:rPr>
              <a:t>   </a:t>
            </a:r>
            <a:r>
              <a:rPr lang="zh-CN" sz="2800" b="1">
                <a:solidFill>
                  <a:schemeClr val="tx1">
                    <a:alpha val="100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微软雅黑" panose="020B0503020204020204" charset="-122"/>
              </a:rPr>
              <a:t>认真研读剧本，合作排练，准备</a:t>
            </a:r>
            <a:r>
              <a:rPr lang="zh-CN" sz="2800" b="1">
                <a:solidFill>
                  <a:schemeClr val="tx1">
                    <a:alpha val="100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微软雅黑" panose="020B0503020204020204" charset="-122"/>
              </a:rPr>
              <a:t>试镜。</a:t>
            </a:r>
            <a:endParaRPr sz="1800">
              <a:solidFill>
                <a:schemeClr val="tx1">
                  <a:alpha val="100000"/>
                </a:schemeClr>
              </a:solidFill>
              <a:latin typeface="Arial" panose="020B0604020202020204"/>
              <a:ea typeface="微软雅黑" panose="020B0503020204020204" charset="-122"/>
              <a:cs typeface="+mn-cs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26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/>
          <p:nvPr/>
        </p:nvPicPr>
        <p:blipFill>
          <a:blip r:embed="rId1"/>
          <a:stretch>
            <a:fillRect/>
          </a:stretch>
        </p:blipFill>
        <p:spPr>
          <a:xfrm>
            <a:off x="1199515" y="1484630"/>
            <a:ext cx="4066540" cy="4758055"/>
          </a:xfrm>
          <a:prstGeom prst="rect">
            <a:avLst/>
          </a:prstGeom>
        </p:spPr>
      </p:pic>
      <p:pic>
        <p:nvPicPr>
          <p:cNvPr id="2" name="图片 1"/>
          <p:cNvPicPr/>
          <p:nvPr/>
        </p:nvPicPr>
        <p:blipFill>
          <a:blip r:embed="rId2"/>
          <a:srcRect t="726" b="738"/>
          <a:stretch>
            <a:fillRect/>
          </a:stretch>
        </p:blipFill>
        <p:spPr>
          <a:xfrm>
            <a:off x="6528435" y="764540"/>
            <a:ext cx="4476750" cy="5472113"/>
          </a:xfrm>
          <a:prstGeom prst="rect">
            <a:avLst/>
          </a:prstGeom>
        </p:spPr>
      </p:pic>
      <p:sp>
        <p:nvSpPr>
          <p:cNvPr id="15" name="箭头: V 形 566"/>
          <p:cNvSpPr/>
          <p:nvPr/>
        </p:nvSpPr>
        <p:spPr>
          <a:xfrm>
            <a:off x="311150" y="269875"/>
            <a:ext cx="2973070" cy="775970"/>
          </a:xfrm>
          <a:prstGeom prst="chevron">
            <a:avLst>
              <a:gd name="adj" fmla="val 40291"/>
            </a:avLst>
          </a:prstGeom>
          <a:gradFill>
            <a:gsLst>
              <a:gs pos="0">
                <a:srgbClr val="41070B"/>
              </a:gs>
              <a:gs pos="100000">
                <a:srgbClr val="7B3D40"/>
              </a:gs>
            </a:gsLst>
            <a:lin ang="2700000" scaled="1"/>
          </a:gradFill>
          <a:ln>
            <a:noFill/>
          </a:ln>
          <a:effectLst>
            <a:outerShdw blurRad="50800" dist="38100" dir="2700000" algn="tl" rotWithShape="0">
              <a:srgbClr val="7B3D40">
                <a:alpha val="4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l"/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sym typeface="+mn-ea"/>
              </a:rPr>
              <a:t>评审团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sym typeface="+mn-ea"/>
              </a:rPr>
              <a:t>职责</a:t>
            </a:r>
            <a:endParaRPr lang="zh-CN" altLang="en-US" sz="320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文本框 23"/>
          <p:cNvSpPr txBox="1"/>
          <p:nvPr/>
        </p:nvSpPr>
        <p:spPr>
          <a:xfrm>
            <a:off x="2279650" y="2004060"/>
            <a:ext cx="7509510" cy="2862580"/>
          </a:xfrm>
          <a:prstGeom prst="rect">
            <a:avLst/>
          </a:prstGeom>
          <a:solidFill>
            <a:schemeClr val="bg1">
              <a:alpha val="89000"/>
            </a:schemeClr>
          </a:solidFill>
          <a:ln w="9525">
            <a:solidFill>
              <a:srgbClr val="ED1616">
                <a:alpha val="100000"/>
              </a:srgbClr>
            </a:solidFill>
            <a:prstDash val="solid"/>
          </a:ln>
        </p:spPr>
        <p:txBody>
          <a:bodyPr wrap="square">
            <a:noAutofit/>
          </a:bodyPr>
          <a:p>
            <a:pPr lvl="0" indent="0" algn="ctr">
              <a:lnSpc>
                <a:spcPct val="150000"/>
              </a:lnSpc>
            </a:pPr>
            <a:r>
              <a:rPr lang="zh-CN" sz="4000" b="1">
                <a:solidFill>
                  <a:schemeClr val="tx1">
                    <a:alpha val="100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微软雅黑" panose="020B0503020204020204" charset="-122"/>
              </a:rPr>
              <a:t>【评审团评审任务】</a:t>
            </a:r>
            <a:endParaRPr lang="zh-CN" sz="4000" b="1">
              <a:solidFill>
                <a:schemeClr val="tx1">
                  <a:alpha val="100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微软雅黑" panose="020B0503020204020204" charset="-122"/>
            </a:endParaRPr>
          </a:p>
          <a:p>
            <a:pPr lvl="0" indent="0" algn="l">
              <a:lnSpc>
                <a:spcPct val="150000"/>
              </a:lnSpc>
            </a:pPr>
            <a:r>
              <a:rPr lang="en-US" sz="4000" b="1">
                <a:solidFill>
                  <a:schemeClr val="tx1">
                    <a:alpha val="100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微软雅黑" panose="020B0503020204020204" charset="-122"/>
              </a:rPr>
              <a:t> </a:t>
            </a:r>
            <a:r>
              <a:rPr lang="en-US" altLang="zh-CN" sz="2400">
                <a:solidFill>
                  <a:schemeClr val="tx1">
                    <a:alpha val="100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+mn-cs"/>
              </a:rPr>
              <a:t>    </a:t>
            </a:r>
            <a:r>
              <a:rPr lang="zh-CN" altLang="en-US" sz="3200">
                <a:solidFill>
                  <a:schemeClr val="tx1">
                    <a:alpha val="100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+mn-cs"/>
              </a:rPr>
              <a:t>对照</a:t>
            </a:r>
            <a:r>
              <a:rPr lang="zh-CN" altLang="en-US" sz="3200">
                <a:solidFill>
                  <a:srgbClr val="FF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  <a:cs typeface="+mn-cs"/>
              </a:rPr>
              <a:t>评价表</a:t>
            </a:r>
            <a:r>
              <a:rPr lang="zh-CN" altLang="en-US" sz="3200">
                <a:solidFill>
                  <a:schemeClr val="tx1">
                    <a:alpha val="100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+mn-cs"/>
              </a:rPr>
              <a:t>，</a:t>
            </a:r>
            <a:r>
              <a:rPr lang="zh-CN" sz="3200">
                <a:solidFill>
                  <a:schemeClr val="tx1">
                    <a:alpha val="100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微软雅黑" panose="020B0503020204020204" charset="-122"/>
              </a:rPr>
              <a:t>小组合作，</a:t>
            </a:r>
            <a:r>
              <a:rPr lang="zh-CN" altLang="en-US" sz="3200">
                <a:solidFill>
                  <a:schemeClr val="tx1">
                    <a:alpha val="100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+mn-cs"/>
              </a:rPr>
              <a:t>研读剧本，思考：演员是否生动表现人物的性格？</a:t>
            </a:r>
            <a:endParaRPr lang="zh-CN" altLang="en-US" sz="3200">
              <a:solidFill>
                <a:schemeClr val="tx1">
                  <a:alpha val="100000"/>
                </a:schemeClr>
              </a:solidFill>
              <a:latin typeface="楷体" panose="02010609060101010101" charset="-122"/>
              <a:ea typeface="楷体" panose="02010609060101010101" charset="-122"/>
              <a:cs typeface="+mn-cs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箭头: V 形 12"/>
          <p:cNvSpPr/>
          <p:nvPr/>
        </p:nvSpPr>
        <p:spPr>
          <a:xfrm>
            <a:off x="-42545" y="8890"/>
            <a:ext cx="6261735" cy="761365"/>
          </a:xfrm>
          <a:prstGeom prst="chevron">
            <a:avLst>
              <a:gd name="adj" fmla="val 40291"/>
            </a:avLst>
          </a:prstGeom>
          <a:gradFill>
            <a:gsLst>
              <a:gs pos="0">
                <a:srgbClr val="41070B"/>
              </a:gs>
              <a:gs pos="100000">
                <a:srgbClr val="7B3D40"/>
              </a:gs>
            </a:gsLst>
            <a:lin ang="2700000" scaled="1"/>
          </a:gradFill>
          <a:ln>
            <a:noFill/>
          </a:ln>
          <a:effectLst>
            <a:outerShdw blurRad="50800" dist="38100" dir="2700000" algn="tl" rotWithShape="0">
              <a:srgbClr val="7B3D40">
                <a:alpha val="4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l"/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活动</a:t>
            </a:r>
            <a:r>
              <a:rPr lang="en-US" altLang="zh-CN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2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：</a:t>
            </a:r>
            <a:r>
              <a:rPr lang="zh-CN" altLang="en-US" sz="3200" b="1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演员试镜，评审</a:t>
            </a:r>
            <a:r>
              <a:rPr lang="zh-CN" altLang="en-US" sz="3200" b="1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选角</a:t>
            </a:r>
            <a:endParaRPr lang="zh-CN" altLang="en-US" sz="3200" b="1">
              <a:solidFill>
                <a:schemeClr val="bg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24" name="文本框 23"/>
          <p:cNvSpPr txBox="1"/>
          <p:nvPr/>
        </p:nvSpPr>
        <p:spPr>
          <a:xfrm>
            <a:off x="802005" y="1749425"/>
            <a:ext cx="4574540" cy="2952750"/>
          </a:xfrm>
          <a:prstGeom prst="rect">
            <a:avLst/>
          </a:prstGeom>
          <a:solidFill>
            <a:schemeClr val="bg1">
              <a:alpha val="89000"/>
            </a:schemeClr>
          </a:solidFill>
          <a:ln w="9525">
            <a:solidFill>
              <a:srgbClr val="ED1616">
                <a:alpha val="100000"/>
              </a:srgbClr>
            </a:solidFill>
            <a:prstDash val="solid"/>
          </a:ln>
        </p:spPr>
        <p:txBody>
          <a:bodyPr>
            <a:noAutofit/>
          </a:bodyPr>
          <a:p>
            <a:pPr lvl="0" indent="0" algn="ctr">
              <a:lnSpc>
                <a:spcPct val="150000"/>
              </a:lnSpc>
            </a:pPr>
            <a:r>
              <a:rPr lang="zh-CN" sz="4000" b="1">
                <a:solidFill>
                  <a:schemeClr val="tx1">
                    <a:alpha val="100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微软雅黑" panose="020B0503020204020204" charset="-122"/>
              </a:rPr>
              <a:t>【演员试镜任务】</a:t>
            </a:r>
            <a:endParaRPr sz="1800">
              <a:solidFill>
                <a:schemeClr val="tx1">
                  <a:alpha val="100000"/>
                </a:schemeClr>
              </a:solidFill>
              <a:latin typeface="Arial" panose="020B0604020202020204"/>
              <a:ea typeface="微软雅黑" panose="020B0503020204020204" charset="-122"/>
              <a:cs typeface="+mn-cs"/>
            </a:endParaRPr>
          </a:p>
          <a:p>
            <a:pPr lvl="0" indent="0" algn="l">
              <a:lnSpc>
                <a:spcPct val="150000"/>
              </a:lnSpc>
            </a:pPr>
            <a:r>
              <a:rPr lang="en-US" sz="3600" b="1">
                <a:solidFill>
                  <a:schemeClr val="tx1">
                    <a:alpha val="100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微软雅黑" panose="020B0503020204020204" charset="-122"/>
              </a:rPr>
              <a:t>   </a:t>
            </a:r>
            <a:r>
              <a:rPr lang="zh-CN" sz="2800" b="1">
                <a:solidFill>
                  <a:schemeClr val="tx1">
                    <a:alpha val="100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微软雅黑" panose="020B0503020204020204" charset="-122"/>
              </a:rPr>
              <a:t>认真研读剧本，合作排练，准备试镜。</a:t>
            </a:r>
            <a:endParaRPr sz="1800">
              <a:solidFill>
                <a:schemeClr val="tx1">
                  <a:alpha val="100000"/>
                </a:schemeClr>
              </a:solidFill>
              <a:latin typeface="Arial" panose="020B0604020202020204"/>
              <a:ea typeface="微软雅黑" panose="020B0503020204020204" charset="-122"/>
              <a:cs typeface="+mn-cs"/>
            </a:endParaRPr>
          </a:p>
        </p:txBody>
      </p:sp>
      <p:sp>
        <p:nvSpPr>
          <p:cNvPr id="25" name="文本框 24"/>
          <p:cNvSpPr txBox="1"/>
          <p:nvPr/>
        </p:nvSpPr>
        <p:spPr>
          <a:xfrm>
            <a:off x="6117590" y="1749425"/>
            <a:ext cx="5234940" cy="2953385"/>
          </a:xfrm>
          <a:prstGeom prst="rect">
            <a:avLst/>
          </a:prstGeom>
          <a:solidFill>
            <a:schemeClr val="bg1">
              <a:alpha val="89000"/>
            </a:schemeClr>
          </a:solidFill>
          <a:ln w="9525">
            <a:solidFill>
              <a:srgbClr val="F60906">
                <a:alpha val="100000"/>
              </a:srgbClr>
            </a:solidFill>
            <a:prstDash val="solid"/>
            <a:miter lim="800000"/>
          </a:ln>
        </p:spPr>
        <p:txBody>
          <a:bodyPr wrap="square">
            <a:spAutoFit/>
          </a:bodyPr>
          <a:p>
            <a:pPr lvl="0" indent="0" algn="ctr">
              <a:lnSpc>
                <a:spcPct val="150000"/>
              </a:lnSpc>
            </a:pPr>
            <a:r>
              <a:rPr lang="zh-CN" sz="4000" b="1">
                <a:solidFill>
                  <a:schemeClr val="tx1">
                    <a:alpha val="100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微软雅黑" panose="020B0503020204020204" charset="-122"/>
              </a:rPr>
              <a:t>【评审团评审任务】</a:t>
            </a:r>
            <a:endParaRPr lang="zh-CN" sz="4000" b="1">
              <a:solidFill>
                <a:schemeClr val="tx1">
                  <a:alpha val="100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微软雅黑" panose="020B0503020204020204" charset="-122"/>
            </a:endParaRPr>
          </a:p>
          <a:p>
            <a:pPr lvl="0" indent="0" algn="l">
              <a:lnSpc>
                <a:spcPct val="150000"/>
              </a:lnSpc>
            </a:pPr>
            <a:r>
              <a:rPr lang="en-US" altLang="zh-CN" sz="2800" b="1">
                <a:solidFill>
                  <a:schemeClr val="tx1">
                    <a:alpha val="100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微软雅黑" panose="020B0503020204020204" charset="-122"/>
              </a:rPr>
              <a:t>    </a:t>
            </a:r>
            <a:r>
              <a:rPr lang="zh-CN" altLang="en-US" sz="2800" b="1">
                <a:solidFill>
                  <a:schemeClr val="tx1">
                    <a:alpha val="100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微软雅黑" panose="020B0503020204020204" charset="-122"/>
              </a:rPr>
              <a:t>对照</a:t>
            </a:r>
            <a:r>
              <a:rPr lang="zh-CN" altLang="en-US" sz="2800" b="1">
                <a:solidFill>
                  <a:srgbClr val="FF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微软雅黑" panose="020B0503020204020204" charset="-122"/>
              </a:rPr>
              <a:t>评价表</a:t>
            </a:r>
            <a:r>
              <a:rPr lang="zh-CN" altLang="en-US" sz="2800" b="1">
                <a:solidFill>
                  <a:schemeClr val="tx1">
                    <a:alpha val="100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微软雅黑" panose="020B0503020204020204" charset="-122"/>
              </a:rPr>
              <a:t>，小组合作，研读剧本，思考：演员是否生动表现人物的性格？</a:t>
            </a:r>
            <a:endParaRPr lang="zh-CN" altLang="en-US" sz="2800" b="1">
              <a:solidFill>
                <a:schemeClr val="tx1">
                  <a:alpha val="100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微软雅黑" panose="020B0503020204020204" charset="-122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35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" name="图片 1" descr="QQ图片2025111217484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70"/>
            <a:ext cx="12192000" cy="6855460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4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箭头: V 形 12"/>
          <p:cNvSpPr/>
          <p:nvPr/>
        </p:nvSpPr>
        <p:spPr>
          <a:xfrm>
            <a:off x="273685" y="236220"/>
            <a:ext cx="5520055" cy="696595"/>
          </a:xfrm>
          <a:prstGeom prst="chevron">
            <a:avLst>
              <a:gd name="adj" fmla="val 40291"/>
            </a:avLst>
          </a:prstGeom>
          <a:gradFill>
            <a:gsLst>
              <a:gs pos="0">
                <a:srgbClr val="41070B"/>
              </a:gs>
              <a:gs pos="100000">
                <a:srgbClr val="7B3D40"/>
              </a:gs>
            </a:gsLst>
            <a:lin ang="2700000" scaled="1"/>
          </a:gradFill>
          <a:ln>
            <a:noFill/>
          </a:ln>
          <a:effectLst>
            <a:outerShdw blurRad="50800" dist="38100" dir="2700000" algn="tl" rotWithShape="0">
              <a:srgbClr val="7B3D40">
                <a:alpha val="4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l"/>
            <a:r>
              <a:rPr lang="zh-CN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任务三：真心英雄，成为</a:t>
            </a:r>
            <a:r>
              <a:rPr lang="zh-CN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雨来</a:t>
            </a:r>
            <a:endParaRPr lang="zh-CN" sz="28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pic>
        <p:nvPicPr>
          <p:cNvPr id="4" name="图片 8" descr="微信图片_20240619212832"/>
          <p:cNvPicPr>
            <a:picLocks noChangeAspect="1"/>
          </p:cNvPicPr>
          <p:nvPr/>
        </p:nvPicPr>
        <p:blipFill>
          <a:blip r:embed="rId1"/>
          <a:srcRect l="7301" t="18643" r="13787" b="4995"/>
          <a:stretch>
            <a:fillRect/>
          </a:stretch>
        </p:blipFill>
        <p:spPr>
          <a:xfrm>
            <a:off x="1271905" y="1268730"/>
            <a:ext cx="4248785" cy="5064125"/>
          </a:xfrm>
          <a:prstGeom prst="rect">
            <a:avLst/>
          </a:prstGeom>
        </p:spPr>
      </p:pic>
      <p:pic>
        <p:nvPicPr>
          <p:cNvPr id="5" name="图片 9" descr="微信图片_20240619212843"/>
          <p:cNvPicPr>
            <a:picLocks noChangeAspect="1"/>
          </p:cNvPicPr>
          <p:nvPr/>
        </p:nvPicPr>
        <p:blipFill>
          <a:blip r:embed="rId2"/>
          <a:srcRect l="5229" t="9646" r="5882" b="7144"/>
          <a:stretch>
            <a:fillRect/>
          </a:stretch>
        </p:blipFill>
        <p:spPr>
          <a:xfrm>
            <a:off x="6312535" y="620395"/>
            <a:ext cx="5193665" cy="5869940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4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箭头: V 形 12"/>
          <p:cNvSpPr/>
          <p:nvPr/>
        </p:nvSpPr>
        <p:spPr>
          <a:xfrm>
            <a:off x="273685" y="236220"/>
            <a:ext cx="5520055" cy="696595"/>
          </a:xfrm>
          <a:prstGeom prst="chevron">
            <a:avLst>
              <a:gd name="adj" fmla="val 40291"/>
            </a:avLst>
          </a:prstGeom>
          <a:gradFill>
            <a:gsLst>
              <a:gs pos="0">
                <a:srgbClr val="41070B"/>
              </a:gs>
              <a:gs pos="100000">
                <a:srgbClr val="7B3D40"/>
              </a:gs>
            </a:gsLst>
            <a:lin ang="2700000" scaled="1"/>
          </a:gradFill>
          <a:ln>
            <a:noFill/>
          </a:ln>
          <a:effectLst>
            <a:outerShdw blurRad="50800" dist="38100" dir="2700000" algn="tl" rotWithShape="0">
              <a:srgbClr val="7B3D40">
                <a:alpha val="4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l"/>
            <a:r>
              <a:rPr lang="zh-CN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任务三：真心英雄，成为</a:t>
            </a:r>
            <a:r>
              <a:rPr lang="zh-CN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雨来</a:t>
            </a:r>
            <a:endParaRPr lang="zh-CN" sz="28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pic>
        <p:nvPicPr>
          <p:cNvPr id="4" name="图片 8" descr="微信图片_20240619212832"/>
          <p:cNvPicPr>
            <a:picLocks noChangeAspect="1"/>
          </p:cNvPicPr>
          <p:nvPr/>
        </p:nvPicPr>
        <p:blipFill>
          <a:blip r:embed="rId1"/>
          <a:srcRect l="7301" t="18643" r="13787" b="4995"/>
          <a:stretch>
            <a:fillRect/>
          </a:stretch>
        </p:blipFill>
        <p:spPr>
          <a:xfrm>
            <a:off x="3329305" y="1431290"/>
            <a:ext cx="3991610" cy="4757420"/>
          </a:xfrm>
          <a:prstGeom prst="rect">
            <a:avLst/>
          </a:prstGeom>
        </p:spPr>
      </p:pic>
      <p:pic>
        <p:nvPicPr>
          <p:cNvPr id="5" name="图片 9" descr="微信图片_20240619212843"/>
          <p:cNvPicPr>
            <a:picLocks noChangeAspect="1"/>
          </p:cNvPicPr>
          <p:nvPr/>
        </p:nvPicPr>
        <p:blipFill>
          <a:blip r:embed="rId2"/>
          <a:srcRect l="5229" t="9646" r="5882" b="7144"/>
          <a:stretch>
            <a:fillRect/>
          </a:stretch>
        </p:blipFill>
        <p:spPr>
          <a:xfrm>
            <a:off x="7529195" y="1431290"/>
            <a:ext cx="3977005" cy="4757420"/>
          </a:xfrm>
          <a:prstGeom prst="rect">
            <a:avLst/>
          </a:prstGeom>
        </p:spPr>
      </p:pic>
      <p:sp>
        <p:nvSpPr>
          <p:cNvPr id="49" name="矩形: 圆角 421"/>
          <p:cNvSpPr/>
          <p:nvPr/>
        </p:nvSpPr>
        <p:spPr>
          <a:xfrm>
            <a:off x="680085" y="2067870"/>
            <a:ext cx="1952625" cy="571912"/>
          </a:xfrm>
          <a:prstGeom prst="roundRect">
            <a:avLst/>
          </a:prstGeom>
          <a:gradFill>
            <a:gsLst>
              <a:gs pos="0">
                <a:srgbClr val="41070B"/>
              </a:gs>
              <a:gs pos="100000">
                <a:srgbClr val="7B3D40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zh-CN" altLang="en-US" sz="2800" b="1">
                <a:solidFill>
                  <a:schemeClr val="accent4">
                    <a:lumMod val="20000"/>
                    <a:lumOff val="80000"/>
                  </a:schemeClr>
                </a:solidFill>
              </a:rPr>
              <a:t>角色名</a:t>
            </a:r>
            <a:r>
              <a:rPr lang="zh-CN" altLang="en-US" sz="2800" b="1">
                <a:solidFill>
                  <a:schemeClr val="accent4">
                    <a:lumMod val="20000"/>
                    <a:lumOff val="80000"/>
                  </a:schemeClr>
                </a:solidFill>
              </a:rPr>
              <a:t>称</a:t>
            </a:r>
            <a:endParaRPr lang="zh-CN" altLang="en-US" sz="2800" b="1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50" name="矩形: 圆角 421"/>
          <p:cNvSpPr/>
          <p:nvPr/>
        </p:nvSpPr>
        <p:spPr>
          <a:xfrm>
            <a:off x="670560" y="3387812"/>
            <a:ext cx="1970405" cy="572135"/>
          </a:xfrm>
          <a:prstGeom prst="roundRect">
            <a:avLst/>
          </a:prstGeom>
          <a:gradFill>
            <a:gsLst>
              <a:gs pos="0">
                <a:srgbClr val="41070B"/>
              </a:gs>
              <a:gs pos="100000">
                <a:srgbClr val="7B3D40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zh-CN" altLang="en-US" sz="2800" b="1">
                <a:solidFill>
                  <a:schemeClr val="accent4">
                    <a:lumMod val="20000"/>
                    <a:lumOff val="80000"/>
                  </a:schemeClr>
                </a:solidFill>
              </a:rPr>
              <a:t>故事情节</a:t>
            </a:r>
            <a:endParaRPr lang="zh-CN" altLang="en-US" sz="2800" b="1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52" name="矩形: 圆角 421"/>
          <p:cNvSpPr/>
          <p:nvPr/>
        </p:nvSpPr>
        <p:spPr>
          <a:xfrm>
            <a:off x="671830" y="4707977"/>
            <a:ext cx="1952625" cy="571500"/>
          </a:xfrm>
          <a:prstGeom prst="roundRect">
            <a:avLst/>
          </a:prstGeom>
          <a:gradFill>
            <a:gsLst>
              <a:gs pos="0">
                <a:srgbClr val="41070B"/>
              </a:gs>
              <a:gs pos="100000">
                <a:srgbClr val="7B3D40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zh-CN" altLang="en-US" sz="2800" b="1">
                <a:solidFill>
                  <a:schemeClr val="accent4">
                    <a:lumMod val="20000"/>
                    <a:lumOff val="80000"/>
                  </a:schemeClr>
                </a:solidFill>
              </a:rPr>
              <a:t>人物</a:t>
            </a:r>
            <a:r>
              <a:rPr lang="zh-CN" altLang="en-US" sz="2800" b="1">
                <a:solidFill>
                  <a:schemeClr val="accent4">
                    <a:lumMod val="20000"/>
                    <a:lumOff val="80000"/>
                  </a:schemeClr>
                </a:solidFill>
              </a:rPr>
              <a:t>语言</a:t>
            </a:r>
            <a:endParaRPr lang="zh-CN" altLang="en-US" sz="2800" b="1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0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  <p:cond evt="onPrev" delay="0"/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箭头: V 形 566"/>
          <p:cNvSpPr/>
          <p:nvPr/>
        </p:nvSpPr>
        <p:spPr>
          <a:xfrm>
            <a:off x="311150" y="269875"/>
            <a:ext cx="4175125" cy="775970"/>
          </a:xfrm>
          <a:prstGeom prst="chevron">
            <a:avLst>
              <a:gd name="adj" fmla="val 40291"/>
            </a:avLst>
          </a:prstGeom>
          <a:gradFill>
            <a:gsLst>
              <a:gs pos="0">
                <a:srgbClr val="41070B"/>
              </a:gs>
              <a:gs pos="100000">
                <a:srgbClr val="7B3D40"/>
              </a:gs>
            </a:gsLst>
            <a:lin ang="2700000" scaled="1"/>
          </a:gradFill>
          <a:ln>
            <a:noFill/>
          </a:ln>
          <a:effectLst>
            <a:outerShdw blurRad="50800" dist="38100" dir="2700000" algn="tl" rotWithShape="0">
              <a:srgbClr val="7B3D40">
                <a:alpha val="4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l"/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sym typeface="+mn-ea"/>
              </a:rPr>
              <a:t>演员、岗位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sym typeface="+mn-ea"/>
              </a:rPr>
              <a:t>招募</a:t>
            </a:r>
            <a:endParaRPr lang="zh-CN" altLang="en-US" sz="320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2279650" y="1340485"/>
            <a:ext cx="8545830" cy="4674870"/>
            <a:chOff x="2017" y="2651"/>
            <a:chExt cx="13458" cy="7362"/>
          </a:xfrm>
        </p:grpSpPr>
        <p:sp>
          <p:nvSpPr>
            <p:cNvPr id="16" name="文本框 4"/>
            <p:cNvSpPr txBox="1"/>
            <p:nvPr/>
          </p:nvSpPr>
          <p:spPr>
            <a:xfrm>
              <a:off x="2017" y="2651"/>
              <a:ext cx="5525" cy="7362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l">
                <a:buClrTx/>
                <a:buSzTx/>
                <a:buFontTx/>
              </a:pPr>
              <a:endParaRPr lang="zh-CN" altLang="en-US" sz="3200" b="1"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endParaRPr>
            </a:p>
            <a:p>
              <a:pPr algn="l">
                <a:buClrTx/>
                <a:buSzTx/>
                <a:buFontTx/>
              </a:pPr>
              <a:r>
                <a:rPr lang="zh-CN" altLang="en-US" sz="3200" b="1">
                  <a:latin typeface="楷体" panose="02010609060101010101" charset="-122"/>
                  <a:ea typeface="楷体" panose="02010609060101010101" charset="-122"/>
                  <a:cs typeface="宋体" panose="02010600030101010101" pitchFamily="2" charset="-122"/>
                </a:rPr>
                <a:t>导演</a:t>
              </a:r>
              <a:endParaRPr lang="zh-CN" altLang="en-US" sz="3200" b="1"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endParaRPr>
            </a:p>
            <a:p>
              <a:pPr algn="l">
                <a:buClrTx/>
                <a:buSzTx/>
                <a:buFontTx/>
              </a:pPr>
              <a:endParaRPr lang="zh-CN" altLang="en-US" sz="3200" b="1"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endParaRPr>
            </a:p>
            <a:p>
              <a:pPr algn="l">
                <a:buClrTx/>
                <a:buSzTx/>
                <a:buFontTx/>
              </a:pPr>
              <a:r>
                <a:rPr lang="zh-CN" altLang="en-US" sz="3200" b="1">
                  <a:latin typeface="楷体" panose="02010609060101010101" charset="-122"/>
                  <a:ea typeface="楷体" panose="02010609060101010101" charset="-122"/>
                  <a:cs typeface="宋体" panose="02010600030101010101" pitchFamily="2" charset="-122"/>
                </a:rPr>
                <a:t>编剧</a:t>
              </a:r>
              <a:endParaRPr lang="zh-CN" altLang="en-US" sz="3200" b="1"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endParaRPr>
            </a:p>
            <a:p>
              <a:pPr algn="l">
                <a:buClrTx/>
                <a:buSzTx/>
                <a:buFontTx/>
              </a:pPr>
              <a:endParaRPr lang="zh-CN" altLang="en-US" sz="3200" b="1"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endParaRPr>
            </a:p>
            <a:p>
              <a:pPr algn="l">
                <a:buClrTx/>
                <a:buSzTx/>
                <a:buFontTx/>
              </a:pPr>
              <a:r>
                <a:rPr lang="zh-CN" altLang="en-US" sz="3200" b="1">
                  <a:solidFill>
                    <a:srgbClr val="FF0000"/>
                  </a:solidFill>
                  <a:latin typeface="楷体" panose="02010609060101010101" charset="-122"/>
                  <a:ea typeface="楷体" panose="02010609060101010101" charset="-122"/>
                  <a:cs typeface="宋体" panose="02010600030101010101" pitchFamily="2" charset="-122"/>
                </a:rPr>
                <a:t>演员</a:t>
              </a:r>
              <a:endParaRPr lang="zh-CN" altLang="en-US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endParaRPr>
            </a:p>
            <a:p>
              <a:pPr algn="l">
                <a:buClrTx/>
                <a:buSzTx/>
                <a:buFontTx/>
              </a:pPr>
              <a:endParaRPr lang="zh-CN" altLang="en-US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endParaRPr>
            </a:p>
            <a:p>
              <a:pPr algn="l">
                <a:buClrTx/>
                <a:buSzTx/>
                <a:buFontTx/>
              </a:pPr>
              <a:r>
                <a:rPr lang="zh-CN" altLang="en-US" sz="3200" b="1">
                  <a:latin typeface="楷体" panose="02010609060101010101" charset="-122"/>
                  <a:ea typeface="楷体" panose="02010609060101010101" charset="-122"/>
                  <a:cs typeface="宋体" panose="02010600030101010101" pitchFamily="2" charset="-122"/>
                </a:rPr>
                <a:t>服化道</a:t>
              </a:r>
              <a:r>
                <a:rPr lang="zh-CN" altLang="en-US" sz="3200" b="1">
                  <a:latin typeface="楷体" panose="02010609060101010101" charset="-122"/>
                  <a:ea typeface="楷体" panose="02010609060101010101" charset="-122"/>
                  <a:cs typeface="宋体" panose="02010600030101010101" pitchFamily="2" charset="-122"/>
                </a:rPr>
                <a:t>负责人</a:t>
              </a:r>
              <a:endParaRPr lang="zh-CN" altLang="en-US" sz="3200" b="1"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endParaRPr>
            </a:p>
          </p:txBody>
        </p:sp>
        <p:grpSp>
          <p:nvGrpSpPr>
            <p:cNvPr id="1" name="组合 0"/>
            <p:cNvGrpSpPr/>
            <p:nvPr/>
          </p:nvGrpSpPr>
          <p:grpSpPr>
            <a:xfrm>
              <a:off x="7309" y="3460"/>
              <a:ext cx="8166" cy="5391"/>
              <a:chOff x="7309" y="3460"/>
              <a:chExt cx="8166" cy="5391"/>
            </a:xfrm>
          </p:grpSpPr>
          <p:sp>
            <p:nvSpPr>
              <p:cNvPr id="17" name="文本框 1"/>
              <p:cNvSpPr txBox="1"/>
              <p:nvPr/>
            </p:nvSpPr>
            <p:spPr>
              <a:xfrm>
                <a:off x="7309" y="3460"/>
                <a:ext cx="8166" cy="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p>
                <a:r>
                  <a:rPr lang="zh-CN" altLang="en-US" sz="3200">
                    <a:latin typeface="楷体" panose="02010609060101010101" charset="-122"/>
                    <a:ea typeface="楷体" panose="02010609060101010101" charset="-122"/>
                    <a:cs typeface="楷体" panose="02010609060101010101" charset="-122"/>
                  </a:rPr>
                  <a:t>把握全局，指导表演</a:t>
                </a:r>
                <a:endParaRPr lang="zh-CN" altLang="en-US" sz="3200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endParaRPr>
              </a:p>
            </p:txBody>
          </p:sp>
          <p:sp>
            <p:nvSpPr>
              <p:cNvPr id="18" name="文本框 2"/>
              <p:cNvSpPr txBox="1"/>
              <p:nvPr/>
            </p:nvSpPr>
            <p:spPr>
              <a:xfrm>
                <a:off x="7309" y="4937"/>
                <a:ext cx="8166" cy="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p>
                <a:r>
                  <a:rPr lang="zh-CN" altLang="en-US" sz="3200">
                    <a:latin typeface="楷体" panose="02010609060101010101" charset="-122"/>
                    <a:ea typeface="楷体" panose="02010609060101010101" charset="-122"/>
                    <a:cs typeface="楷体" panose="02010609060101010101" charset="-122"/>
                  </a:rPr>
                  <a:t>调整剧本，精炼台词</a:t>
                </a:r>
                <a:endParaRPr lang="zh-CN" altLang="en-US" sz="3200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endParaRPr>
              </a:p>
            </p:txBody>
          </p:sp>
          <p:sp>
            <p:nvSpPr>
              <p:cNvPr id="19" name="文本框 3"/>
              <p:cNvSpPr txBox="1"/>
              <p:nvPr/>
            </p:nvSpPr>
            <p:spPr>
              <a:xfrm>
                <a:off x="7309" y="6498"/>
                <a:ext cx="6478" cy="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p>
                <a:r>
                  <a:rPr lang="zh-CN" altLang="en-US" sz="3200">
                    <a:latin typeface="楷体" panose="02010609060101010101" charset="-122"/>
                    <a:ea typeface="楷体" panose="02010609060101010101" charset="-122"/>
                    <a:cs typeface="楷体" panose="02010609060101010101" charset="-122"/>
                  </a:rPr>
                  <a:t>理解角色，生动演绎</a:t>
                </a:r>
                <a:endParaRPr lang="zh-CN" altLang="en-US" sz="3200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endParaRPr>
              </a:p>
            </p:txBody>
          </p:sp>
          <p:sp>
            <p:nvSpPr>
              <p:cNvPr id="20" name="文本框 5"/>
              <p:cNvSpPr txBox="1"/>
              <p:nvPr/>
            </p:nvSpPr>
            <p:spPr>
              <a:xfrm>
                <a:off x="7309" y="8059"/>
                <a:ext cx="8166" cy="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p>
                <a:r>
                  <a:rPr lang="zh-CN" altLang="en-US" sz="3200">
                    <a:latin typeface="楷体" panose="02010609060101010101" charset="-122"/>
                    <a:ea typeface="楷体" panose="02010609060101010101" charset="-122"/>
                    <a:cs typeface="楷体" panose="02010609060101010101" charset="-122"/>
                  </a:rPr>
                  <a:t>准备物料，营造场景</a:t>
                </a:r>
                <a:endParaRPr lang="zh-CN" altLang="en-US" sz="3200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endParaRP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75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6" name="组合 98"/>
          <p:cNvGrpSpPr/>
          <p:nvPr/>
        </p:nvGrpSpPr>
        <p:grpSpPr>
          <a:xfrm>
            <a:off x="1877060" y="763905"/>
            <a:ext cx="8519160" cy="5402580"/>
            <a:chOff x="2578" y="1203"/>
            <a:chExt cx="13416" cy="8508"/>
          </a:xfrm>
        </p:grpSpPr>
        <p:sp>
          <p:nvSpPr>
            <p:cNvPr id="77" name="圆角矩形 3"/>
            <p:cNvSpPr/>
            <p:nvPr/>
          </p:nvSpPr>
          <p:spPr>
            <a:xfrm>
              <a:off x="2578" y="1203"/>
              <a:ext cx="6394" cy="8508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78" name="圆角矩形 5"/>
            <p:cNvSpPr/>
            <p:nvPr/>
          </p:nvSpPr>
          <p:spPr>
            <a:xfrm>
              <a:off x="9600" y="1203"/>
              <a:ext cx="6394" cy="8506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grpSp>
          <p:nvGrpSpPr>
            <p:cNvPr id="79" name="组合 57"/>
            <p:cNvGrpSpPr/>
            <p:nvPr/>
          </p:nvGrpSpPr>
          <p:grpSpPr>
            <a:xfrm>
              <a:off x="8225" y="2417"/>
              <a:ext cx="2216" cy="378"/>
              <a:chOff x="8225" y="2417"/>
              <a:chExt cx="2216" cy="378"/>
            </a:xfrm>
          </p:grpSpPr>
          <p:grpSp>
            <p:nvGrpSpPr>
              <p:cNvPr id="80" name="组合 10"/>
              <p:cNvGrpSpPr/>
              <p:nvPr/>
            </p:nvGrpSpPr>
            <p:grpSpPr>
              <a:xfrm>
                <a:off x="8225" y="2417"/>
                <a:ext cx="2216" cy="378"/>
                <a:chOff x="8225" y="2417"/>
                <a:chExt cx="2216" cy="378"/>
              </a:xfrm>
            </p:grpSpPr>
            <p:sp>
              <p:nvSpPr>
                <p:cNvPr id="81" name="椭圆 6"/>
                <p:cNvSpPr/>
                <p:nvPr/>
              </p:nvSpPr>
              <p:spPr>
                <a:xfrm>
                  <a:off x="8225" y="2417"/>
                  <a:ext cx="343" cy="376"/>
                </a:xfrm>
                <a:prstGeom prst="ellipse">
                  <a:avLst/>
                </a:prstGeom>
                <a:solidFill>
                  <a:srgbClr val="A95350"/>
                </a:solidFill>
                <a:ln>
                  <a:noFill/>
                </a:ln>
              </p:spPr>
              <p:style>
                <a:lnRef idx="2">
                  <a:schemeClr val="accent1">
                    <a:lumMod val="75000"/>
                  </a:schemeClr>
                </a:lnRef>
                <a:fillRef idx="1">
                  <a:schemeClr val="accent1"/>
                </a:fillRef>
                <a:effectRef idx="0">
                  <a:srgbClr val="FFFFFF"/>
                </a:effectRef>
                <a:fontRef idx="minor">
                  <a:schemeClr val="lt1"/>
                </a:fontRef>
              </p:style>
              <p:txBody>
                <a:bodyPr rtlCol="0" anchor="ctr"/>
                <a:p>
                  <a:pPr algn="ctr"/>
                  <a:endParaRPr lang="zh-CN" altLang="en-US"/>
                </a:p>
              </p:txBody>
            </p:sp>
            <p:sp>
              <p:nvSpPr>
                <p:cNvPr id="82" name="椭圆 7"/>
                <p:cNvSpPr/>
                <p:nvPr/>
              </p:nvSpPr>
              <p:spPr>
                <a:xfrm>
                  <a:off x="10099" y="2419"/>
                  <a:ext cx="343" cy="376"/>
                </a:xfrm>
                <a:prstGeom prst="ellipse">
                  <a:avLst/>
                </a:prstGeom>
                <a:solidFill>
                  <a:srgbClr val="A95350"/>
                </a:solidFill>
                <a:ln>
                  <a:noFill/>
                </a:ln>
              </p:spPr>
              <p:style>
                <a:lnRef idx="2">
                  <a:schemeClr val="accent1">
                    <a:lumMod val="75000"/>
                  </a:schemeClr>
                </a:lnRef>
                <a:fillRef idx="1">
                  <a:schemeClr val="accent1"/>
                </a:fillRef>
                <a:effectRef idx="0">
                  <a:srgbClr val="FFFFFF"/>
                </a:effectRef>
                <a:fontRef idx="minor">
                  <a:schemeClr val="lt1"/>
                </a:fontRef>
              </p:style>
              <p:txBody>
                <a:bodyPr rtlCol="0" anchor="ctr"/>
                <a:p>
                  <a:pPr algn="ctr"/>
                  <a:endParaRPr lang="zh-CN" altLang="en-US"/>
                </a:p>
              </p:txBody>
            </p:sp>
          </p:grpSp>
          <p:cxnSp>
            <p:nvCxnSpPr>
              <p:cNvPr id="83" name="直接连接符 45"/>
              <p:cNvCxnSpPr>
                <a:stCxn id="81" idx="2"/>
              </p:cNvCxnSpPr>
              <p:nvPr/>
            </p:nvCxnSpPr>
            <p:spPr>
              <a:xfrm flipV="1">
                <a:off x="8225" y="2596"/>
                <a:ext cx="2143" cy="9"/>
              </a:xfrm>
              <a:prstGeom prst="line">
                <a:avLst/>
              </a:prstGeom>
              <a:ln w="50800">
                <a:solidFill>
                  <a:srgbClr val="A95350"/>
                </a:solidFill>
              </a:ln>
            </p:spPr>
            <p:style>
              <a:lnRef idx="2">
                <a:schemeClr val="accent1"/>
              </a:lnRef>
              <a:fillRef idx="0">
                <a:srgbClr val="FFFFFF"/>
              </a:fillRef>
              <a:effectRef idx="0">
                <a:srgbClr val="FFFFFF"/>
              </a:effectRef>
              <a:fontRef idx="minor">
                <a:schemeClr val="tx1"/>
              </a:fontRef>
            </p:style>
          </p:cxnSp>
        </p:grpSp>
        <p:grpSp>
          <p:nvGrpSpPr>
            <p:cNvPr id="84" name="组合 58"/>
            <p:cNvGrpSpPr/>
            <p:nvPr/>
          </p:nvGrpSpPr>
          <p:grpSpPr>
            <a:xfrm>
              <a:off x="8227" y="3553"/>
              <a:ext cx="2216" cy="378"/>
              <a:chOff x="8225" y="2417"/>
              <a:chExt cx="2216" cy="378"/>
            </a:xfrm>
          </p:grpSpPr>
          <p:grpSp>
            <p:nvGrpSpPr>
              <p:cNvPr id="85" name="组合 59"/>
              <p:cNvGrpSpPr/>
              <p:nvPr/>
            </p:nvGrpSpPr>
            <p:grpSpPr>
              <a:xfrm>
                <a:off x="8225" y="2417"/>
                <a:ext cx="2216" cy="378"/>
                <a:chOff x="8225" y="2417"/>
                <a:chExt cx="2216" cy="378"/>
              </a:xfrm>
            </p:grpSpPr>
            <p:sp>
              <p:nvSpPr>
                <p:cNvPr id="86" name="椭圆 60"/>
                <p:cNvSpPr/>
                <p:nvPr/>
              </p:nvSpPr>
              <p:spPr>
                <a:xfrm>
                  <a:off x="8225" y="2417"/>
                  <a:ext cx="343" cy="376"/>
                </a:xfrm>
                <a:prstGeom prst="ellipse">
                  <a:avLst/>
                </a:prstGeom>
                <a:solidFill>
                  <a:srgbClr val="A95350"/>
                </a:solidFill>
                <a:ln>
                  <a:noFill/>
                </a:ln>
              </p:spPr>
              <p:style>
                <a:lnRef idx="2">
                  <a:schemeClr val="accent1">
                    <a:lumMod val="75000"/>
                  </a:schemeClr>
                </a:lnRef>
                <a:fillRef idx="1">
                  <a:schemeClr val="accent1"/>
                </a:fillRef>
                <a:effectRef idx="0">
                  <a:srgbClr val="FFFFFF"/>
                </a:effectRef>
                <a:fontRef idx="minor">
                  <a:schemeClr val="lt1"/>
                </a:fontRef>
              </p:style>
              <p:txBody>
                <a:bodyPr rtlCol="0" anchor="ctr"/>
                <a:p>
                  <a:pPr algn="ctr"/>
                  <a:endParaRPr lang="zh-CN" altLang="en-US"/>
                </a:p>
              </p:txBody>
            </p:sp>
            <p:sp>
              <p:nvSpPr>
                <p:cNvPr id="87" name="椭圆 61"/>
                <p:cNvSpPr/>
                <p:nvPr/>
              </p:nvSpPr>
              <p:spPr>
                <a:xfrm>
                  <a:off x="10099" y="2419"/>
                  <a:ext cx="343" cy="376"/>
                </a:xfrm>
                <a:prstGeom prst="ellipse">
                  <a:avLst/>
                </a:prstGeom>
                <a:solidFill>
                  <a:srgbClr val="A95350"/>
                </a:solidFill>
                <a:ln>
                  <a:noFill/>
                </a:ln>
              </p:spPr>
              <p:style>
                <a:lnRef idx="2">
                  <a:schemeClr val="accent1">
                    <a:lumMod val="75000"/>
                  </a:schemeClr>
                </a:lnRef>
                <a:fillRef idx="1">
                  <a:schemeClr val="accent1"/>
                </a:fillRef>
                <a:effectRef idx="0">
                  <a:srgbClr val="FFFFFF"/>
                </a:effectRef>
                <a:fontRef idx="minor">
                  <a:schemeClr val="lt1"/>
                </a:fontRef>
              </p:style>
              <p:txBody>
                <a:bodyPr rtlCol="0" anchor="ctr"/>
                <a:p>
                  <a:pPr algn="ctr"/>
                  <a:endParaRPr lang="zh-CN" altLang="en-US"/>
                </a:p>
              </p:txBody>
            </p:sp>
          </p:grpSp>
          <p:cxnSp>
            <p:nvCxnSpPr>
              <p:cNvPr id="88" name="直接连接符 62"/>
              <p:cNvCxnSpPr>
                <a:stCxn id="86" idx="2"/>
              </p:cNvCxnSpPr>
              <p:nvPr/>
            </p:nvCxnSpPr>
            <p:spPr>
              <a:xfrm flipV="1">
                <a:off x="8225" y="2596"/>
                <a:ext cx="2143" cy="9"/>
              </a:xfrm>
              <a:prstGeom prst="line">
                <a:avLst/>
              </a:prstGeom>
              <a:ln w="50800">
                <a:solidFill>
                  <a:srgbClr val="A95350"/>
                </a:solidFill>
              </a:ln>
            </p:spPr>
            <p:style>
              <a:lnRef idx="2">
                <a:schemeClr val="accent1"/>
              </a:lnRef>
              <a:fillRef idx="0">
                <a:srgbClr val="FFFFFF"/>
              </a:fillRef>
              <a:effectRef idx="0">
                <a:srgbClr val="FFFFFF"/>
              </a:effectRef>
              <a:fontRef idx="minor">
                <a:schemeClr val="tx1"/>
              </a:fontRef>
            </p:style>
          </p:cxnSp>
        </p:grpSp>
        <p:grpSp>
          <p:nvGrpSpPr>
            <p:cNvPr id="89" name="组合 68"/>
            <p:cNvGrpSpPr/>
            <p:nvPr/>
          </p:nvGrpSpPr>
          <p:grpSpPr>
            <a:xfrm>
              <a:off x="8229" y="4653"/>
              <a:ext cx="2216" cy="378"/>
              <a:chOff x="8225" y="2417"/>
              <a:chExt cx="2216" cy="378"/>
            </a:xfrm>
          </p:grpSpPr>
          <p:grpSp>
            <p:nvGrpSpPr>
              <p:cNvPr id="90" name="组合 69"/>
              <p:cNvGrpSpPr/>
              <p:nvPr/>
            </p:nvGrpSpPr>
            <p:grpSpPr>
              <a:xfrm>
                <a:off x="8225" y="2417"/>
                <a:ext cx="2216" cy="378"/>
                <a:chOff x="8225" y="2417"/>
                <a:chExt cx="2216" cy="378"/>
              </a:xfrm>
            </p:grpSpPr>
            <p:sp>
              <p:nvSpPr>
                <p:cNvPr id="91" name="椭圆 70"/>
                <p:cNvSpPr/>
                <p:nvPr/>
              </p:nvSpPr>
              <p:spPr>
                <a:xfrm>
                  <a:off x="8225" y="2417"/>
                  <a:ext cx="343" cy="376"/>
                </a:xfrm>
                <a:prstGeom prst="ellipse">
                  <a:avLst/>
                </a:prstGeom>
                <a:solidFill>
                  <a:srgbClr val="A95350"/>
                </a:solidFill>
                <a:ln>
                  <a:noFill/>
                </a:ln>
              </p:spPr>
              <p:style>
                <a:lnRef idx="2">
                  <a:schemeClr val="accent1">
                    <a:lumMod val="75000"/>
                  </a:schemeClr>
                </a:lnRef>
                <a:fillRef idx="1">
                  <a:schemeClr val="accent1"/>
                </a:fillRef>
                <a:effectRef idx="0">
                  <a:srgbClr val="FFFFFF"/>
                </a:effectRef>
                <a:fontRef idx="minor">
                  <a:schemeClr val="lt1"/>
                </a:fontRef>
              </p:style>
              <p:txBody>
                <a:bodyPr rtlCol="0" anchor="ctr"/>
                <a:p>
                  <a:pPr algn="ctr"/>
                  <a:endParaRPr lang="zh-CN" altLang="en-US"/>
                </a:p>
              </p:txBody>
            </p:sp>
            <p:sp>
              <p:nvSpPr>
                <p:cNvPr id="92" name="椭圆 71"/>
                <p:cNvSpPr/>
                <p:nvPr/>
              </p:nvSpPr>
              <p:spPr>
                <a:xfrm>
                  <a:off x="10099" y="2419"/>
                  <a:ext cx="343" cy="376"/>
                </a:xfrm>
                <a:prstGeom prst="ellipse">
                  <a:avLst/>
                </a:prstGeom>
                <a:solidFill>
                  <a:srgbClr val="A95350"/>
                </a:solidFill>
                <a:ln>
                  <a:noFill/>
                </a:ln>
              </p:spPr>
              <p:style>
                <a:lnRef idx="2">
                  <a:schemeClr val="accent1">
                    <a:lumMod val="75000"/>
                  </a:schemeClr>
                </a:lnRef>
                <a:fillRef idx="1">
                  <a:schemeClr val="accent1"/>
                </a:fillRef>
                <a:effectRef idx="0">
                  <a:srgbClr val="FFFFFF"/>
                </a:effectRef>
                <a:fontRef idx="minor">
                  <a:schemeClr val="lt1"/>
                </a:fontRef>
              </p:style>
              <p:txBody>
                <a:bodyPr rtlCol="0" anchor="ctr"/>
                <a:p>
                  <a:pPr algn="ctr"/>
                  <a:endParaRPr lang="zh-CN" altLang="en-US"/>
                </a:p>
              </p:txBody>
            </p:sp>
          </p:grpSp>
          <p:cxnSp>
            <p:nvCxnSpPr>
              <p:cNvPr id="93" name="直接连接符 72"/>
              <p:cNvCxnSpPr>
                <a:stCxn id="91" idx="2"/>
              </p:cNvCxnSpPr>
              <p:nvPr/>
            </p:nvCxnSpPr>
            <p:spPr>
              <a:xfrm flipV="1">
                <a:off x="8225" y="2596"/>
                <a:ext cx="2143" cy="9"/>
              </a:xfrm>
              <a:prstGeom prst="line">
                <a:avLst/>
              </a:prstGeom>
              <a:ln w="50800">
                <a:solidFill>
                  <a:srgbClr val="A95350"/>
                </a:solidFill>
              </a:ln>
            </p:spPr>
            <p:style>
              <a:lnRef idx="2">
                <a:schemeClr val="accent1"/>
              </a:lnRef>
              <a:fillRef idx="0">
                <a:srgbClr val="FFFFFF"/>
              </a:fillRef>
              <a:effectRef idx="0">
                <a:srgbClr val="FFFFFF"/>
              </a:effectRef>
              <a:fontRef idx="minor">
                <a:schemeClr val="tx1"/>
              </a:fontRef>
            </p:style>
          </p:cxnSp>
        </p:grpSp>
        <p:grpSp>
          <p:nvGrpSpPr>
            <p:cNvPr id="94" name="组合 75"/>
            <p:cNvGrpSpPr/>
            <p:nvPr/>
          </p:nvGrpSpPr>
          <p:grpSpPr>
            <a:xfrm>
              <a:off x="8231" y="5771"/>
              <a:ext cx="2216" cy="378"/>
              <a:chOff x="8225" y="2417"/>
              <a:chExt cx="2216" cy="378"/>
            </a:xfrm>
          </p:grpSpPr>
          <p:grpSp>
            <p:nvGrpSpPr>
              <p:cNvPr id="95" name="组合 76"/>
              <p:cNvGrpSpPr/>
              <p:nvPr/>
            </p:nvGrpSpPr>
            <p:grpSpPr>
              <a:xfrm>
                <a:off x="8225" y="2417"/>
                <a:ext cx="2216" cy="378"/>
                <a:chOff x="8225" y="2417"/>
                <a:chExt cx="2216" cy="378"/>
              </a:xfrm>
            </p:grpSpPr>
            <p:sp>
              <p:nvSpPr>
                <p:cNvPr id="96" name="椭圆 77"/>
                <p:cNvSpPr/>
                <p:nvPr/>
              </p:nvSpPr>
              <p:spPr>
                <a:xfrm>
                  <a:off x="8225" y="2417"/>
                  <a:ext cx="343" cy="376"/>
                </a:xfrm>
                <a:prstGeom prst="ellipse">
                  <a:avLst/>
                </a:prstGeom>
                <a:solidFill>
                  <a:srgbClr val="A95350"/>
                </a:solidFill>
                <a:ln>
                  <a:noFill/>
                </a:ln>
              </p:spPr>
              <p:style>
                <a:lnRef idx="2">
                  <a:schemeClr val="accent1">
                    <a:lumMod val="75000"/>
                  </a:schemeClr>
                </a:lnRef>
                <a:fillRef idx="1">
                  <a:schemeClr val="accent1"/>
                </a:fillRef>
                <a:effectRef idx="0">
                  <a:srgbClr val="FFFFFF"/>
                </a:effectRef>
                <a:fontRef idx="minor">
                  <a:schemeClr val="lt1"/>
                </a:fontRef>
              </p:style>
              <p:txBody>
                <a:bodyPr rtlCol="0" anchor="ctr"/>
                <a:p>
                  <a:pPr algn="ctr"/>
                  <a:endParaRPr lang="zh-CN" altLang="en-US"/>
                </a:p>
              </p:txBody>
            </p:sp>
            <p:sp>
              <p:nvSpPr>
                <p:cNvPr id="97" name="椭圆 78"/>
                <p:cNvSpPr/>
                <p:nvPr/>
              </p:nvSpPr>
              <p:spPr>
                <a:xfrm>
                  <a:off x="10099" y="2419"/>
                  <a:ext cx="343" cy="376"/>
                </a:xfrm>
                <a:prstGeom prst="ellipse">
                  <a:avLst/>
                </a:prstGeom>
                <a:solidFill>
                  <a:srgbClr val="A95350"/>
                </a:solidFill>
                <a:ln>
                  <a:noFill/>
                </a:ln>
              </p:spPr>
              <p:style>
                <a:lnRef idx="2">
                  <a:schemeClr val="accent1">
                    <a:lumMod val="75000"/>
                  </a:schemeClr>
                </a:lnRef>
                <a:fillRef idx="1">
                  <a:schemeClr val="accent1"/>
                </a:fillRef>
                <a:effectRef idx="0">
                  <a:srgbClr val="FFFFFF"/>
                </a:effectRef>
                <a:fontRef idx="minor">
                  <a:schemeClr val="lt1"/>
                </a:fontRef>
              </p:style>
              <p:txBody>
                <a:bodyPr rtlCol="0" anchor="ctr"/>
                <a:p>
                  <a:pPr algn="ctr"/>
                  <a:endParaRPr lang="zh-CN" altLang="en-US"/>
                </a:p>
              </p:txBody>
            </p:sp>
          </p:grpSp>
          <p:cxnSp>
            <p:nvCxnSpPr>
              <p:cNvPr id="98" name="直接连接符 79"/>
              <p:cNvCxnSpPr>
                <a:stCxn id="96" idx="2"/>
              </p:cNvCxnSpPr>
              <p:nvPr/>
            </p:nvCxnSpPr>
            <p:spPr>
              <a:xfrm flipV="1">
                <a:off x="8225" y="2596"/>
                <a:ext cx="2143" cy="9"/>
              </a:xfrm>
              <a:prstGeom prst="line">
                <a:avLst/>
              </a:prstGeom>
              <a:ln w="50800">
                <a:solidFill>
                  <a:srgbClr val="A95350"/>
                </a:solidFill>
              </a:ln>
            </p:spPr>
            <p:style>
              <a:lnRef idx="2">
                <a:schemeClr val="accent1"/>
              </a:lnRef>
              <a:fillRef idx="0">
                <a:srgbClr val="FFFFFF"/>
              </a:fillRef>
              <a:effectRef idx="0">
                <a:srgbClr val="FFFFFF"/>
              </a:effectRef>
              <a:fontRef idx="minor">
                <a:schemeClr val="tx1"/>
              </a:fontRef>
            </p:style>
          </p:cxnSp>
        </p:grpSp>
        <p:grpSp>
          <p:nvGrpSpPr>
            <p:cNvPr id="99" name="组合 80"/>
            <p:cNvGrpSpPr/>
            <p:nvPr/>
          </p:nvGrpSpPr>
          <p:grpSpPr>
            <a:xfrm>
              <a:off x="8233" y="6853"/>
              <a:ext cx="2216" cy="378"/>
              <a:chOff x="8225" y="2417"/>
              <a:chExt cx="2216" cy="378"/>
            </a:xfrm>
          </p:grpSpPr>
          <p:grpSp>
            <p:nvGrpSpPr>
              <p:cNvPr id="100" name="组合 81"/>
              <p:cNvGrpSpPr/>
              <p:nvPr/>
            </p:nvGrpSpPr>
            <p:grpSpPr>
              <a:xfrm>
                <a:off x="8225" y="2417"/>
                <a:ext cx="2216" cy="378"/>
                <a:chOff x="8225" y="2417"/>
                <a:chExt cx="2216" cy="378"/>
              </a:xfrm>
            </p:grpSpPr>
            <p:sp>
              <p:nvSpPr>
                <p:cNvPr id="101" name="椭圆 82"/>
                <p:cNvSpPr/>
                <p:nvPr/>
              </p:nvSpPr>
              <p:spPr>
                <a:xfrm>
                  <a:off x="8225" y="2417"/>
                  <a:ext cx="343" cy="376"/>
                </a:xfrm>
                <a:prstGeom prst="ellipse">
                  <a:avLst/>
                </a:prstGeom>
                <a:solidFill>
                  <a:srgbClr val="A95350"/>
                </a:solidFill>
                <a:ln>
                  <a:noFill/>
                </a:ln>
              </p:spPr>
              <p:style>
                <a:lnRef idx="2">
                  <a:schemeClr val="accent1">
                    <a:lumMod val="75000"/>
                  </a:schemeClr>
                </a:lnRef>
                <a:fillRef idx="1">
                  <a:schemeClr val="accent1"/>
                </a:fillRef>
                <a:effectRef idx="0">
                  <a:srgbClr val="FFFFFF"/>
                </a:effectRef>
                <a:fontRef idx="minor">
                  <a:schemeClr val="lt1"/>
                </a:fontRef>
              </p:style>
              <p:txBody>
                <a:bodyPr rtlCol="0" anchor="ctr"/>
                <a:p>
                  <a:pPr algn="ctr"/>
                  <a:endParaRPr lang="zh-CN" altLang="en-US"/>
                </a:p>
              </p:txBody>
            </p:sp>
            <p:sp>
              <p:nvSpPr>
                <p:cNvPr id="102" name="椭圆 83"/>
                <p:cNvSpPr/>
                <p:nvPr/>
              </p:nvSpPr>
              <p:spPr>
                <a:xfrm>
                  <a:off x="10099" y="2419"/>
                  <a:ext cx="343" cy="376"/>
                </a:xfrm>
                <a:prstGeom prst="ellipse">
                  <a:avLst/>
                </a:prstGeom>
                <a:solidFill>
                  <a:srgbClr val="A95350"/>
                </a:solidFill>
                <a:ln>
                  <a:noFill/>
                </a:ln>
              </p:spPr>
              <p:style>
                <a:lnRef idx="2">
                  <a:schemeClr val="accent1">
                    <a:lumMod val="75000"/>
                  </a:schemeClr>
                </a:lnRef>
                <a:fillRef idx="1">
                  <a:schemeClr val="accent1"/>
                </a:fillRef>
                <a:effectRef idx="0">
                  <a:srgbClr val="FFFFFF"/>
                </a:effectRef>
                <a:fontRef idx="minor">
                  <a:schemeClr val="lt1"/>
                </a:fontRef>
              </p:style>
              <p:txBody>
                <a:bodyPr rtlCol="0" anchor="ctr"/>
                <a:p>
                  <a:pPr algn="ctr"/>
                  <a:endParaRPr lang="zh-CN" altLang="en-US"/>
                </a:p>
              </p:txBody>
            </p:sp>
          </p:grpSp>
          <p:cxnSp>
            <p:nvCxnSpPr>
              <p:cNvPr id="103" name="直接连接符 84"/>
              <p:cNvCxnSpPr>
                <a:stCxn id="101" idx="2"/>
              </p:cNvCxnSpPr>
              <p:nvPr/>
            </p:nvCxnSpPr>
            <p:spPr>
              <a:xfrm flipV="1">
                <a:off x="8225" y="2596"/>
                <a:ext cx="2143" cy="9"/>
              </a:xfrm>
              <a:prstGeom prst="line">
                <a:avLst/>
              </a:prstGeom>
              <a:ln w="50800">
                <a:solidFill>
                  <a:srgbClr val="A95350"/>
                </a:solidFill>
              </a:ln>
            </p:spPr>
            <p:style>
              <a:lnRef idx="2">
                <a:schemeClr val="accent1"/>
              </a:lnRef>
              <a:fillRef idx="0">
                <a:srgbClr val="FFFFFF"/>
              </a:fillRef>
              <a:effectRef idx="0">
                <a:srgbClr val="FFFFFF"/>
              </a:effectRef>
              <a:fontRef idx="minor">
                <a:schemeClr val="tx1"/>
              </a:fontRef>
            </p:style>
          </p:cxnSp>
        </p:grpSp>
        <p:grpSp>
          <p:nvGrpSpPr>
            <p:cNvPr id="104" name="组合 85"/>
            <p:cNvGrpSpPr/>
            <p:nvPr/>
          </p:nvGrpSpPr>
          <p:grpSpPr>
            <a:xfrm>
              <a:off x="8235" y="8007"/>
              <a:ext cx="2216" cy="378"/>
              <a:chOff x="8225" y="2417"/>
              <a:chExt cx="2216" cy="378"/>
            </a:xfrm>
          </p:grpSpPr>
          <p:grpSp>
            <p:nvGrpSpPr>
              <p:cNvPr id="105" name="组合 86"/>
              <p:cNvGrpSpPr/>
              <p:nvPr/>
            </p:nvGrpSpPr>
            <p:grpSpPr>
              <a:xfrm>
                <a:off x="8225" y="2417"/>
                <a:ext cx="2216" cy="378"/>
                <a:chOff x="8225" y="2417"/>
                <a:chExt cx="2216" cy="378"/>
              </a:xfrm>
            </p:grpSpPr>
            <p:sp>
              <p:nvSpPr>
                <p:cNvPr id="106" name="椭圆 87"/>
                <p:cNvSpPr/>
                <p:nvPr/>
              </p:nvSpPr>
              <p:spPr>
                <a:xfrm>
                  <a:off x="8225" y="2417"/>
                  <a:ext cx="343" cy="376"/>
                </a:xfrm>
                <a:prstGeom prst="ellipse">
                  <a:avLst/>
                </a:prstGeom>
                <a:solidFill>
                  <a:srgbClr val="A95350"/>
                </a:solidFill>
                <a:ln>
                  <a:noFill/>
                </a:ln>
              </p:spPr>
              <p:style>
                <a:lnRef idx="2">
                  <a:schemeClr val="accent1">
                    <a:lumMod val="75000"/>
                  </a:schemeClr>
                </a:lnRef>
                <a:fillRef idx="1">
                  <a:schemeClr val="accent1"/>
                </a:fillRef>
                <a:effectRef idx="0">
                  <a:srgbClr val="FFFFFF"/>
                </a:effectRef>
                <a:fontRef idx="minor">
                  <a:schemeClr val="lt1"/>
                </a:fontRef>
              </p:style>
              <p:txBody>
                <a:bodyPr rtlCol="0" anchor="ctr"/>
                <a:p>
                  <a:pPr algn="ctr"/>
                  <a:endParaRPr lang="zh-CN" altLang="en-US"/>
                </a:p>
              </p:txBody>
            </p:sp>
            <p:sp>
              <p:nvSpPr>
                <p:cNvPr id="107" name="椭圆 88"/>
                <p:cNvSpPr/>
                <p:nvPr/>
              </p:nvSpPr>
              <p:spPr>
                <a:xfrm>
                  <a:off x="10099" y="2419"/>
                  <a:ext cx="343" cy="376"/>
                </a:xfrm>
                <a:prstGeom prst="ellipse">
                  <a:avLst/>
                </a:prstGeom>
                <a:solidFill>
                  <a:srgbClr val="A95350"/>
                </a:solidFill>
                <a:ln>
                  <a:noFill/>
                </a:ln>
              </p:spPr>
              <p:style>
                <a:lnRef idx="2">
                  <a:schemeClr val="accent1">
                    <a:lumMod val="75000"/>
                  </a:schemeClr>
                </a:lnRef>
                <a:fillRef idx="1">
                  <a:schemeClr val="accent1"/>
                </a:fillRef>
                <a:effectRef idx="0">
                  <a:srgbClr val="FFFFFF"/>
                </a:effectRef>
                <a:fontRef idx="minor">
                  <a:schemeClr val="lt1"/>
                </a:fontRef>
              </p:style>
              <p:txBody>
                <a:bodyPr rtlCol="0" anchor="ctr"/>
                <a:p>
                  <a:pPr algn="ctr"/>
                  <a:endParaRPr lang="zh-CN" altLang="en-US"/>
                </a:p>
              </p:txBody>
            </p:sp>
          </p:grpSp>
          <p:cxnSp>
            <p:nvCxnSpPr>
              <p:cNvPr id="108" name="直接连接符 89"/>
              <p:cNvCxnSpPr>
                <a:stCxn id="106" idx="2"/>
              </p:cNvCxnSpPr>
              <p:nvPr/>
            </p:nvCxnSpPr>
            <p:spPr>
              <a:xfrm flipV="1">
                <a:off x="8225" y="2596"/>
                <a:ext cx="2143" cy="9"/>
              </a:xfrm>
              <a:prstGeom prst="line">
                <a:avLst/>
              </a:prstGeom>
              <a:ln w="50800">
                <a:solidFill>
                  <a:srgbClr val="A95350"/>
                </a:solidFill>
              </a:ln>
            </p:spPr>
            <p:style>
              <a:lnRef idx="2">
                <a:schemeClr val="accent1"/>
              </a:lnRef>
              <a:fillRef idx="0">
                <a:srgbClr val="FFFFFF"/>
              </a:fillRef>
              <a:effectRef idx="0">
                <a:srgbClr val="FFFFFF"/>
              </a:effectRef>
              <a:fontRef idx="minor">
                <a:schemeClr val="tx1"/>
              </a:fontRef>
            </p:style>
          </p:cxnSp>
        </p:grpSp>
        <p:pic>
          <p:nvPicPr>
            <p:cNvPr id="109" name="图片 96"/>
            <p:cNvPicPr>
              <a:picLocks noChangeAspect="1"/>
            </p:cNvPicPr>
            <p:nvPr/>
          </p:nvPicPr>
          <p:blipFill>
            <a:blip r:embed="rId1">
              <a:clrChange>
                <a:clrFrom>
                  <a:srgbClr val="FFFFFF">
                    <a:alpha val="100000"/>
                  </a:srgbClr>
                </a:clrFrom>
                <a:clrTo>
                  <a:srgbClr val="FFFFFF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2905" y="1757"/>
              <a:ext cx="5502" cy="7285"/>
            </a:xfrm>
            <a:prstGeom prst="rect">
              <a:avLst/>
            </a:prstGeom>
          </p:spPr>
        </p:pic>
        <p:pic>
          <p:nvPicPr>
            <p:cNvPr id="110" name="图片 97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>
                    <a:alpha val="100000"/>
                  </a:srgbClr>
                </a:clrFrom>
                <a:clrTo>
                  <a:srgbClr val="FFFFFF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10457" y="2072"/>
              <a:ext cx="5393" cy="6724"/>
            </a:xfrm>
            <a:prstGeom prst="rect">
              <a:avLst/>
            </a:prstGeom>
          </p:spPr>
        </p:pic>
      </p:grpSp>
      <p:sp>
        <p:nvSpPr>
          <p:cNvPr id="111" name="箭头: V 形 566"/>
          <p:cNvSpPr/>
          <p:nvPr/>
        </p:nvSpPr>
        <p:spPr>
          <a:xfrm>
            <a:off x="173990" y="224155"/>
            <a:ext cx="2959100" cy="775970"/>
          </a:xfrm>
          <a:prstGeom prst="chevron">
            <a:avLst>
              <a:gd name="adj" fmla="val 40291"/>
            </a:avLst>
          </a:prstGeom>
          <a:gradFill>
            <a:gsLst>
              <a:gs pos="0">
                <a:srgbClr val="41070B"/>
              </a:gs>
              <a:gs pos="100000">
                <a:srgbClr val="7B3D40"/>
              </a:gs>
            </a:gsLst>
            <a:lin ang="2700000" scaled="1"/>
          </a:gradFill>
          <a:ln>
            <a:noFill/>
          </a:ln>
          <a:effectLst>
            <a:outerShdw blurRad="50800" dist="38100" dir="2700000" algn="tl" rotWithShape="0">
              <a:srgbClr val="7B3D40">
                <a:alpha val="4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l"/>
            <a:endParaRPr lang="zh-CN" altLang="en-US" sz="3200" b="1">
              <a:solidFill>
                <a:schemeClr val="bg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algn="l"/>
            <a:r>
              <a:rPr lang="zh-CN" altLang="en-US" sz="3200" b="1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剧本围读会</a:t>
            </a:r>
            <a:endParaRPr lang="zh-CN" altLang="en-US" sz="3200" b="1">
              <a:solidFill>
                <a:schemeClr val="bg1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algn="l"/>
            <a:endParaRPr lang="zh-CN" altLang="en-US" sz="3200" b="1">
              <a:solidFill>
                <a:schemeClr val="bg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12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3" name="组合 8"/>
          <p:cNvGrpSpPr/>
          <p:nvPr/>
        </p:nvGrpSpPr>
        <p:grpSpPr>
          <a:xfrm>
            <a:off x="1877060" y="763905"/>
            <a:ext cx="8519160" cy="5402580"/>
            <a:chOff x="2578" y="1203"/>
            <a:chExt cx="13416" cy="8508"/>
          </a:xfrm>
        </p:grpSpPr>
        <p:sp>
          <p:nvSpPr>
            <p:cNvPr id="114" name="圆角矩形 3"/>
            <p:cNvSpPr/>
            <p:nvPr/>
          </p:nvSpPr>
          <p:spPr>
            <a:xfrm>
              <a:off x="2578" y="1203"/>
              <a:ext cx="6394" cy="8508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15" name="圆角矩形 5"/>
            <p:cNvSpPr/>
            <p:nvPr/>
          </p:nvSpPr>
          <p:spPr>
            <a:xfrm>
              <a:off x="9600" y="1203"/>
              <a:ext cx="6394" cy="8506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grpSp>
          <p:nvGrpSpPr>
            <p:cNvPr id="116" name="组合 57"/>
            <p:cNvGrpSpPr/>
            <p:nvPr/>
          </p:nvGrpSpPr>
          <p:grpSpPr>
            <a:xfrm>
              <a:off x="8225" y="2417"/>
              <a:ext cx="2216" cy="378"/>
              <a:chOff x="8225" y="2417"/>
              <a:chExt cx="2216" cy="378"/>
            </a:xfrm>
          </p:grpSpPr>
          <p:grpSp>
            <p:nvGrpSpPr>
              <p:cNvPr id="117" name="组合 10"/>
              <p:cNvGrpSpPr/>
              <p:nvPr/>
            </p:nvGrpSpPr>
            <p:grpSpPr>
              <a:xfrm>
                <a:off x="8225" y="2417"/>
                <a:ext cx="2216" cy="378"/>
                <a:chOff x="8225" y="2417"/>
                <a:chExt cx="2216" cy="378"/>
              </a:xfrm>
            </p:grpSpPr>
            <p:sp>
              <p:nvSpPr>
                <p:cNvPr id="118" name="椭圆 6"/>
                <p:cNvSpPr/>
                <p:nvPr/>
              </p:nvSpPr>
              <p:spPr>
                <a:xfrm>
                  <a:off x="8225" y="2417"/>
                  <a:ext cx="343" cy="376"/>
                </a:xfrm>
                <a:prstGeom prst="ellipse">
                  <a:avLst/>
                </a:prstGeom>
                <a:solidFill>
                  <a:srgbClr val="A95350"/>
                </a:solidFill>
                <a:ln>
                  <a:noFill/>
                </a:ln>
              </p:spPr>
              <p:style>
                <a:lnRef idx="2">
                  <a:schemeClr val="accent1">
                    <a:lumMod val="75000"/>
                  </a:schemeClr>
                </a:lnRef>
                <a:fillRef idx="1">
                  <a:schemeClr val="accent1"/>
                </a:fillRef>
                <a:effectRef idx="0">
                  <a:srgbClr val="FFFFFF"/>
                </a:effectRef>
                <a:fontRef idx="minor">
                  <a:schemeClr val="lt1"/>
                </a:fontRef>
              </p:style>
              <p:txBody>
                <a:bodyPr rtlCol="0" anchor="ctr"/>
                <a:p>
                  <a:pPr algn="ctr"/>
                  <a:endParaRPr lang="zh-CN" altLang="en-US"/>
                </a:p>
              </p:txBody>
            </p:sp>
            <p:sp>
              <p:nvSpPr>
                <p:cNvPr id="119" name="椭圆 7"/>
                <p:cNvSpPr/>
                <p:nvPr/>
              </p:nvSpPr>
              <p:spPr>
                <a:xfrm>
                  <a:off x="10099" y="2419"/>
                  <a:ext cx="343" cy="376"/>
                </a:xfrm>
                <a:prstGeom prst="ellipse">
                  <a:avLst/>
                </a:prstGeom>
                <a:solidFill>
                  <a:srgbClr val="A95350"/>
                </a:solidFill>
                <a:ln>
                  <a:noFill/>
                </a:ln>
              </p:spPr>
              <p:style>
                <a:lnRef idx="2">
                  <a:schemeClr val="accent1">
                    <a:lumMod val="75000"/>
                  </a:schemeClr>
                </a:lnRef>
                <a:fillRef idx="1">
                  <a:schemeClr val="accent1"/>
                </a:fillRef>
                <a:effectRef idx="0">
                  <a:srgbClr val="FFFFFF"/>
                </a:effectRef>
                <a:fontRef idx="minor">
                  <a:schemeClr val="lt1"/>
                </a:fontRef>
              </p:style>
              <p:txBody>
                <a:bodyPr rtlCol="0" anchor="ctr"/>
                <a:p>
                  <a:pPr algn="ctr"/>
                  <a:endParaRPr lang="zh-CN" altLang="en-US"/>
                </a:p>
              </p:txBody>
            </p:sp>
          </p:grpSp>
          <p:cxnSp>
            <p:nvCxnSpPr>
              <p:cNvPr id="120" name="直接连接符 45"/>
              <p:cNvCxnSpPr>
                <a:stCxn id="118" idx="2"/>
              </p:cNvCxnSpPr>
              <p:nvPr/>
            </p:nvCxnSpPr>
            <p:spPr>
              <a:xfrm flipV="1">
                <a:off x="8225" y="2596"/>
                <a:ext cx="2143" cy="9"/>
              </a:xfrm>
              <a:prstGeom prst="line">
                <a:avLst/>
              </a:prstGeom>
              <a:ln w="50800">
                <a:solidFill>
                  <a:srgbClr val="A95350"/>
                </a:solidFill>
              </a:ln>
            </p:spPr>
            <p:style>
              <a:lnRef idx="2">
                <a:schemeClr val="accent1"/>
              </a:lnRef>
              <a:fillRef idx="0">
                <a:srgbClr val="FFFFFF"/>
              </a:fillRef>
              <a:effectRef idx="0">
                <a:srgbClr val="FFFFFF"/>
              </a:effectRef>
              <a:fontRef idx="minor">
                <a:schemeClr val="tx1"/>
              </a:fontRef>
            </p:style>
          </p:cxnSp>
        </p:grpSp>
        <p:grpSp>
          <p:nvGrpSpPr>
            <p:cNvPr id="121" name="组合 58"/>
            <p:cNvGrpSpPr/>
            <p:nvPr/>
          </p:nvGrpSpPr>
          <p:grpSpPr>
            <a:xfrm>
              <a:off x="8227" y="3553"/>
              <a:ext cx="2216" cy="378"/>
              <a:chOff x="8225" y="2417"/>
              <a:chExt cx="2216" cy="378"/>
            </a:xfrm>
          </p:grpSpPr>
          <p:grpSp>
            <p:nvGrpSpPr>
              <p:cNvPr id="122" name="组合 59"/>
              <p:cNvGrpSpPr/>
              <p:nvPr/>
            </p:nvGrpSpPr>
            <p:grpSpPr>
              <a:xfrm>
                <a:off x="8225" y="2417"/>
                <a:ext cx="2216" cy="378"/>
                <a:chOff x="8225" y="2417"/>
                <a:chExt cx="2216" cy="378"/>
              </a:xfrm>
            </p:grpSpPr>
            <p:sp>
              <p:nvSpPr>
                <p:cNvPr id="123" name="椭圆 60"/>
                <p:cNvSpPr/>
                <p:nvPr/>
              </p:nvSpPr>
              <p:spPr>
                <a:xfrm>
                  <a:off x="8225" y="2417"/>
                  <a:ext cx="343" cy="376"/>
                </a:xfrm>
                <a:prstGeom prst="ellipse">
                  <a:avLst/>
                </a:prstGeom>
                <a:solidFill>
                  <a:srgbClr val="A95350"/>
                </a:solidFill>
                <a:ln>
                  <a:noFill/>
                </a:ln>
              </p:spPr>
              <p:style>
                <a:lnRef idx="2">
                  <a:schemeClr val="accent1">
                    <a:lumMod val="75000"/>
                  </a:schemeClr>
                </a:lnRef>
                <a:fillRef idx="1">
                  <a:schemeClr val="accent1"/>
                </a:fillRef>
                <a:effectRef idx="0">
                  <a:srgbClr val="FFFFFF"/>
                </a:effectRef>
                <a:fontRef idx="minor">
                  <a:schemeClr val="lt1"/>
                </a:fontRef>
              </p:style>
              <p:txBody>
                <a:bodyPr rtlCol="0" anchor="ctr"/>
                <a:p>
                  <a:pPr algn="ctr"/>
                  <a:endParaRPr lang="zh-CN" altLang="en-US"/>
                </a:p>
              </p:txBody>
            </p:sp>
            <p:sp>
              <p:nvSpPr>
                <p:cNvPr id="124" name="椭圆 61"/>
                <p:cNvSpPr/>
                <p:nvPr/>
              </p:nvSpPr>
              <p:spPr>
                <a:xfrm>
                  <a:off x="10099" y="2419"/>
                  <a:ext cx="343" cy="376"/>
                </a:xfrm>
                <a:prstGeom prst="ellipse">
                  <a:avLst/>
                </a:prstGeom>
                <a:solidFill>
                  <a:srgbClr val="A95350"/>
                </a:solidFill>
                <a:ln>
                  <a:noFill/>
                </a:ln>
              </p:spPr>
              <p:style>
                <a:lnRef idx="2">
                  <a:schemeClr val="accent1">
                    <a:lumMod val="75000"/>
                  </a:schemeClr>
                </a:lnRef>
                <a:fillRef idx="1">
                  <a:schemeClr val="accent1"/>
                </a:fillRef>
                <a:effectRef idx="0">
                  <a:srgbClr val="FFFFFF"/>
                </a:effectRef>
                <a:fontRef idx="minor">
                  <a:schemeClr val="lt1"/>
                </a:fontRef>
              </p:style>
              <p:txBody>
                <a:bodyPr rtlCol="0" anchor="ctr"/>
                <a:p>
                  <a:pPr algn="ctr"/>
                  <a:endParaRPr lang="zh-CN" altLang="en-US"/>
                </a:p>
              </p:txBody>
            </p:sp>
          </p:grpSp>
          <p:cxnSp>
            <p:nvCxnSpPr>
              <p:cNvPr id="125" name="直接连接符 62"/>
              <p:cNvCxnSpPr>
                <a:stCxn id="123" idx="2"/>
              </p:cNvCxnSpPr>
              <p:nvPr/>
            </p:nvCxnSpPr>
            <p:spPr>
              <a:xfrm flipV="1">
                <a:off x="8225" y="2596"/>
                <a:ext cx="2143" cy="9"/>
              </a:xfrm>
              <a:prstGeom prst="line">
                <a:avLst/>
              </a:prstGeom>
              <a:ln w="50800">
                <a:solidFill>
                  <a:srgbClr val="A95350"/>
                </a:solidFill>
              </a:ln>
            </p:spPr>
            <p:style>
              <a:lnRef idx="2">
                <a:schemeClr val="accent1"/>
              </a:lnRef>
              <a:fillRef idx="0">
                <a:srgbClr val="FFFFFF"/>
              </a:fillRef>
              <a:effectRef idx="0">
                <a:srgbClr val="FFFFFF"/>
              </a:effectRef>
              <a:fontRef idx="minor">
                <a:schemeClr val="tx1"/>
              </a:fontRef>
            </p:style>
          </p:cxnSp>
        </p:grpSp>
        <p:grpSp>
          <p:nvGrpSpPr>
            <p:cNvPr id="126" name="组合 68"/>
            <p:cNvGrpSpPr/>
            <p:nvPr/>
          </p:nvGrpSpPr>
          <p:grpSpPr>
            <a:xfrm>
              <a:off x="8229" y="4653"/>
              <a:ext cx="2216" cy="378"/>
              <a:chOff x="8225" y="2417"/>
              <a:chExt cx="2216" cy="378"/>
            </a:xfrm>
          </p:grpSpPr>
          <p:grpSp>
            <p:nvGrpSpPr>
              <p:cNvPr id="127" name="组合 69"/>
              <p:cNvGrpSpPr/>
              <p:nvPr/>
            </p:nvGrpSpPr>
            <p:grpSpPr>
              <a:xfrm>
                <a:off x="8225" y="2417"/>
                <a:ext cx="2216" cy="378"/>
                <a:chOff x="8225" y="2417"/>
                <a:chExt cx="2216" cy="378"/>
              </a:xfrm>
            </p:grpSpPr>
            <p:sp>
              <p:nvSpPr>
                <p:cNvPr id="128" name="椭圆 70"/>
                <p:cNvSpPr/>
                <p:nvPr/>
              </p:nvSpPr>
              <p:spPr>
                <a:xfrm>
                  <a:off x="8225" y="2417"/>
                  <a:ext cx="343" cy="376"/>
                </a:xfrm>
                <a:prstGeom prst="ellipse">
                  <a:avLst/>
                </a:prstGeom>
                <a:solidFill>
                  <a:srgbClr val="A95350"/>
                </a:solidFill>
                <a:ln>
                  <a:noFill/>
                </a:ln>
              </p:spPr>
              <p:style>
                <a:lnRef idx="2">
                  <a:schemeClr val="accent1">
                    <a:lumMod val="75000"/>
                  </a:schemeClr>
                </a:lnRef>
                <a:fillRef idx="1">
                  <a:schemeClr val="accent1"/>
                </a:fillRef>
                <a:effectRef idx="0">
                  <a:srgbClr val="FFFFFF"/>
                </a:effectRef>
                <a:fontRef idx="minor">
                  <a:schemeClr val="lt1"/>
                </a:fontRef>
              </p:style>
              <p:txBody>
                <a:bodyPr rtlCol="0" anchor="ctr"/>
                <a:p>
                  <a:pPr algn="ctr"/>
                  <a:endParaRPr lang="zh-CN" altLang="en-US"/>
                </a:p>
              </p:txBody>
            </p:sp>
            <p:sp>
              <p:nvSpPr>
                <p:cNvPr id="129" name="椭圆 71"/>
                <p:cNvSpPr/>
                <p:nvPr/>
              </p:nvSpPr>
              <p:spPr>
                <a:xfrm>
                  <a:off x="10099" y="2419"/>
                  <a:ext cx="343" cy="376"/>
                </a:xfrm>
                <a:prstGeom prst="ellipse">
                  <a:avLst/>
                </a:prstGeom>
                <a:solidFill>
                  <a:srgbClr val="A95350"/>
                </a:solidFill>
                <a:ln>
                  <a:noFill/>
                </a:ln>
              </p:spPr>
              <p:style>
                <a:lnRef idx="2">
                  <a:schemeClr val="accent1">
                    <a:lumMod val="75000"/>
                  </a:schemeClr>
                </a:lnRef>
                <a:fillRef idx="1">
                  <a:schemeClr val="accent1"/>
                </a:fillRef>
                <a:effectRef idx="0">
                  <a:srgbClr val="FFFFFF"/>
                </a:effectRef>
                <a:fontRef idx="minor">
                  <a:schemeClr val="lt1"/>
                </a:fontRef>
              </p:style>
              <p:txBody>
                <a:bodyPr rtlCol="0" anchor="ctr"/>
                <a:p>
                  <a:pPr algn="ctr"/>
                  <a:endParaRPr lang="zh-CN" altLang="en-US"/>
                </a:p>
              </p:txBody>
            </p:sp>
          </p:grpSp>
          <p:cxnSp>
            <p:nvCxnSpPr>
              <p:cNvPr id="130" name="直接连接符 72"/>
              <p:cNvCxnSpPr>
                <a:stCxn id="128" idx="2"/>
              </p:cNvCxnSpPr>
              <p:nvPr/>
            </p:nvCxnSpPr>
            <p:spPr>
              <a:xfrm flipV="1">
                <a:off x="8225" y="2596"/>
                <a:ext cx="2143" cy="9"/>
              </a:xfrm>
              <a:prstGeom prst="line">
                <a:avLst/>
              </a:prstGeom>
              <a:ln w="50800">
                <a:solidFill>
                  <a:srgbClr val="A95350"/>
                </a:solidFill>
              </a:ln>
            </p:spPr>
            <p:style>
              <a:lnRef idx="2">
                <a:schemeClr val="accent1"/>
              </a:lnRef>
              <a:fillRef idx="0">
                <a:srgbClr val="FFFFFF"/>
              </a:fillRef>
              <a:effectRef idx="0">
                <a:srgbClr val="FFFFFF"/>
              </a:effectRef>
              <a:fontRef idx="minor">
                <a:schemeClr val="tx1"/>
              </a:fontRef>
            </p:style>
          </p:cxnSp>
        </p:grpSp>
        <p:grpSp>
          <p:nvGrpSpPr>
            <p:cNvPr id="131" name="组合 75"/>
            <p:cNvGrpSpPr/>
            <p:nvPr/>
          </p:nvGrpSpPr>
          <p:grpSpPr>
            <a:xfrm>
              <a:off x="8231" y="5771"/>
              <a:ext cx="2216" cy="378"/>
              <a:chOff x="8225" y="2417"/>
              <a:chExt cx="2216" cy="378"/>
            </a:xfrm>
          </p:grpSpPr>
          <p:grpSp>
            <p:nvGrpSpPr>
              <p:cNvPr id="132" name="组合 76"/>
              <p:cNvGrpSpPr/>
              <p:nvPr/>
            </p:nvGrpSpPr>
            <p:grpSpPr>
              <a:xfrm>
                <a:off x="8225" y="2417"/>
                <a:ext cx="2216" cy="378"/>
                <a:chOff x="8225" y="2417"/>
                <a:chExt cx="2216" cy="378"/>
              </a:xfrm>
            </p:grpSpPr>
            <p:sp>
              <p:nvSpPr>
                <p:cNvPr id="133" name="椭圆 77"/>
                <p:cNvSpPr/>
                <p:nvPr/>
              </p:nvSpPr>
              <p:spPr>
                <a:xfrm>
                  <a:off x="8225" y="2417"/>
                  <a:ext cx="343" cy="376"/>
                </a:xfrm>
                <a:prstGeom prst="ellipse">
                  <a:avLst/>
                </a:prstGeom>
                <a:solidFill>
                  <a:srgbClr val="A95350"/>
                </a:solidFill>
                <a:ln>
                  <a:noFill/>
                </a:ln>
              </p:spPr>
              <p:style>
                <a:lnRef idx="2">
                  <a:schemeClr val="accent1">
                    <a:lumMod val="75000"/>
                  </a:schemeClr>
                </a:lnRef>
                <a:fillRef idx="1">
                  <a:schemeClr val="accent1"/>
                </a:fillRef>
                <a:effectRef idx="0">
                  <a:srgbClr val="FFFFFF"/>
                </a:effectRef>
                <a:fontRef idx="minor">
                  <a:schemeClr val="lt1"/>
                </a:fontRef>
              </p:style>
              <p:txBody>
                <a:bodyPr rtlCol="0" anchor="ctr"/>
                <a:p>
                  <a:pPr algn="ctr"/>
                  <a:endParaRPr lang="zh-CN" altLang="en-US"/>
                </a:p>
              </p:txBody>
            </p:sp>
            <p:sp>
              <p:nvSpPr>
                <p:cNvPr id="134" name="椭圆 78"/>
                <p:cNvSpPr/>
                <p:nvPr/>
              </p:nvSpPr>
              <p:spPr>
                <a:xfrm>
                  <a:off x="10099" y="2419"/>
                  <a:ext cx="343" cy="376"/>
                </a:xfrm>
                <a:prstGeom prst="ellipse">
                  <a:avLst/>
                </a:prstGeom>
                <a:solidFill>
                  <a:srgbClr val="A95350"/>
                </a:solidFill>
                <a:ln>
                  <a:noFill/>
                </a:ln>
              </p:spPr>
              <p:style>
                <a:lnRef idx="2">
                  <a:schemeClr val="accent1">
                    <a:lumMod val="75000"/>
                  </a:schemeClr>
                </a:lnRef>
                <a:fillRef idx="1">
                  <a:schemeClr val="accent1"/>
                </a:fillRef>
                <a:effectRef idx="0">
                  <a:srgbClr val="FFFFFF"/>
                </a:effectRef>
                <a:fontRef idx="minor">
                  <a:schemeClr val="lt1"/>
                </a:fontRef>
              </p:style>
              <p:txBody>
                <a:bodyPr rtlCol="0" anchor="ctr"/>
                <a:p>
                  <a:pPr algn="ctr"/>
                  <a:endParaRPr lang="zh-CN" altLang="en-US"/>
                </a:p>
              </p:txBody>
            </p:sp>
          </p:grpSp>
          <p:cxnSp>
            <p:nvCxnSpPr>
              <p:cNvPr id="135" name="直接连接符 79"/>
              <p:cNvCxnSpPr>
                <a:stCxn id="133" idx="2"/>
              </p:cNvCxnSpPr>
              <p:nvPr/>
            </p:nvCxnSpPr>
            <p:spPr>
              <a:xfrm flipV="1">
                <a:off x="8225" y="2596"/>
                <a:ext cx="2143" cy="9"/>
              </a:xfrm>
              <a:prstGeom prst="line">
                <a:avLst/>
              </a:prstGeom>
              <a:ln w="50800">
                <a:solidFill>
                  <a:srgbClr val="A95350"/>
                </a:solidFill>
              </a:ln>
            </p:spPr>
            <p:style>
              <a:lnRef idx="2">
                <a:schemeClr val="accent1"/>
              </a:lnRef>
              <a:fillRef idx="0">
                <a:srgbClr val="FFFFFF"/>
              </a:fillRef>
              <a:effectRef idx="0">
                <a:srgbClr val="FFFFFF"/>
              </a:effectRef>
              <a:fontRef idx="minor">
                <a:schemeClr val="tx1"/>
              </a:fontRef>
            </p:style>
          </p:cxnSp>
        </p:grpSp>
        <p:grpSp>
          <p:nvGrpSpPr>
            <p:cNvPr id="136" name="组合 80"/>
            <p:cNvGrpSpPr/>
            <p:nvPr/>
          </p:nvGrpSpPr>
          <p:grpSpPr>
            <a:xfrm>
              <a:off x="8233" y="6853"/>
              <a:ext cx="2216" cy="378"/>
              <a:chOff x="8225" y="2417"/>
              <a:chExt cx="2216" cy="378"/>
            </a:xfrm>
          </p:grpSpPr>
          <p:grpSp>
            <p:nvGrpSpPr>
              <p:cNvPr id="137" name="组合 81"/>
              <p:cNvGrpSpPr/>
              <p:nvPr/>
            </p:nvGrpSpPr>
            <p:grpSpPr>
              <a:xfrm>
                <a:off x="8225" y="2417"/>
                <a:ext cx="2216" cy="378"/>
                <a:chOff x="8225" y="2417"/>
                <a:chExt cx="2216" cy="378"/>
              </a:xfrm>
            </p:grpSpPr>
            <p:sp>
              <p:nvSpPr>
                <p:cNvPr id="138" name="椭圆 82"/>
                <p:cNvSpPr/>
                <p:nvPr/>
              </p:nvSpPr>
              <p:spPr>
                <a:xfrm>
                  <a:off x="8225" y="2417"/>
                  <a:ext cx="343" cy="376"/>
                </a:xfrm>
                <a:prstGeom prst="ellipse">
                  <a:avLst/>
                </a:prstGeom>
                <a:solidFill>
                  <a:srgbClr val="A95350"/>
                </a:solidFill>
                <a:ln>
                  <a:noFill/>
                </a:ln>
              </p:spPr>
              <p:style>
                <a:lnRef idx="2">
                  <a:schemeClr val="accent1">
                    <a:lumMod val="75000"/>
                  </a:schemeClr>
                </a:lnRef>
                <a:fillRef idx="1">
                  <a:schemeClr val="accent1"/>
                </a:fillRef>
                <a:effectRef idx="0">
                  <a:srgbClr val="FFFFFF"/>
                </a:effectRef>
                <a:fontRef idx="minor">
                  <a:schemeClr val="lt1"/>
                </a:fontRef>
              </p:style>
              <p:txBody>
                <a:bodyPr rtlCol="0" anchor="ctr"/>
                <a:p>
                  <a:pPr algn="ctr"/>
                  <a:endParaRPr lang="zh-CN" altLang="en-US"/>
                </a:p>
              </p:txBody>
            </p:sp>
            <p:sp>
              <p:nvSpPr>
                <p:cNvPr id="139" name="椭圆 83"/>
                <p:cNvSpPr/>
                <p:nvPr/>
              </p:nvSpPr>
              <p:spPr>
                <a:xfrm>
                  <a:off x="10099" y="2419"/>
                  <a:ext cx="343" cy="376"/>
                </a:xfrm>
                <a:prstGeom prst="ellipse">
                  <a:avLst/>
                </a:prstGeom>
                <a:solidFill>
                  <a:srgbClr val="A95350"/>
                </a:solidFill>
                <a:ln>
                  <a:noFill/>
                </a:ln>
              </p:spPr>
              <p:style>
                <a:lnRef idx="2">
                  <a:schemeClr val="accent1">
                    <a:lumMod val="75000"/>
                  </a:schemeClr>
                </a:lnRef>
                <a:fillRef idx="1">
                  <a:schemeClr val="accent1"/>
                </a:fillRef>
                <a:effectRef idx="0">
                  <a:srgbClr val="FFFFFF"/>
                </a:effectRef>
                <a:fontRef idx="minor">
                  <a:schemeClr val="lt1"/>
                </a:fontRef>
              </p:style>
              <p:txBody>
                <a:bodyPr rtlCol="0" anchor="ctr"/>
                <a:p>
                  <a:pPr algn="ctr"/>
                  <a:endParaRPr lang="zh-CN" altLang="en-US"/>
                </a:p>
              </p:txBody>
            </p:sp>
          </p:grpSp>
          <p:cxnSp>
            <p:nvCxnSpPr>
              <p:cNvPr id="140" name="直接连接符 84"/>
              <p:cNvCxnSpPr>
                <a:stCxn id="138" idx="2"/>
              </p:cNvCxnSpPr>
              <p:nvPr/>
            </p:nvCxnSpPr>
            <p:spPr>
              <a:xfrm flipV="1">
                <a:off x="8225" y="2596"/>
                <a:ext cx="2143" cy="9"/>
              </a:xfrm>
              <a:prstGeom prst="line">
                <a:avLst/>
              </a:prstGeom>
              <a:ln w="50800">
                <a:solidFill>
                  <a:srgbClr val="A95350"/>
                </a:solidFill>
              </a:ln>
            </p:spPr>
            <p:style>
              <a:lnRef idx="2">
                <a:schemeClr val="accent1"/>
              </a:lnRef>
              <a:fillRef idx="0">
                <a:srgbClr val="FFFFFF"/>
              </a:fillRef>
              <a:effectRef idx="0">
                <a:srgbClr val="FFFFFF"/>
              </a:effectRef>
              <a:fontRef idx="minor">
                <a:schemeClr val="tx1"/>
              </a:fontRef>
            </p:style>
          </p:cxnSp>
        </p:grpSp>
        <p:grpSp>
          <p:nvGrpSpPr>
            <p:cNvPr id="141" name="组合 85"/>
            <p:cNvGrpSpPr/>
            <p:nvPr/>
          </p:nvGrpSpPr>
          <p:grpSpPr>
            <a:xfrm>
              <a:off x="8235" y="8007"/>
              <a:ext cx="2216" cy="378"/>
              <a:chOff x="8225" y="2417"/>
              <a:chExt cx="2216" cy="378"/>
            </a:xfrm>
          </p:grpSpPr>
          <p:grpSp>
            <p:nvGrpSpPr>
              <p:cNvPr id="142" name="组合 86"/>
              <p:cNvGrpSpPr/>
              <p:nvPr/>
            </p:nvGrpSpPr>
            <p:grpSpPr>
              <a:xfrm>
                <a:off x="8225" y="2417"/>
                <a:ext cx="2216" cy="378"/>
                <a:chOff x="8225" y="2417"/>
                <a:chExt cx="2216" cy="378"/>
              </a:xfrm>
            </p:grpSpPr>
            <p:sp>
              <p:nvSpPr>
                <p:cNvPr id="143" name="椭圆 87"/>
                <p:cNvSpPr/>
                <p:nvPr/>
              </p:nvSpPr>
              <p:spPr>
                <a:xfrm>
                  <a:off x="8225" y="2417"/>
                  <a:ext cx="343" cy="376"/>
                </a:xfrm>
                <a:prstGeom prst="ellipse">
                  <a:avLst/>
                </a:prstGeom>
                <a:solidFill>
                  <a:srgbClr val="A95350"/>
                </a:solidFill>
                <a:ln>
                  <a:noFill/>
                </a:ln>
              </p:spPr>
              <p:style>
                <a:lnRef idx="2">
                  <a:schemeClr val="accent1">
                    <a:lumMod val="75000"/>
                  </a:schemeClr>
                </a:lnRef>
                <a:fillRef idx="1">
                  <a:schemeClr val="accent1"/>
                </a:fillRef>
                <a:effectRef idx="0">
                  <a:srgbClr val="FFFFFF"/>
                </a:effectRef>
                <a:fontRef idx="minor">
                  <a:schemeClr val="lt1"/>
                </a:fontRef>
              </p:style>
              <p:txBody>
                <a:bodyPr rtlCol="0" anchor="ctr"/>
                <a:p>
                  <a:pPr algn="ctr"/>
                  <a:endParaRPr lang="zh-CN" altLang="en-US"/>
                </a:p>
              </p:txBody>
            </p:sp>
            <p:sp>
              <p:nvSpPr>
                <p:cNvPr id="144" name="椭圆 88"/>
                <p:cNvSpPr/>
                <p:nvPr/>
              </p:nvSpPr>
              <p:spPr>
                <a:xfrm>
                  <a:off x="10099" y="2419"/>
                  <a:ext cx="343" cy="376"/>
                </a:xfrm>
                <a:prstGeom prst="ellipse">
                  <a:avLst/>
                </a:prstGeom>
                <a:solidFill>
                  <a:srgbClr val="A95350"/>
                </a:solidFill>
                <a:ln>
                  <a:noFill/>
                </a:ln>
              </p:spPr>
              <p:style>
                <a:lnRef idx="2">
                  <a:schemeClr val="accent1">
                    <a:lumMod val="75000"/>
                  </a:schemeClr>
                </a:lnRef>
                <a:fillRef idx="1">
                  <a:schemeClr val="accent1"/>
                </a:fillRef>
                <a:effectRef idx="0">
                  <a:srgbClr val="FFFFFF"/>
                </a:effectRef>
                <a:fontRef idx="minor">
                  <a:schemeClr val="lt1"/>
                </a:fontRef>
              </p:style>
              <p:txBody>
                <a:bodyPr rtlCol="0" anchor="ctr"/>
                <a:p>
                  <a:pPr algn="ctr"/>
                  <a:endParaRPr lang="zh-CN" altLang="en-US"/>
                </a:p>
              </p:txBody>
            </p:sp>
          </p:grpSp>
          <p:cxnSp>
            <p:nvCxnSpPr>
              <p:cNvPr id="145" name="直接连接符 89"/>
              <p:cNvCxnSpPr>
                <a:stCxn id="143" idx="2"/>
              </p:cNvCxnSpPr>
              <p:nvPr/>
            </p:nvCxnSpPr>
            <p:spPr>
              <a:xfrm flipV="1">
                <a:off x="8225" y="2596"/>
                <a:ext cx="2143" cy="9"/>
              </a:xfrm>
              <a:prstGeom prst="line">
                <a:avLst/>
              </a:prstGeom>
              <a:ln w="50800">
                <a:solidFill>
                  <a:srgbClr val="A95350"/>
                </a:solidFill>
              </a:ln>
            </p:spPr>
            <p:style>
              <a:lnRef idx="2">
                <a:schemeClr val="accent1"/>
              </a:lnRef>
              <a:fillRef idx="0">
                <a:srgbClr val="FFFFFF"/>
              </a:fillRef>
              <a:effectRef idx="0">
                <a:srgbClr val="FFFFFF"/>
              </a:effectRef>
              <a:fontRef idx="minor">
                <a:schemeClr val="tx1"/>
              </a:fontRef>
            </p:style>
          </p:cxnSp>
        </p:grpSp>
        <p:pic>
          <p:nvPicPr>
            <p:cNvPr id="146" name="图片 2"/>
            <p:cNvPicPr>
              <a:picLocks noChangeAspect="1"/>
            </p:cNvPicPr>
            <p:nvPr/>
          </p:nvPicPr>
          <p:blipFill>
            <a:blip r:embed="rId1">
              <a:clrChange>
                <a:clrFrom>
                  <a:srgbClr val="FFFFFF">
                    <a:alpha val="100000"/>
                  </a:srgbClr>
                </a:clrFrom>
                <a:clrTo>
                  <a:srgbClr val="FFFFFF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3016" y="1627"/>
              <a:ext cx="5490" cy="7545"/>
            </a:xfrm>
            <a:prstGeom prst="rect">
              <a:avLst/>
            </a:prstGeom>
          </p:spPr>
        </p:pic>
        <p:pic>
          <p:nvPicPr>
            <p:cNvPr id="147" name="图片 4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>
                    <a:alpha val="100000"/>
                  </a:srgbClr>
                </a:clrFrom>
                <a:clrTo>
                  <a:srgbClr val="FFFFFF">
                    <a:alpha val="100000"/>
                    <a:alpha val="0"/>
                  </a:srgbClr>
                </a:clrTo>
              </a:clrChange>
            </a:blip>
            <a:srcRect t="14"/>
            <a:stretch>
              <a:fillRect/>
            </a:stretch>
          </p:blipFill>
          <p:spPr>
            <a:xfrm>
              <a:off x="10564" y="1627"/>
              <a:ext cx="5075" cy="7106"/>
            </a:xfrm>
            <a:prstGeom prst="rect">
              <a:avLst/>
            </a:prstGeom>
          </p:spPr>
        </p:pic>
      </p:grpSp>
      <p:sp>
        <p:nvSpPr>
          <p:cNvPr id="111" name="箭头: V 形 566"/>
          <p:cNvSpPr/>
          <p:nvPr/>
        </p:nvSpPr>
        <p:spPr>
          <a:xfrm>
            <a:off x="173990" y="224155"/>
            <a:ext cx="2959100" cy="775970"/>
          </a:xfrm>
          <a:prstGeom prst="chevron">
            <a:avLst>
              <a:gd name="adj" fmla="val 40291"/>
            </a:avLst>
          </a:prstGeom>
          <a:gradFill>
            <a:gsLst>
              <a:gs pos="0">
                <a:srgbClr val="41070B"/>
              </a:gs>
              <a:gs pos="100000">
                <a:srgbClr val="7B3D40"/>
              </a:gs>
            </a:gsLst>
            <a:lin ang="2700000" scaled="1"/>
          </a:gradFill>
          <a:ln>
            <a:noFill/>
          </a:ln>
          <a:effectLst>
            <a:outerShdw blurRad="50800" dist="38100" dir="2700000" algn="tl" rotWithShape="0">
              <a:srgbClr val="7B3D40">
                <a:alpha val="4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l"/>
            <a:endParaRPr lang="zh-CN" altLang="en-US" sz="3200" b="1">
              <a:solidFill>
                <a:schemeClr val="bg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algn="l"/>
            <a:r>
              <a:rPr lang="zh-CN" altLang="en-US" sz="3200" b="1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剧本</a:t>
            </a:r>
            <a:r>
              <a:rPr lang="zh-CN" altLang="en-US" sz="3200" b="1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改编会</a:t>
            </a:r>
            <a:endParaRPr lang="zh-CN" altLang="en-US" sz="3200" b="1">
              <a:solidFill>
                <a:schemeClr val="bg1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algn="l"/>
            <a:endParaRPr lang="zh-CN" altLang="en-US" sz="3200" b="1">
              <a:solidFill>
                <a:schemeClr val="bg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48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9" name="组合 2"/>
          <p:cNvGrpSpPr/>
          <p:nvPr/>
        </p:nvGrpSpPr>
        <p:grpSpPr>
          <a:xfrm>
            <a:off x="1888490" y="763905"/>
            <a:ext cx="8519160" cy="5402580"/>
            <a:chOff x="2578" y="1203"/>
            <a:chExt cx="13416" cy="8508"/>
          </a:xfrm>
        </p:grpSpPr>
        <p:sp>
          <p:nvSpPr>
            <p:cNvPr id="150" name="圆角矩形 3"/>
            <p:cNvSpPr/>
            <p:nvPr/>
          </p:nvSpPr>
          <p:spPr>
            <a:xfrm>
              <a:off x="2578" y="1203"/>
              <a:ext cx="6394" cy="8508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51" name="圆角矩形 5"/>
            <p:cNvSpPr/>
            <p:nvPr/>
          </p:nvSpPr>
          <p:spPr>
            <a:xfrm>
              <a:off x="9600" y="1203"/>
              <a:ext cx="6394" cy="8506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grpSp>
          <p:nvGrpSpPr>
            <p:cNvPr id="152" name="组合 57"/>
            <p:cNvGrpSpPr/>
            <p:nvPr/>
          </p:nvGrpSpPr>
          <p:grpSpPr>
            <a:xfrm>
              <a:off x="8225" y="2417"/>
              <a:ext cx="2216" cy="378"/>
              <a:chOff x="8225" y="2417"/>
              <a:chExt cx="2216" cy="378"/>
            </a:xfrm>
          </p:grpSpPr>
          <p:grpSp>
            <p:nvGrpSpPr>
              <p:cNvPr id="153" name="组合 10"/>
              <p:cNvGrpSpPr/>
              <p:nvPr/>
            </p:nvGrpSpPr>
            <p:grpSpPr>
              <a:xfrm>
                <a:off x="8225" y="2417"/>
                <a:ext cx="2216" cy="378"/>
                <a:chOff x="8225" y="2417"/>
                <a:chExt cx="2216" cy="378"/>
              </a:xfrm>
            </p:grpSpPr>
            <p:sp>
              <p:nvSpPr>
                <p:cNvPr id="154" name="椭圆 6"/>
                <p:cNvSpPr/>
                <p:nvPr/>
              </p:nvSpPr>
              <p:spPr>
                <a:xfrm>
                  <a:off x="8225" y="2417"/>
                  <a:ext cx="343" cy="376"/>
                </a:xfrm>
                <a:prstGeom prst="ellipse">
                  <a:avLst/>
                </a:prstGeom>
                <a:solidFill>
                  <a:srgbClr val="A95350"/>
                </a:solidFill>
                <a:ln>
                  <a:noFill/>
                </a:ln>
              </p:spPr>
              <p:style>
                <a:lnRef idx="2">
                  <a:schemeClr val="accent1">
                    <a:lumMod val="75000"/>
                  </a:schemeClr>
                </a:lnRef>
                <a:fillRef idx="1">
                  <a:schemeClr val="accent1"/>
                </a:fillRef>
                <a:effectRef idx="0">
                  <a:srgbClr val="FFFFFF"/>
                </a:effectRef>
                <a:fontRef idx="minor">
                  <a:schemeClr val="lt1"/>
                </a:fontRef>
              </p:style>
              <p:txBody>
                <a:bodyPr rtlCol="0" anchor="ctr"/>
                <a:p>
                  <a:pPr algn="ctr"/>
                  <a:endParaRPr lang="zh-CN" altLang="en-US"/>
                </a:p>
              </p:txBody>
            </p:sp>
            <p:sp>
              <p:nvSpPr>
                <p:cNvPr id="155" name="椭圆 7"/>
                <p:cNvSpPr/>
                <p:nvPr/>
              </p:nvSpPr>
              <p:spPr>
                <a:xfrm>
                  <a:off x="10099" y="2419"/>
                  <a:ext cx="343" cy="376"/>
                </a:xfrm>
                <a:prstGeom prst="ellipse">
                  <a:avLst/>
                </a:prstGeom>
                <a:solidFill>
                  <a:srgbClr val="A95350"/>
                </a:solidFill>
                <a:ln>
                  <a:noFill/>
                </a:ln>
              </p:spPr>
              <p:style>
                <a:lnRef idx="2">
                  <a:schemeClr val="accent1">
                    <a:lumMod val="75000"/>
                  </a:schemeClr>
                </a:lnRef>
                <a:fillRef idx="1">
                  <a:schemeClr val="accent1"/>
                </a:fillRef>
                <a:effectRef idx="0">
                  <a:srgbClr val="FFFFFF"/>
                </a:effectRef>
                <a:fontRef idx="minor">
                  <a:schemeClr val="lt1"/>
                </a:fontRef>
              </p:style>
              <p:txBody>
                <a:bodyPr rtlCol="0" anchor="ctr"/>
                <a:p>
                  <a:pPr algn="ctr"/>
                  <a:endParaRPr lang="zh-CN" altLang="en-US"/>
                </a:p>
              </p:txBody>
            </p:sp>
          </p:grpSp>
          <p:cxnSp>
            <p:nvCxnSpPr>
              <p:cNvPr id="156" name="直接连接符 45"/>
              <p:cNvCxnSpPr>
                <a:stCxn id="154" idx="2"/>
              </p:cNvCxnSpPr>
              <p:nvPr/>
            </p:nvCxnSpPr>
            <p:spPr>
              <a:xfrm flipV="1">
                <a:off x="8225" y="2596"/>
                <a:ext cx="2143" cy="9"/>
              </a:xfrm>
              <a:prstGeom prst="line">
                <a:avLst/>
              </a:prstGeom>
              <a:ln w="50800">
                <a:solidFill>
                  <a:srgbClr val="A95350"/>
                </a:solidFill>
              </a:ln>
            </p:spPr>
            <p:style>
              <a:lnRef idx="2">
                <a:schemeClr val="accent1"/>
              </a:lnRef>
              <a:fillRef idx="0">
                <a:srgbClr val="FFFFFF"/>
              </a:fillRef>
              <a:effectRef idx="0">
                <a:srgbClr val="FFFFFF"/>
              </a:effectRef>
              <a:fontRef idx="minor">
                <a:schemeClr val="tx1"/>
              </a:fontRef>
            </p:style>
          </p:cxnSp>
        </p:grpSp>
        <p:grpSp>
          <p:nvGrpSpPr>
            <p:cNvPr id="157" name="组合 58"/>
            <p:cNvGrpSpPr/>
            <p:nvPr/>
          </p:nvGrpSpPr>
          <p:grpSpPr>
            <a:xfrm>
              <a:off x="8227" y="3553"/>
              <a:ext cx="2216" cy="378"/>
              <a:chOff x="8225" y="2417"/>
              <a:chExt cx="2216" cy="378"/>
            </a:xfrm>
          </p:grpSpPr>
          <p:grpSp>
            <p:nvGrpSpPr>
              <p:cNvPr id="158" name="组合 59"/>
              <p:cNvGrpSpPr/>
              <p:nvPr/>
            </p:nvGrpSpPr>
            <p:grpSpPr>
              <a:xfrm>
                <a:off x="8225" y="2417"/>
                <a:ext cx="2216" cy="378"/>
                <a:chOff x="8225" y="2417"/>
                <a:chExt cx="2216" cy="378"/>
              </a:xfrm>
            </p:grpSpPr>
            <p:sp>
              <p:nvSpPr>
                <p:cNvPr id="159" name="椭圆 60"/>
                <p:cNvSpPr/>
                <p:nvPr/>
              </p:nvSpPr>
              <p:spPr>
                <a:xfrm>
                  <a:off x="8225" y="2417"/>
                  <a:ext cx="343" cy="376"/>
                </a:xfrm>
                <a:prstGeom prst="ellipse">
                  <a:avLst/>
                </a:prstGeom>
                <a:solidFill>
                  <a:srgbClr val="A95350"/>
                </a:solidFill>
                <a:ln>
                  <a:noFill/>
                </a:ln>
              </p:spPr>
              <p:style>
                <a:lnRef idx="2">
                  <a:schemeClr val="accent1">
                    <a:lumMod val="75000"/>
                  </a:schemeClr>
                </a:lnRef>
                <a:fillRef idx="1">
                  <a:schemeClr val="accent1"/>
                </a:fillRef>
                <a:effectRef idx="0">
                  <a:srgbClr val="FFFFFF"/>
                </a:effectRef>
                <a:fontRef idx="minor">
                  <a:schemeClr val="lt1"/>
                </a:fontRef>
              </p:style>
              <p:txBody>
                <a:bodyPr rtlCol="0" anchor="ctr"/>
                <a:p>
                  <a:pPr algn="ctr"/>
                  <a:endParaRPr lang="zh-CN" altLang="en-US"/>
                </a:p>
              </p:txBody>
            </p:sp>
            <p:sp>
              <p:nvSpPr>
                <p:cNvPr id="160" name="椭圆 61"/>
                <p:cNvSpPr/>
                <p:nvPr/>
              </p:nvSpPr>
              <p:spPr>
                <a:xfrm>
                  <a:off x="10099" y="2419"/>
                  <a:ext cx="343" cy="376"/>
                </a:xfrm>
                <a:prstGeom prst="ellipse">
                  <a:avLst/>
                </a:prstGeom>
                <a:solidFill>
                  <a:srgbClr val="A95350"/>
                </a:solidFill>
                <a:ln>
                  <a:noFill/>
                </a:ln>
              </p:spPr>
              <p:style>
                <a:lnRef idx="2">
                  <a:schemeClr val="accent1">
                    <a:lumMod val="75000"/>
                  </a:schemeClr>
                </a:lnRef>
                <a:fillRef idx="1">
                  <a:schemeClr val="accent1"/>
                </a:fillRef>
                <a:effectRef idx="0">
                  <a:srgbClr val="FFFFFF"/>
                </a:effectRef>
                <a:fontRef idx="minor">
                  <a:schemeClr val="lt1"/>
                </a:fontRef>
              </p:style>
              <p:txBody>
                <a:bodyPr rtlCol="0" anchor="ctr"/>
                <a:p>
                  <a:pPr algn="ctr"/>
                  <a:endParaRPr lang="zh-CN" altLang="en-US"/>
                </a:p>
              </p:txBody>
            </p:sp>
          </p:grpSp>
          <p:cxnSp>
            <p:nvCxnSpPr>
              <p:cNvPr id="161" name="直接连接符 62"/>
              <p:cNvCxnSpPr>
                <a:stCxn id="159" idx="2"/>
              </p:cNvCxnSpPr>
              <p:nvPr/>
            </p:nvCxnSpPr>
            <p:spPr>
              <a:xfrm flipV="1">
                <a:off x="8225" y="2596"/>
                <a:ext cx="2143" cy="9"/>
              </a:xfrm>
              <a:prstGeom prst="line">
                <a:avLst/>
              </a:prstGeom>
              <a:ln w="50800">
                <a:solidFill>
                  <a:srgbClr val="A95350"/>
                </a:solidFill>
              </a:ln>
            </p:spPr>
            <p:style>
              <a:lnRef idx="2">
                <a:schemeClr val="accent1"/>
              </a:lnRef>
              <a:fillRef idx="0">
                <a:srgbClr val="FFFFFF"/>
              </a:fillRef>
              <a:effectRef idx="0">
                <a:srgbClr val="FFFFFF"/>
              </a:effectRef>
              <a:fontRef idx="minor">
                <a:schemeClr val="tx1"/>
              </a:fontRef>
            </p:style>
          </p:cxnSp>
        </p:grpSp>
        <p:grpSp>
          <p:nvGrpSpPr>
            <p:cNvPr id="162" name="组合 68"/>
            <p:cNvGrpSpPr/>
            <p:nvPr/>
          </p:nvGrpSpPr>
          <p:grpSpPr>
            <a:xfrm>
              <a:off x="8229" y="4653"/>
              <a:ext cx="2216" cy="378"/>
              <a:chOff x="8225" y="2417"/>
              <a:chExt cx="2216" cy="378"/>
            </a:xfrm>
          </p:grpSpPr>
          <p:grpSp>
            <p:nvGrpSpPr>
              <p:cNvPr id="163" name="组合 69"/>
              <p:cNvGrpSpPr/>
              <p:nvPr/>
            </p:nvGrpSpPr>
            <p:grpSpPr>
              <a:xfrm>
                <a:off x="8225" y="2417"/>
                <a:ext cx="2216" cy="378"/>
                <a:chOff x="8225" y="2417"/>
                <a:chExt cx="2216" cy="378"/>
              </a:xfrm>
            </p:grpSpPr>
            <p:sp>
              <p:nvSpPr>
                <p:cNvPr id="164" name="椭圆 70"/>
                <p:cNvSpPr/>
                <p:nvPr/>
              </p:nvSpPr>
              <p:spPr>
                <a:xfrm>
                  <a:off x="8225" y="2417"/>
                  <a:ext cx="343" cy="376"/>
                </a:xfrm>
                <a:prstGeom prst="ellipse">
                  <a:avLst/>
                </a:prstGeom>
                <a:solidFill>
                  <a:srgbClr val="A95350"/>
                </a:solidFill>
                <a:ln>
                  <a:noFill/>
                </a:ln>
              </p:spPr>
              <p:style>
                <a:lnRef idx="2">
                  <a:schemeClr val="accent1">
                    <a:lumMod val="75000"/>
                  </a:schemeClr>
                </a:lnRef>
                <a:fillRef idx="1">
                  <a:schemeClr val="accent1"/>
                </a:fillRef>
                <a:effectRef idx="0">
                  <a:srgbClr val="FFFFFF"/>
                </a:effectRef>
                <a:fontRef idx="minor">
                  <a:schemeClr val="lt1"/>
                </a:fontRef>
              </p:style>
              <p:txBody>
                <a:bodyPr rtlCol="0" anchor="ctr"/>
                <a:p>
                  <a:pPr algn="ctr"/>
                  <a:endParaRPr lang="zh-CN" altLang="en-US"/>
                </a:p>
              </p:txBody>
            </p:sp>
            <p:sp>
              <p:nvSpPr>
                <p:cNvPr id="165" name="椭圆 71"/>
                <p:cNvSpPr/>
                <p:nvPr/>
              </p:nvSpPr>
              <p:spPr>
                <a:xfrm>
                  <a:off x="10099" y="2419"/>
                  <a:ext cx="343" cy="376"/>
                </a:xfrm>
                <a:prstGeom prst="ellipse">
                  <a:avLst/>
                </a:prstGeom>
                <a:solidFill>
                  <a:srgbClr val="A95350"/>
                </a:solidFill>
                <a:ln>
                  <a:noFill/>
                </a:ln>
              </p:spPr>
              <p:style>
                <a:lnRef idx="2">
                  <a:schemeClr val="accent1">
                    <a:lumMod val="75000"/>
                  </a:schemeClr>
                </a:lnRef>
                <a:fillRef idx="1">
                  <a:schemeClr val="accent1"/>
                </a:fillRef>
                <a:effectRef idx="0">
                  <a:srgbClr val="FFFFFF"/>
                </a:effectRef>
                <a:fontRef idx="minor">
                  <a:schemeClr val="lt1"/>
                </a:fontRef>
              </p:style>
              <p:txBody>
                <a:bodyPr rtlCol="0" anchor="ctr"/>
                <a:p>
                  <a:pPr algn="ctr"/>
                  <a:endParaRPr lang="zh-CN" altLang="en-US"/>
                </a:p>
              </p:txBody>
            </p:sp>
          </p:grpSp>
          <p:cxnSp>
            <p:nvCxnSpPr>
              <p:cNvPr id="166" name="直接连接符 72"/>
              <p:cNvCxnSpPr>
                <a:stCxn id="164" idx="2"/>
              </p:cNvCxnSpPr>
              <p:nvPr/>
            </p:nvCxnSpPr>
            <p:spPr>
              <a:xfrm flipV="1">
                <a:off x="8225" y="2596"/>
                <a:ext cx="2143" cy="9"/>
              </a:xfrm>
              <a:prstGeom prst="line">
                <a:avLst/>
              </a:prstGeom>
              <a:ln w="50800">
                <a:solidFill>
                  <a:srgbClr val="A95350"/>
                </a:solidFill>
              </a:ln>
            </p:spPr>
            <p:style>
              <a:lnRef idx="2">
                <a:schemeClr val="accent1"/>
              </a:lnRef>
              <a:fillRef idx="0">
                <a:srgbClr val="FFFFFF"/>
              </a:fillRef>
              <a:effectRef idx="0">
                <a:srgbClr val="FFFFFF"/>
              </a:effectRef>
              <a:fontRef idx="minor">
                <a:schemeClr val="tx1"/>
              </a:fontRef>
            </p:style>
          </p:cxnSp>
        </p:grpSp>
        <p:grpSp>
          <p:nvGrpSpPr>
            <p:cNvPr id="167" name="组合 75"/>
            <p:cNvGrpSpPr/>
            <p:nvPr/>
          </p:nvGrpSpPr>
          <p:grpSpPr>
            <a:xfrm>
              <a:off x="8231" y="5771"/>
              <a:ext cx="2216" cy="378"/>
              <a:chOff x="8225" y="2417"/>
              <a:chExt cx="2216" cy="378"/>
            </a:xfrm>
          </p:grpSpPr>
          <p:grpSp>
            <p:nvGrpSpPr>
              <p:cNvPr id="168" name="组合 76"/>
              <p:cNvGrpSpPr/>
              <p:nvPr/>
            </p:nvGrpSpPr>
            <p:grpSpPr>
              <a:xfrm>
                <a:off x="8225" y="2417"/>
                <a:ext cx="2216" cy="378"/>
                <a:chOff x="8225" y="2417"/>
                <a:chExt cx="2216" cy="378"/>
              </a:xfrm>
            </p:grpSpPr>
            <p:sp>
              <p:nvSpPr>
                <p:cNvPr id="169" name="椭圆 77"/>
                <p:cNvSpPr/>
                <p:nvPr/>
              </p:nvSpPr>
              <p:spPr>
                <a:xfrm>
                  <a:off x="8225" y="2417"/>
                  <a:ext cx="343" cy="376"/>
                </a:xfrm>
                <a:prstGeom prst="ellipse">
                  <a:avLst/>
                </a:prstGeom>
                <a:solidFill>
                  <a:srgbClr val="A95350"/>
                </a:solidFill>
                <a:ln>
                  <a:noFill/>
                </a:ln>
              </p:spPr>
              <p:style>
                <a:lnRef idx="2">
                  <a:schemeClr val="accent1">
                    <a:lumMod val="75000"/>
                  </a:schemeClr>
                </a:lnRef>
                <a:fillRef idx="1">
                  <a:schemeClr val="accent1"/>
                </a:fillRef>
                <a:effectRef idx="0">
                  <a:srgbClr val="FFFFFF"/>
                </a:effectRef>
                <a:fontRef idx="minor">
                  <a:schemeClr val="lt1"/>
                </a:fontRef>
              </p:style>
              <p:txBody>
                <a:bodyPr rtlCol="0" anchor="ctr"/>
                <a:p>
                  <a:pPr algn="ctr"/>
                  <a:endParaRPr lang="zh-CN" altLang="en-US"/>
                </a:p>
              </p:txBody>
            </p:sp>
            <p:sp>
              <p:nvSpPr>
                <p:cNvPr id="170" name="椭圆 78"/>
                <p:cNvSpPr/>
                <p:nvPr/>
              </p:nvSpPr>
              <p:spPr>
                <a:xfrm>
                  <a:off x="10099" y="2419"/>
                  <a:ext cx="343" cy="376"/>
                </a:xfrm>
                <a:prstGeom prst="ellipse">
                  <a:avLst/>
                </a:prstGeom>
                <a:solidFill>
                  <a:srgbClr val="A95350"/>
                </a:solidFill>
                <a:ln>
                  <a:noFill/>
                </a:ln>
              </p:spPr>
              <p:style>
                <a:lnRef idx="2">
                  <a:schemeClr val="accent1">
                    <a:lumMod val="75000"/>
                  </a:schemeClr>
                </a:lnRef>
                <a:fillRef idx="1">
                  <a:schemeClr val="accent1"/>
                </a:fillRef>
                <a:effectRef idx="0">
                  <a:srgbClr val="FFFFFF"/>
                </a:effectRef>
                <a:fontRef idx="minor">
                  <a:schemeClr val="lt1"/>
                </a:fontRef>
              </p:style>
              <p:txBody>
                <a:bodyPr rtlCol="0" anchor="ctr"/>
                <a:p>
                  <a:pPr algn="ctr"/>
                  <a:endParaRPr lang="zh-CN" altLang="en-US"/>
                </a:p>
              </p:txBody>
            </p:sp>
          </p:grpSp>
          <p:cxnSp>
            <p:nvCxnSpPr>
              <p:cNvPr id="171" name="直接连接符 79"/>
              <p:cNvCxnSpPr>
                <a:stCxn id="169" idx="2"/>
              </p:cNvCxnSpPr>
              <p:nvPr/>
            </p:nvCxnSpPr>
            <p:spPr>
              <a:xfrm flipV="1">
                <a:off x="8225" y="2596"/>
                <a:ext cx="2143" cy="9"/>
              </a:xfrm>
              <a:prstGeom prst="line">
                <a:avLst/>
              </a:prstGeom>
              <a:ln w="50800">
                <a:solidFill>
                  <a:srgbClr val="A95350"/>
                </a:solidFill>
              </a:ln>
            </p:spPr>
            <p:style>
              <a:lnRef idx="2">
                <a:schemeClr val="accent1"/>
              </a:lnRef>
              <a:fillRef idx="0">
                <a:srgbClr val="FFFFFF"/>
              </a:fillRef>
              <a:effectRef idx="0">
                <a:srgbClr val="FFFFFF"/>
              </a:effectRef>
              <a:fontRef idx="minor">
                <a:schemeClr val="tx1"/>
              </a:fontRef>
            </p:style>
          </p:cxnSp>
        </p:grpSp>
        <p:grpSp>
          <p:nvGrpSpPr>
            <p:cNvPr id="172" name="组合 80"/>
            <p:cNvGrpSpPr/>
            <p:nvPr/>
          </p:nvGrpSpPr>
          <p:grpSpPr>
            <a:xfrm>
              <a:off x="8233" y="6853"/>
              <a:ext cx="2216" cy="378"/>
              <a:chOff x="8225" y="2417"/>
              <a:chExt cx="2216" cy="378"/>
            </a:xfrm>
          </p:grpSpPr>
          <p:grpSp>
            <p:nvGrpSpPr>
              <p:cNvPr id="173" name="组合 81"/>
              <p:cNvGrpSpPr/>
              <p:nvPr/>
            </p:nvGrpSpPr>
            <p:grpSpPr>
              <a:xfrm>
                <a:off x="8225" y="2417"/>
                <a:ext cx="2216" cy="378"/>
                <a:chOff x="8225" y="2417"/>
                <a:chExt cx="2216" cy="378"/>
              </a:xfrm>
            </p:grpSpPr>
            <p:sp>
              <p:nvSpPr>
                <p:cNvPr id="174" name="椭圆 82"/>
                <p:cNvSpPr/>
                <p:nvPr/>
              </p:nvSpPr>
              <p:spPr>
                <a:xfrm>
                  <a:off x="8225" y="2417"/>
                  <a:ext cx="343" cy="376"/>
                </a:xfrm>
                <a:prstGeom prst="ellipse">
                  <a:avLst/>
                </a:prstGeom>
                <a:solidFill>
                  <a:srgbClr val="A95350"/>
                </a:solidFill>
                <a:ln>
                  <a:noFill/>
                </a:ln>
              </p:spPr>
              <p:style>
                <a:lnRef idx="2">
                  <a:schemeClr val="accent1">
                    <a:lumMod val="75000"/>
                  </a:schemeClr>
                </a:lnRef>
                <a:fillRef idx="1">
                  <a:schemeClr val="accent1"/>
                </a:fillRef>
                <a:effectRef idx="0">
                  <a:srgbClr val="FFFFFF"/>
                </a:effectRef>
                <a:fontRef idx="minor">
                  <a:schemeClr val="lt1"/>
                </a:fontRef>
              </p:style>
              <p:txBody>
                <a:bodyPr rtlCol="0" anchor="ctr"/>
                <a:p>
                  <a:pPr algn="ctr"/>
                  <a:endParaRPr lang="zh-CN" altLang="en-US"/>
                </a:p>
              </p:txBody>
            </p:sp>
            <p:sp>
              <p:nvSpPr>
                <p:cNvPr id="175" name="椭圆 83"/>
                <p:cNvSpPr/>
                <p:nvPr/>
              </p:nvSpPr>
              <p:spPr>
                <a:xfrm>
                  <a:off x="10099" y="2419"/>
                  <a:ext cx="343" cy="376"/>
                </a:xfrm>
                <a:prstGeom prst="ellipse">
                  <a:avLst/>
                </a:prstGeom>
                <a:solidFill>
                  <a:srgbClr val="A95350"/>
                </a:solidFill>
                <a:ln>
                  <a:noFill/>
                </a:ln>
              </p:spPr>
              <p:style>
                <a:lnRef idx="2">
                  <a:schemeClr val="accent1">
                    <a:lumMod val="75000"/>
                  </a:schemeClr>
                </a:lnRef>
                <a:fillRef idx="1">
                  <a:schemeClr val="accent1"/>
                </a:fillRef>
                <a:effectRef idx="0">
                  <a:srgbClr val="FFFFFF"/>
                </a:effectRef>
                <a:fontRef idx="minor">
                  <a:schemeClr val="lt1"/>
                </a:fontRef>
              </p:style>
              <p:txBody>
                <a:bodyPr rtlCol="0" anchor="ctr"/>
                <a:p>
                  <a:pPr algn="ctr"/>
                  <a:endParaRPr lang="zh-CN" altLang="en-US"/>
                </a:p>
              </p:txBody>
            </p:sp>
          </p:grpSp>
          <p:cxnSp>
            <p:nvCxnSpPr>
              <p:cNvPr id="176" name="直接连接符 84"/>
              <p:cNvCxnSpPr>
                <a:stCxn id="174" idx="2"/>
              </p:cNvCxnSpPr>
              <p:nvPr/>
            </p:nvCxnSpPr>
            <p:spPr>
              <a:xfrm flipV="1">
                <a:off x="8225" y="2596"/>
                <a:ext cx="2143" cy="9"/>
              </a:xfrm>
              <a:prstGeom prst="line">
                <a:avLst/>
              </a:prstGeom>
              <a:ln w="50800">
                <a:solidFill>
                  <a:srgbClr val="A95350"/>
                </a:solidFill>
              </a:ln>
            </p:spPr>
            <p:style>
              <a:lnRef idx="2">
                <a:schemeClr val="accent1"/>
              </a:lnRef>
              <a:fillRef idx="0">
                <a:srgbClr val="FFFFFF"/>
              </a:fillRef>
              <a:effectRef idx="0">
                <a:srgbClr val="FFFFFF"/>
              </a:effectRef>
              <a:fontRef idx="minor">
                <a:schemeClr val="tx1"/>
              </a:fontRef>
            </p:style>
          </p:cxnSp>
        </p:grpSp>
        <p:grpSp>
          <p:nvGrpSpPr>
            <p:cNvPr id="177" name="组合 85"/>
            <p:cNvGrpSpPr/>
            <p:nvPr/>
          </p:nvGrpSpPr>
          <p:grpSpPr>
            <a:xfrm>
              <a:off x="8235" y="8007"/>
              <a:ext cx="2216" cy="378"/>
              <a:chOff x="8225" y="2417"/>
              <a:chExt cx="2216" cy="378"/>
            </a:xfrm>
          </p:grpSpPr>
          <p:grpSp>
            <p:nvGrpSpPr>
              <p:cNvPr id="178" name="组合 86"/>
              <p:cNvGrpSpPr/>
              <p:nvPr/>
            </p:nvGrpSpPr>
            <p:grpSpPr>
              <a:xfrm>
                <a:off x="8225" y="2417"/>
                <a:ext cx="2216" cy="378"/>
                <a:chOff x="8225" y="2417"/>
                <a:chExt cx="2216" cy="378"/>
              </a:xfrm>
            </p:grpSpPr>
            <p:sp>
              <p:nvSpPr>
                <p:cNvPr id="179" name="椭圆 87"/>
                <p:cNvSpPr/>
                <p:nvPr/>
              </p:nvSpPr>
              <p:spPr>
                <a:xfrm>
                  <a:off x="8225" y="2417"/>
                  <a:ext cx="343" cy="376"/>
                </a:xfrm>
                <a:prstGeom prst="ellipse">
                  <a:avLst/>
                </a:prstGeom>
                <a:solidFill>
                  <a:srgbClr val="A95350"/>
                </a:solidFill>
                <a:ln>
                  <a:noFill/>
                </a:ln>
              </p:spPr>
              <p:style>
                <a:lnRef idx="2">
                  <a:schemeClr val="accent1">
                    <a:lumMod val="75000"/>
                  </a:schemeClr>
                </a:lnRef>
                <a:fillRef idx="1">
                  <a:schemeClr val="accent1"/>
                </a:fillRef>
                <a:effectRef idx="0">
                  <a:srgbClr val="FFFFFF"/>
                </a:effectRef>
                <a:fontRef idx="minor">
                  <a:schemeClr val="lt1"/>
                </a:fontRef>
              </p:style>
              <p:txBody>
                <a:bodyPr rtlCol="0" anchor="ctr"/>
                <a:p>
                  <a:pPr algn="ctr"/>
                  <a:endParaRPr lang="zh-CN" altLang="en-US"/>
                </a:p>
              </p:txBody>
            </p:sp>
            <p:sp>
              <p:nvSpPr>
                <p:cNvPr id="180" name="椭圆 88"/>
                <p:cNvSpPr/>
                <p:nvPr/>
              </p:nvSpPr>
              <p:spPr>
                <a:xfrm>
                  <a:off x="10099" y="2419"/>
                  <a:ext cx="343" cy="376"/>
                </a:xfrm>
                <a:prstGeom prst="ellipse">
                  <a:avLst/>
                </a:prstGeom>
                <a:solidFill>
                  <a:srgbClr val="A95350"/>
                </a:solidFill>
                <a:ln>
                  <a:noFill/>
                </a:ln>
              </p:spPr>
              <p:style>
                <a:lnRef idx="2">
                  <a:schemeClr val="accent1">
                    <a:lumMod val="75000"/>
                  </a:schemeClr>
                </a:lnRef>
                <a:fillRef idx="1">
                  <a:schemeClr val="accent1"/>
                </a:fillRef>
                <a:effectRef idx="0">
                  <a:srgbClr val="FFFFFF"/>
                </a:effectRef>
                <a:fontRef idx="minor">
                  <a:schemeClr val="lt1"/>
                </a:fontRef>
              </p:style>
              <p:txBody>
                <a:bodyPr rtlCol="0" anchor="ctr"/>
                <a:p>
                  <a:pPr algn="ctr"/>
                  <a:endParaRPr lang="zh-CN" altLang="en-US"/>
                </a:p>
              </p:txBody>
            </p:sp>
          </p:grpSp>
          <p:cxnSp>
            <p:nvCxnSpPr>
              <p:cNvPr id="181" name="直接连接符 89"/>
              <p:cNvCxnSpPr>
                <a:stCxn id="179" idx="2"/>
              </p:cNvCxnSpPr>
              <p:nvPr/>
            </p:nvCxnSpPr>
            <p:spPr>
              <a:xfrm flipV="1">
                <a:off x="8225" y="2596"/>
                <a:ext cx="2143" cy="9"/>
              </a:xfrm>
              <a:prstGeom prst="line">
                <a:avLst/>
              </a:prstGeom>
              <a:ln w="50800">
                <a:solidFill>
                  <a:srgbClr val="A95350"/>
                </a:solidFill>
              </a:ln>
            </p:spPr>
            <p:style>
              <a:lnRef idx="2">
                <a:schemeClr val="accent1"/>
              </a:lnRef>
              <a:fillRef idx="0">
                <a:srgbClr val="FFFFFF"/>
              </a:fillRef>
              <a:effectRef idx="0">
                <a:srgbClr val="FFFFFF"/>
              </a:effectRef>
              <a:fontRef idx="minor">
                <a:schemeClr val="tx1"/>
              </a:fontRef>
            </p:style>
          </p:cxnSp>
        </p:grpSp>
        <p:pic>
          <p:nvPicPr>
            <p:cNvPr id="182" name="图片 1"/>
            <p:cNvPicPr>
              <a:picLocks noChangeAspect="1"/>
            </p:cNvPicPr>
            <p:nvPr/>
          </p:nvPicPr>
          <p:blipFill>
            <a:blip r:embed="rId1">
              <a:clrChange>
                <a:clrFrom>
                  <a:srgbClr val="FFFFFF">
                    <a:alpha val="100000"/>
                  </a:srgbClr>
                </a:clrFrom>
                <a:clrTo>
                  <a:srgbClr val="FFFFFF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3247" y="1740"/>
              <a:ext cx="4978" cy="7434"/>
            </a:xfrm>
            <a:prstGeom prst="rect">
              <a:avLst/>
            </a:prstGeom>
          </p:spPr>
        </p:pic>
      </p:grpSp>
      <p:pic>
        <p:nvPicPr>
          <p:cNvPr id="183" name="图片 14" descr="微信图片_2024041615443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6925" y="1221105"/>
            <a:ext cx="2968625" cy="3700145"/>
          </a:xfrm>
          <a:prstGeom prst="rect">
            <a:avLst/>
          </a:prstGeom>
        </p:spPr>
      </p:pic>
      <p:sp>
        <p:nvSpPr>
          <p:cNvPr id="184" name="文本框 4"/>
          <p:cNvSpPr txBox="1"/>
          <p:nvPr/>
        </p:nvSpPr>
        <p:spPr>
          <a:xfrm>
            <a:off x="6091555" y="5186363"/>
            <a:ext cx="5080000" cy="337185"/>
          </a:xfrm>
          <a:prstGeom prst="rect">
            <a:avLst/>
          </a:prstGeom>
        </p:spPr>
        <p:txBody>
          <a:bodyPr>
            <a:spAutoFit/>
          </a:bodyPr>
          <a:p>
            <a:pPr marL="0" indent="0" algn="ctr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1600">
                <a:latin typeface="方正仿宋_GB18030"/>
                <a:ea typeface="方正仿宋_GB18030"/>
              </a:rPr>
              <a:t>——</a:t>
            </a:r>
            <a:r>
              <a:rPr lang="zh-CN" altLang="en-US" sz="1600">
                <a:latin typeface="方正仿宋_GB18030"/>
                <a:ea typeface="方正仿宋_GB18030"/>
              </a:rPr>
              <a:t>阅读看得见</a:t>
            </a:r>
            <a:r>
              <a:rPr lang="en-US" altLang="zh-CN" sz="1600">
                <a:latin typeface="方正仿宋_GB18030"/>
                <a:ea typeface="方正仿宋_GB18030"/>
              </a:rPr>
              <a:t>——</a:t>
            </a:r>
            <a:endParaRPr lang="en-US" altLang="zh-CN" sz="1600">
              <a:latin typeface="方正仿宋_GB18030"/>
              <a:ea typeface="方正仿宋_GB18030"/>
            </a:endParaRPr>
          </a:p>
        </p:txBody>
      </p:sp>
      <p:sp>
        <p:nvSpPr>
          <p:cNvPr id="111" name="箭头: V 形 566"/>
          <p:cNvSpPr/>
          <p:nvPr/>
        </p:nvSpPr>
        <p:spPr>
          <a:xfrm>
            <a:off x="173990" y="224155"/>
            <a:ext cx="2959100" cy="775970"/>
          </a:xfrm>
          <a:prstGeom prst="chevron">
            <a:avLst>
              <a:gd name="adj" fmla="val 40291"/>
            </a:avLst>
          </a:prstGeom>
          <a:gradFill>
            <a:gsLst>
              <a:gs pos="0">
                <a:srgbClr val="41070B"/>
              </a:gs>
              <a:gs pos="100000">
                <a:srgbClr val="7B3D40"/>
              </a:gs>
            </a:gsLst>
            <a:lin ang="2700000" scaled="1"/>
          </a:gradFill>
          <a:ln>
            <a:noFill/>
          </a:ln>
          <a:effectLst>
            <a:outerShdw blurRad="50800" dist="38100" dir="2700000" algn="tl" rotWithShape="0">
              <a:srgbClr val="7B3D40">
                <a:alpha val="4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l"/>
            <a:endParaRPr lang="zh-CN" altLang="en-US" sz="3200" b="1">
              <a:solidFill>
                <a:schemeClr val="bg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algn="l"/>
            <a:r>
              <a:rPr lang="zh-CN" altLang="en-US" sz="3200" b="1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短剧首映礼</a:t>
            </a:r>
            <a:endParaRPr lang="zh-CN" altLang="en-US" sz="3200" b="1">
              <a:solidFill>
                <a:schemeClr val="bg1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algn="l"/>
            <a:endParaRPr lang="zh-CN" altLang="en-US" sz="3200" b="1">
              <a:solidFill>
                <a:schemeClr val="bg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zh-CN" altLang="en-US"/>
          </a:p>
        </p:txBody>
      </p:sp>
      <p:pic>
        <p:nvPicPr>
          <p:cNvPr id="5" name="内容占位符 4"/>
          <p:cNvPicPr>
            <a:picLocks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0" y="-27305"/>
            <a:ext cx="12192000" cy="6869430"/>
          </a:xfrm>
          <a:prstGeom prst="rect">
            <a:avLst/>
          </a:prstGeom>
        </p:spPr>
      </p:pic>
    </p:spTree>
  </p:cSld>
  <p:clrMapOvr>
    <a:masterClrMapping/>
  </p:clrMapOvr>
</p:sld>
</file>

<file path=ppt/tags/tag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6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6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6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5.xml><?xml version="1.0" encoding="utf-8"?>
<p:tagLst xmlns:p="http://schemas.openxmlformats.org/presentationml/2006/main">
  <p:tag name="KSO_WM_TEMPLATE_THUMBS_INDEX" val="1、4、7、12、13、14、15、16、17、18、20、24、25、28、33、36、40、43、44"/>
  <p:tag name="KSO_WM_TEMPLATE_SUBCATEGORY" val="19"/>
  <p:tag name="KSO_WM_TAG_VERSION" val="1.0"/>
  <p:tag name="KSO_WM_BEAUTIFY_FLAG" val="#wm#"/>
  <p:tag name="KSO_WM_TEMPLATE_CATEGORY" val="custom"/>
  <p:tag name="KSO_WM_TEMPLATE_INDEX" val="20205081"/>
  <p:tag name="KSO_WM_TEMPLATE_MASTER_TYPE" val="0"/>
  <p:tag name="KSO_WM_TEMPLATE_COLOR_TYPE" val="1"/>
  <p:tag name="KSO_WM_UNIT_SHOW_EDIT_AREA_INDICATION" val="1"/>
</p:tagLst>
</file>

<file path=ppt/tags/tag66.xml><?xml version="1.0" encoding="utf-8"?>
<p:tagLst xmlns:p="http://schemas.openxmlformats.org/presentationml/2006/main">
  <p:tag name="KSO_WM_MEDIACOVER_FLAG" val="1"/>
  <p:tag name="KSO_WM_UNIT_MEDIACOVER_BTN_STATE" val="1"/>
  <p:tag name="KSO_WM_UNIT_MEDIACOVER_BTNRECT" val="0*0*0*0"/>
</p:tagLst>
</file>

<file path=ppt/tags/tag67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heme/theme1.xml><?xml version="1.0" encoding="utf-8"?>
<a:theme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4_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1562</Words>
  <Application>WPS 演示</Application>
  <PresentationFormat/>
  <Paragraphs>172</Paragraphs>
  <Slides>24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15</vt:i4>
      </vt:variant>
      <vt:variant>
        <vt:lpstr>主题</vt:lpstr>
      </vt:variant>
      <vt:variant>
        <vt:i4>3</vt:i4>
      </vt:variant>
      <vt:variant>
        <vt:lpstr>幻灯片标题</vt:lpstr>
      </vt:variant>
      <vt:variant>
        <vt:i4>24</vt:i4>
      </vt:variant>
    </vt:vector>
  </HeadingPairs>
  <TitlesOfParts>
    <vt:vector size="42" baseType="lpstr">
      <vt:lpstr>Arial</vt:lpstr>
      <vt:lpstr>宋体</vt:lpstr>
      <vt:lpstr>Wingdings</vt:lpstr>
      <vt:lpstr>Wingdings</vt:lpstr>
      <vt:lpstr>华康行楷体 W5</vt:lpstr>
      <vt:lpstr>楷体</vt:lpstr>
      <vt:lpstr>黑体</vt:lpstr>
      <vt:lpstr>微软雅黑</vt:lpstr>
      <vt:lpstr>Arial Unicode MS</vt:lpstr>
      <vt:lpstr>Calibri</vt:lpstr>
      <vt:lpstr>Arial</vt:lpstr>
      <vt:lpstr>方正仿宋_GB18030</vt:lpstr>
      <vt:lpstr>仿宋</vt:lpstr>
      <vt:lpstr>等线 Light</vt:lpstr>
      <vt:lpstr>等线</vt:lpstr>
      <vt:lpstr>WPS</vt:lpstr>
      <vt:lpstr>4_Office 主题​​</vt:lpstr>
      <vt:lpstr>1_WPS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西瓜是夏天最好的爱人</cp:lastModifiedBy>
  <cp:revision>9</cp:revision>
  <dcterms:created xsi:type="dcterms:W3CDTF">2025-11-19T02:49:00Z</dcterms:created>
  <dcterms:modified xsi:type="dcterms:W3CDTF">2025-12-05T03:08:03Z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DE97A84FCCB94AA6A9C8E49290FE23A6_13</vt:lpwstr>
  </property>
  <property fmtid="{D5CDD505-2E9C-101B-9397-08002B2CF9AE}" pid="3" name="KSOProductBuildVer">
    <vt:lpwstr>2052-12.1.0.23542</vt:lpwstr>
  </property>
</Properties>
</file>