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8" r:id="rId3"/>
    <p:sldId id="258" r:id="rId4"/>
    <p:sldId id="294" r:id="rId5"/>
    <p:sldId id="286" r:id="rId6"/>
    <p:sldId id="291" r:id="rId7"/>
    <p:sldId id="263" r:id="rId8"/>
    <p:sldId id="295" r:id="rId9"/>
    <p:sldId id="262" r:id="rId10"/>
    <p:sldId id="296" r:id="rId11"/>
    <p:sldId id="297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5E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5"/>
        <p:guide pos="38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1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1" Type="http://schemas.openxmlformats.org/officeDocument/2006/relationships/tags" Target="../tags/tag12.xml"/><Relationship Id="rId20" Type="http://schemas.openxmlformats.org/officeDocument/2006/relationships/tags" Target="../tags/tag11.xml"/><Relationship Id="rId2" Type="http://schemas.openxmlformats.org/officeDocument/2006/relationships/tags" Target="../tags/tag1.xml"/><Relationship Id="rId19" Type="http://schemas.openxmlformats.org/officeDocument/2006/relationships/tags" Target="../tags/tag10.xml"/><Relationship Id="rId18" Type="http://schemas.openxmlformats.org/officeDocument/2006/relationships/tags" Target="../tags/tag9.xml"/><Relationship Id="rId17" Type="http://schemas.openxmlformats.org/officeDocument/2006/relationships/image" Target="../media/image8.png"/><Relationship Id="rId16" Type="http://schemas.openxmlformats.org/officeDocument/2006/relationships/tags" Target="../tags/tag8.xml"/><Relationship Id="rId15" Type="http://schemas.openxmlformats.org/officeDocument/2006/relationships/image" Target="../media/image7.png"/><Relationship Id="rId14" Type="http://schemas.openxmlformats.org/officeDocument/2006/relationships/tags" Target="../tags/tag7.xml"/><Relationship Id="rId13" Type="http://schemas.openxmlformats.org/officeDocument/2006/relationships/image" Target="../media/image6.png"/><Relationship Id="rId12" Type="http://schemas.openxmlformats.org/officeDocument/2006/relationships/tags" Target="../tags/tag6.xml"/><Relationship Id="rId11" Type="http://schemas.openxmlformats.org/officeDocument/2006/relationships/image" Target="../media/image5.png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72.xml"/><Relationship Id="rId7" Type="http://schemas.openxmlformats.org/officeDocument/2006/relationships/image" Target="../media/image2.png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image" Target="../media/image1.png"/><Relationship Id="rId23" Type="http://schemas.openxmlformats.org/officeDocument/2006/relationships/tags" Target="../tags/tag8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tags" Target="../tags/tag68.xml"/><Relationship Id="rId19" Type="http://schemas.openxmlformats.org/officeDocument/2006/relationships/image" Target="../media/image8.png"/><Relationship Id="rId18" Type="http://schemas.openxmlformats.org/officeDocument/2006/relationships/tags" Target="../tags/tag77.xml"/><Relationship Id="rId17" Type="http://schemas.openxmlformats.org/officeDocument/2006/relationships/image" Target="../media/image7.png"/><Relationship Id="rId16" Type="http://schemas.openxmlformats.org/officeDocument/2006/relationships/tags" Target="../tags/tag76.xml"/><Relationship Id="rId15" Type="http://schemas.openxmlformats.org/officeDocument/2006/relationships/image" Target="../media/image6.png"/><Relationship Id="rId14" Type="http://schemas.openxmlformats.org/officeDocument/2006/relationships/tags" Target="../tags/tag75.xml"/><Relationship Id="rId13" Type="http://schemas.openxmlformats.org/officeDocument/2006/relationships/image" Target="../media/image5.png"/><Relationship Id="rId12" Type="http://schemas.openxmlformats.org/officeDocument/2006/relationships/tags" Target="../tags/tag74.xml"/><Relationship Id="rId11" Type="http://schemas.openxmlformats.org/officeDocument/2006/relationships/image" Target="../media/image4.png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9.png"/><Relationship Id="rId4" Type="http://schemas.openxmlformats.org/officeDocument/2006/relationships/tags" Target="../tags/tag19.xml"/><Relationship Id="rId3" Type="http://schemas.openxmlformats.org/officeDocument/2006/relationships/image" Target="../media/image1.png"/><Relationship Id="rId2" Type="http://schemas.openxmlformats.org/officeDocument/2006/relationships/tags" Target="../tags/tag18.xml"/><Relationship Id="rId15" Type="http://schemas.openxmlformats.org/officeDocument/2006/relationships/image" Target="../media/image11.png"/><Relationship Id="rId14" Type="http://schemas.openxmlformats.org/officeDocument/2006/relationships/tags" Target="../tags/tag26.xml"/><Relationship Id="rId13" Type="http://schemas.openxmlformats.org/officeDocument/2006/relationships/image" Target="../media/image4.png"/><Relationship Id="rId12" Type="http://schemas.openxmlformats.org/officeDocument/2006/relationships/tags" Target="../tags/tag25.xml"/><Relationship Id="rId11" Type="http://schemas.openxmlformats.org/officeDocument/2006/relationships/image" Target="../media/image10.png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30.xml"/><Relationship Id="rId7" Type="http://schemas.openxmlformats.org/officeDocument/2006/relationships/image" Target="../media/image12.png"/><Relationship Id="rId6" Type="http://schemas.openxmlformats.org/officeDocument/2006/relationships/tags" Target="../tags/tag29.xml"/><Relationship Id="rId5" Type="http://schemas.openxmlformats.org/officeDocument/2006/relationships/image" Target="../media/image9.png"/><Relationship Id="rId4" Type="http://schemas.openxmlformats.org/officeDocument/2006/relationships/tags" Target="../tags/tag28.xml"/><Relationship Id="rId3" Type="http://schemas.openxmlformats.org/officeDocument/2006/relationships/image" Target="../media/image1.png"/><Relationship Id="rId2" Type="http://schemas.openxmlformats.org/officeDocument/2006/relationships/tags" Target="../tags/tag27.xml"/><Relationship Id="rId19" Type="http://schemas.openxmlformats.org/officeDocument/2006/relationships/tags" Target="../tags/tag37.xml"/><Relationship Id="rId18" Type="http://schemas.openxmlformats.org/officeDocument/2006/relationships/tags" Target="../tags/tag36.xml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image" Target="../media/image4.png"/><Relationship Id="rId14" Type="http://schemas.openxmlformats.org/officeDocument/2006/relationships/tags" Target="../tags/tag33.xml"/><Relationship Id="rId13" Type="http://schemas.openxmlformats.org/officeDocument/2006/relationships/image" Target="../media/image15.png"/><Relationship Id="rId12" Type="http://schemas.openxmlformats.org/officeDocument/2006/relationships/tags" Target="../tags/tag32.xml"/><Relationship Id="rId11" Type="http://schemas.openxmlformats.org/officeDocument/2006/relationships/image" Target="../media/image14.png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2145" y="281940"/>
            <a:ext cx="1999615" cy="2145665"/>
          </a:xfrm>
          <a:prstGeom prst="rect">
            <a:avLst/>
          </a:prstGeom>
        </p:spPr>
      </p:pic>
      <p:pic>
        <p:nvPicPr>
          <p:cNvPr id="18" name="图片 17" descr="图片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-11294" b="35533"/>
          <a:stretch>
            <a:fillRect/>
          </a:stretch>
        </p:blipFill>
        <p:spPr>
          <a:xfrm>
            <a:off x="2988310" y="683895"/>
            <a:ext cx="644525" cy="514985"/>
          </a:xfrm>
          <a:prstGeom prst="rect">
            <a:avLst/>
          </a:prstGeom>
        </p:spPr>
      </p:pic>
      <p:pic>
        <p:nvPicPr>
          <p:cNvPr id="19" name="图片 18" descr="图片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 b="22679"/>
          <a:stretch>
            <a:fillRect/>
          </a:stretch>
        </p:blipFill>
        <p:spPr>
          <a:xfrm>
            <a:off x="10592435" y="683895"/>
            <a:ext cx="658495" cy="692785"/>
          </a:xfrm>
          <a:prstGeom prst="rect">
            <a:avLst/>
          </a:prstGeom>
        </p:spPr>
      </p:pic>
      <p:pic>
        <p:nvPicPr>
          <p:cNvPr id="38" name="图片 37" descr="图片6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097135" y="3846195"/>
            <a:ext cx="1835150" cy="2950210"/>
          </a:xfrm>
          <a:prstGeom prst="rect">
            <a:avLst/>
          </a:prstGeom>
        </p:spPr>
      </p:pic>
      <p:pic>
        <p:nvPicPr>
          <p:cNvPr id="39" name="图片 38" descr="图片4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rcRect b="23826"/>
          <a:stretch>
            <a:fillRect/>
          </a:stretch>
        </p:blipFill>
        <p:spPr>
          <a:xfrm>
            <a:off x="8382635" y="5963920"/>
            <a:ext cx="1591310" cy="710565"/>
          </a:xfrm>
          <a:prstGeom prst="rect">
            <a:avLst/>
          </a:prstGeom>
        </p:spPr>
      </p:pic>
      <p:pic>
        <p:nvPicPr>
          <p:cNvPr id="40" name="图片 39" descr="图片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rcRect b="34638"/>
          <a:stretch>
            <a:fillRect/>
          </a:stretch>
        </p:blipFill>
        <p:spPr>
          <a:xfrm>
            <a:off x="2751455" y="5943600"/>
            <a:ext cx="640080" cy="561975"/>
          </a:xfrm>
          <a:prstGeom prst="rect">
            <a:avLst/>
          </a:prstGeom>
        </p:spPr>
      </p:pic>
      <p:pic>
        <p:nvPicPr>
          <p:cNvPr id="41" name="图片 40" descr="图片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rcRect b="14041"/>
          <a:stretch>
            <a:fillRect/>
          </a:stretch>
        </p:blipFill>
        <p:spPr>
          <a:xfrm>
            <a:off x="967105" y="4987290"/>
            <a:ext cx="1578610" cy="1687195"/>
          </a:xfrm>
          <a:prstGeom prst="rect">
            <a:avLst/>
          </a:prstGeom>
        </p:spPr>
      </p:pic>
      <p:pic>
        <p:nvPicPr>
          <p:cNvPr id="42" name="图片 41" descr="图片7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9"/>
          <a:srcRect b="22679"/>
          <a:stretch>
            <a:fillRect/>
          </a:stretch>
        </p:blipFill>
        <p:spPr>
          <a:xfrm>
            <a:off x="652145" y="4055110"/>
            <a:ext cx="658495" cy="692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19"/>
            </p:custDataLst>
          </p:nvPr>
        </p:nvSpPr>
        <p:spPr>
          <a:xfrm>
            <a:off x="838200" y="2892425"/>
            <a:ext cx="10515600" cy="1145540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100000"/>
              </a:lnSpc>
              <a:defRPr sz="6000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"/>
          <p:cNvSpPr>
            <a:spLocks noGrp="1"/>
          </p:cNvSpPr>
          <p:nvPr>
            <p:ph type="subTitle" idx="1" hasCustomPrompt="1"/>
            <p:custDataLst>
              <p:tags r:id="rId20"/>
            </p:custDataLst>
          </p:nvPr>
        </p:nvSpPr>
        <p:spPr>
          <a:xfrm>
            <a:off x="838200" y="1788795"/>
            <a:ext cx="10515600" cy="871220"/>
          </a:xfrm>
        </p:spPr>
        <p:txBody>
          <a:bodyPr wrap="square" anchor="b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>
                <a:solidFill>
                  <a:srgbClr val="2626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日期时间</a:t>
            </a:r>
            <a:endParaRPr lang="zh-CN" altLang="en-US" dirty="0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7" hasCustomPrompt="1"/>
            <p:custDataLst>
              <p:tags r:id="rId21"/>
            </p:custDataLst>
          </p:nvPr>
        </p:nvSpPr>
        <p:spPr>
          <a:xfrm>
            <a:off x="4101465" y="4271010"/>
            <a:ext cx="3990340" cy="574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19" name="Freeform 167"/>
          <p:cNvSpPr/>
          <p:nvPr userDrawn="1">
            <p:custDataLst>
              <p:tags r:id="rId4"/>
            </p:custDataLst>
          </p:nvPr>
        </p:nvSpPr>
        <p:spPr bwMode="auto">
          <a:xfrm>
            <a:off x="10046335" y="4552315"/>
            <a:ext cx="132080" cy="409575"/>
          </a:xfrm>
          <a:custGeom>
            <a:avLst/>
            <a:gdLst>
              <a:gd name="T0" fmla="*/ 7 w 34"/>
              <a:gd name="T1" fmla="*/ 48 h 106"/>
              <a:gd name="T2" fmla="*/ 11 w 34"/>
              <a:gd name="T3" fmla="*/ 35 h 106"/>
              <a:gd name="T4" fmla="*/ 12 w 34"/>
              <a:gd name="T5" fmla="*/ 22 h 106"/>
              <a:gd name="T6" fmla="*/ 13 w 34"/>
              <a:gd name="T7" fmla="*/ 18 h 106"/>
              <a:gd name="T8" fmla="*/ 17 w 34"/>
              <a:gd name="T9" fmla="*/ 7 h 106"/>
              <a:gd name="T10" fmla="*/ 26 w 34"/>
              <a:gd name="T11" fmla="*/ 0 h 106"/>
              <a:gd name="T12" fmla="*/ 28 w 34"/>
              <a:gd name="T13" fmla="*/ 4 h 106"/>
              <a:gd name="T14" fmla="*/ 32 w 34"/>
              <a:gd name="T15" fmla="*/ 10 h 106"/>
              <a:gd name="T16" fmla="*/ 34 w 34"/>
              <a:gd name="T17" fmla="*/ 12 h 106"/>
              <a:gd name="T18" fmla="*/ 29 w 34"/>
              <a:gd name="T19" fmla="*/ 19 h 106"/>
              <a:gd name="T20" fmla="*/ 18 w 34"/>
              <a:gd name="T21" fmla="*/ 44 h 106"/>
              <a:gd name="T22" fmla="*/ 17 w 34"/>
              <a:gd name="T23" fmla="*/ 50 h 106"/>
              <a:gd name="T24" fmla="*/ 22 w 34"/>
              <a:gd name="T25" fmla="*/ 57 h 106"/>
              <a:gd name="T26" fmla="*/ 29 w 34"/>
              <a:gd name="T27" fmla="*/ 63 h 106"/>
              <a:gd name="T28" fmla="*/ 30 w 34"/>
              <a:gd name="T29" fmla="*/ 66 h 106"/>
              <a:gd name="T30" fmla="*/ 33 w 34"/>
              <a:gd name="T31" fmla="*/ 75 h 106"/>
              <a:gd name="T32" fmla="*/ 32 w 34"/>
              <a:gd name="T33" fmla="*/ 92 h 106"/>
              <a:gd name="T34" fmla="*/ 31 w 34"/>
              <a:gd name="T35" fmla="*/ 106 h 106"/>
              <a:gd name="T36" fmla="*/ 26 w 34"/>
              <a:gd name="T37" fmla="*/ 101 h 106"/>
              <a:gd name="T38" fmla="*/ 26 w 34"/>
              <a:gd name="T39" fmla="*/ 99 h 106"/>
              <a:gd name="T40" fmla="*/ 26 w 34"/>
              <a:gd name="T41" fmla="*/ 89 h 106"/>
              <a:gd name="T42" fmla="*/ 26 w 34"/>
              <a:gd name="T43" fmla="*/ 78 h 106"/>
              <a:gd name="T44" fmla="*/ 24 w 34"/>
              <a:gd name="T45" fmla="*/ 71 h 106"/>
              <a:gd name="T46" fmla="*/ 14 w 34"/>
              <a:gd name="T47" fmla="*/ 72 h 106"/>
              <a:gd name="T48" fmla="*/ 11 w 34"/>
              <a:gd name="T49" fmla="*/ 76 h 106"/>
              <a:gd name="T50" fmla="*/ 8 w 34"/>
              <a:gd name="T51" fmla="*/ 81 h 106"/>
              <a:gd name="T52" fmla="*/ 7 w 34"/>
              <a:gd name="T53" fmla="*/ 82 h 106"/>
              <a:gd name="T54" fmla="*/ 3 w 34"/>
              <a:gd name="T55" fmla="*/ 81 h 106"/>
              <a:gd name="T56" fmla="*/ 2 w 34"/>
              <a:gd name="T57" fmla="*/ 74 h 106"/>
              <a:gd name="T58" fmla="*/ 2 w 34"/>
              <a:gd name="T59" fmla="*/ 69 h 106"/>
              <a:gd name="T60" fmla="*/ 3 w 34"/>
              <a:gd name="T61" fmla="*/ 64 h 106"/>
              <a:gd name="T62" fmla="*/ 7 w 34"/>
              <a:gd name="T63" fmla="*/ 4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" h="106">
                <a:moveTo>
                  <a:pt x="7" y="48"/>
                </a:moveTo>
                <a:cubicBezTo>
                  <a:pt x="11" y="45"/>
                  <a:pt x="10" y="39"/>
                  <a:pt x="11" y="35"/>
                </a:cubicBezTo>
                <a:cubicBezTo>
                  <a:pt x="13" y="30"/>
                  <a:pt x="10" y="26"/>
                  <a:pt x="12" y="22"/>
                </a:cubicBezTo>
                <a:cubicBezTo>
                  <a:pt x="12" y="21"/>
                  <a:pt x="12" y="20"/>
                  <a:pt x="13" y="18"/>
                </a:cubicBezTo>
                <a:cubicBezTo>
                  <a:pt x="15" y="15"/>
                  <a:pt x="17" y="12"/>
                  <a:pt x="17" y="7"/>
                </a:cubicBezTo>
                <a:cubicBezTo>
                  <a:pt x="18" y="2"/>
                  <a:pt x="21" y="0"/>
                  <a:pt x="26" y="0"/>
                </a:cubicBezTo>
                <a:cubicBezTo>
                  <a:pt x="28" y="0"/>
                  <a:pt x="29" y="2"/>
                  <a:pt x="28" y="4"/>
                </a:cubicBezTo>
                <a:cubicBezTo>
                  <a:pt x="27" y="7"/>
                  <a:pt x="29" y="10"/>
                  <a:pt x="32" y="10"/>
                </a:cubicBezTo>
                <a:cubicBezTo>
                  <a:pt x="33" y="10"/>
                  <a:pt x="34" y="11"/>
                  <a:pt x="34" y="12"/>
                </a:cubicBezTo>
                <a:cubicBezTo>
                  <a:pt x="31" y="14"/>
                  <a:pt x="26" y="14"/>
                  <a:pt x="29" y="19"/>
                </a:cubicBezTo>
                <a:cubicBezTo>
                  <a:pt x="24" y="27"/>
                  <a:pt x="21" y="35"/>
                  <a:pt x="18" y="44"/>
                </a:cubicBezTo>
                <a:cubicBezTo>
                  <a:pt x="18" y="46"/>
                  <a:pt x="17" y="48"/>
                  <a:pt x="17" y="50"/>
                </a:cubicBezTo>
                <a:cubicBezTo>
                  <a:pt x="16" y="55"/>
                  <a:pt x="17" y="56"/>
                  <a:pt x="22" y="57"/>
                </a:cubicBezTo>
                <a:cubicBezTo>
                  <a:pt x="26" y="57"/>
                  <a:pt x="29" y="58"/>
                  <a:pt x="29" y="63"/>
                </a:cubicBezTo>
                <a:cubicBezTo>
                  <a:pt x="29" y="64"/>
                  <a:pt x="29" y="65"/>
                  <a:pt x="30" y="66"/>
                </a:cubicBezTo>
                <a:cubicBezTo>
                  <a:pt x="33" y="68"/>
                  <a:pt x="34" y="72"/>
                  <a:pt x="33" y="75"/>
                </a:cubicBezTo>
                <a:cubicBezTo>
                  <a:pt x="30" y="81"/>
                  <a:pt x="34" y="87"/>
                  <a:pt x="32" y="92"/>
                </a:cubicBezTo>
                <a:cubicBezTo>
                  <a:pt x="31" y="97"/>
                  <a:pt x="32" y="101"/>
                  <a:pt x="31" y="106"/>
                </a:cubicBezTo>
                <a:cubicBezTo>
                  <a:pt x="28" y="106"/>
                  <a:pt x="27" y="103"/>
                  <a:pt x="26" y="101"/>
                </a:cubicBezTo>
                <a:cubicBezTo>
                  <a:pt x="26" y="101"/>
                  <a:pt x="26" y="100"/>
                  <a:pt x="26" y="99"/>
                </a:cubicBezTo>
                <a:cubicBezTo>
                  <a:pt x="27" y="96"/>
                  <a:pt x="29" y="93"/>
                  <a:pt x="26" y="89"/>
                </a:cubicBezTo>
                <a:cubicBezTo>
                  <a:pt x="26" y="85"/>
                  <a:pt x="26" y="82"/>
                  <a:pt x="26" y="78"/>
                </a:cubicBezTo>
                <a:cubicBezTo>
                  <a:pt x="26" y="75"/>
                  <a:pt x="28" y="72"/>
                  <a:pt x="24" y="71"/>
                </a:cubicBezTo>
                <a:cubicBezTo>
                  <a:pt x="21" y="69"/>
                  <a:pt x="17" y="69"/>
                  <a:pt x="14" y="72"/>
                </a:cubicBezTo>
                <a:cubicBezTo>
                  <a:pt x="12" y="73"/>
                  <a:pt x="11" y="74"/>
                  <a:pt x="11" y="76"/>
                </a:cubicBezTo>
                <a:cubicBezTo>
                  <a:pt x="10" y="78"/>
                  <a:pt x="9" y="80"/>
                  <a:pt x="8" y="81"/>
                </a:cubicBezTo>
                <a:cubicBezTo>
                  <a:pt x="7" y="81"/>
                  <a:pt x="7" y="82"/>
                  <a:pt x="7" y="82"/>
                </a:cubicBezTo>
                <a:cubicBezTo>
                  <a:pt x="5" y="82"/>
                  <a:pt x="4" y="82"/>
                  <a:pt x="3" y="81"/>
                </a:cubicBezTo>
                <a:cubicBezTo>
                  <a:pt x="1" y="79"/>
                  <a:pt x="1" y="77"/>
                  <a:pt x="2" y="74"/>
                </a:cubicBezTo>
                <a:cubicBezTo>
                  <a:pt x="1" y="72"/>
                  <a:pt x="0" y="71"/>
                  <a:pt x="2" y="69"/>
                </a:cubicBezTo>
                <a:cubicBezTo>
                  <a:pt x="3" y="67"/>
                  <a:pt x="2" y="65"/>
                  <a:pt x="3" y="64"/>
                </a:cubicBezTo>
                <a:cubicBezTo>
                  <a:pt x="4" y="59"/>
                  <a:pt x="5" y="54"/>
                  <a:pt x="7" y="48"/>
                </a:cubicBezTo>
                <a:close/>
              </a:path>
            </a:pathLst>
          </a:custGeom>
          <a:solidFill>
            <a:srgbClr val="D6F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+mn-ea"/>
            </a:endParaRPr>
          </a:p>
        </p:txBody>
      </p:sp>
      <p:sp>
        <p:nvSpPr>
          <p:cNvPr id="2190" name="Freeform 239"/>
          <p:cNvSpPr/>
          <p:nvPr userDrawn="1">
            <p:custDataLst>
              <p:tags r:id="rId5"/>
            </p:custDataLst>
          </p:nvPr>
        </p:nvSpPr>
        <p:spPr bwMode="auto">
          <a:xfrm>
            <a:off x="10046335" y="4838065"/>
            <a:ext cx="11430" cy="27940"/>
          </a:xfrm>
          <a:custGeom>
            <a:avLst/>
            <a:gdLst>
              <a:gd name="T0" fmla="*/ 2 w 3"/>
              <a:gd name="T1" fmla="*/ 0 h 7"/>
              <a:gd name="T2" fmla="*/ 3 w 3"/>
              <a:gd name="T3" fmla="*/ 7 h 7"/>
              <a:gd name="T4" fmla="*/ 2 w 3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7">
                <a:moveTo>
                  <a:pt x="2" y="0"/>
                </a:moveTo>
                <a:cubicBezTo>
                  <a:pt x="2" y="3"/>
                  <a:pt x="2" y="5"/>
                  <a:pt x="3" y="7"/>
                </a:cubicBezTo>
                <a:cubicBezTo>
                  <a:pt x="0" y="5"/>
                  <a:pt x="1" y="3"/>
                  <a:pt x="2" y="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+mn-ea"/>
            </a:endParaRPr>
          </a:p>
        </p:txBody>
      </p:sp>
      <p:pic>
        <p:nvPicPr>
          <p:cNvPr id="17" name="图片 16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2145" y="281940"/>
            <a:ext cx="1999615" cy="2145665"/>
          </a:xfrm>
          <a:prstGeom prst="rect">
            <a:avLst/>
          </a:prstGeom>
        </p:spPr>
      </p:pic>
      <p:pic>
        <p:nvPicPr>
          <p:cNvPr id="18" name="图片 17" descr="图片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 l="-11294" b="35533"/>
          <a:stretch>
            <a:fillRect/>
          </a:stretch>
        </p:blipFill>
        <p:spPr>
          <a:xfrm>
            <a:off x="2988310" y="683895"/>
            <a:ext cx="644525" cy="514985"/>
          </a:xfrm>
          <a:prstGeom prst="rect">
            <a:avLst/>
          </a:prstGeom>
        </p:spPr>
      </p:pic>
      <p:pic>
        <p:nvPicPr>
          <p:cNvPr id="19" name="图片 18" descr="图片7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 b="22679"/>
          <a:stretch>
            <a:fillRect/>
          </a:stretch>
        </p:blipFill>
        <p:spPr>
          <a:xfrm>
            <a:off x="10592435" y="683895"/>
            <a:ext cx="658495" cy="692785"/>
          </a:xfrm>
          <a:prstGeom prst="rect">
            <a:avLst/>
          </a:prstGeom>
        </p:spPr>
      </p:pic>
      <p:pic>
        <p:nvPicPr>
          <p:cNvPr id="38" name="图片 37" descr="图片6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097135" y="3846195"/>
            <a:ext cx="1835150" cy="2950210"/>
          </a:xfrm>
          <a:prstGeom prst="rect">
            <a:avLst/>
          </a:prstGeom>
        </p:spPr>
      </p:pic>
      <p:pic>
        <p:nvPicPr>
          <p:cNvPr id="39" name="图片 38" descr="图片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rcRect b="23826"/>
          <a:stretch>
            <a:fillRect/>
          </a:stretch>
        </p:blipFill>
        <p:spPr>
          <a:xfrm>
            <a:off x="8382635" y="5963920"/>
            <a:ext cx="1591310" cy="710565"/>
          </a:xfrm>
          <a:prstGeom prst="rect">
            <a:avLst/>
          </a:prstGeom>
        </p:spPr>
      </p:pic>
      <p:pic>
        <p:nvPicPr>
          <p:cNvPr id="40" name="图片 39" descr="图片3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rcRect b="34638"/>
          <a:stretch>
            <a:fillRect/>
          </a:stretch>
        </p:blipFill>
        <p:spPr>
          <a:xfrm>
            <a:off x="2751455" y="5943600"/>
            <a:ext cx="640080" cy="561975"/>
          </a:xfrm>
          <a:prstGeom prst="rect">
            <a:avLst/>
          </a:prstGeom>
        </p:spPr>
      </p:pic>
      <p:pic>
        <p:nvPicPr>
          <p:cNvPr id="41" name="图片 40" descr="图片5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rcRect b="14041"/>
          <a:stretch>
            <a:fillRect/>
          </a:stretch>
        </p:blipFill>
        <p:spPr>
          <a:xfrm>
            <a:off x="967105" y="4987290"/>
            <a:ext cx="1578610" cy="1687195"/>
          </a:xfrm>
          <a:prstGeom prst="rect">
            <a:avLst/>
          </a:prstGeom>
        </p:spPr>
      </p:pic>
      <p:pic>
        <p:nvPicPr>
          <p:cNvPr id="42" name="图片 41" descr="图片7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11"/>
          <a:srcRect b="22679"/>
          <a:stretch>
            <a:fillRect/>
          </a:stretch>
        </p:blipFill>
        <p:spPr>
          <a:xfrm>
            <a:off x="652145" y="4055110"/>
            <a:ext cx="658495" cy="692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1"/>
            </p:custDataLst>
          </p:nvPr>
        </p:nvSpPr>
        <p:spPr>
          <a:xfrm>
            <a:off x="1346200" y="2603500"/>
            <a:ext cx="9439910" cy="1423035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100000"/>
              </a:lnSpc>
              <a:defRPr sz="6600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日期"/>
          <p:cNvSpPr>
            <a:spLocks noGrp="1"/>
          </p:cNvSpPr>
          <p:nvPr>
            <p:ph type="subTitle" idx="1" hasCustomPrompt="1"/>
            <p:custDataLst>
              <p:tags r:id="rId22"/>
            </p:custDataLst>
          </p:nvPr>
        </p:nvSpPr>
        <p:spPr>
          <a:xfrm>
            <a:off x="1346200" y="1734185"/>
            <a:ext cx="9439910" cy="747395"/>
          </a:xfrm>
        </p:spPr>
        <p:txBody>
          <a:bodyPr wrap="square" anchor="b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rgbClr val="45370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4395735" y="4149180"/>
            <a:ext cx="340200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wrap="square" lIns="90000" tIns="46800" rIns="90000" bIns="468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693881" y="5527829"/>
            <a:ext cx="1498119" cy="1069112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5107123" y="586472"/>
            <a:ext cx="1977755" cy="1081088"/>
          </a:xfrm>
        </p:spPr>
        <p:txBody>
          <a:bodyPr wrap="square" anchor="b">
            <a:normAutofit/>
          </a:bodyPr>
          <a:lstStyle>
            <a:lvl1pPr algn="ctr">
              <a:defRPr kumimoji="0" lang="en-US" altLang="zh-CN" sz="6000" b="1" i="0" u="none" strike="noStrike" kern="1200" cap="none" spc="0" normalizeH="0" baseline="0" noProof="1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图片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57200" y="321945"/>
            <a:ext cx="1292225" cy="1420495"/>
          </a:xfrm>
          <a:prstGeom prst="rect">
            <a:avLst/>
          </a:prstGeom>
        </p:spPr>
      </p:pic>
      <p:pic>
        <p:nvPicPr>
          <p:cNvPr id="10" name="图片 9" descr="图片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rcRect b="27923"/>
          <a:stretch>
            <a:fillRect/>
          </a:stretch>
        </p:blipFill>
        <p:spPr>
          <a:xfrm>
            <a:off x="457200" y="5598795"/>
            <a:ext cx="658495" cy="645795"/>
          </a:xfrm>
          <a:prstGeom prst="rect">
            <a:avLst/>
          </a:prstGeom>
        </p:spPr>
      </p:pic>
      <p:pic>
        <p:nvPicPr>
          <p:cNvPr id="12" name="图片 11" descr="图片1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73435" y="586740"/>
            <a:ext cx="658495" cy="64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045700" y="5177155"/>
            <a:ext cx="2007870" cy="1433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850731" y="159385"/>
            <a:ext cx="1817341" cy="1543575"/>
          </a:xfrm>
          <a:prstGeom prst="rect">
            <a:avLst/>
          </a:prstGeom>
        </p:spPr>
      </p:pic>
      <p:pic>
        <p:nvPicPr>
          <p:cNvPr id="4" name="图片 3" descr="图片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 b="10904"/>
          <a:stretch>
            <a:fillRect/>
          </a:stretch>
        </p:blipFill>
        <p:spPr>
          <a:xfrm>
            <a:off x="321945" y="323215"/>
            <a:ext cx="1737360" cy="2091055"/>
          </a:xfrm>
          <a:prstGeom prst="rect">
            <a:avLst/>
          </a:prstGeom>
        </p:spPr>
      </p:pic>
      <p:pic>
        <p:nvPicPr>
          <p:cNvPr id="6" name="图片 5" descr="图片1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 b="14803"/>
          <a:stretch>
            <a:fillRect/>
          </a:stretch>
        </p:blipFill>
        <p:spPr>
          <a:xfrm>
            <a:off x="654050" y="3429000"/>
            <a:ext cx="951230" cy="986790"/>
          </a:xfrm>
          <a:prstGeom prst="rect">
            <a:avLst/>
          </a:prstGeom>
        </p:spPr>
      </p:pic>
      <p:pic>
        <p:nvPicPr>
          <p:cNvPr id="12" name="图片 11" descr="图片1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rcRect b="12187"/>
          <a:stretch>
            <a:fillRect/>
          </a:stretch>
        </p:blipFill>
        <p:spPr>
          <a:xfrm>
            <a:off x="321945" y="5006340"/>
            <a:ext cx="1664335" cy="1670050"/>
          </a:xfrm>
          <a:prstGeom prst="rect">
            <a:avLst/>
          </a:prstGeom>
        </p:spPr>
      </p:pic>
      <p:pic>
        <p:nvPicPr>
          <p:cNvPr id="13" name="图片 12" descr="图片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rcRect b="22679"/>
          <a:stretch>
            <a:fillRect/>
          </a:stretch>
        </p:blipFill>
        <p:spPr>
          <a:xfrm>
            <a:off x="8993505" y="1029970"/>
            <a:ext cx="508000" cy="534670"/>
          </a:xfrm>
          <a:prstGeom prst="rect">
            <a:avLst/>
          </a:prstGeom>
        </p:spPr>
      </p:pic>
      <p:pic>
        <p:nvPicPr>
          <p:cNvPr id="19" name="图片 18" descr="图片7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5"/>
          <a:srcRect b="22679"/>
          <a:stretch>
            <a:fillRect/>
          </a:stretch>
        </p:blipFill>
        <p:spPr>
          <a:xfrm>
            <a:off x="10869930" y="3293110"/>
            <a:ext cx="658495" cy="692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1291908" y="3089910"/>
            <a:ext cx="9608185" cy="10160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b="1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3" hasCustomPrompt="1"/>
            <p:custDataLst>
              <p:tags r:id="rId18"/>
            </p:custDataLst>
          </p:nvPr>
        </p:nvSpPr>
        <p:spPr>
          <a:xfrm>
            <a:off x="1315085" y="1657350"/>
            <a:ext cx="9585325" cy="1341120"/>
          </a:xfrm>
        </p:spPr>
        <p:txBody>
          <a:bodyPr wrap="none" anchor="b" anchorCtr="0"/>
          <a:lstStyle>
            <a:lvl1pPr marL="0" indent="0" algn="ctr">
              <a:buNone/>
              <a:defRPr sz="6000" b="1">
                <a:solidFill>
                  <a:srgbClr val="262626"/>
                </a:solidFill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/>
          </a:p>
        </p:txBody>
      </p:sp>
      <p:sp>
        <p:nvSpPr>
          <p:cNvPr id="10" name="副标题 9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1292225" y="4204970"/>
            <a:ext cx="9608185" cy="452755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2626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90.xml"/><Relationship Id="rId21" Type="http://schemas.openxmlformats.org/officeDocument/2006/relationships/tags" Target="../tags/tag89.xml"/><Relationship Id="rId20" Type="http://schemas.openxmlformats.org/officeDocument/2006/relationships/tags" Target="../tags/tag8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image" Target="../media/image12.png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image" Target="../media/image1.png"/><Relationship Id="rId12" Type="http://schemas.openxmlformats.org/officeDocument/2006/relationships/tags" Target="../tags/tag8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" name="矩形: 圆角 2"/>
          <p:cNvSpPr/>
          <p:nvPr userDrawn="1">
            <p:custDataLst>
              <p:tags r:id="rId14"/>
            </p:custDataLst>
          </p:nvPr>
        </p:nvSpPr>
        <p:spPr>
          <a:xfrm>
            <a:off x="200025" y="209868"/>
            <a:ext cx="11791950" cy="6438265"/>
          </a:xfrm>
          <a:prstGeom prst="roundRect">
            <a:avLst>
              <a:gd name="adj" fmla="val 2847"/>
            </a:avLst>
          </a:prstGeom>
          <a:ln w="38100">
            <a:solidFill>
              <a:schemeClr val="tx1">
                <a:lumMod val="87843"/>
                <a:lumOff val="1215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1059795" y="5972175"/>
            <a:ext cx="1042035" cy="88582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spc="0">
          <a:solidFill>
            <a:schemeClr val="tx1">
              <a:lumMod val="87843"/>
              <a:lumOff val="12157"/>
            </a:schemeClr>
          </a:solidFill>
          <a:effectLst>
            <a:outerShdw>
              <a:srgbClr val="FFFFFF"/>
            </a:outerShdw>
          </a:effectLst>
          <a:uFill>
            <a:solidFill>
              <a:srgbClr val="062338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4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6.xml"/><Relationship Id="rId2" Type="http://schemas.openxmlformats.org/officeDocument/2006/relationships/image" Target="../media/image17.png"/><Relationship Id="rId1" Type="http://schemas.openxmlformats.org/officeDocument/2006/relationships/tags" Target="../tags/tag9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tags" Target="../tags/tag105.xml"/><Relationship Id="rId5" Type="http://schemas.openxmlformats.org/officeDocument/2006/relationships/image" Target="../media/image20.png"/><Relationship Id="rId4" Type="http://schemas.openxmlformats.org/officeDocument/2006/relationships/tags" Target="../tags/tag104.xml"/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tags" Target="../tags/tag10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0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https://ks.wjx.com/vm/YBAWVm9.aspx# 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960" y="879430"/>
            <a:ext cx="10800000" cy="720000"/>
          </a:xfrm>
        </p:spPr>
        <p:txBody>
          <a:bodyPr/>
          <a:p>
            <a:pPr algn="ctr"/>
            <a:r>
              <a:rPr lang="zh-CN" altLang="en-US"/>
              <a:t>生活中的枚举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33270" y="2212340"/>
            <a:ext cx="7976235" cy="2148840"/>
          </a:xfrm>
          <a:prstGeom prst="rect">
            <a:avLst/>
          </a:prstGeom>
        </p:spPr>
        <p:txBody>
          <a:bodyPr wrap="square">
            <a:noAutofit/>
          </a:bodyPr>
          <a:p>
            <a:pPr indent="457200" defTabSz="266700" fontAlgn="auto">
              <a:lnSpc>
                <a:spcPct val="150000"/>
              </a:lnSpc>
            </a:pPr>
            <a:r>
              <a:rPr lang="zh-CN" altLang="en-US" sz="3200" i="0">
                <a:solidFill>
                  <a:srgbClr val="0F1115"/>
                </a:solidFill>
                <a:latin typeface="楷体" panose="02010609060101010101" charset="-122"/>
                <a:ea typeface="楷体" panose="02010609060101010101" charset="-122"/>
              </a:rPr>
              <a:t>在面对</a:t>
            </a:r>
            <a:r>
              <a:rPr lang="zh-CN" altLang="en-US" sz="3200" b="1" i="0">
                <a:solidFill>
                  <a:srgbClr val="0F1115"/>
                </a:solidFill>
                <a:latin typeface="楷体" panose="02010609060101010101" charset="-122"/>
                <a:ea typeface="楷体" panose="02010609060101010101" charset="-122"/>
              </a:rPr>
              <a:t>有限、确定</a:t>
            </a:r>
            <a:r>
              <a:rPr lang="zh-CN" altLang="en-US" sz="3200" i="0">
                <a:solidFill>
                  <a:srgbClr val="0F1115"/>
                </a:solidFill>
                <a:latin typeface="楷体" panose="02010609060101010101" charset="-122"/>
                <a:ea typeface="楷体" panose="02010609060101010101" charset="-122"/>
              </a:rPr>
              <a:t>的选择时，非常直接且有效。它不求一步登天的捷径，而是追求</a:t>
            </a:r>
            <a:r>
              <a:rPr lang="zh-CN" altLang="en-US" sz="3200" b="1" i="0">
                <a:solidFill>
                  <a:srgbClr val="0F1115"/>
                </a:solidFill>
                <a:latin typeface="楷体" panose="02010609060101010101" charset="-122"/>
                <a:ea typeface="楷体" panose="02010609060101010101" charset="-122"/>
              </a:rPr>
              <a:t>全面、不遗漏</a:t>
            </a:r>
            <a:r>
              <a:rPr lang="zh-CN" altLang="en-US" sz="3200" i="0">
                <a:solidFill>
                  <a:srgbClr val="0F1115"/>
                </a:solidFill>
                <a:latin typeface="楷体" panose="02010609060101010101" charset="-122"/>
                <a:ea typeface="楷体" panose="02010609060101010101" charset="-122"/>
              </a:rPr>
              <a:t>的稳妥</a:t>
            </a:r>
            <a:endParaRPr lang="zh-CN" altLang="en-US" sz="3200" i="0">
              <a:solidFill>
                <a:srgbClr val="0F1115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3598716892,328711720&amp;fm=224&amp;app=112&amp;f=JPE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F">
                  <a:alpha val="100000"/>
                </a:srgbClr>
              </a:clrFrom>
              <a:clrTo>
                <a:srgbClr val="FFFE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1955" y="146685"/>
            <a:ext cx="6308090" cy="63080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98845" y="1788795"/>
            <a:ext cx="4226400" cy="2722880"/>
          </a:xfrm>
        </p:spPr>
        <p:txBody>
          <a:bodyPr anchor="ctr" anchorCtr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000"/>
              <a:t>如何进行破解？</a:t>
            </a:r>
            <a:endParaRPr lang="zh-CN" altLang="en-US" sz="5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15" y="403225"/>
            <a:ext cx="3292475" cy="6051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798955" y="1908810"/>
            <a:ext cx="5413375" cy="8794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、一一列举所有可能的组合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807210" y="3484880"/>
            <a:ext cx="5405120" cy="8794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、正确密码作对比逐一验证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157845" y="2055495"/>
            <a:ext cx="290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无重复、无遗漏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2200" y="2682875"/>
            <a:ext cx="5413375" cy="8794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一一列举所有可能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40455" y="4258945"/>
            <a:ext cx="5405120" cy="8794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逐一</a:t>
            </a:r>
            <a:r>
              <a:rPr lang="zh-CN" altLang="en-US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验证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找到答案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标题 5"/>
          <p:cNvSpPr/>
          <p:nvPr>
            <p:ph type="title"/>
            <p:custDataLst>
              <p:tags r:id="rId1"/>
            </p:custDataLst>
          </p:nvPr>
        </p:nvSpPr>
        <p:spPr>
          <a:xfrm>
            <a:off x="4221480" y="483870"/>
            <a:ext cx="3748405" cy="1343660"/>
          </a:xfrm>
        </p:spPr>
        <p:txBody>
          <a:bodyPr>
            <a:normAutofit/>
          </a:bodyPr>
          <a:p>
            <a:r>
              <a:rPr lang="zh-CN" altLang="en-US"/>
              <a:t>枚举算法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93460" y="3562350"/>
            <a:ext cx="290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无重复、无遗漏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1"/>
      <p:bldP spid="3" grpId="1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" name="表格 12"/>
          <p:cNvGraphicFramePr/>
          <p:nvPr>
            <p:custDataLst>
              <p:tags r:id="rId1"/>
            </p:custDataLst>
          </p:nvPr>
        </p:nvGraphicFramePr>
        <p:xfrm>
          <a:off x="1327785" y="2667000"/>
          <a:ext cx="10191115" cy="245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885"/>
                <a:gridCol w="6666230"/>
              </a:tblGrid>
              <a:tr h="1228090">
                <a:tc>
                  <a:txBody>
                    <a:bodyPr/>
                    <a:p>
                      <a:pPr algn="ctr"/>
                      <a:r>
                        <a:rPr lang="zh-CN" altLang="en-US" sz="28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sym typeface="+mn-ea"/>
                        </a:rPr>
                        <a:t>一一列举所有可能</a:t>
                      </a:r>
                      <a:endParaRPr lang="zh-CN" altLang="en-US" sz="28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 anchorCtr="0"/>
                </a:tc>
              </a:tr>
              <a:tr h="1228090">
                <a:tc>
                  <a:txBody>
                    <a:bodyPr/>
                    <a:p>
                      <a:pPr algn="ctr"/>
                      <a:r>
                        <a:rPr lang="zh-CN" altLang="en-US" sz="2800" b="1"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sym typeface="+mn-ea"/>
                        </a:rPr>
                        <a:t>逐一验证找到答案</a:t>
                      </a:r>
                      <a:endParaRPr lang="zh-CN" altLang="en-US" sz="2800" b="1"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809115" y="673100"/>
            <a:ext cx="9709785" cy="1993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小智接到了奖品采购任务，要求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: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购买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100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支笔，这些笔需包含钢笔、圆珠笔和铅笔。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老师一共提供了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100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元经费，需要正好用完。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经过小智的调查，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钢笔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5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元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支、圆珠笔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元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支、铅笔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0.5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元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支。请问钢笔、圆珠笔、铅笔可以各买几支？</a:t>
            </a:r>
            <a:endParaRPr lang="zh-CN" sz="2800"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分组讨论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205" y="1014730"/>
            <a:ext cx="914400" cy="914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24050" y="5122545"/>
            <a:ext cx="88728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用枚举，从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支钢笔开始，将满足100支笔的所有可能组合列举出来。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 descr="对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29385" y="5184775"/>
            <a:ext cx="427355" cy="4273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27785" y="2746375"/>
            <a:ext cx="3833495" cy="680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67765" y="3874770"/>
            <a:ext cx="4230370" cy="8794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38725" y="2794635"/>
            <a:ext cx="64065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钢笔几支，圆珠笔几支，铅笔几支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钢笔数量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圆珠笔数量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铅笔数量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=100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55515" y="4022725"/>
            <a:ext cx="69735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钢笔数量*5+圆珠笔数量*3+铅笔数量*0.5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是否等于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100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252855"/>
            <a:ext cx="4727575" cy="4148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20" y="1518920"/>
            <a:ext cx="6723380" cy="3729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56740" y="590550"/>
            <a:ext cx="9709785" cy="1700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老师一共提供了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100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元经费，需要正好用完。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经过小智的调查，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钢笔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5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元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支、圆珠笔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元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支、铅笔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0.5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元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/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支。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思考并讨论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: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</a:rPr>
              <a:t>如何</a:t>
            </a:r>
            <a:r>
              <a:rPr 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限制条件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</a:rPr>
              <a:t>，提高效率？</a:t>
            </a:r>
            <a:endParaRPr lang="zh-CN" sz="2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分组讨论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9470" y="695325"/>
            <a:ext cx="914400" cy="914400"/>
          </a:xfrm>
          <a:prstGeom prst="rect">
            <a:avLst/>
          </a:prstGeom>
        </p:spPr>
      </p:pic>
      <p:graphicFrame>
        <p:nvGraphicFramePr>
          <p:cNvPr id="13" name="表格 12"/>
          <p:cNvGraphicFramePr/>
          <p:nvPr>
            <p:custDataLst>
              <p:tags r:id="rId3"/>
            </p:custDataLst>
          </p:nvPr>
        </p:nvGraphicFramePr>
        <p:xfrm>
          <a:off x="2336800" y="3063875"/>
          <a:ext cx="7518400" cy="204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805"/>
                <a:gridCol w="5014595"/>
              </a:tblGrid>
              <a:tr h="6826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种类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范围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</a:tr>
              <a:tr h="6826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钢笔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6826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圆珠笔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6957060" y="3850640"/>
            <a:ext cx="932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1-19</a:t>
            </a:r>
            <a:endParaRPr lang="en-US" altLang="zh-CN" sz="2400"/>
          </a:p>
        </p:txBody>
      </p:sp>
      <p:sp>
        <p:nvSpPr>
          <p:cNvPr id="15" name="文本框 14"/>
          <p:cNvSpPr txBox="1"/>
          <p:nvPr/>
        </p:nvSpPr>
        <p:spPr>
          <a:xfrm>
            <a:off x="6957060" y="4583430"/>
            <a:ext cx="932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1-31</a:t>
            </a:r>
            <a:endParaRPr lang="en-US" altLang="zh-CN" sz="240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4" grpId="1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710" y="242570"/>
            <a:ext cx="8704580" cy="62801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5515" y="4552950"/>
            <a:ext cx="10300970" cy="19697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在运用枚举算法思想解决问题的时候，可以对列举的情况做一些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条件限制</a:t>
            </a:r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，从而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提高解决问题的效率</a:t>
            </a:r>
            <a:r>
              <a:rPr lang="en-US" altLang="zh-CN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altLang="zh-CN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/>
    </p:bldLst>
  </p:timing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00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40494958"/>
  <p:tag name="KSO_WM_TEMPLATE_CATEGORY" val="custom"/>
  <p:tag name="KSO_WM_SLIDE_INDEX" val="4"/>
  <p:tag name="KSO_WM_SLIDE_ID" val="custom40494958_4"/>
  <p:tag name="KSO_WM_TEMPLATE_MASTER_TYPE" val="0"/>
  <p:tag name="KSO_WM_SLIDE_LAYOUT" val="a_l"/>
  <p:tag name="KSO_WM_SLIDE_LAYOUT_CNT" val="1_1"/>
  <p:tag name="KSO_WM_SLIDE_DIAGTYPE" val="l"/>
</p:tagLst>
</file>

<file path=ppt/tags/tag101.xml><?xml version="1.0" encoding="utf-8"?>
<p:tagLst xmlns:p="http://schemas.openxmlformats.org/presentationml/2006/main"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40494958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4958"/>
  <p:tag name="KSO_WM_TEMPLATE_CATEGORY" val="custom"/>
  <p:tag name="KSO_WM_UNIT_VALUE" val="2"/>
  <p:tag name="KSO_WM_UNIT_PRESET_TEXT_INDEX" val="-1"/>
  <p:tag name="KSO_WM_UNIT_PRESET_TEXT_LEN" val="0"/>
</p:tagLst>
</file>

<file path=ppt/tags/tag102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40494958"/>
  <p:tag name="KSO_WM_TEMPLATE_CATEGORY" val="custom"/>
  <p:tag name="KSO_WM_SLIDE_INDEX" val="4"/>
  <p:tag name="KSO_WM_SLIDE_ID" val="custom40494958_4"/>
  <p:tag name="KSO_WM_TEMPLATE_MASTER_TYPE" val="0"/>
  <p:tag name="KSO_WM_SLIDE_LAYOUT" val="a_l"/>
  <p:tag name="KSO_WM_SLIDE_LAYOUT_CNT" val="1_1"/>
  <p:tag name="KSO_WM_SLIDE_DIAGTYPE" val="l"/>
</p:tagLst>
</file>

<file path=ppt/tags/tag103.xml><?xml version="1.0" encoding="utf-8"?>
<p:tagLst xmlns:p="http://schemas.openxmlformats.org/presentationml/2006/main">
  <p:tag name="TABLE_ENDDRAG_ORIGIN_RECT" val="802*193"/>
  <p:tag name="TABLE_ENDDRAG_RECT" val="104*210*802*193"/>
</p:tagLst>
</file>

<file path=ppt/tags/tag104.xml><?xml version="1.0" encoding="utf-8"?>
<p:tagLst xmlns:p="http://schemas.openxmlformats.org/presentationml/2006/main">
  <p:tag name="KSO_WM_DIAGRAM_VIRTUALLY_FRAME" val="{&quot;height&quot;:229.95,&quot;left&quot;:424.85,&quot;top&quot;:214.85,&quot;width&quot;:448.75000000000017}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36193"/>
  <p:tag name="resource_record_key" val="{&quot;10&quot;:[21546951],&quot;65&quot;:[20202369]}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36193"/>
</p:tagLst>
</file>

<file path=ppt/tags/tag107.xml><?xml version="1.0" encoding="utf-8"?>
<p:tagLst xmlns:p="http://schemas.openxmlformats.org/presentationml/2006/main">
  <p:tag name="TABLE_ENDDRAG_ORIGIN_RECT" val="671*214"/>
  <p:tag name="TABLE_ENDDRAG_RECT" val="144*210*671*214"/>
</p:tagLst>
</file>

<file path=ppt/tags/tag108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40494958"/>
  <p:tag name="KSO_WM_TEMPLATE_CATEGORY" val="custom"/>
  <p:tag name="KSO_WM_SLIDE_INDEX" val="8"/>
  <p:tag name="KSO_WM_SLIDE_ID" val="custom40494958_8"/>
  <p:tag name="KSO_WM_TEMPLATE_MASTER_TYPE" val="0"/>
  <p:tag name="KSO_WM_SLIDE_LAYOUT" val="a_f"/>
  <p:tag name="KSO_WM_SLIDE_LAYOUT_CNT" val="1_1"/>
  <p:tag name="KSO_WM_SLIDE_SIZE" val="850*457"/>
  <p:tag name="KSO_WM_SLIDE_POSITION" val="54*28"/>
  <p:tag name="resource_record_key" val="{&quot;29&quot;:[50000031],&quot;65&quot;:[40494958]}"/>
</p:tagLst>
</file>

<file path=ppt/tags/tag109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40494958"/>
  <p:tag name="KSO_WM_TEMPLATE_CATEGORY" val="custom"/>
  <p:tag name="KSO_WM_SLIDE_INDEX" val="8"/>
  <p:tag name="KSO_WM_SLIDE_ID" val="custom40494958_8"/>
  <p:tag name="KSO_WM_TEMPLATE_MASTER_TYPE" val="0"/>
  <p:tag name="KSO_WM_SLIDE_LAYOUT" val="a_f"/>
  <p:tag name="KSO_WM_SLIDE_LAYOUT_CNT" val="1_1"/>
  <p:tag name="KSO_WM_SLIDE_SIZE" val="850*457"/>
  <p:tag name="KSO_WM_SLIDE_POSITION" val="54*28"/>
  <p:tag name="resource_record_key" val="{&quot;29&quot;:[50000031],&quot;65&quot;:[40494958]}"/>
</p:tagLst>
</file>

<file path=ppt/tags/tag11.xml><?xml version="1.0" encoding="utf-8"?>
<p:tagLst xmlns:p="http://schemas.openxmlformats.org/presentationml/2006/main">
  <p:tag name="KSO_WM_UNIT_TYPE" val="f"/>
  <p:tag name="KSO_WM_UNIT_SUBTYPE" val="c"/>
  <p:tag name="KSO_WM_UNIT_INDEX" val="2"/>
  <p:tag name="KSO_WM_BEAUTIFY_FLAG" val="#wm#"/>
  <p:tag name="KSO_WM_TAG_VERSION" val="3.0"/>
  <p:tag name="KSO_WM_UNIT_PRESET_TEXT" val="日期时间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1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40494958"/>
</p:tagLst>
</file>

<file path=ppt/tags/tag112.xml><?xml version="1.0" encoding="utf-8"?>
<p:tagLst xmlns:p="http://schemas.openxmlformats.org/presentationml/2006/main">
  <p:tag name="resource_record_key" val="{&quot;29&quot;:[50000031],&quot;65&quot;:[40494958]}"/>
</p:tagLst>
</file>

<file path=ppt/tags/tag1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5"/>
  <p:tag name="KSO_WM_UNIT_VALUE" val="340"/>
</p:tagLst>
</file>

<file path=ppt/tags/tag1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5"/>
</p:tagLst>
</file>

<file path=ppt/tags/tag36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3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5"/>
  <p:tag name="KSO_WM_UNIT_VALUE" val="160"/>
</p:tagLst>
</file>

<file path=ppt/tags/tag39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5"/>
  <p:tag name="KSO_WM_UNIT_VALUE" val="160"/>
</p:tagLst>
</file>

<file path=ppt/tags/tag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4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5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5"/>
  <p:tag name="KSO_WM_UNIT_VALUE" val="144"/>
</p:tagLst>
</file>

<file path=ppt/tags/tag46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7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5"/>
  <p:tag name="KSO_WM_UNIT_VALUE" val="144"/>
</p:tagLst>
</file>

<file path=ppt/tags/tag4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5"/>
  <p:tag name="KSO_WM_UNIT_VALUE" val="408"/>
</p:tagLst>
</file>

<file path=ppt/tags/tag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6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2"/>
</p:tagLst>
</file>

<file path=ppt/tags/tag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f"/>
  <p:tag name="KSO_WM_UNIT_SUBTYPE" val="c"/>
  <p:tag name="KSO_WM_UNIT_INDEX" val="2"/>
  <p:tag name="KSO_WM_BEAUTIFY_FLAG" val="#wm#"/>
  <p:tag name="KSO_WM_TAG_VERSION" val="3.0"/>
  <p:tag name="KSO_WM_UNIT_PRESET_TEXT" val="日期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8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8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5"/>
  <p:tag name="KSO_WM_UNIT_VALUE" val="340"/>
  <p:tag name="KSO_WM_TEMPLATE_CATEGORY" val="custom"/>
  <p:tag name="KSO_WM_TEMPLATE_INDEX" val="40494958"/>
</p:tagLst>
</file>

<file path=ppt/tags/tag8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4958"/>
</p:tagLst>
</file>

<file path=ppt/tags/tag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40494958"/>
  <p:tag name="KSO_WM_TEMPLATE_CATEGORY" val="custom"/>
  <p:tag name="KSO_WM_TEMPLATE_MASTER_TYPE" val="0"/>
</p:tagLst>
</file>

<file path=ppt/tags/tag9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5"/>
  <p:tag name="KSO_WM_UNIT_VALUE" val="340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40494958"/>
</p:tagLst>
</file>

<file path=ppt/tags/tag94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40494958"/>
  <p:tag name="KSO_WM_TEMPLATE_CATEGORY" val="custom"/>
  <p:tag name="KSO_WM_SLIDE_INDEX" val="4"/>
  <p:tag name="KSO_WM_SLIDE_ID" val="custom40494958_4"/>
  <p:tag name="KSO_WM_TEMPLATE_MASTER_TYPE" val="0"/>
  <p:tag name="KSO_WM_SLIDE_LAYOUT" val="a_l"/>
  <p:tag name="KSO_WM_SLIDE_LAYOUT_CNT" val="1_1"/>
  <p:tag name="KSO_WM_SLIDE_DIAGTYPE" val="l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5058_1*a*1"/>
  <p:tag name="KSO_WM_TEMPLATE_CATEGORY" val="custom"/>
  <p:tag name="KSO_WM_TEMPLATE_INDEX" val="20235058"/>
  <p:tag name="KSO_WM_UNIT_LAYERLEVEL" val="1"/>
  <p:tag name="KSO_WM_TAG_VERSION" val="3.0"/>
  <p:tag name="KSO_WM_BEAUTIFY_FLAG" val="#wm#"/>
  <p:tag name="KSO_WM_UNIT_TEXT_TYPE" val="1"/>
  <p:tag name="KSO_WM_UNIT_PRESET_TEXT" val="单击此处编辑&#10;添加标题"/>
</p:tagLst>
</file>

<file path=ppt/tags/tag96.xml><?xml version="1.0" encoding="utf-8"?>
<p:tagLst xmlns:p="http://schemas.openxmlformats.org/presentationml/2006/main">
  <p:tag name="KSO_WM_SLIDE_ID" val="custom20235058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5058"/>
  <p:tag name="KSO_WM_SLIDE_TYPE" val="text"/>
  <p:tag name="KSO_WM_SLIDE_SUBTYPE" val="picTxt"/>
  <p:tag name="KSO_WM_SLIDE_SIZE" val="763*500"/>
  <p:tag name="KSO_WM_SLIDE_POSITION" val="76*38"/>
  <p:tag name="KSO_WM_SLIDE_LAYOUT" val="a_d"/>
  <p:tag name="KSO_WM_SLIDE_LAYOUT_CNT" val="1_1"/>
  <p:tag name="KSO_WM_SPECIAL_SOURCE" val="bdnull"/>
</p:tagLst>
</file>

<file path=ppt/tags/tag97.xml><?xml version="1.0" encoding="utf-8"?>
<p:tagLst xmlns:p="http://schemas.openxmlformats.org/presentationml/2006/main">
  <p:tag name="KSO_WM_DIAGRAM_VIRTUALLY_FRAME" val="{&quot;height&quot;:314.15,&quot;left&quot;:101.3,&quot;top&quot;:138.75,&quot;width&quot;:769.45}"/>
</p:tagLst>
</file>

<file path=ppt/tags/tag98.xml><?xml version="1.0" encoding="utf-8"?>
<p:tagLst xmlns:p="http://schemas.openxmlformats.org/presentationml/2006/main">
  <p:tag name="KSO_WM_DIAGRAM_VIRTUALLY_FRAME" val="{&quot;height&quot;:314.15,&quot;left&quot;:101.3,&quot;top&quot;:138.75,&quot;width&quot;:769.45}"/>
</p:tagLst>
</file>

<file path=ppt/tags/tag99.xml><?xml version="1.0" encoding="utf-8"?>
<p:tagLst xmlns:p="http://schemas.openxmlformats.org/presentationml/2006/main">
  <p:tag name="KSO_WM_DIAGRAM_VIRTUALLY_FRAME" val="{&quot;height&quot;:314.15,&quot;left&quot;:101.3,&quot;top&quot;:138.75,&quot;width&quot;:769.45}"/>
</p:tagLst>
</file>

<file path=ppt/theme/theme1.xml><?xml version="1.0" encoding="utf-8"?>
<a:theme xmlns:a="http://schemas.openxmlformats.org/drawingml/2006/main" name="教育教学手绘水彩教学通用模板">
  <a:themeElements>
    <a:clrScheme name="">
      <a:dk1>
        <a:srgbClr val="000000"/>
      </a:dk1>
      <a:lt1>
        <a:srgbClr val="FFFFFF"/>
      </a:lt1>
      <a:dk2>
        <a:srgbClr val="453701"/>
      </a:dk2>
      <a:lt2>
        <a:srgbClr val="FFFCF2"/>
      </a:lt2>
      <a:accent1>
        <a:srgbClr val="FDE171"/>
      </a:accent1>
      <a:accent2>
        <a:srgbClr val="75DDE3"/>
      </a:accent2>
      <a:accent3>
        <a:srgbClr val="FDE171"/>
      </a:accent3>
      <a:accent4>
        <a:srgbClr val="75DDE3"/>
      </a:accent4>
      <a:accent5>
        <a:srgbClr val="FDE171"/>
      </a:accent5>
      <a:accent6>
        <a:srgbClr val="75DDE3"/>
      </a:accent6>
      <a:hlink>
        <a:srgbClr val="0026E5"/>
      </a:hlink>
      <a:folHlink>
        <a:srgbClr val="7E1FAD"/>
      </a:folHlink>
    </a:clrScheme>
    <a:fontScheme name="自定义 12">
      <a:majorFont>
        <a:latin typeface="汉仪雅酷黑-95J"/>
        <a:ea typeface="汉仪雅酷黑-95J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WPS 演示</Application>
  <PresentationFormat>宽屏</PresentationFormat>
  <Paragraphs>55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楷体</vt:lpstr>
      <vt:lpstr>微软雅黑</vt:lpstr>
      <vt:lpstr>Arial Unicode MS</vt:lpstr>
      <vt:lpstr>汉仪雅酷黑-95J</vt:lpstr>
      <vt:lpstr>Calibri</vt:lpstr>
      <vt:lpstr>教育教学手绘水彩教学通用模板</vt:lpstr>
      <vt:lpstr>PowerPoint 演示文稿</vt:lpstr>
      <vt:lpstr>PowerPoint 演示文稿</vt:lpstr>
      <vt:lpstr>如何进行破解？</vt:lpstr>
      <vt:lpstr>PowerPoint 演示文稿</vt:lpstr>
      <vt:lpstr>枚举算法</vt:lpstr>
      <vt:lpstr>PowerPoint 演示文稿</vt:lpstr>
      <vt:lpstr>PowerPoint 演示文稿</vt:lpstr>
      <vt:lpstr>PowerPoint 演示文稿</vt:lpstr>
      <vt:lpstr>PowerPoint 演示文稿</vt:lpstr>
      <vt:lpstr>生活中的枚举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对的哇</cp:lastModifiedBy>
  <cp:revision>281</cp:revision>
  <dcterms:created xsi:type="dcterms:W3CDTF">2019-06-19T02:08:00Z</dcterms:created>
  <dcterms:modified xsi:type="dcterms:W3CDTF">2025-12-05T00:40:19Z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CB6E897C939C40CA8E9F9BE4D7C99BB2_13</vt:lpwstr>
  </property>
</Properties>
</file>