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7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7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7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704020202020204" pitchFamily="34" charset="0"/>
              </a:rPr>
            </a:fld>
            <a:endParaRPr lang="zh-CN" altLang="zh-CN" dirty="0">
              <a:latin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IMG_2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-76200"/>
            <a:ext cx="70135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IMG_23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7272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IMG_22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71977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IMG_229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743585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全屏显示(4:3)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汉仪书宋二KW</vt:lpstr>
      <vt:lpstr>Calibri</vt:lpstr>
      <vt:lpstr>Helvetica Neue</vt:lpstr>
      <vt:lpstr>宋体</vt:lpstr>
      <vt:lpstr>微软雅黑</vt:lpstr>
      <vt:lpstr>汉仪旗黑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莫莫兮露矣</cp:lastModifiedBy>
  <cp:revision>7</cp:revision>
  <dcterms:created xsi:type="dcterms:W3CDTF">2024-11-29T01:26:26Z</dcterms:created>
  <dcterms:modified xsi:type="dcterms:W3CDTF">2024-11-29T01:26:26Z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2052-6.10.1.8873</vt:lpwstr>
  </property>
  <property fmtid="{D5CDD505-2E9C-101B-9397-08002B2CF9AE}" pid="4" name="ICV">
    <vt:lpwstr>34AC3D44E4861F794118496753D59AB0_43</vt:lpwstr>
  </property>
</Properties>
</file>