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0B4F78-BB79-4770-AEEB-BDE7E1103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FBE899D-7066-4583-A50A-7EEA7A8F0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E080FF-047B-4EBF-90C6-B9FF0370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33271C-E48C-4644-A940-1387766F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55D1E5-A8DE-47BD-9614-3A0C94EB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0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7E542-2D26-4864-9B3E-CEE4FCCA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DB0AB6-A973-4F3B-99C8-193E84475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5BFE5A-0380-40BA-AD6D-84F9C2E1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09E98-7294-400E-B3D6-61C7F563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0927F-CD8D-4579-95F4-E749EF2C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46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5B839D2-DC64-41DB-B75B-019089859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CF0828-FA72-495A-90F5-6F5D699FE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7E6A3-C6F1-4645-B93F-D00CD836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F882-79BE-4951-A6E3-D8493195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FC0D63-7AFE-4288-BB76-DA934B6F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51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0A5FA-5EF9-4B96-B535-33862E3E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ADC29-1070-4DAC-A514-F9A487219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E3ACB5-6559-4BE9-A961-8E879F71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D649DF-0744-4006-A983-557A91D5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157202-0849-431E-96B1-E1B678D3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00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969A60-CED1-4751-B83C-F8972EA9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62E108-10C7-4412-A999-DE2E0ABF4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9B00B2-64A5-4CE8-9638-4515AA3C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BE8E6A-EC60-4C7F-814D-1B13C4EE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1692F7-40C3-4DAE-8D4A-BD37DD93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595A2C-5FF4-4FD9-826A-4D993DDC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A6CC33-9972-48D8-A942-3CC34350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2A7D8-CDEC-46D7-84E7-1F00DD172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51E66-2034-44AD-91E1-A9825B3C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0F2092-D6D2-4E51-A618-348441D5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0BED1E-76A8-4B6C-88A8-6353DF1D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34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646BB-393A-4E03-9FD1-168CEDFBF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4E6CE4-8EFD-430B-928D-E0D80A045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E7CFFC-173B-49D0-861F-3788CB5E5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293C80-920B-4E0C-B7A0-4BC13627B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278111-920A-4E36-ADD8-A4571ACEE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E18BAFC-E491-4611-B848-06B72EE4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565C5C9-FA03-4F3D-87FB-92A9084B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B23E37-DFB6-4E96-B092-2F35D035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2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8AFF1-0D80-4F19-9086-FE7885AC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2FA2ED-D202-4289-8750-A6D8CD25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CDC8CFF-E62B-4988-9460-A7AE287A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6F24B2-E7A8-4119-8C24-7F58754E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55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9B70E2-AE57-49A2-A2F3-CCB746A76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8882D81-ABC4-4A8E-B3B6-5C3DFBAE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018C43-94C6-4C9B-A08D-95E03A67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48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2A8EF8-DFE2-4F7D-8DBD-8B197B76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68F23F-7539-4E80-83D0-1DE1C0199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D21C55-A73C-495E-A596-E7AE7F97B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E4C27F-34DF-4F8B-A6D4-34AFF850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D6741C-3794-443E-9E23-8BF8A24E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1FAFE5-BC32-4AE5-A47B-ED0F5663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92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835077-0FB2-48AD-8588-0BF6C904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B40813-AA26-48BD-A062-6C0485347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5A3D25-B03A-434A-921A-10C6EEF5F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9FF053-A99B-45A3-9A80-20C573ED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EE0B8C-F7BD-47D1-A12D-18649EE2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DE2DC8-CDDC-4F44-AF4D-1E6E4CA8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36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7AD185B-5C5E-4C71-A2B1-568CD6C9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BED55-48EF-4681-9C9A-47EB6C7D8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1DAC15-9F51-4D2B-B03E-FF5668F07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0FB03-B36E-4FB0-B56F-FE8CB3E478C7}" type="datetimeFigureOut">
              <a:rPr lang="zh-CN" altLang="en-US" smtClean="0"/>
              <a:t>2020/12/9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9AE0C7-321A-46D6-8AD9-CC61C54C0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24610-F8BF-4BE4-A009-2E4493FAD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EA78D-AC41-4042-9202-3D23581150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62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B3117D-B12D-4CC1-864B-CD821BDE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36" y="0"/>
            <a:ext cx="6107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2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D47CEE-D2C3-4F82-86C2-57375A9C2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74" y="0"/>
            <a:ext cx="7119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DDF7E3-8082-4F8F-9380-31B3B04B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37" y="0"/>
            <a:ext cx="75047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4656B8-913B-4535-BEBF-B92C8044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09" y="0"/>
            <a:ext cx="741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6DC744-D8D8-4706-889D-1E33CC52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66" y="0"/>
            <a:ext cx="7436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7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711911-3285-4C9B-85B2-39BF00706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7" y="23516"/>
            <a:ext cx="6846602" cy="68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53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A19CA-7ACD-4813-88EA-F9F35250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42" y="0"/>
            <a:ext cx="7182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9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E75402-2977-4BE1-830D-15AB1B47C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8" y="10908"/>
            <a:ext cx="7186833" cy="68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187C12-7089-4306-AE07-14D557B10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53" y="0"/>
            <a:ext cx="7417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0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D072DB-6513-4585-B91A-213D0B101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46" y="0"/>
            <a:ext cx="66135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4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B6A2B6-1F58-4626-A7F1-30680A145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42" y="0"/>
            <a:ext cx="6958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8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275E4-567D-48C4-9332-914358B60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5" y="0"/>
            <a:ext cx="703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7D12FF-F369-4AA3-838E-45D7BF27D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51" y="0"/>
            <a:ext cx="72538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7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01B4EF-EA01-462C-83FC-635B39918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15" y="0"/>
            <a:ext cx="7485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8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675DF4-4D6D-4CAC-AAC1-5394C4C8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41" y="0"/>
            <a:ext cx="7002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18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E95A9A-A871-4C25-9DA1-5564C891B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72" y="0"/>
            <a:ext cx="752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C3F582-0E51-4BDE-BA40-378E4A000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17" y="11052"/>
            <a:ext cx="8113508" cy="68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C3C14F4-6F71-4863-AA29-88EC334F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9" y="-3752"/>
            <a:ext cx="6517477" cy="68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8B7C1-C1AE-40FF-8797-4953D3B82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52" y="0"/>
            <a:ext cx="690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6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526204-1DA4-43F8-9A39-C447DC4F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96" y="0"/>
            <a:ext cx="69324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86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5AD306-A965-44F9-BCB4-AD77FD4A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7173"/>
            <a:ext cx="6698601" cy="686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D9CF13-5135-4E78-9AFA-A624D9DD6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20" y="0"/>
            <a:ext cx="6997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0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B70045-C904-4E46-A147-B7A9E161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576" y="0"/>
            <a:ext cx="688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8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4465EE-C5C4-4634-BA15-6189A0D8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28" y="0"/>
            <a:ext cx="6647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93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宽屏</PresentationFormat>
  <Paragraphs>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</cp:revision>
  <dcterms:created xsi:type="dcterms:W3CDTF">2020-12-09T02:37:29Z</dcterms:created>
  <dcterms:modified xsi:type="dcterms:W3CDTF">2020-12-09T02:58:47Z</dcterms:modified>
</cp:coreProperties>
</file>