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wdp" ContentType="image/vnd.ms-photo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343" r:id="rId3"/>
    <p:sldId id="304" r:id="rId4"/>
    <p:sldId id="306" r:id="rId5"/>
    <p:sldId id="300" r:id="rId6"/>
    <p:sldId id="302" r:id="rId7"/>
    <p:sldId id="307" r:id="rId8"/>
    <p:sldId id="310" r:id="rId9"/>
    <p:sldId id="311" r:id="rId10"/>
    <p:sldId id="312" r:id="rId11"/>
    <p:sldId id="313" r:id="rId12"/>
    <p:sldId id="339" r:id="rId13"/>
    <p:sldId id="316" r:id="rId14"/>
    <p:sldId id="270" r:id="rId15"/>
    <p:sldId id="273" r:id="rId16"/>
    <p:sldId id="319" r:id="rId17"/>
    <p:sldId id="341" r:id="rId18"/>
    <p:sldId id="324" r:id="rId19"/>
    <p:sldId id="323" r:id="rId20"/>
    <p:sldId id="325" r:id="rId21"/>
    <p:sldId id="327" r:id="rId22"/>
    <p:sldId id="322" r:id="rId23"/>
    <p:sldId id="326" r:id="rId24"/>
    <p:sldId id="328" r:id="rId25"/>
    <p:sldId id="342" r:id="rId26"/>
    <p:sldId id="331" r:id="rId27"/>
    <p:sldId id="330" r:id="rId28"/>
    <p:sldId id="334" r:id="rId29"/>
    <p:sldId id="335" r:id="rId30"/>
    <p:sldId id="337" r:id="rId31"/>
    <p:sldId id="336" r:id="rId32"/>
    <p:sldId id="290" r:id="rId33"/>
    <p:sldId id="338" r:id="rId34"/>
  </p:sldIdLst>
  <p:sldSz cx="12192000" cy="6858000"/>
  <p:notesSz cx="6858000" cy="9144000"/>
  <p:embeddedFontLst>
    <p:embeddedFont>
      <p:font typeface="华文楷体" panose="02010600040101010101" charset="-122"/>
      <p:regular r:id="rId38"/>
    </p:embeddedFont>
    <p:embeddedFont>
      <p:font typeface="汉仪书魂体简" panose="02010600000101010101" charset="-122"/>
      <p:regular r:id="rId39"/>
    </p:embeddedFont>
    <p:embeddedFont>
      <p:font typeface="汉仪超级战甲简" panose="00020600040101010101" charset="-122"/>
      <p:regular r:id="rId40"/>
    </p:embeddedFont>
    <p:embeddedFont>
      <p:font typeface="楷体" panose="02010609060101010101" charset="-122"/>
      <p:regular r:id="rId41"/>
    </p:embeddedFont>
  </p:embeddedFontLst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版权声明" id="{01187222-71AE-421F-AF80-DF62ED10715D}">
          <p14:sldIdLst/>
        </p14:section>
        <p14:section name="课件内容" id="{ACDC54AF-2AEE-4794-ADE1-4A4800EB0BFF}">
          <p14:sldIdLst>
            <p14:sldId id="343"/>
            <p14:sldId id="304"/>
            <p14:sldId id="306"/>
            <p14:sldId id="300"/>
            <p14:sldId id="302"/>
            <p14:sldId id="307"/>
            <p14:sldId id="310"/>
            <p14:sldId id="311"/>
            <p14:sldId id="312"/>
            <p14:sldId id="313"/>
            <p14:sldId id="339"/>
            <p14:sldId id="316"/>
            <p14:sldId id="270"/>
            <p14:sldId id="273"/>
            <p14:sldId id="319"/>
            <p14:sldId id="341"/>
            <p14:sldId id="324"/>
            <p14:sldId id="323"/>
            <p14:sldId id="325"/>
            <p14:sldId id="327"/>
            <p14:sldId id="322"/>
            <p14:sldId id="326"/>
            <p14:sldId id="328"/>
            <p14:sldId id="342"/>
            <p14:sldId id="331"/>
            <p14:sldId id="330"/>
            <p14:sldId id="334"/>
            <p14:sldId id="335"/>
            <p14:sldId id="337"/>
            <p14:sldId id="336"/>
            <p14:sldId id="290"/>
            <p14:sldId id="33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744932"/>
    <a:srgbClr val="663F29"/>
    <a:srgbClr val="F8DFC2"/>
    <a:srgbClr val="222B4A"/>
    <a:srgbClr val="7484BF"/>
    <a:srgbClr val="E6E6FA"/>
    <a:srgbClr val="19197D"/>
    <a:srgbClr val="000095"/>
    <a:srgbClr val="83553B"/>
    <a:srgbClr val="5B55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91" autoAdjust="0"/>
    <p:restoredTop sz="94660"/>
  </p:normalViewPr>
  <p:slideViewPr>
    <p:cSldViewPr snapToGrid="0">
      <p:cViewPr>
        <p:scale>
          <a:sx n="66" d="100"/>
          <a:sy n="66" d="100"/>
        </p:scale>
        <p:origin x="1572" y="7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21.xml"/><Relationship Id="rId41" Type="http://schemas.openxmlformats.org/officeDocument/2006/relationships/font" Target="fonts/font4.fntdata"/><Relationship Id="rId40" Type="http://schemas.openxmlformats.org/officeDocument/2006/relationships/font" Target="fonts/font3.fntdata"/><Relationship Id="rId4" Type="http://schemas.openxmlformats.org/officeDocument/2006/relationships/slide" Target="slides/slide2.xml"/><Relationship Id="rId39" Type="http://schemas.openxmlformats.org/officeDocument/2006/relationships/font" Target="fonts/font2.fntdata"/><Relationship Id="rId38" Type="http://schemas.openxmlformats.org/officeDocument/2006/relationships/font" Target="fonts/font1.fntdata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 rot="20804286">
            <a:off x="-533969" y="-579630"/>
            <a:ext cx="13346215" cy="8197067"/>
          </a:xfrm>
          <a:custGeom>
            <a:avLst/>
            <a:gdLst>
              <a:gd name="connsiteX0" fmla="*/ 9038790 w 13346215"/>
              <a:gd name="connsiteY0" fmla="*/ 8080090 h 8197067"/>
              <a:gd name="connsiteX1" fmla="*/ 9049212 w 13346215"/>
              <a:gd name="connsiteY1" fmla="*/ 8089138 h 8197067"/>
              <a:gd name="connsiteX2" fmla="*/ 9003516 w 13346215"/>
              <a:gd name="connsiteY2" fmla="*/ 8078368 h 8197067"/>
              <a:gd name="connsiteX3" fmla="*/ 9013866 w 13346215"/>
              <a:gd name="connsiteY3" fmla="*/ 8074550 h 8197067"/>
              <a:gd name="connsiteX4" fmla="*/ 9038790 w 13346215"/>
              <a:gd name="connsiteY4" fmla="*/ 8080090 h 8197067"/>
              <a:gd name="connsiteX5" fmla="*/ 3420760 w 13346215"/>
              <a:gd name="connsiteY5" fmla="*/ 6755502 h 8197067"/>
              <a:gd name="connsiteX6" fmla="*/ 3425547 w 13346215"/>
              <a:gd name="connsiteY6" fmla="*/ 6763707 h 8197067"/>
              <a:gd name="connsiteX7" fmla="*/ 3406679 w 13346215"/>
              <a:gd name="connsiteY7" fmla="*/ 6759261 h 8197067"/>
              <a:gd name="connsiteX8" fmla="*/ 7777761 w 13346215"/>
              <a:gd name="connsiteY8" fmla="*/ 7777087 h 8197067"/>
              <a:gd name="connsiteX9" fmla="*/ 7777442 w 13346215"/>
              <a:gd name="connsiteY9" fmla="*/ 7789397 h 8197067"/>
              <a:gd name="connsiteX10" fmla="*/ 7725213 w 13346215"/>
              <a:gd name="connsiteY10" fmla="*/ 7777087 h 8197067"/>
              <a:gd name="connsiteX11" fmla="*/ 3845396 w 13346215"/>
              <a:gd name="connsiteY11" fmla="*/ 6812016 h 8197067"/>
              <a:gd name="connsiteX12" fmla="*/ 3839866 w 13346215"/>
              <a:gd name="connsiteY12" fmla="*/ 6861357 h 8197067"/>
              <a:gd name="connsiteX13" fmla="*/ 3743373 w 13346215"/>
              <a:gd name="connsiteY13" fmla="*/ 6838615 h 8197067"/>
              <a:gd name="connsiteX14" fmla="*/ 3745125 w 13346215"/>
              <a:gd name="connsiteY14" fmla="*/ 6812016 h 8197067"/>
              <a:gd name="connsiteX15" fmla="*/ 7984972 w 13346215"/>
              <a:gd name="connsiteY15" fmla="*/ 7777087 h 8197067"/>
              <a:gd name="connsiteX16" fmla="*/ 7961471 w 13346215"/>
              <a:gd name="connsiteY16" fmla="*/ 7832770 h 8197067"/>
              <a:gd name="connsiteX17" fmla="*/ 7875643 w 13346215"/>
              <a:gd name="connsiteY17" fmla="*/ 7812542 h 8197067"/>
              <a:gd name="connsiteX18" fmla="*/ 7889675 w 13346215"/>
              <a:gd name="connsiteY18" fmla="*/ 7777087 h 8197067"/>
              <a:gd name="connsiteX19" fmla="*/ 8091207 w 13346215"/>
              <a:gd name="connsiteY19" fmla="*/ 7777087 h 8197067"/>
              <a:gd name="connsiteX20" fmla="*/ 8081787 w 13346215"/>
              <a:gd name="connsiteY20" fmla="*/ 7861127 h 8197067"/>
              <a:gd name="connsiteX21" fmla="*/ 7986874 w 13346215"/>
              <a:gd name="connsiteY21" fmla="*/ 7838757 h 8197067"/>
              <a:gd name="connsiteX22" fmla="*/ 7990935 w 13346215"/>
              <a:gd name="connsiteY22" fmla="*/ 7777087 h 8197067"/>
              <a:gd name="connsiteX23" fmla="*/ 5300870 w 13346215"/>
              <a:gd name="connsiteY23" fmla="*/ 7115019 h 8197067"/>
              <a:gd name="connsiteX24" fmla="*/ 5318262 w 13346215"/>
              <a:gd name="connsiteY24" fmla="*/ 7130117 h 8197067"/>
              <a:gd name="connsiteX25" fmla="*/ 5325259 w 13346215"/>
              <a:gd name="connsiteY25" fmla="*/ 7179844 h 8197067"/>
              <a:gd name="connsiteX26" fmla="*/ 5307612 w 13346215"/>
              <a:gd name="connsiteY26" fmla="*/ 7207288 h 8197067"/>
              <a:gd name="connsiteX27" fmla="*/ 5215360 w 13346215"/>
              <a:gd name="connsiteY27" fmla="*/ 7185545 h 8197067"/>
              <a:gd name="connsiteX28" fmla="*/ 5212282 w 13346215"/>
              <a:gd name="connsiteY28" fmla="*/ 7161004 h 8197067"/>
              <a:gd name="connsiteX29" fmla="*/ 5235392 w 13346215"/>
              <a:gd name="connsiteY29" fmla="*/ 7124438 h 8197067"/>
              <a:gd name="connsiteX30" fmla="*/ 5275945 w 13346215"/>
              <a:gd name="connsiteY30" fmla="*/ 7109479 h 8197067"/>
              <a:gd name="connsiteX31" fmla="*/ 5300870 w 13346215"/>
              <a:gd name="connsiteY31" fmla="*/ 7115019 h 8197067"/>
              <a:gd name="connsiteX32" fmla="*/ 4039841 w 13346215"/>
              <a:gd name="connsiteY32" fmla="*/ 6812016 h 8197067"/>
              <a:gd name="connsiteX33" fmla="*/ 4037354 w 13346215"/>
              <a:gd name="connsiteY33" fmla="*/ 6907903 h 8197067"/>
              <a:gd name="connsiteX34" fmla="*/ 3923384 w 13346215"/>
              <a:gd name="connsiteY34" fmla="*/ 6881042 h 8197067"/>
              <a:gd name="connsiteX35" fmla="*/ 3956744 w 13346215"/>
              <a:gd name="connsiteY35" fmla="*/ 6812016 h 8197067"/>
              <a:gd name="connsiteX36" fmla="*/ 8285652 w 13346215"/>
              <a:gd name="connsiteY36" fmla="*/ 7777087 h 8197067"/>
              <a:gd name="connsiteX37" fmla="*/ 8282247 w 13346215"/>
              <a:gd name="connsiteY37" fmla="*/ 7908373 h 8197067"/>
              <a:gd name="connsiteX38" fmla="*/ 8153742 w 13346215"/>
              <a:gd name="connsiteY38" fmla="*/ 7878086 h 8197067"/>
              <a:gd name="connsiteX39" fmla="*/ 8202555 w 13346215"/>
              <a:gd name="connsiteY39" fmla="*/ 7777087 h 8197067"/>
              <a:gd name="connsiteX40" fmla="*/ 107475 w 13346215"/>
              <a:gd name="connsiteY40" fmla="*/ 5846943 h 8197067"/>
              <a:gd name="connsiteX41" fmla="*/ 92763 w 13346215"/>
              <a:gd name="connsiteY41" fmla="*/ 5978210 h 8197067"/>
              <a:gd name="connsiteX42" fmla="*/ 0 w 13346215"/>
              <a:gd name="connsiteY42" fmla="*/ 5956347 h 8197067"/>
              <a:gd name="connsiteX43" fmla="*/ 7203 w 13346215"/>
              <a:gd name="connsiteY43" fmla="*/ 5846943 h 8197067"/>
              <a:gd name="connsiteX44" fmla="*/ 4247052 w 13346215"/>
              <a:gd name="connsiteY44" fmla="*/ 6812016 h 8197067"/>
              <a:gd name="connsiteX45" fmla="*/ 4191274 w 13346215"/>
              <a:gd name="connsiteY45" fmla="*/ 6944180 h 8197067"/>
              <a:gd name="connsiteX46" fmla="*/ 4107284 w 13346215"/>
              <a:gd name="connsiteY46" fmla="*/ 6924385 h 8197067"/>
              <a:gd name="connsiteX47" fmla="*/ 4151756 w 13346215"/>
              <a:gd name="connsiteY47" fmla="*/ 6812016 h 8197067"/>
              <a:gd name="connsiteX48" fmla="*/ 4353287 w 13346215"/>
              <a:gd name="connsiteY48" fmla="*/ 6812016 h 8197067"/>
              <a:gd name="connsiteX49" fmla="*/ 4334684 w 13346215"/>
              <a:gd name="connsiteY49" fmla="*/ 6977980 h 8197067"/>
              <a:gd name="connsiteX50" fmla="*/ 4243502 w 13346215"/>
              <a:gd name="connsiteY50" fmla="*/ 6956490 h 8197067"/>
              <a:gd name="connsiteX51" fmla="*/ 4253015 w 13346215"/>
              <a:gd name="connsiteY51" fmla="*/ 6812016 h 8197067"/>
              <a:gd name="connsiteX52" fmla="*/ 1562950 w 13346215"/>
              <a:gd name="connsiteY52" fmla="*/ 6149946 h 8197067"/>
              <a:gd name="connsiteX53" fmla="*/ 1580340 w 13346215"/>
              <a:gd name="connsiteY53" fmla="*/ 6165044 h 8197067"/>
              <a:gd name="connsiteX54" fmla="*/ 1587337 w 13346215"/>
              <a:gd name="connsiteY54" fmla="*/ 6214772 h 8197067"/>
              <a:gd name="connsiteX55" fmla="*/ 1563512 w 13346215"/>
              <a:gd name="connsiteY55" fmla="*/ 6251823 h 8197067"/>
              <a:gd name="connsiteX56" fmla="*/ 1523069 w 13346215"/>
              <a:gd name="connsiteY56" fmla="*/ 6266852 h 8197067"/>
              <a:gd name="connsiteX57" fmla="*/ 1480657 w 13346215"/>
              <a:gd name="connsiteY57" fmla="*/ 6246144 h 8197067"/>
              <a:gd name="connsiteX58" fmla="*/ 1474360 w 13346215"/>
              <a:gd name="connsiteY58" fmla="*/ 6195932 h 8197067"/>
              <a:gd name="connsiteX59" fmla="*/ 1497471 w 13346215"/>
              <a:gd name="connsiteY59" fmla="*/ 6159365 h 8197067"/>
              <a:gd name="connsiteX60" fmla="*/ 1538024 w 13346215"/>
              <a:gd name="connsiteY60" fmla="*/ 6144406 h 8197067"/>
              <a:gd name="connsiteX61" fmla="*/ 1562950 w 13346215"/>
              <a:gd name="connsiteY61" fmla="*/ 6149946 h 8197067"/>
              <a:gd name="connsiteX62" fmla="*/ 301920 w 13346215"/>
              <a:gd name="connsiteY62" fmla="*/ 5846943 h 8197067"/>
              <a:gd name="connsiteX63" fmla="*/ 297267 w 13346215"/>
              <a:gd name="connsiteY63" fmla="*/ 6026410 h 8197067"/>
              <a:gd name="connsiteX64" fmla="*/ 224427 w 13346215"/>
              <a:gd name="connsiteY64" fmla="*/ 6009242 h 8197067"/>
              <a:gd name="connsiteX65" fmla="*/ 228243 w 13346215"/>
              <a:gd name="connsiteY65" fmla="*/ 5979363 h 8197067"/>
              <a:gd name="connsiteX66" fmla="*/ 222149 w 13346215"/>
              <a:gd name="connsiteY66" fmla="*/ 5988229 h 8197067"/>
              <a:gd name="connsiteX67" fmla="*/ 214530 w 13346215"/>
              <a:gd name="connsiteY67" fmla="*/ 6006910 h 8197067"/>
              <a:gd name="connsiteX68" fmla="*/ 148979 w 13346215"/>
              <a:gd name="connsiteY68" fmla="*/ 5991460 h 8197067"/>
              <a:gd name="connsiteX69" fmla="*/ 218823 w 13346215"/>
              <a:gd name="connsiteY69" fmla="*/ 5846944 h 8197067"/>
              <a:gd name="connsiteX70" fmla="*/ 8492863 w 13346215"/>
              <a:gd name="connsiteY70" fmla="*/ 7777087 h 8197067"/>
              <a:gd name="connsiteX71" fmla="*/ 8423414 w 13346215"/>
              <a:gd name="connsiteY71" fmla="*/ 7941645 h 8197067"/>
              <a:gd name="connsiteX72" fmla="*/ 8340201 w 13346215"/>
              <a:gd name="connsiteY72" fmla="*/ 7922032 h 8197067"/>
              <a:gd name="connsiteX73" fmla="*/ 8397565 w 13346215"/>
              <a:gd name="connsiteY73" fmla="*/ 7777087 h 8197067"/>
              <a:gd name="connsiteX74" fmla="*/ 8599097 w 13346215"/>
              <a:gd name="connsiteY74" fmla="*/ 7777087 h 8197067"/>
              <a:gd name="connsiteX75" fmla="*/ 8578045 w 13346215"/>
              <a:gd name="connsiteY75" fmla="*/ 7964913 h 8197067"/>
              <a:gd name="connsiteX76" fmla="*/ 8576419 w 13346215"/>
              <a:gd name="connsiteY76" fmla="*/ 7977706 h 8197067"/>
              <a:gd name="connsiteX77" fmla="*/ 8487002 w 13346215"/>
              <a:gd name="connsiteY77" fmla="*/ 7956632 h 8197067"/>
              <a:gd name="connsiteX78" fmla="*/ 8498825 w 13346215"/>
              <a:gd name="connsiteY78" fmla="*/ 7777087 h 8197067"/>
              <a:gd name="connsiteX79" fmla="*/ 4547733 w 13346215"/>
              <a:gd name="connsiteY79" fmla="*/ 6812016 h 8197067"/>
              <a:gd name="connsiteX80" fmla="*/ 4542746 w 13346215"/>
              <a:gd name="connsiteY80" fmla="*/ 7004275 h 8197067"/>
              <a:gd name="connsiteX81" fmla="*/ 4541305 w 13346215"/>
              <a:gd name="connsiteY81" fmla="*/ 7026678 h 8197067"/>
              <a:gd name="connsiteX82" fmla="*/ 4466982 w 13346215"/>
              <a:gd name="connsiteY82" fmla="*/ 7009161 h 8197067"/>
              <a:gd name="connsiteX83" fmla="*/ 4467961 w 13346215"/>
              <a:gd name="connsiteY83" fmla="*/ 6992156 h 8197067"/>
              <a:gd name="connsiteX84" fmla="*/ 4474053 w 13346215"/>
              <a:gd name="connsiteY84" fmla="*/ 6944435 h 8197067"/>
              <a:gd name="connsiteX85" fmla="*/ 4467960 w 13346215"/>
              <a:gd name="connsiteY85" fmla="*/ 6953302 h 8197067"/>
              <a:gd name="connsiteX86" fmla="*/ 4448501 w 13346215"/>
              <a:gd name="connsiteY86" fmla="*/ 7001020 h 8197067"/>
              <a:gd name="connsiteX87" fmla="*/ 4447076 w 13346215"/>
              <a:gd name="connsiteY87" fmla="*/ 7004470 h 8197067"/>
              <a:gd name="connsiteX88" fmla="*/ 4379338 w 13346215"/>
              <a:gd name="connsiteY88" fmla="*/ 6988505 h 8197067"/>
              <a:gd name="connsiteX89" fmla="*/ 4464636 w 13346215"/>
              <a:gd name="connsiteY89" fmla="*/ 6812016 h 8197067"/>
              <a:gd name="connsiteX90" fmla="*/ 509131 w 13346215"/>
              <a:gd name="connsiteY90" fmla="*/ 5846943 h 8197067"/>
              <a:gd name="connsiteX91" fmla="*/ 421075 w 13346215"/>
              <a:gd name="connsiteY91" fmla="*/ 6055590 h 8197067"/>
              <a:gd name="connsiteX92" fmla="*/ 339108 w 13346215"/>
              <a:gd name="connsiteY92" fmla="*/ 6036271 h 8197067"/>
              <a:gd name="connsiteX93" fmla="*/ 341252 w 13346215"/>
              <a:gd name="connsiteY93" fmla="*/ 6030339 h 8197067"/>
              <a:gd name="connsiteX94" fmla="*/ 413833 w 13346215"/>
              <a:gd name="connsiteY94" fmla="*/ 5846943 h 8197067"/>
              <a:gd name="connsiteX95" fmla="*/ 8793543 w 13346215"/>
              <a:gd name="connsiteY95" fmla="*/ 7777087 h 8197067"/>
              <a:gd name="connsiteX96" fmla="*/ 8788556 w 13346215"/>
              <a:gd name="connsiteY96" fmla="*/ 7969346 h 8197067"/>
              <a:gd name="connsiteX97" fmla="*/ 8784857 w 13346215"/>
              <a:gd name="connsiteY97" fmla="*/ 8026832 h 8197067"/>
              <a:gd name="connsiteX98" fmla="*/ 8710806 w 13346215"/>
              <a:gd name="connsiteY98" fmla="*/ 8009380 h 8197067"/>
              <a:gd name="connsiteX99" fmla="*/ 8711001 w 13346215"/>
              <a:gd name="connsiteY99" fmla="*/ 8005360 h 8197067"/>
              <a:gd name="connsiteX100" fmla="*/ 8713771 w 13346215"/>
              <a:gd name="connsiteY100" fmla="*/ 7957227 h 8197067"/>
              <a:gd name="connsiteX101" fmla="*/ 8719863 w 13346215"/>
              <a:gd name="connsiteY101" fmla="*/ 7909507 h 8197067"/>
              <a:gd name="connsiteX102" fmla="*/ 8713770 w 13346215"/>
              <a:gd name="connsiteY102" fmla="*/ 7918373 h 8197067"/>
              <a:gd name="connsiteX103" fmla="*/ 8694310 w 13346215"/>
              <a:gd name="connsiteY103" fmla="*/ 7966091 h 8197067"/>
              <a:gd name="connsiteX104" fmla="*/ 8679484 w 13346215"/>
              <a:gd name="connsiteY104" fmla="*/ 8001997 h 8197067"/>
              <a:gd name="connsiteX105" fmla="*/ 8610893 w 13346215"/>
              <a:gd name="connsiteY105" fmla="*/ 7985831 h 8197067"/>
              <a:gd name="connsiteX106" fmla="*/ 8621809 w 13346215"/>
              <a:gd name="connsiteY106" fmla="*/ 7960483 h 8197067"/>
              <a:gd name="connsiteX107" fmla="*/ 8710446 w 13346215"/>
              <a:gd name="connsiteY107" fmla="*/ 7777087 h 8197067"/>
              <a:gd name="connsiteX108" fmla="*/ 615365 w 13346215"/>
              <a:gd name="connsiteY108" fmla="*/ 5846943 h 8197067"/>
              <a:gd name="connsiteX109" fmla="*/ 594313 w 13346215"/>
              <a:gd name="connsiteY109" fmla="*/ 6034769 h 8197067"/>
              <a:gd name="connsiteX110" fmla="*/ 586706 w 13346215"/>
              <a:gd name="connsiteY110" fmla="*/ 6094627 h 8197067"/>
              <a:gd name="connsiteX111" fmla="*/ 500128 w 13346215"/>
              <a:gd name="connsiteY111" fmla="*/ 6074222 h 8197067"/>
              <a:gd name="connsiteX112" fmla="*/ 515093 w 13346215"/>
              <a:gd name="connsiteY112" fmla="*/ 5846943 h 8197067"/>
              <a:gd name="connsiteX113" fmla="*/ 4754944 w 13346215"/>
              <a:gd name="connsiteY113" fmla="*/ 6812016 h 8197067"/>
              <a:gd name="connsiteX114" fmla="*/ 4653216 w 13346215"/>
              <a:gd name="connsiteY114" fmla="*/ 7053054 h 8197067"/>
              <a:gd name="connsiteX115" fmla="*/ 4573058 w 13346215"/>
              <a:gd name="connsiteY115" fmla="*/ 7034162 h 8197067"/>
              <a:gd name="connsiteX116" fmla="*/ 4587064 w 13346215"/>
              <a:gd name="connsiteY116" fmla="*/ 6995411 h 8197067"/>
              <a:gd name="connsiteX117" fmla="*/ 4659645 w 13346215"/>
              <a:gd name="connsiteY117" fmla="*/ 6812016 h 8197067"/>
              <a:gd name="connsiteX118" fmla="*/ 4861178 w 13346215"/>
              <a:gd name="connsiteY118" fmla="*/ 6812016 h 8197067"/>
              <a:gd name="connsiteX119" fmla="*/ 4840124 w 13346215"/>
              <a:gd name="connsiteY119" fmla="*/ 6999842 h 8197067"/>
              <a:gd name="connsiteX120" fmla="*/ 4828122 w 13346215"/>
              <a:gd name="connsiteY120" fmla="*/ 7094277 h 8197067"/>
              <a:gd name="connsiteX121" fmla="*/ 4743631 w 13346215"/>
              <a:gd name="connsiteY121" fmla="*/ 7074364 h 8197067"/>
              <a:gd name="connsiteX122" fmla="*/ 4760905 w 13346215"/>
              <a:gd name="connsiteY122" fmla="*/ 6812015 h 8197067"/>
              <a:gd name="connsiteX123" fmla="*/ 809811 w 13346215"/>
              <a:gd name="connsiteY123" fmla="*/ 5846943 h 8197067"/>
              <a:gd name="connsiteX124" fmla="*/ 804826 w 13346215"/>
              <a:gd name="connsiteY124" fmla="*/ 6039203 h 8197067"/>
              <a:gd name="connsiteX125" fmla="*/ 800672 w 13346215"/>
              <a:gd name="connsiteY125" fmla="*/ 6103751 h 8197067"/>
              <a:gd name="connsiteX126" fmla="*/ 797116 w 13346215"/>
              <a:gd name="connsiteY126" fmla="*/ 6144218 h 8197067"/>
              <a:gd name="connsiteX127" fmla="*/ 724765 w 13346215"/>
              <a:gd name="connsiteY127" fmla="*/ 6127166 h 8197067"/>
              <a:gd name="connsiteX128" fmla="*/ 727268 w 13346215"/>
              <a:gd name="connsiteY128" fmla="*/ 6075216 h 8197067"/>
              <a:gd name="connsiteX129" fmla="*/ 730039 w 13346215"/>
              <a:gd name="connsiteY129" fmla="*/ 6027084 h 8197067"/>
              <a:gd name="connsiteX130" fmla="*/ 736132 w 13346215"/>
              <a:gd name="connsiteY130" fmla="*/ 5979363 h 8197067"/>
              <a:gd name="connsiteX131" fmla="*/ 730039 w 13346215"/>
              <a:gd name="connsiteY131" fmla="*/ 5988229 h 8197067"/>
              <a:gd name="connsiteX132" fmla="*/ 710579 w 13346215"/>
              <a:gd name="connsiteY132" fmla="*/ 6035947 h 8197067"/>
              <a:gd name="connsiteX133" fmla="*/ 690706 w 13346215"/>
              <a:gd name="connsiteY133" fmla="*/ 6084082 h 8197067"/>
              <a:gd name="connsiteX134" fmla="*/ 676192 w 13346215"/>
              <a:gd name="connsiteY134" fmla="*/ 6115718 h 8197067"/>
              <a:gd name="connsiteX135" fmla="*/ 608231 w 13346215"/>
              <a:gd name="connsiteY135" fmla="*/ 6099700 h 8197067"/>
              <a:gd name="connsiteX136" fmla="*/ 610101 w 13346215"/>
              <a:gd name="connsiteY136" fmla="*/ 6095302 h 8197067"/>
              <a:gd name="connsiteX137" fmla="*/ 638079 w 13346215"/>
              <a:gd name="connsiteY137" fmla="*/ 6030339 h 8197067"/>
              <a:gd name="connsiteX138" fmla="*/ 726714 w 13346215"/>
              <a:gd name="connsiteY138" fmla="*/ 5846943 h 8197067"/>
              <a:gd name="connsiteX139" fmla="*/ 9000754 w 13346215"/>
              <a:gd name="connsiteY139" fmla="*/ 7777087 h 8197067"/>
              <a:gd name="connsiteX140" fmla="*/ 8885356 w 13346215"/>
              <a:gd name="connsiteY140" fmla="*/ 8050519 h 8197067"/>
              <a:gd name="connsiteX141" fmla="*/ 8806969 w 13346215"/>
              <a:gd name="connsiteY141" fmla="*/ 8032044 h 8197067"/>
              <a:gd name="connsiteX142" fmla="*/ 8809469 w 13346215"/>
              <a:gd name="connsiteY142" fmla="*/ 8025237 h 8197067"/>
              <a:gd name="connsiteX143" fmla="*/ 8832874 w 13346215"/>
              <a:gd name="connsiteY143" fmla="*/ 7960482 h 8197067"/>
              <a:gd name="connsiteX144" fmla="*/ 8905455 w 13346215"/>
              <a:gd name="connsiteY144" fmla="*/ 7777087 h 8197067"/>
              <a:gd name="connsiteX145" fmla="*/ 1017023 w 13346215"/>
              <a:gd name="connsiteY145" fmla="*/ 5846943 h 8197067"/>
              <a:gd name="connsiteX146" fmla="*/ 883017 w 13346215"/>
              <a:gd name="connsiteY146" fmla="*/ 6164464 h 8197067"/>
              <a:gd name="connsiteX147" fmla="*/ 806855 w 13346215"/>
              <a:gd name="connsiteY147" fmla="*/ 6146513 h 8197067"/>
              <a:gd name="connsiteX148" fmla="*/ 825737 w 13346215"/>
              <a:gd name="connsiteY148" fmla="*/ 6095093 h 8197067"/>
              <a:gd name="connsiteX149" fmla="*/ 849143 w 13346215"/>
              <a:gd name="connsiteY149" fmla="*/ 6030339 h 8197067"/>
              <a:gd name="connsiteX150" fmla="*/ 921725 w 13346215"/>
              <a:gd name="connsiteY150" fmla="*/ 5846943 h 8197067"/>
              <a:gd name="connsiteX151" fmla="*/ 5262834 w 13346215"/>
              <a:gd name="connsiteY151" fmla="*/ 6812016 h 8197067"/>
              <a:gd name="connsiteX152" fmla="*/ 5115159 w 13346215"/>
              <a:gd name="connsiteY152" fmla="*/ 7161929 h 8197067"/>
              <a:gd name="connsiteX153" fmla="*/ 4968881 w 13346215"/>
              <a:gd name="connsiteY153" fmla="*/ 7127453 h 8197067"/>
              <a:gd name="connsiteX154" fmla="*/ 4973082 w 13346215"/>
              <a:gd name="connsiteY154" fmla="*/ 7040289 h 8197067"/>
              <a:gd name="connsiteX155" fmla="*/ 4975851 w 13346215"/>
              <a:gd name="connsiteY155" fmla="*/ 6992156 h 8197067"/>
              <a:gd name="connsiteX156" fmla="*/ 4981944 w 13346215"/>
              <a:gd name="connsiteY156" fmla="*/ 6944436 h 8197067"/>
              <a:gd name="connsiteX157" fmla="*/ 4975850 w 13346215"/>
              <a:gd name="connsiteY157" fmla="*/ 6953302 h 8197067"/>
              <a:gd name="connsiteX158" fmla="*/ 4956390 w 13346215"/>
              <a:gd name="connsiteY158" fmla="*/ 7001020 h 8197067"/>
              <a:gd name="connsiteX159" fmla="*/ 4936516 w 13346215"/>
              <a:gd name="connsiteY159" fmla="*/ 7049155 h 8197067"/>
              <a:gd name="connsiteX160" fmla="*/ 4907258 w 13346215"/>
              <a:gd name="connsiteY160" fmla="*/ 7112929 h 8197067"/>
              <a:gd name="connsiteX161" fmla="*/ 4840280 w 13346215"/>
              <a:gd name="connsiteY161" fmla="*/ 7097143 h 8197067"/>
              <a:gd name="connsiteX162" fmla="*/ 4855913 w 13346215"/>
              <a:gd name="connsiteY162" fmla="*/ 7060374 h 8197067"/>
              <a:gd name="connsiteX163" fmla="*/ 4883890 w 13346215"/>
              <a:gd name="connsiteY163" fmla="*/ 6995411 h 8197067"/>
              <a:gd name="connsiteX164" fmla="*/ 4972526 w 13346215"/>
              <a:gd name="connsiteY164" fmla="*/ 6812016 h 8197067"/>
              <a:gd name="connsiteX165" fmla="*/ 5055623 w 13346215"/>
              <a:gd name="connsiteY165" fmla="*/ 6812016 h 8197067"/>
              <a:gd name="connsiteX166" fmla="*/ 5050638 w 13346215"/>
              <a:gd name="connsiteY166" fmla="*/ 7004275 h 8197067"/>
              <a:gd name="connsiteX167" fmla="*/ 5046482 w 13346215"/>
              <a:gd name="connsiteY167" fmla="*/ 7068823 h 8197067"/>
              <a:gd name="connsiteX168" fmla="*/ 5040666 w 13346215"/>
              <a:gd name="connsiteY168" fmla="*/ 7135035 h 8197067"/>
              <a:gd name="connsiteX169" fmla="*/ 5047313 w 13346215"/>
              <a:gd name="connsiteY169" fmla="*/ 7126168 h 8197067"/>
              <a:gd name="connsiteX170" fmla="*/ 5071550 w 13346215"/>
              <a:gd name="connsiteY170" fmla="*/ 7060166 h 8197067"/>
              <a:gd name="connsiteX171" fmla="*/ 5094954 w 13346215"/>
              <a:gd name="connsiteY171" fmla="*/ 6995411 h 8197067"/>
              <a:gd name="connsiteX172" fmla="*/ 5167536 w 13346215"/>
              <a:gd name="connsiteY172" fmla="*/ 6812016 h 8197067"/>
              <a:gd name="connsiteX173" fmla="*/ 9558694 w 13346215"/>
              <a:gd name="connsiteY173" fmla="*/ 7777087 h 8197067"/>
              <a:gd name="connsiteX174" fmla="*/ 9391367 w 13346215"/>
              <a:gd name="connsiteY174" fmla="*/ 7942179 h 8197067"/>
              <a:gd name="connsiteX175" fmla="*/ 9476140 w 13346215"/>
              <a:gd name="connsiteY175" fmla="*/ 8189248 h 8197067"/>
              <a:gd name="connsiteX176" fmla="*/ 9473969 w 13346215"/>
              <a:gd name="connsiteY176" fmla="*/ 8189248 h 8197067"/>
              <a:gd name="connsiteX177" fmla="*/ 9362004 w 13346215"/>
              <a:gd name="connsiteY177" fmla="*/ 8162859 h 8197067"/>
              <a:gd name="connsiteX178" fmla="*/ 9317121 w 13346215"/>
              <a:gd name="connsiteY178" fmla="*/ 8020288 h 8197067"/>
              <a:gd name="connsiteX179" fmla="*/ 9255622 w 13346215"/>
              <a:gd name="connsiteY179" fmla="*/ 8081225 h 8197067"/>
              <a:gd name="connsiteX180" fmla="*/ 9241685 w 13346215"/>
              <a:gd name="connsiteY180" fmla="*/ 8134501 h 8197067"/>
              <a:gd name="connsiteX181" fmla="*/ 9147386 w 13346215"/>
              <a:gd name="connsiteY181" fmla="*/ 8112276 h 8197067"/>
              <a:gd name="connsiteX182" fmla="*/ 9230690 w 13346215"/>
              <a:gd name="connsiteY182" fmla="*/ 7777087 h 8197067"/>
              <a:gd name="connsiteX183" fmla="*/ 9329866 w 13346215"/>
              <a:gd name="connsiteY183" fmla="*/ 7777087 h 8197067"/>
              <a:gd name="connsiteX184" fmla="*/ 9289419 w 13346215"/>
              <a:gd name="connsiteY184" fmla="*/ 7939964 h 8197067"/>
              <a:gd name="connsiteX185" fmla="*/ 9446773 w 13346215"/>
              <a:gd name="connsiteY185" fmla="*/ 7777087 h 8197067"/>
              <a:gd name="connsiteX186" fmla="*/ 10954922 w 13346215"/>
              <a:gd name="connsiteY186" fmla="*/ 8080090 h 8197067"/>
              <a:gd name="connsiteX187" fmla="*/ 10972314 w 13346215"/>
              <a:gd name="connsiteY187" fmla="*/ 8095188 h 8197067"/>
              <a:gd name="connsiteX188" fmla="*/ 10979310 w 13346215"/>
              <a:gd name="connsiteY188" fmla="*/ 8144915 h 8197067"/>
              <a:gd name="connsiteX189" fmla="*/ 10955486 w 13346215"/>
              <a:gd name="connsiteY189" fmla="*/ 8181967 h 8197067"/>
              <a:gd name="connsiteX190" fmla="*/ 10915040 w 13346215"/>
              <a:gd name="connsiteY190" fmla="*/ 8196996 h 8197067"/>
              <a:gd name="connsiteX191" fmla="*/ 10872628 w 13346215"/>
              <a:gd name="connsiteY191" fmla="*/ 8176288 h 8197067"/>
              <a:gd name="connsiteX192" fmla="*/ 10866334 w 13346215"/>
              <a:gd name="connsiteY192" fmla="*/ 8126076 h 8197067"/>
              <a:gd name="connsiteX193" fmla="*/ 10889444 w 13346215"/>
              <a:gd name="connsiteY193" fmla="*/ 8089509 h 8197067"/>
              <a:gd name="connsiteX194" fmla="*/ 10929998 w 13346215"/>
              <a:gd name="connsiteY194" fmla="*/ 8074550 h 8197067"/>
              <a:gd name="connsiteX195" fmla="*/ 10954922 w 13346215"/>
              <a:gd name="connsiteY195" fmla="*/ 8080090 h 8197067"/>
              <a:gd name="connsiteX196" fmla="*/ 1524913 w 13346215"/>
              <a:gd name="connsiteY196" fmla="*/ 5846943 h 8197067"/>
              <a:gd name="connsiteX197" fmla="*/ 1350940 w 13346215"/>
              <a:gd name="connsiteY197" fmla="*/ 6259164 h 8197067"/>
              <a:gd name="connsiteX198" fmla="*/ 1284820 w 13346215"/>
              <a:gd name="connsiteY198" fmla="*/ 6259164 h 8197067"/>
              <a:gd name="connsiteX199" fmla="*/ 1226953 w 13346215"/>
              <a:gd name="connsiteY199" fmla="*/ 6245525 h 8197067"/>
              <a:gd name="connsiteX200" fmla="*/ 1235159 w 13346215"/>
              <a:gd name="connsiteY200" fmla="*/ 6075216 h 8197067"/>
              <a:gd name="connsiteX201" fmla="*/ 1237929 w 13346215"/>
              <a:gd name="connsiteY201" fmla="*/ 6027084 h 8197067"/>
              <a:gd name="connsiteX202" fmla="*/ 1244023 w 13346215"/>
              <a:gd name="connsiteY202" fmla="*/ 5979363 h 8197067"/>
              <a:gd name="connsiteX203" fmla="*/ 1237929 w 13346215"/>
              <a:gd name="connsiteY203" fmla="*/ 5988229 h 8197067"/>
              <a:gd name="connsiteX204" fmla="*/ 1218470 w 13346215"/>
              <a:gd name="connsiteY204" fmla="*/ 6035947 h 8197067"/>
              <a:gd name="connsiteX205" fmla="*/ 1198594 w 13346215"/>
              <a:gd name="connsiteY205" fmla="*/ 6084082 h 8197067"/>
              <a:gd name="connsiteX206" fmla="*/ 1134522 w 13346215"/>
              <a:gd name="connsiteY206" fmla="*/ 6223741 h 8197067"/>
              <a:gd name="connsiteX207" fmla="*/ 1000257 w 13346215"/>
              <a:gd name="connsiteY207" fmla="*/ 6192096 h 8197067"/>
              <a:gd name="connsiteX208" fmla="*/ 1022984 w 13346215"/>
              <a:gd name="connsiteY208" fmla="*/ 5846943 h 8197067"/>
              <a:gd name="connsiteX209" fmla="*/ 1123256 w 13346215"/>
              <a:gd name="connsiteY209" fmla="*/ 5846943 h 8197067"/>
              <a:gd name="connsiteX210" fmla="*/ 1102204 w 13346215"/>
              <a:gd name="connsiteY210" fmla="*/ 6034769 h 8197067"/>
              <a:gd name="connsiteX211" fmla="*/ 1085584 w 13346215"/>
              <a:gd name="connsiteY211" fmla="*/ 6165529 h 8197067"/>
              <a:gd name="connsiteX212" fmla="*/ 1090017 w 13346215"/>
              <a:gd name="connsiteY212" fmla="*/ 6161096 h 8197067"/>
              <a:gd name="connsiteX213" fmla="*/ 1117992 w 13346215"/>
              <a:gd name="connsiteY213" fmla="*/ 6095302 h 8197067"/>
              <a:gd name="connsiteX214" fmla="*/ 1145969 w 13346215"/>
              <a:gd name="connsiteY214" fmla="*/ 6030339 h 8197067"/>
              <a:gd name="connsiteX215" fmla="*/ 1234604 w 13346215"/>
              <a:gd name="connsiteY215" fmla="*/ 5846943 h 8197067"/>
              <a:gd name="connsiteX216" fmla="*/ 1317701 w 13346215"/>
              <a:gd name="connsiteY216" fmla="*/ 5846943 h 8197067"/>
              <a:gd name="connsiteX217" fmla="*/ 1312717 w 13346215"/>
              <a:gd name="connsiteY217" fmla="*/ 6039202 h 8197067"/>
              <a:gd name="connsiteX218" fmla="*/ 1308561 w 13346215"/>
              <a:gd name="connsiteY218" fmla="*/ 6103751 h 8197067"/>
              <a:gd name="connsiteX219" fmla="*/ 1302744 w 13346215"/>
              <a:gd name="connsiteY219" fmla="*/ 6169962 h 8197067"/>
              <a:gd name="connsiteX220" fmla="*/ 1309394 w 13346215"/>
              <a:gd name="connsiteY220" fmla="*/ 6161096 h 8197067"/>
              <a:gd name="connsiteX221" fmla="*/ 1333628 w 13346215"/>
              <a:gd name="connsiteY221" fmla="*/ 6095093 h 8197067"/>
              <a:gd name="connsiteX222" fmla="*/ 1357033 w 13346215"/>
              <a:gd name="connsiteY222" fmla="*/ 6030339 h 8197067"/>
              <a:gd name="connsiteX223" fmla="*/ 1429614 w 13346215"/>
              <a:gd name="connsiteY223" fmla="*/ 5846943 h 8197067"/>
              <a:gd name="connsiteX224" fmla="*/ 9855301 w 13346215"/>
              <a:gd name="connsiteY224" fmla="*/ 7777087 h 8197067"/>
              <a:gd name="connsiteX225" fmla="*/ 9786043 w 13346215"/>
              <a:gd name="connsiteY225" fmla="*/ 8054118 h 8197067"/>
              <a:gd name="connsiteX226" fmla="*/ 9730368 w 13346215"/>
              <a:gd name="connsiteY226" fmla="*/ 8155926 h 8197067"/>
              <a:gd name="connsiteX227" fmla="*/ 9623217 w 13346215"/>
              <a:gd name="connsiteY227" fmla="*/ 8197066 h 8197067"/>
              <a:gd name="connsiteX228" fmla="*/ 9543019 w 13346215"/>
              <a:gd name="connsiteY228" fmla="*/ 8176288 h 8197067"/>
              <a:gd name="connsiteX229" fmla="*/ 9500216 w 13346215"/>
              <a:gd name="connsiteY229" fmla="*/ 8117280 h 8197067"/>
              <a:gd name="connsiteX230" fmla="*/ 9575570 w 13346215"/>
              <a:gd name="connsiteY230" fmla="*/ 8074618 h 8197067"/>
              <a:gd name="connsiteX231" fmla="*/ 9592469 w 13346215"/>
              <a:gd name="connsiteY231" fmla="*/ 8103775 h 8197067"/>
              <a:gd name="connsiteX232" fmla="*/ 9616017 w 13346215"/>
              <a:gd name="connsiteY232" fmla="*/ 8111740 h 8197067"/>
              <a:gd name="connsiteX233" fmla="*/ 9662192 w 13346215"/>
              <a:gd name="connsiteY233" fmla="*/ 8094771 h 8197067"/>
              <a:gd name="connsiteX234" fmla="*/ 9691314 w 13346215"/>
              <a:gd name="connsiteY234" fmla="*/ 8037496 h 8197067"/>
              <a:gd name="connsiteX235" fmla="*/ 9756125 w 13346215"/>
              <a:gd name="connsiteY235" fmla="*/ 7777087 h 8197067"/>
              <a:gd name="connsiteX236" fmla="*/ 5820773 w 13346215"/>
              <a:gd name="connsiteY236" fmla="*/ 6812016 h 8197067"/>
              <a:gd name="connsiteX237" fmla="*/ 5653447 w 13346215"/>
              <a:gd name="connsiteY237" fmla="*/ 6977107 h 8197067"/>
              <a:gd name="connsiteX238" fmla="*/ 5738219 w 13346215"/>
              <a:gd name="connsiteY238" fmla="*/ 7224176 h 8197067"/>
              <a:gd name="connsiteX239" fmla="*/ 5632393 w 13346215"/>
              <a:gd name="connsiteY239" fmla="*/ 7224177 h 8197067"/>
              <a:gd name="connsiteX240" fmla="*/ 5579201 w 13346215"/>
              <a:gd name="connsiteY240" fmla="*/ 7055216 h 8197067"/>
              <a:gd name="connsiteX241" fmla="*/ 5517703 w 13346215"/>
              <a:gd name="connsiteY241" fmla="*/ 7116154 h 8197067"/>
              <a:gd name="connsiteX242" fmla="*/ 5489443 w 13346215"/>
              <a:gd name="connsiteY242" fmla="*/ 7224176 h 8197067"/>
              <a:gd name="connsiteX243" fmla="*/ 5390339 w 13346215"/>
              <a:gd name="connsiteY243" fmla="*/ 7224177 h 8197067"/>
              <a:gd name="connsiteX244" fmla="*/ 5492770 w 13346215"/>
              <a:gd name="connsiteY244" fmla="*/ 6812016 h 8197067"/>
              <a:gd name="connsiteX245" fmla="*/ 5591946 w 13346215"/>
              <a:gd name="connsiteY245" fmla="*/ 6812016 h 8197067"/>
              <a:gd name="connsiteX246" fmla="*/ 5551499 w 13346215"/>
              <a:gd name="connsiteY246" fmla="*/ 6974892 h 8197067"/>
              <a:gd name="connsiteX247" fmla="*/ 5708853 w 13346215"/>
              <a:gd name="connsiteY247" fmla="*/ 6812016 h 8197067"/>
              <a:gd name="connsiteX248" fmla="*/ 7217000 w 13346215"/>
              <a:gd name="connsiteY248" fmla="*/ 7115019 h 8197067"/>
              <a:gd name="connsiteX249" fmla="*/ 7234392 w 13346215"/>
              <a:gd name="connsiteY249" fmla="*/ 7130116 h 8197067"/>
              <a:gd name="connsiteX250" fmla="*/ 7241387 w 13346215"/>
              <a:gd name="connsiteY250" fmla="*/ 7179844 h 8197067"/>
              <a:gd name="connsiteX251" fmla="*/ 7217564 w 13346215"/>
              <a:gd name="connsiteY251" fmla="*/ 7216895 h 8197067"/>
              <a:gd name="connsiteX252" fmla="*/ 7177119 w 13346215"/>
              <a:gd name="connsiteY252" fmla="*/ 7231925 h 8197067"/>
              <a:gd name="connsiteX253" fmla="*/ 7134707 w 13346215"/>
              <a:gd name="connsiteY253" fmla="*/ 7211216 h 8197067"/>
              <a:gd name="connsiteX254" fmla="*/ 7128412 w 13346215"/>
              <a:gd name="connsiteY254" fmla="*/ 7161004 h 8197067"/>
              <a:gd name="connsiteX255" fmla="*/ 7151523 w 13346215"/>
              <a:gd name="connsiteY255" fmla="*/ 7124438 h 8197067"/>
              <a:gd name="connsiteX256" fmla="*/ 7192076 w 13346215"/>
              <a:gd name="connsiteY256" fmla="*/ 7109478 h 8197067"/>
              <a:gd name="connsiteX257" fmla="*/ 7217000 w 13346215"/>
              <a:gd name="connsiteY257" fmla="*/ 7115019 h 8197067"/>
              <a:gd name="connsiteX258" fmla="*/ 6117382 w 13346215"/>
              <a:gd name="connsiteY258" fmla="*/ 6812016 h 8197067"/>
              <a:gd name="connsiteX259" fmla="*/ 6048123 w 13346215"/>
              <a:gd name="connsiteY259" fmla="*/ 7089047 h 8197067"/>
              <a:gd name="connsiteX260" fmla="*/ 5992448 w 13346215"/>
              <a:gd name="connsiteY260" fmla="*/ 7190855 h 8197067"/>
              <a:gd name="connsiteX261" fmla="*/ 5885298 w 13346215"/>
              <a:gd name="connsiteY261" fmla="*/ 7231995 h 8197067"/>
              <a:gd name="connsiteX262" fmla="*/ 5805099 w 13346215"/>
              <a:gd name="connsiteY262" fmla="*/ 7211217 h 8197067"/>
              <a:gd name="connsiteX263" fmla="*/ 5762296 w 13346215"/>
              <a:gd name="connsiteY263" fmla="*/ 7152209 h 8197067"/>
              <a:gd name="connsiteX264" fmla="*/ 5837650 w 13346215"/>
              <a:gd name="connsiteY264" fmla="*/ 7109547 h 8197067"/>
              <a:gd name="connsiteX265" fmla="*/ 5854549 w 13346215"/>
              <a:gd name="connsiteY265" fmla="*/ 7138704 h 8197067"/>
              <a:gd name="connsiteX266" fmla="*/ 5878098 w 13346215"/>
              <a:gd name="connsiteY266" fmla="*/ 7146668 h 8197067"/>
              <a:gd name="connsiteX267" fmla="*/ 5924271 w 13346215"/>
              <a:gd name="connsiteY267" fmla="*/ 7129700 h 8197067"/>
              <a:gd name="connsiteX268" fmla="*/ 5953395 w 13346215"/>
              <a:gd name="connsiteY268" fmla="*/ 7072425 h 8197067"/>
              <a:gd name="connsiteX269" fmla="*/ 6018206 w 13346215"/>
              <a:gd name="connsiteY269" fmla="*/ 6812016 h 8197067"/>
              <a:gd name="connsiteX270" fmla="*/ 10242776 w 13346215"/>
              <a:gd name="connsiteY270" fmla="*/ 7777087 h 8197067"/>
              <a:gd name="connsiteX271" fmla="*/ 10051626 w 13346215"/>
              <a:gd name="connsiteY271" fmla="*/ 8043555 h 8197067"/>
              <a:gd name="connsiteX272" fmla="*/ 10013948 w 13346215"/>
              <a:gd name="connsiteY272" fmla="*/ 8189248 h 8197067"/>
              <a:gd name="connsiteX273" fmla="*/ 9915395 w 13346215"/>
              <a:gd name="connsiteY273" fmla="*/ 8189248 h 8197067"/>
              <a:gd name="connsiteX274" fmla="*/ 9953015 w 13346215"/>
              <a:gd name="connsiteY274" fmla="*/ 8043556 h 8197067"/>
              <a:gd name="connsiteX275" fmla="*/ 9895448 w 13346215"/>
              <a:gd name="connsiteY275" fmla="*/ 7777087 h 8197067"/>
              <a:gd name="connsiteX276" fmla="*/ 9997882 w 13346215"/>
              <a:gd name="connsiteY276" fmla="*/ 7777087 h 8197067"/>
              <a:gd name="connsiteX277" fmla="*/ 10008406 w 13346215"/>
              <a:gd name="connsiteY277" fmla="*/ 7872933 h 8197067"/>
              <a:gd name="connsiteX278" fmla="*/ 10013326 w 13346215"/>
              <a:gd name="connsiteY278" fmla="*/ 7918497 h 8197067"/>
              <a:gd name="connsiteX279" fmla="*/ 10017826 w 13346215"/>
              <a:gd name="connsiteY279" fmla="*/ 7964891 h 8197067"/>
              <a:gd name="connsiteX280" fmla="*/ 10022814 w 13346215"/>
              <a:gd name="connsiteY280" fmla="*/ 7956028 h 8197067"/>
              <a:gd name="connsiteX281" fmla="*/ 10051694 w 13346215"/>
              <a:gd name="connsiteY281" fmla="*/ 7909633 h 8197067"/>
              <a:gd name="connsiteX282" fmla="*/ 10079328 w 13346215"/>
              <a:gd name="connsiteY282" fmla="*/ 7864069 h 8197067"/>
              <a:gd name="connsiteX283" fmla="*/ 10136396 w 13346215"/>
              <a:gd name="connsiteY283" fmla="*/ 7777087 h 8197067"/>
              <a:gd name="connsiteX284" fmla="*/ 2082853 w 13346215"/>
              <a:gd name="connsiteY284" fmla="*/ 5846943 h 8197067"/>
              <a:gd name="connsiteX285" fmla="*/ 1915526 w 13346215"/>
              <a:gd name="connsiteY285" fmla="*/ 6012035 h 8197067"/>
              <a:gd name="connsiteX286" fmla="*/ 2000298 w 13346215"/>
              <a:gd name="connsiteY286" fmla="*/ 6259104 h 8197067"/>
              <a:gd name="connsiteX287" fmla="*/ 1894472 w 13346215"/>
              <a:gd name="connsiteY287" fmla="*/ 6259104 h 8197067"/>
              <a:gd name="connsiteX288" fmla="*/ 1841280 w 13346215"/>
              <a:gd name="connsiteY288" fmla="*/ 6090144 h 8197067"/>
              <a:gd name="connsiteX289" fmla="*/ 1779782 w 13346215"/>
              <a:gd name="connsiteY289" fmla="*/ 6151081 h 8197067"/>
              <a:gd name="connsiteX290" fmla="*/ 1751523 w 13346215"/>
              <a:gd name="connsiteY290" fmla="*/ 6259104 h 8197067"/>
              <a:gd name="connsiteX291" fmla="*/ 1652417 w 13346215"/>
              <a:gd name="connsiteY291" fmla="*/ 6259104 h 8197067"/>
              <a:gd name="connsiteX292" fmla="*/ 1754849 w 13346215"/>
              <a:gd name="connsiteY292" fmla="*/ 5846944 h 8197067"/>
              <a:gd name="connsiteX293" fmla="*/ 1854024 w 13346215"/>
              <a:gd name="connsiteY293" fmla="*/ 5846943 h 8197067"/>
              <a:gd name="connsiteX294" fmla="*/ 1813577 w 13346215"/>
              <a:gd name="connsiteY294" fmla="*/ 6009820 h 8197067"/>
              <a:gd name="connsiteX295" fmla="*/ 1970932 w 13346215"/>
              <a:gd name="connsiteY295" fmla="*/ 5846943 h 8197067"/>
              <a:gd name="connsiteX296" fmla="*/ 3479080 w 13346215"/>
              <a:gd name="connsiteY296" fmla="*/ 6149946 h 8197067"/>
              <a:gd name="connsiteX297" fmla="*/ 3496472 w 13346215"/>
              <a:gd name="connsiteY297" fmla="*/ 6165044 h 8197067"/>
              <a:gd name="connsiteX298" fmla="*/ 3503468 w 13346215"/>
              <a:gd name="connsiteY298" fmla="*/ 6214772 h 8197067"/>
              <a:gd name="connsiteX299" fmla="*/ 3479644 w 13346215"/>
              <a:gd name="connsiteY299" fmla="*/ 6251823 h 8197067"/>
              <a:gd name="connsiteX300" fmla="*/ 3439200 w 13346215"/>
              <a:gd name="connsiteY300" fmla="*/ 6266852 h 8197067"/>
              <a:gd name="connsiteX301" fmla="*/ 3396787 w 13346215"/>
              <a:gd name="connsiteY301" fmla="*/ 6246144 h 8197067"/>
              <a:gd name="connsiteX302" fmla="*/ 3390492 w 13346215"/>
              <a:gd name="connsiteY302" fmla="*/ 6195932 h 8197067"/>
              <a:gd name="connsiteX303" fmla="*/ 3413602 w 13346215"/>
              <a:gd name="connsiteY303" fmla="*/ 6159365 h 8197067"/>
              <a:gd name="connsiteX304" fmla="*/ 3454156 w 13346215"/>
              <a:gd name="connsiteY304" fmla="*/ 6144406 h 8197067"/>
              <a:gd name="connsiteX305" fmla="*/ 3479080 w 13346215"/>
              <a:gd name="connsiteY305" fmla="*/ 6149946 h 8197067"/>
              <a:gd name="connsiteX306" fmla="*/ 10524792 w 13346215"/>
              <a:gd name="connsiteY306" fmla="*/ 7777087 h 8197067"/>
              <a:gd name="connsiteX307" fmla="*/ 10455536 w 13346215"/>
              <a:gd name="connsiteY307" fmla="*/ 8054118 h 8197067"/>
              <a:gd name="connsiteX308" fmla="*/ 10399860 w 13346215"/>
              <a:gd name="connsiteY308" fmla="*/ 8155927 h 8197067"/>
              <a:gd name="connsiteX309" fmla="*/ 10292710 w 13346215"/>
              <a:gd name="connsiteY309" fmla="*/ 8197067 h 8197067"/>
              <a:gd name="connsiteX310" fmla="*/ 10212512 w 13346215"/>
              <a:gd name="connsiteY310" fmla="*/ 8176288 h 8197067"/>
              <a:gd name="connsiteX311" fmla="*/ 10169710 w 13346215"/>
              <a:gd name="connsiteY311" fmla="*/ 8117280 h 8197067"/>
              <a:gd name="connsiteX312" fmla="*/ 10245062 w 13346215"/>
              <a:gd name="connsiteY312" fmla="*/ 8074618 h 8197067"/>
              <a:gd name="connsiteX313" fmla="*/ 10261960 w 13346215"/>
              <a:gd name="connsiteY313" fmla="*/ 8103775 h 8197067"/>
              <a:gd name="connsiteX314" fmla="*/ 10285510 w 13346215"/>
              <a:gd name="connsiteY314" fmla="*/ 8111740 h 8197067"/>
              <a:gd name="connsiteX315" fmla="*/ 10331682 w 13346215"/>
              <a:gd name="connsiteY315" fmla="*/ 8094771 h 8197067"/>
              <a:gd name="connsiteX316" fmla="*/ 10360806 w 13346215"/>
              <a:gd name="connsiteY316" fmla="*/ 8037496 h 8197067"/>
              <a:gd name="connsiteX317" fmla="*/ 10425616 w 13346215"/>
              <a:gd name="connsiteY317" fmla="*/ 7777087 h 8197067"/>
              <a:gd name="connsiteX318" fmla="*/ 2379460 w 13346215"/>
              <a:gd name="connsiteY318" fmla="*/ 5846943 h 8197067"/>
              <a:gd name="connsiteX319" fmla="*/ 2310202 w 13346215"/>
              <a:gd name="connsiteY319" fmla="*/ 6123974 h 8197067"/>
              <a:gd name="connsiteX320" fmla="*/ 2254527 w 13346215"/>
              <a:gd name="connsiteY320" fmla="*/ 6225783 h 8197067"/>
              <a:gd name="connsiteX321" fmla="*/ 2147377 w 13346215"/>
              <a:gd name="connsiteY321" fmla="*/ 6266923 h 8197067"/>
              <a:gd name="connsiteX322" fmla="*/ 2067178 w 13346215"/>
              <a:gd name="connsiteY322" fmla="*/ 6246144 h 8197067"/>
              <a:gd name="connsiteX323" fmla="*/ 2024375 w 13346215"/>
              <a:gd name="connsiteY323" fmla="*/ 6187137 h 8197067"/>
              <a:gd name="connsiteX324" fmla="*/ 2099728 w 13346215"/>
              <a:gd name="connsiteY324" fmla="*/ 6144474 h 8197067"/>
              <a:gd name="connsiteX325" fmla="*/ 2116627 w 13346215"/>
              <a:gd name="connsiteY325" fmla="*/ 6173631 h 8197067"/>
              <a:gd name="connsiteX326" fmla="*/ 2140175 w 13346215"/>
              <a:gd name="connsiteY326" fmla="*/ 6181596 h 8197067"/>
              <a:gd name="connsiteX327" fmla="*/ 2186351 w 13346215"/>
              <a:gd name="connsiteY327" fmla="*/ 6164627 h 8197067"/>
              <a:gd name="connsiteX328" fmla="*/ 2215473 w 13346215"/>
              <a:gd name="connsiteY328" fmla="*/ 6107352 h 8197067"/>
              <a:gd name="connsiteX329" fmla="*/ 2280283 w 13346215"/>
              <a:gd name="connsiteY329" fmla="*/ 5846943 h 8197067"/>
              <a:gd name="connsiteX330" fmla="*/ 6504856 w 13346215"/>
              <a:gd name="connsiteY330" fmla="*/ 6812016 h 8197067"/>
              <a:gd name="connsiteX331" fmla="*/ 6313705 w 13346215"/>
              <a:gd name="connsiteY331" fmla="*/ 7078484 h 8197067"/>
              <a:gd name="connsiteX332" fmla="*/ 6276028 w 13346215"/>
              <a:gd name="connsiteY332" fmla="*/ 7224176 h 8197067"/>
              <a:gd name="connsiteX333" fmla="*/ 6177476 w 13346215"/>
              <a:gd name="connsiteY333" fmla="*/ 7224176 h 8197067"/>
              <a:gd name="connsiteX334" fmla="*/ 6215097 w 13346215"/>
              <a:gd name="connsiteY334" fmla="*/ 7078484 h 8197067"/>
              <a:gd name="connsiteX335" fmla="*/ 6157529 w 13346215"/>
              <a:gd name="connsiteY335" fmla="*/ 6812016 h 8197067"/>
              <a:gd name="connsiteX336" fmla="*/ 6259962 w 13346215"/>
              <a:gd name="connsiteY336" fmla="*/ 6812016 h 8197067"/>
              <a:gd name="connsiteX337" fmla="*/ 6270487 w 13346215"/>
              <a:gd name="connsiteY337" fmla="*/ 6907862 h 8197067"/>
              <a:gd name="connsiteX338" fmla="*/ 6275406 w 13346215"/>
              <a:gd name="connsiteY338" fmla="*/ 6953425 h 8197067"/>
              <a:gd name="connsiteX339" fmla="*/ 6279906 w 13346215"/>
              <a:gd name="connsiteY339" fmla="*/ 6999820 h 8197067"/>
              <a:gd name="connsiteX340" fmla="*/ 6284894 w 13346215"/>
              <a:gd name="connsiteY340" fmla="*/ 6990957 h 8197067"/>
              <a:gd name="connsiteX341" fmla="*/ 6313774 w 13346215"/>
              <a:gd name="connsiteY341" fmla="*/ 6944562 h 8197067"/>
              <a:gd name="connsiteX342" fmla="*/ 6341408 w 13346215"/>
              <a:gd name="connsiteY342" fmla="*/ 6898998 h 8197067"/>
              <a:gd name="connsiteX343" fmla="*/ 6398477 w 13346215"/>
              <a:gd name="connsiteY343" fmla="*/ 6812016 h 8197067"/>
              <a:gd name="connsiteX344" fmla="*/ 10786790 w 13346215"/>
              <a:gd name="connsiteY344" fmla="*/ 7773268 h 8197067"/>
              <a:gd name="connsiteX345" fmla="*/ 10820986 w 13346215"/>
              <a:gd name="connsiteY345" fmla="*/ 7784637 h 8197067"/>
              <a:gd name="connsiteX346" fmla="*/ 10875146 w 13346215"/>
              <a:gd name="connsiteY346" fmla="*/ 7826953 h 8197067"/>
              <a:gd name="connsiteX347" fmla="*/ 10816414 w 13346215"/>
              <a:gd name="connsiteY347" fmla="*/ 7882887 h 8197067"/>
              <a:gd name="connsiteX348" fmla="*/ 10782134 w 13346215"/>
              <a:gd name="connsiteY348" fmla="*/ 7860817 h 8197067"/>
              <a:gd name="connsiteX349" fmla="*/ 10743286 w 13346215"/>
              <a:gd name="connsiteY349" fmla="*/ 7854101 h 8197067"/>
              <a:gd name="connsiteX350" fmla="*/ 10699144 w 13346215"/>
              <a:gd name="connsiteY350" fmla="*/ 7865798 h 8197067"/>
              <a:gd name="connsiteX351" fmla="*/ 10675742 w 13346215"/>
              <a:gd name="connsiteY351" fmla="*/ 7897817 h 8197067"/>
              <a:gd name="connsiteX352" fmla="*/ 10686406 w 13346215"/>
              <a:gd name="connsiteY352" fmla="*/ 7918170 h 8197067"/>
              <a:gd name="connsiteX353" fmla="*/ 10724474 w 13346215"/>
              <a:gd name="connsiteY353" fmla="*/ 7936039 h 8197067"/>
              <a:gd name="connsiteX354" fmla="*/ 10771534 w 13346215"/>
              <a:gd name="connsiteY354" fmla="*/ 7956544 h 8197067"/>
              <a:gd name="connsiteX355" fmla="*/ 10822022 w 13346215"/>
              <a:gd name="connsiteY355" fmla="*/ 8000949 h 8197067"/>
              <a:gd name="connsiteX356" fmla="*/ 10826390 w 13346215"/>
              <a:gd name="connsiteY356" fmla="*/ 8077357 h 8197067"/>
              <a:gd name="connsiteX357" fmla="*/ 10794010 w 13346215"/>
              <a:gd name="connsiteY357" fmla="*/ 8136718 h 8197067"/>
              <a:gd name="connsiteX358" fmla="*/ 10732460 w 13346215"/>
              <a:gd name="connsiteY358" fmla="*/ 8180190 h 8197067"/>
              <a:gd name="connsiteX359" fmla="*/ 10646918 w 13346215"/>
              <a:gd name="connsiteY359" fmla="*/ 8197062 h 8197067"/>
              <a:gd name="connsiteX360" fmla="*/ 10565870 w 13346215"/>
              <a:gd name="connsiteY360" fmla="*/ 8180784 h 8197067"/>
              <a:gd name="connsiteX361" fmla="*/ 10502330 w 13346215"/>
              <a:gd name="connsiteY361" fmla="*/ 8134993 h 8197067"/>
              <a:gd name="connsiteX362" fmla="*/ 10569312 w 13346215"/>
              <a:gd name="connsiteY362" fmla="*/ 8072371 h 8197067"/>
              <a:gd name="connsiteX363" fmla="*/ 10610194 w 13346215"/>
              <a:gd name="connsiteY363" fmla="*/ 8101395 h 8197067"/>
              <a:gd name="connsiteX364" fmla="*/ 10655230 w 13346215"/>
              <a:gd name="connsiteY364" fmla="*/ 8111718 h 8197067"/>
              <a:gd name="connsiteX365" fmla="*/ 10704198 w 13346215"/>
              <a:gd name="connsiteY365" fmla="*/ 8099180 h 8197067"/>
              <a:gd name="connsiteX366" fmla="*/ 10727792 w 13346215"/>
              <a:gd name="connsiteY366" fmla="*/ 8066273 h 8197067"/>
              <a:gd name="connsiteX367" fmla="*/ 10719144 w 13346215"/>
              <a:gd name="connsiteY367" fmla="*/ 8045422 h 8197067"/>
              <a:gd name="connsiteX368" fmla="*/ 10683502 w 13346215"/>
              <a:gd name="connsiteY368" fmla="*/ 8027482 h 8197067"/>
              <a:gd name="connsiteX369" fmla="*/ 10635830 w 13346215"/>
              <a:gd name="connsiteY369" fmla="*/ 8005314 h 8197067"/>
              <a:gd name="connsiteX370" fmla="*/ 10600210 w 13346215"/>
              <a:gd name="connsiteY370" fmla="*/ 7980766 h 8197067"/>
              <a:gd name="connsiteX371" fmla="*/ 10577770 w 13346215"/>
              <a:gd name="connsiteY371" fmla="*/ 7940836 h 8197067"/>
              <a:gd name="connsiteX372" fmla="*/ 10578736 w 13346215"/>
              <a:gd name="connsiteY372" fmla="*/ 7884545 h 8197067"/>
              <a:gd name="connsiteX373" fmla="*/ 10638730 w 13346215"/>
              <a:gd name="connsiteY373" fmla="*/ 7802846 h 8197067"/>
              <a:gd name="connsiteX374" fmla="*/ 10749374 w 13346215"/>
              <a:gd name="connsiteY374" fmla="*/ 7769331 h 8197067"/>
              <a:gd name="connsiteX375" fmla="*/ 10786790 w 13346215"/>
              <a:gd name="connsiteY375" fmla="*/ 7773268 h 8197067"/>
              <a:gd name="connsiteX376" fmla="*/ 6786871 w 13346215"/>
              <a:gd name="connsiteY376" fmla="*/ 6812015 h 8197067"/>
              <a:gd name="connsiteX377" fmla="*/ 6717614 w 13346215"/>
              <a:gd name="connsiteY377" fmla="*/ 7089047 h 8197067"/>
              <a:gd name="connsiteX378" fmla="*/ 6661938 w 13346215"/>
              <a:gd name="connsiteY378" fmla="*/ 7190855 h 8197067"/>
              <a:gd name="connsiteX379" fmla="*/ 6554790 w 13346215"/>
              <a:gd name="connsiteY379" fmla="*/ 7231995 h 8197067"/>
              <a:gd name="connsiteX380" fmla="*/ 6474591 w 13346215"/>
              <a:gd name="connsiteY380" fmla="*/ 7211217 h 8197067"/>
              <a:gd name="connsiteX381" fmla="*/ 6431788 w 13346215"/>
              <a:gd name="connsiteY381" fmla="*/ 7152209 h 8197067"/>
              <a:gd name="connsiteX382" fmla="*/ 6507143 w 13346215"/>
              <a:gd name="connsiteY382" fmla="*/ 7109547 h 8197067"/>
              <a:gd name="connsiteX383" fmla="*/ 6524040 w 13346215"/>
              <a:gd name="connsiteY383" fmla="*/ 7138704 h 8197067"/>
              <a:gd name="connsiteX384" fmla="*/ 6547588 w 13346215"/>
              <a:gd name="connsiteY384" fmla="*/ 7146668 h 8197067"/>
              <a:gd name="connsiteX385" fmla="*/ 6593763 w 13346215"/>
              <a:gd name="connsiteY385" fmla="*/ 7129700 h 8197067"/>
              <a:gd name="connsiteX386" fmla="*/ 6622885 w 13346215"/>
              <a:gd name="connsiteY386" fmla="*/ 7072425 h 8197067"/>
              <a:gd name="connsiteX387" fmla="*/ 6687696 w 13346215"/>
              <a:gd name="connsiteY387" fmla="*/ 6812016 h 8197067"/>
              <a:gd name="connsiteX388" fmla="*/ 2766935 w 13346215"/>
              <a:gd name="connsiteY388" fmla="*/ 5846943 h 8197067"/>
              <a:gd name="connsiteX389" fmla="*/ 2575783 w 13346215"/>
              <a:gd name="connsiteY389" fmla="*/ 6113411 h 8197067"/>
              <a:gd name="connsiteX390" fmla="*/ 2538108 w 13346215"/>
              <a:gd name="connsiteY390" fmla="*/ 6259104 h 8197067"/>
              <a:gd name="connsiteX391" fmla="*/ 2439553 w 13346215"/>
              <a:gd name="connsiteY391" fmla="*/ 6259104 h 8197067"/>
              <a:gd name="connsiteX392" fmla="*/ 2477174 w 13346215"/>
              <a:gd name="connsiteY392" fmla="*/ 6113412 h 8197067"/>
              <a:gd name="connsiteX393" fmla="*/ 2419606 w 13346215"/>
              <a:gd name="connsiteY393" fmla="*/ 5846943 h 8197067"/>
              <a:gd name="connsiteX394" fmla="*/ 2522040 w 13346215"/>
              <a:gd name="connsiteY394" fmla="*/ 5846943 h 8197067"/>
              <a:gd name="connsiteX395" fmla="*/ 2532567 w 13346215"/>
              <a:gd name="connsiteY395" fmla="*/ 5942789 h 8197067"/>
              <a:gd name="connsiteX396" fmla="*/ 2537484 w 13346215"/>
              <a:gd name="connsiteY396" fmla="*/ 5988353 h 8197067"/>
              <a:gd name="connsiteX397" fmla="*/ 2541984 w 13346215"/>
              <a:gd name="connsiteY397" fmla="*/ 6034747 h 8197067"/>
              <a:gd name="connsiteX398" fmla="*/ 2546974 w 13346215"/>
              <a:gd name="connsiteY398" fmla="*/ 6025884 h 8197067"/>
              <a:gd name="connsiteX399" fmla="*/ 2575853 w 13346215"/>
              <a:gd name="connsiteY399" fmla="*/ 5979489 h 8197067"/>
              <a:gd name="connsiteX400" fmla="*/ 2603486 w 13346215"/>
              <a:gd name="connsiteY400" fmla="*/ 5933926 h 8197067"/>
              <a:gd name="connsiteX401" fmla="*/ 2660555 w 13346215"/>
              <a:gd name="connsiteY401" fmla="*/ 5846943 h 8197067"/>
              <a:gd name="connsiteX402" fmla="*/ 113131 w 13346215"/>
              <a:gd name="connsiteY402" fmla="*/ 5175492 h 8197067"/>
              <a:gd name="connsiteX403" fmla="*/ 154130 w 13346215"/>
              <a:gd name="connsiteY403" fmla="*/ 5244210 h 8197067"/>
              <a:gd name="connsiteX404" fmla="*/ 119788 w 13346215"/>
              <a:gd name="connsiteY404" fmla="*/ 5270284 h 8197067"/>
              <a:gd name="connsiteX405" fmla="*/ 85526 w 13346215"/>
              <a:gd name="connsiteY405" fmla="*/ 5287557 h 8197067"/>
              <a:gd name="connsiteX406" fmla="*/ 111707 w 13346215"/>
              <a:gd name="connsiteY406" fmla="*/ 5176472 h 8197067"/>
              <a:gd name="connsiteX407" fmla="*/ 7048868 w 13346215"/>
              <a:gd name="connsiteY407" fmla="*/ 6808197 h 8197067"/>
              <a:gd name="connsiteX408" fmla="*/ 7083065 w 13346215"/>
              <a:gd name="connsiteY408" fmla="*/ 6819565 h 8197067"/>
              <a:gd name="connsiteX409" fmla="*/ 7137225 w 13346215"/>
              <a:gd name="connsiteY409" fmla="*/ 6861881 h 8197067"/>
              <a:gd name="connsiteX410" fmla="*/ 7078493 w 13346215"/>
              <a:gd name="connsiteY410" fmla="*/ 6917816 h 8197067"/>
              <a:gd name="connsiteX411" fmla="*/ 7044212 w 13346215"/>
              <a:gd name="connsiteY411" fmla="*/ 6895746 h 8197067"/>
              <a:gd name="connsiteX412" fmla="*/ 7005365 w 13346215"/>
              <a:gd name="connsiteY412" fmla="*/ 6889029 h 8197067"/>
              <a:gd name="connsiteX413" fmla="*/ 6961222 w 13346215"/>
              <a:gd name="connsiteY413" fmla="*/ 6900726 h 8197067"/>
              <a:gd name="connsiteX414" fmla="*/ 6937821 w 13346215"/>
              <a:gd name="connsiteY414" fmla="*/ 6932746 h 8197067"/>
              <a:gd name="connsiteX415" fmla="*/ 6948485 w 13346215"/>
              <a:gd name="connsiteY415" fmla="*/ 6953098 h 8197067"/>
              <a:gd name="connsiteX416" fmla="*/ 6986552 w 13346215"/>
              <a:gd name="connsiteY416" fmla="*/ 6970968 h 8197067"/>
              <a:gd name="connsiteX417" fmla="*/ 7033613 w 13346215"/>
              <a:gd name="connsiteY417" fmla="*/ 6991472 h 8197067"/>
              <a:gd name="connsiteX418" fmla="*/ 7084102 w 13346215"/>
              <a:gd name="connsiteY418" fmla="*/ 7035877 h 8197067"/>
              <a:gd name="connsiteX419" fmla="*/ 7088467 w 13346215"/>
              <a:gd name="connsiteY419" fmla="*/ 7112285 h 8197067"/>
              <a:gd name="connsiteX420" fmla="*/ 7056088 w 13346215"/>
              <a:gd name="connsiteY420" fmla="*/ 7171647 h 8197067"/>
              <a:gd name="connsiteX421" fmla="*/ 6994538 w 13346215"/>
              <a:gd name="connsiteY421" fmla="*/ 7215119 h 8197067"/>
              <a:gd name="connsiteX422" fmla="*/ 6908996 w 13346215"/>
              <a:gd name="connsiteY422" fmla="*/ 7231990 h 8197067"/>
              <a:gd name="connsiteX423" fmla="*/ 6827949 w 13346215"/>
              <a:gd name="connsiteY423" fmla="*/ 7215713 h 8197067"/>
              <a:gd name="connsiteX424" fmla="*/ 6764408 w 13346215"/>
              <a:gd name="connsiteY424" fmla="*/ 7169921 h 8197067"/>
              <a:gd name="connsiteX425" fmla="*/ 6831390 w 13346215"/>
              <a:gd name="connsiteY425" fmla="*/ 7107299 h 8197067"/>
              <a:gd name="connsiteX426" fmla="*/ 6872271 w 13346215"/>
              <a:gd name="connsiteY426" fmla="*/ 7136324 h 8197067"/>
              <a:gd name="connsiteX427" fmla="*/ 6917309 w 13346215"/>
              <a:gd name="connsiteY427" fmla="*/ 7146646 h 8197067"/>
              <a:gd name="connsiteX428" fmla="*/ 6966275 w 13346215"/>
              <a:gd name="connsiteY428" fmla="*/ 7134108 h 8197067"/>
              <a:gd name="connsiteX429" fmla="*/ 6989871 w 13346215"/>
              <a:gd name="connsiteY429" fmla="*/ 7101202 h 8197067"/>
              <a:gd name="connsiteX430" fmla="*/ 6981222 w 13346215"/>
              <a:gd name="connsiteY430" fmla="*/ 7080350 h 8197067"/>
              <a:gd name="connsiteX431" fmla="*/ 6945581 w 13346215"/>
              <a:gd name="connsiteY431" fmla="*/ 7062410 h 8197067"/>
              <a:gd name="connsiteX432" fmla="*/ 6897909 w 13346215"/>
              <a:gd name="connsiteY432" fmla="*/ 7040243 h 8197067"/>
              <a:gd name="connsiteX433" fmla="*/ 6862288 w 13346215"/>
              <a:gd name="connsiteY433" fmla="*/ 7015695 h 8197067"/>
              <a:gd name="connsiteX434" fmla="*/ 6839849 w 13346215"/>
              <a:gd name="connsiteY434" fmla="*/ 6975765 h 8197067"/>
              <a:gd name="connsiteX435" fmla="*/ 6840814 w 13346215"/>
              <a:gd name="connsiteY435" fmla="*/ 6919474 h 8197067"/>
              <a:gd name="connsiteX436" fmla="*/ 6900808 w 13346215"/>
              <a:gd name="connsiteY436" fmla="*/ 6837775 h 8197067"/>
              <a:gd name="connsiteX437" fmla="*/ 7011453 w 13346215"/>
              <a:gd name="connsiteY437" fmla="*/ 6804260 h 8197067"/>
              <a:gd name="connsiteX438" fmla="*/ 7048868 w 13346215"/>
              <a:gd name="connsiteY438" fmla="*/ 6808197 h 8197067"/>
              <a:gd name="connsiteX439" fmla="*/ 3048952 w 13346215"/>
              <a:gd name="connsiteY439" fmla="*/ 5846943 h 8197067"/>
              <a:gd name="connsiteX440" fmla="*/ 2979694 w 13346215"/>
              <a:gd name="connsiteY440" fmla="*/ 6123974 h 8197067"/>
              <a:gd name="connsiteX441" fmla="*/ 2924018 w 13346215"/>
              <a:gd name="connsiteY441" fmla="*/ 6225783 h 8197067"/>
              <a:gd name="connsiteX442" fmla="*/ 2816868 w 13346215"/>
              <a:gd name="connsiteY442" fmla="*/ 6266923 h 8197067"/>
              <a:gd name="connsiteX443" fmla="*/ 2736671 w 13346215"/>
              <a:gd name="connsiteY443" fmla="*/ 6246144 h 8197067"/>
              <a:gd name="connsiteX444" fmla="*/ 2693868 w 13346215"/>
              <a:gd name="connsiteY444" fmla="*/ 6187136 h 8197067"/>
              <a:gd name="connsiteX445" fmla="*/ 2769220 w 13346215"/>
              <a:gd name="connsiteY445" fmla="*/ 6144474 h 8197067"/>
              <a:gd name="connsiteX446" fmla="*/ 2786119 w 13346215"/>
              <a:gd name="connsiteY446" fmla="*/ 6173631 h 8197067"/>
              <a:gd name="connsiteX447" fmla="*/ 2809668 w 13346215"/>
              <a:gd name="connsiteY447" fmla="*/ 6181596 h 8197067"/>
              <a:gd name="connsiteX448" fmla="*/ 2855843 w 13346215"/>
              <a:gd name="connsiteY448" fmla="*/ 6164627 h 8197067"/>
              <a:gd name="connsiteX449" fmla="*/ 2884965 w 13346215"/>
              <a:gd name="connsiteY449" fmla="*/ 6107353 h 8197067"/>
              <a:gd name="connsiteX450" fmla="*/ 2949775 w 13346215"/>
              <a:gd name="connsiteY450" fmla="*/ 5846943 h 8197067"/>
              <a:gd name="connsiteX451" fmla="*/ 11358602 w 13346215"/>
              <a:gd name="connsiteY451" fmla="*/ 7774196 h 8197067"/>
              <a:gd name="connsiteX452" fmla="*/ 11390954 w 13346215"/>
              <a:gd name="connsiteY452" fmla="*/ 7787061 h 8197067"/>
              <a:gd name="connsiteX453" fmla="*/ 11436598 w 13346215"/>
              <a:gd name="connsiteY453" fmla="*/ 7826398 h 8197067"/>
              <a:gd name="connsiteX454" fmla="*/ 11373986 w 13346215"/>
              <a:gd name="connsiteY454" fmla="*/ 7882887 h 8197067"/>
              <a:gd name="connsiteX455" fmla="*/ 11348084 w 13346215"/>
              <a:gd name="connsiteY455" fmla="*/ 7861440 h 8197067"/>
              <a:gd name="connsiteX456" fmla="*/ 11314702 w 13346215"/>
              <a:gd name="connsiteY456" fmla="*/ 7854100 h 8197067"/>
              <a:gd name="connsiteX457" fmla="*/ 11231940 w 13346215"/>
              <a:gd name="connsiteY457" fmla="*/ 7890776 h 8197067"/>
              <a:gd name="connsiteX458" fmla="*/ 11176186 w 13346215"/>
              <a:gd name="connsiteY458" fmla="*/ 7991458 h 8197067"/>
              <a:gd name="connsiteX459" fmla="*/ 11177642 w 13346215"/>
              <a:gd name="connsiteY459" fmla="*/ 8080476 h 8197067"/>
              <a:gd name="connsiteX460" fmla="*/ 11234362 w 13346215"/>
              <a:gd name="connsiteY460" fmla="*/ 8111718 h 8197067"/>
              <a:gd name="connsiteX461" fmla="*/ 11285614 w 13346215"/>
              <a:gd name="connsiteY461" fmla="*/ 8099109 h 8197067"/>
              <a:gd name="connsiteX462" fmla="*/ 11326892 w 13346215"/>
              <a:gd name="connsiteY462" fmla="*/ 8070708 h 8197067"/>
              <a:gd name="connsiteX463" fmla="*/ 11367890 w 13346215"/>
              <a:gd name="connsiteY463" fmla="*/ 8139426 h 8197067"/>
              <a:gd name="connsiteX464" fmla="*/ 11298010 w 13346215"/>
              <a:gd name="connsiteY464" fmla="*/ 8183416 h 8197067"/>
              <a:gd name="connsiteX465" fmla="*/ 11224390 w 13346215"/>
              <a:gd name="connsiteY465" fmla="*/ 8197062 h 8197067"/>
              <a:gd name="connsiteX466" fmla="*/ 11130332 w 13346215"/>
              <a:gd name="connsiteY466" fmla="*/ 8171877 h 8197067"/>
              <a:gd name="connsiteX467" fmla="*/ 11076168 w 13346215"/>
              <a:gd name="connsiteY467" fmla="*/ 8097554 h 8197067"/>
              <a:gd name="connsiteX468" fmla="*/ 11078116 w 13346215"/>
              <a:gd name="connsiteY468" fmla="*/ 7975941 h 8197067"/>
              <a:gd name="connsiteX469" fmla="*/ 11132970 w 13346215"/>
              <a:gd name="connsiteY469" fmla="*/ 7863546 h 8197067"/>
              <a:gd name="connsiteX470" fmla="*/ 11219218 w 13346215"/>
              <a:gd name="connsiteY470" fmla="*/ 7793481 h 8197067"/>
              <a:gd name="connsiteX471" fmla="*/ 11319134 w 13346215"/>
              <a:gd name="connsiteY471" fmla="*/ 7769331 h 8197067"/>
              <a:gd name="connsiteX472" fmla="*/ 11358602 w 13346215"/>
              <a:gd name="connsiteY472" fmla="*/ 7774196 h 8197067"/>
              <a:gd name="connsiteX473" fmla="*/ 3310949 w 13346215"/>
              <a:gd name="connsiteY473" fmla="*/ 5843125 h 8197067"/>
              <a:gd name="connsiteX474" fmla="*/ 3345144 w 13346215"/>
              <a:gd name="connsiteY474" fmla="*/ 5854493 h 8197067"/>
              <a:gd name="connsiteX475" fmla="*/ 3399305 w 13346215"/>
              <a:gd name="connsiteY475" fmla="*/ 5896809 h 8197067"/>
              <a:gd name="connsiteX476" fmla="*/ 3340573 w 13346215"/>
              <a:gd name="connsiteY476" fmla="*/ 5952743 h 8197067"/>
              <a:gd name="connsiteX477" fmla="*/ 3306292 w 13346215"/>
              <a:gd name="connsiteY477" fmla="*/ 5930673 h 8197067"/>
              <a:gd name="connsiteX478" fmla="*/ 3267445 w 13346215"/>
              <a:gd name="connsiteY478" fmla="*/ 5923957 h 8197067"/>
              <a:gd name="connsiteX479" fmla="*/ 3223302 w 13346215"/>
              <a:gd name="connsiteY479" fmla="*/ 5935654 h 8197067"/>
              <a:gd name="connsiteX480" fmla="*/ 3199901 w 13346215"/>
              <a:gd name="connsiteY480" fmla="*/ 5967673 h 8197067"/>
              <a:gd name="connsiteX481" fmla="*/ 3210565 w 13346215"/>
              <a:gd name="connsiteY481" fmla="*/ 5988026 h 8197067"/>
              <a:gd name="connsiteX482" fmla="*/ 3248632 w 13346215"/>
              <a:gd name="connsiteY482" fmla="*/ 6005895 h 8197067"/>
              <a:gd name="connsiteX483" fmla="*/ 3295693 w 13346215"/>
              <a:gd name="connsiteY483" fmla="*/ 6026400 h 8197067"/>
              <a:gd name="connsiteX484" fmla="*/ 3346182 w 13346215"/>
              <a:gd name="connsiteY484" fmla="*/ 6070805 h 8197067"/>
              <a:gd name="connsiteX485" fmla="*/ 3350547 w 13346215"/>
              <a:gd name="connsiteY485" fmla="*/ 6147213 h 8197067"/>
              <a:gd name="connsiteX486" fmla="*/ 3318170 w 13346215"/>
              <a:gd name="connsiteY486" fmla="*/ 6206574 h 8197067"/>
              <a:gd name="connsiteX487" fmla="*/ 3256618 w 13346215"/>
              <a:gd name="connsiteY487" fmla="*/ 6250047 h 8197067"/>
              <a:gd name="connsiteX488" fmla="*/ 3171076 w 13346215"/>
              <a:gd name="connsiteY488" fmla="*/ 6266918 h 8197067"/>
              <a:gd name="connsiteX489" fmla="*/ 3090029 w 13346215"/>
              <a:gd name="connsiteY489" fmla="*/ 6250640 h 8197067"/>
              <a:gd name="connsiteX490" fmla="*/ 3026488 w 13346215"/>
              <a:gd name="connsiteY490" fmla="*/ 6204849 h 8197067"/>
              <a:gd name="connsiteX491" fmla="*/ 3093471 w 13346215"/>
              <a:gd name="connsiteY491" fmla="*/ 6142227 h 8197067"/>
              <a:gd name="connsiteX492" fmla="*/ 3134351 w 13346215"/>
              <a:gd name="connsiteY492" fmla="*/ 6171251 h 8197067"/>
              <a:gd name="connsiteX493" fmla="*/ 3179389 w 13346215"/>
              <a:gd name="connsiteY493" fmla="*/ 6181574 h 8197067"/>
              <a:gd name="connsiteX494" fmla="*/ 3228356 w 13346215"/>
              <a:gd name="connsiteY494" fmla="*/ 6169036 h 8197067"/>
              <a:gd name="connsiteX495" fmla="*/ 3251950 w 13346215"/>
              <a:gd name="connsiteY495" fmla="*/ 6136129 h 8197067"/>
              <a:gd name="connsiteX496" fmla="*/ 3243303 w 13346215"/>
              <a:gd name="connsiteY496" fmla="*/ 6115278 h 8197067"/>
              <a:gd name="connsiteX497" fmla="*/ 3207661 w 13346215"/>
              <a:gd name="connsiteY497" fmla="*/ 6097338 h 8197067"/>
              <a:gd name="connsiteX498" fmla="*/ 3159990 w 13346215"/>
              <a:gd name="connsiteY498" fmla="*/ 6075171 h 8197067"/>
              <a:gd name="connsiteX499" fmla="*/ 3124368 w 13346215"/>
              <a:gd name="connsiteY499" fmla="*/ 6050623 h 8197067"/>
              <a:gd name="connsiteX500" fmla="*/ 3101929 w 13346215"/>
              <a:gd name="connsiteY500" fmla="*/ 6010692 h 8197067"/>
              <a:gd name="connsiteX501" fmla="*/ 3102894 w 13346215"/>
              <a:gd name="connsiteY501" fmla="*/ 5954401 h 8197067"/>
              <a:gd name="connsiteX502" fmla="*/ 3162889 w 13346215"/>
              <a:gd name="connsiteY502" fmla="*/ 5872703 h 8197067"/>
              <a:gd name="connsiteX503" fmla="*/ 3273533 w 13346215"/>
              <a:gd name="connsiteY503" fmla="*/ 5839187 h 8197067"/>
              <a:gd name="connsiteX504" fmla="*/ 3310949 w 13346215"/>
              <a:gd name="connsiteY504" fmla="*/ 5843125 h 8197067"/>
              <a:gd name="connsiteX505" fmla="*/ 7620682 w 13346215"/>
              <a:gd name="connsiteY505" fmla="*/ 6809124 h 8197067"/>
              <a:gd name="connsiteX506" fmla="*/ 7653034 w 13346215"/>
              <a:gd name="connsiteY506" fmla="*/ 6821989 h 8197067"/>
              <a:gd name="connsiteX507" fmla="*/ 7698675 w 13346215"/>
              <a:gd name="connsiteY507" fmla="*/ 6861326 h 8197067"/>
              <a:gd name="connsiteX508" fmla="*/ 7636065 w 13346215"/>
              <a:gd name="connsiteY508" fmla="*/ 6917816 h 8197067"/>
              <a:gd name="connsiteX509" fmla="*/ 7610163 w 13346215"/>
              <a:gd name="connsiteY509" fmla="*/ 6896368 h 8197067"/>
              <a:gd name="connsiteX510" fmla="*/ 7576781 w 13346215"/>
              <a:gd name="connsiteY510" fmla="*/ 6889029 h 8197067"/>
              <a:gd name="connsiteX511" fmla="*/ 7494018 w 13346215"/>
              <a:gd name="connsiteY511" fmla="*/ 6925705 h 8197067"/>
              <a:gd name="connsiteX512" fmla="*/ 7438265 w 13346215"/>
              <a:gd name="connsiteY512" fmla="*/ 7026386 h 8197067"/>
              <a:gd name="connsiteX513" fmla="*/ 7439720 w 13346215"/>
              <a:gd name="connsiteY513" fmla="*/ 7115404 h 8197067"/>
              <a:gd name="connsiteX514" fmla="*/ 7496440 w 13346215"/>
              <a:gd name="connsiteY514" fmla="*/ 7146646 h 8197067"/>
              <a:gd name="connsiteX515" fmla="*/ 7547692 w 13346215"/>
              <a:gd name="connsiteY515" fmla="*/ 7134038 h 8197067"/>
              <a:gd name="connsiteX516" fmla="*/ 7588970 w 13346215"/>
              <a:gd name="connsiteY516" fmla="*/ 7105637 h 8197067"/>
              <a:gd name="connsiteX517" fmla="*/ 7629970 w 13346215"/>
              <a:gd name="connsiteY517" fmla="*/ 7174354 h 8197067"/>
              <a:gd name="connsiteX518" fmla="*/ 7560089 w 13346215"/>
              <a:gd name="connsiteY518" fmla="*/ 7218345 h 8197067"/>
              <a:gd name="connsiteX519" fmla="*/ 7486468 w 13346215"/>
              <a:gd name="connsiteY519" fmla="*/ 7231990 h 8197067"/>
              <a:gd name="connsiteX520" fmla="*/ 7392411 w 13346215"/>
              <a:gd name="connsiteY520" fmla="*/ 7206805 h 8197067"/>
              <a:gd name="connsiteX521" fmla="*/ 7338246 w 13346215"/>
              <a:gd name="connsiteY521" fmla="*/ 7132482 h 8197067"/>
              <a:gd name="connsiteX522" fmla="*/ 7340194 w 13346215"/>
              <a:gd name="connsiteY522" fmla="*/ 7010870 h 8197067"/>
              <a:gd name="connsiteX523" fmla="*/ 7395049 w 13346215"/>
              <a:gd name="connsiteY523" fmla="*/ 6898475 h 8197067"/>
              <a:gd name="connsiteX524" fmla="*/ 7481296 w 13346215"/>
              <a:gd name="connsiteY524" fmla="*/ 6828409 h 8197067"/>
              <a:gd name="connsiteX525" fmla="*/ 7581214 w 13346215"/>
              <a:gd name="connsiteY525" fmla="*/ 6804260 h 8197067"/>
              <a:gd name="connsiteX526" fmla="*/ 7620682 w 13346215"/>
              <a:gd name="connsiteY526" fmla="*/ 6809124 h 8197067"/>
              <a:gd name="connsiteX527" fmla="*/ 11843648 w 13346215"/>
              <a:gd name="connsiteY527" fmla="*/ 7777087 h 8197067"/>
              <a:gd name="connsiteX528" fmla="*/ 11741144 w 13346215"/>
              <a:gd name="connsiteY528" fmla="*/ 8189248 h 8197067"/>
              <a:gd name="connsiteX529" fmla="*/ 11641480 w 13346215"/>
              <a:gd name="connsiteY529" fmla="*/ 8189248 h 8197067"/>
              <a:gd name="connsiteX530" fmla="*/ 11590488 w 13346215"/>
              <a:gd name="connsiteY530" fmla="*/ 7990374 h 8197067"/>
              <a:gd name="connsiteX531" fmla="*/ 11572752 w 13346215"/>
              <a:gd name="connsiteY531" fmla="*/ 7900076 h 8197067"/>
              <a:gd name="connsiteX532" fmla="*/ 11565548 w 13346215"/>
              <a:gd name="connsiteY532" fmla="*/ 7904509 h 8197067"/>
              <a:gd name="connsiteX533" fmla="*/ 11555154 w 13346215"/>
              <a:gd name="connsiteY533" fmla="*/ 7979225 h 8197067"/>
              <a:gd name="connsiteX534" fmla="*/ 11540606 w 13346215"/>
              <a:gd name="connsiteY534" fmla="*/ 8056850 h 8197067"/>
              <a:gd name="connsiteX535" fmla="*/ 11507902 w 13346215"/>
              <a:gd name="connsiteY535" fmla="*/ 8189248 h 8197067"/>
              <a:gd name="connsiteX536" fmla="*/ 11413762 w 13346215"/>
              <a:gd name="connsiteY536" fmla="*/ 8189247 h 8197067"/>
              <a:gd name="connsiteX537" fmla="*/ 11516219 w 13346215"/>
              <a:gd name="connsiteY537" fmla="*/ 7777087 h 8197067"/>
              <a:gd name="connsiteX538" fmla="*/ 11615986 w 13346215"/>
              <a:gd name="connsiteY538" fmla="*/ 7777087 h 8197067"/>
              <a:gd name="connsiteX539" fmla="*/ 11668044 w 13346215"/>
              <a:gd name="connsiteY539" fmla="*/ 7974307 h 8197067"/>
              <a:gd name="connsiteX540" fmla="*/ 11685194 w 13346215"/>
              <a:gd name="connsiteY540" fmla="*/ 8065713 h 8197067"/>
              <a:gd name="connsiteX541" fmla="*/ 11692388 w 13346215"/>
              <a:gd name="connsiteY541" fmla="*/ 8061282 h 8197067"/>
              <a:gd name="connsiteX542" fmla="*/ 11702082 w 13346215"/>
              <a:gd name="connsiteY542" fmla="*/ 7987187 h 8197067"/>
              <a:gd name="connsiteX543" fmla="*/ 11716766 w 13346215"/>
              <a:gd name="connsiteY543" fmla="*/ 7908940 h 8197067"/>
              <a:gd name="connsiteX544" fmla="*/ 11749454 w 13346215"/>
              <a:gd name="connsiteY544" fmla="*/ 7777087 h 8197067"/>
              <a:gd name="connsiteX545" fmla="*/ 9052312 w 13346215"/>
              <a:gd name="connsiteY545" fmla="*/ 7096218 h 8197067"/>
              <a:gd name="connsiteX546" fmla="*/ 8950898 w 13346215"/>
              <a:gd name="connsiteY546" fmla="*/ 7104537 h 8197067"/>
              <a:gd name="connsiteX547" fmla="*/ 8955802 w 13346215"/>
              <a:gd name="connsiteY547" fmla="*/ 7132233 h 8197067"/>
              <a:gd name="connsiteX548" fmla="*/ 8963601 w 13346215"/>
              <a:gd name="connsiteY548" fmla="*/ 7156574 h 8197067"/>
              <a:gd name="connsiteX549" fmla="*/ 8937054 w 13346215"/>
              <a:gd name="connsiteY549" fmla="*/ 7175825 h 8197067"/>
              <a:gd name="connsiteX550" fmla="*/ 8913779 w 13346215"/>
              <a:gd name="connsiteY550" fmla="*/ 7192588 h 8197067"/>
              <a:gd name="connsiteX551" fmla="*/ 8985722 w 13346215"/>
              <a:gd name="connsiteY551" fmla="*/ 7152092 h 8197067"/>
              <a:gd name="connsiteX552" fmla="*/ 9052312 w 13346215"/>
              <a:gd name="connsiteY552" fmla="*/ 7096218 h 8197067"/>
              <a:gd name="connsiteX553" fmla="*/ 3882762 w 13346215"/>
              <a:gd name="connsiteY553" fmla="*/ 5844052 h 8197067"/>
              <a:gd name="connsiteX554" fmla="*/ 3915114 w 13346215"/>
              <a:gd name="connsiteY554" fmla="*/ 5856917 h 8197067"/>
              <a:gd name="connsiteX555" fmla="*/ 3960755 w 13346215"/>
              <a:gd name="connsiteY555" fmla="*/ 5896254 h 8197067"/>
              <a:gd name="connsiteX556" fmla="*/ 3898145 w 13346215"/>
              <a:gd name="connsiteY556" fmla="*/ 5952743 h 8197067"/>
              <a:gd name="connsiteX557" fmla="*/ 3872243 w 13346215"/>
              <a:gd name="connsiteY557" fmla="*/ 5931296 h 8197067"/>
              <a:gd name="connsiteX558" fmla="*/ 3838861 w 13346215"/>
              <a:gd name="connsiteY558" fmla="*/ 5923957 h 8197067"/>
              <a:gd name="connsiteX559" fmla="*/ 3756098 w 13346215"/>
              <a:gd name="connsiteY559" fmla="*/ 5960632 h 8197067"/>
              <a:gd name="connsiteX560" fmla="*/ 3700345 w 13346215"/>
              <a:gd name="connsiteY560" fmla="*/ 6061314 h 8197067"/>
              <a:gd name="connsiteX561" fmla="*/ 3701800 w 13346215"/>
              <a:gd name="connsiteY561" fmla="*/ 6150332 h 8197067"/>
              <a:gd name="connsiteX562" fmla="*/ 3758521 w 13346215"/>
              <a:gd name="connsiteY562" fmla="*/ 6181574 h 8197067"/>
              <a:gd name="connsiteX563" fmla="*/ 3809772 w 13346215"/>
              <a:gd name="connsiteY563" fmla="*/ 6168966 h 8197067"/>
              <a:gd name="connsiteX564" fmla="*/ 3851050 w 13346215"/>
              <a:gd name="connsiteY564" fmla="*/ 6140564 h 8197067"/>
              <a:gd name="connsiteX565" fmla="*/ 3892051 w 13346215"/>
              <a:gd name="connsiteY565" fmla="*/ 6209282 h 8197067"/>
              <a:gd name="connsiteX566" fmla="*/ 3822169 w 13346215"/>
              <a:gd name="connsiteY566" fmla="*/ 6253272 h 8197067"/>
              <a:gd name="connsiteX567" fmla="*/ 3748548 w 13346215"/>
              <a:gd name="connsiteY567" fmla="*/ 6266918 h 8197067"/>
              <a:gd name="connsiteX568" fmla="*/ 3654491 w 13346215"/>
              <a:gd name="connsiteY568" fmla="*/ 6241733 h 8197067"/>
              <a:gd name="connsiteX569" fmla="*/ 3600326 w 13346215"/>
              <a:gd name="connsiteY569" fmla="*/ 6167410 h 8197067"/>
              <a:gd name="connsiteX570" fmla="*/ 3602275 w 13346215"/>
              <a:gd name="connsiteY570" fmla="*/ 6045797 h 8197067"/>
              <a:gd name="connsiteX571" fmla="*/ 3657128 w 13346215"/>
              <a:gd name="connsiteY571" fmla="*/ 5933402 h 8197067"/>
              <a:gd name="connsiteX572" fmla="*/ 3743377 w 13346215"/>
              <a:gd name="connsiteY572" fmla="*/ 5863337 h 8197067"/>
              <a:gd name="connsiteX573" fmla="*/ 3843294 w 13346215"/>
              <a:gd name="connsiteY573" fmla="*/ 5839187 h 8197067"/>
              <a:gd name="connsiteX574" fmla="*/ 3882762 w 13346215"/>
              <a:gd name="connsiteY574" fmla="*/ 5844052 h 8197067"/>
              <a:gd name="connsiteX575" fmla="*/ 8105727 w 13346215"/>
              <a:gd name="connsiteY575" fmla="*/ 6812016 h 8197067"/>
              <a:gd name="connsiteX576" fmla="*/ 8003222 w 13346215"/>
              <a:gd name="connsiteY576" fmla="*/ 7224176 h 8197067"/>
              <a:gd name="connsiteX577" fmla="*/ 7903559 w 13346215"/>
              <a:gd name="connsiteY577" fmla="*/ 7224176 h 8197067"/>
              <a:gd name="connsiteX578" fmla="*/ 7852567 w 13346215"/>
              <a:gd name="connsiteY578" fmla="*/ 7025303 h 8197067"/>
              <a:gd name="connsiteX579" fmla="*/ 7834830 w 13346215"/>
              <a:gd name="connsiteY579" fmla="*/ 6935005 h 8197067"/>
              <a:gd name="connsiteX580" fmla="*/ 7827626 w 13346215"/>
              <a:gd name="connsiteY580" fmla="*/ 6939438 h 8197067"/>
              <a:gd name="connsiteX581" fmla="*/ 7817233 w 13346215"/>
              <a:gd name="connsiteY581" fmla="*/ 7014154 h 8197067"/>
              <a:gd name="connsiteX582" fmla="*/ 7802684 w 13346215"/>
              <a:gd name="connsiteY582" fmla="*/ 7091778 h 8197067"/>
              <a:gd name="connsiteX583" fmla="*/ 7769981 w 13346215"/>
              <a:gd name="connsiteY583" fmla="*/ 7224176 h 8197067"/>
              <a:gd name="connsiteX584" fmla="*/ 7675841 w 13346215"/>
              <a:gd name="connsiteY584" fmla="*/ 7224176 h 8197067"/>
              <a:gd name="connsiteX585" fmla="*/ 7778297 w 13346215"/>
              <a:gd name="connsiteY585" fmla="*/ 6812015 h 8197067"/>
              <a:gd name="connsiteX586" fmla="*/ 7878064 w 13346215"/>
              <a:gd name="connsiteY586" fmla="*/ 6812016 h 8197067"/>
              <a:gd name="connsiteX587" fmla="*/ 7930123 w 13346215"/>
              <a:gd name="connsiteY587" fmla="*/ 7009236 h 8197067"/>
              <a:gd name="connsiteX588" fmla="*/ 7947271 w 13346215"/>
              <a:gd name="connsiteY588" fmla="*/ 7100642 h 8197067"/>
              <a:gd name="connsiteX589" fmla="*/ 7954467 w 13346215"/>
              <a:gd name="connsiteY589" fmla="*/ 7096211 h 8197067"/>
              <a:gd name="connsiteX590" fmla="*/ 7964162 w 13346215"/>
              <a:gd name="connsiteY590" fmla="*/ 7022115 h 8197067"/>
              <a:gd name="connsiteX591" fmla="*/ 7978845 w 13346215"/>
              <a:gd name="connsiteY591" fmla="*/ 6943868 h 8197067"/>
              <a:gd name="connsiteX592" fmla="*/ 8011533 w 13346215"/>
              <a:gd name="connsiteY592" fmla="*/ 6812015 h 8197067"/>
              <a:gd name="connsiteX593" fmla="*/ 5314392 w 13346215"/>
              <a:gd name="connsiteY593" fmla="*/ 6131146 h 8197067"/>
              <a:gd name="connsiteX594" fmla="*/ 5212978 w 13346215"/>
              <a:gd name="connsiteY594" fmla="*/ 6139464 h 8197067"/>
              <a:gd name="connsiteX595" fmla="*/ 5217883 w 13346215"/>
              <a:gd name="connsiteY595" fmla="*/ 6167160 h 8197067"/>
              <a:gd name="connsiteX596" fmla="*/ 5225681 w 13346215"/>
              <a:gd name="connsiteY596" fmla="*/ 6191502 h 8197067"/>
              <a:gd name="connsiteX597" fmla="*/ 5199135 w 13346215"/>
              <a:gd name="connsiteY597" fmla="*/ 6210753 h 8197067"/>
              <a:gd name="connsiteX598" fmla="*/ 5175861 w 13346215"/>
              <a:gd name="connsiteY598" fmla="*/ 6227516 h 8197067"/>
              <a:gd name="connsiteX599" fmla="*/ 5247804 w 13346215"/>
              <a:gd name="connsiteY599" fmla="*/ 6187020 h 8197067"/>
              <a:gd name="connsiteX600" fmla="*/ 5314392 w 13346215"/>
              <a:gd name="connsiteY600" fmla="*/ 6131146 h 8197067"/>
              <a:gd name="connsiteX601" fmla="*/ 178521 w 13346215"/>
              <a:gd name="connsiteY601" fmla="*/ 4892988 h 8197067"/>
              <a:gd name="connsiteX602" fmla="*/ 222835 w 13346215"/>
              <a:gd name="connsiteY602" fmla="*/ 4931181 h 8197067"/>
              <a:gd name="connsiteX603" fmla="*/ 160226 w 13346215"/>
              <a:gd name="connsiteY603" fmla="*/ 4987671 h 8197067"/>
              <a:gd name="connsiteX604" fmla="*/ 156862 w 13346215"/>
              <a:gd name="connsiteY604" fmla="*/ 4984885 h 8197067"/>
              <a:gd name="connsiteX605" fmla="*/ 4367806 w 13346215"/>
              <a:gd name="connsiteY605" fmla="*/ 5846943 h 8197067"/>
              <a:gd name="connsiteX606" fmla="*/ 4265303 w 13346215"/>
              <a:gd name="connsiteY606" fmla="*/ 6259104 h 8197067"/>
              <a:gd name="connsiteX607" fmla="*/ 4165639 w 13346215"/>
              <a:gd name="connsiteY607" fmla="*/ 6259104 h 8197067"/>
              <a:gd name="connsiteX608" fmla="*/ 4114647 w 13346215"/>
              <a:gd name="connsiteY608" fmla="*/ 6060230 h 8197067"/>
              <a:gd name="connsiteX609" fmla="*/ 4096911 w 13346215"/>
              <a:gd name="connsiteY609" fmla="*/ 5969932 h 8197067"/>
              <a:gd name="connsiteX610" fmla="*/ 4089706 w 13346215"/>
              <a:gd name="connsiteY610" fmla="*/ 5974366 h 8197067"/>
              <a:gd name="connsiteX611" fmla="*/ 4079314 w 13346215"/>
              <a:gd name="connsiteY611" fmla="*/ 6049081 h 8197067"/>
              <a:gd name="connsiteX612" fmla="*/ 4064764 w 13346215"/>
              <a:gd name="connsiteY612" fmla="*/ 6126706 h 8197067"/>
              <a:gd name="connsiteX613" fmla="*/ 4032061 w 13346215"/>
              <a:gd name="connsiteY613" fmla="*/ 6259104 h 8197067"/>
              <a:gd name="connsiteX614" fmla="*/ 3937922 w 13346215"/>
              <a:gd name="connsiteY614" fmla="*/ 6259104 h 8197067"/>
              <a:gd name="connsiteX615" fmla="*/ 4040376 w 13346215"/>
              <a:gd name="connsiteY615" fmla="*/ 5846943 h 8197067"/>
              <a:gd name="connsiteX616" fmla="*/ 4140145 w 13346215"/>
              <a:gd name="connsiteY616" fmla="*/ 5846943 h 8197067"/>
              <a:gd name="connsiteX617" fmla="*/ 4192203 w 13346215"/>
              <a:gd name="connsiteY617" fmla="*/ 6044163 h 8197067"/>
              <a:gd name="connsiteX618" fmla="*/ 4209352 w 13346215"/>
              <a:gd name="connsiteY618" fmla="*/ 6135569 h 8197067"/>
              <a:gd name="connsiteX619" fmla="*/ 4216548 w 13346215"/>
              <a:gd name="connsiteY619" fmla="*/ 6131139 h 8197067"/>
              <a:gd name="connsiteX620" fmla="*/ 4226243 w 13346215"/>
              <a:gd name="connsiteY620" fmla="*/ 6057043 h 8197067"/>
              <a:gd name="connsiteX621" fmla="*/ 4240925 w 13346215"/>
              <a:gd name="connsiteY621" fmla="*/ 5978796 h 8197067"/>
              <a:gd name="connsiteX622" fmla="*/ 4273613 w 13346215"/>
              <a:gd name="connsiteY622" fmla="*/ 5846943 h 8197067"/>
              <a:gd name="connsiteX623" fmla="*/ 1576472 w 13346215"/>
              <a:gd name="connsiteY623" fmla="*/ 5166074 h 8197067"/>
              <a:gd name="connsiteX624" fmla="*/ 1475059 w 13346215"/>
              <a:gd name="connsiteY624" fmla="*/ 5174392 h 8197067"/>
              <a:gd name="connsiteX625" fmla="*/ 1479961 w 13346215"/>
              <a:gd name="connsiteY625" fmla="*/ 5202088 h 8197067"/>
              <a:gd name="connsiteX626" fmla="*/ 1487761 w 13346215"/>
              <a:gd name="connsiteY626" fmla="*/ 5226429 h 8197067"/>
              <a:gd name="connsiteX627" fmla="*/ 1461214 w 13346215"/>
              <a:gd name="connsiteY627" fmla="*/ 5245681 h 8197067"/>
              <a:gd name="connsiteX628" fmla="*/ 1437939 w 13346215"/>
              <a:gd name="connsiteY628" fmla="*/ 5262443 h 8197067"/>
              <a:gd name="connsiteX629" fmla="*/ 1509883 w 13346215"/>
              <a:gd name="connsiteY629" fmla="*/ 5221948 h 8197067"/>
              <a:gd name="connsiteX630" fmla="*/ 1576472 w 13346215"/>
              <a:gd name="connsiteY630" fmla="*/ 5166074 h 8197067"/>
              <a:gd name="connsiteX631" fmla="*/ 9136504 w 13346215"/>
              <a:gd name="connsiteY631" fmla="*/ 6918356 h 8197067"/>
              <a:gd name="connsiteX632" fmla="*/ 9092143 w 13346215"/>
              <a:gd name="connsiteY632" fmla="*/ 6918356 h 8197067"/>
              <a:gd name="connsiteX633" fmla="*/ 9086597 w 13346215"/>
              <a:gd name="connsiteY633" fmla="*/ 6942203 h 8197067"/>
              <a:gd name="connsiteX634" fmla="*/ 9130958 w 13346215"/>
              <a:gd name="connsiteY634" fmla="*/ 6942203 h 8197067"/>
              <a:gd name="connsiteX635" fmla="*/ 9245058 w 13346215"/>
              <a:gd name="connsiteY635" fmla="*/ 6918356 h 8197067"/>
              <a:gd name="connsiteX636" fmla="*/ 9209043 w 13346215"/>
              <a:gd name="connsiteY636" fmla="*/ 6918356 h 8197067"/>
              <a:gd name="connsiteX637" fmla="*/ 9203503 w 13346215"/>
              <a:gd name="connsiteY637" fmla="*/ 6942203 h 8197067"/>
              <a:gd name="connsiteX638" fmla="*/ 9239518 w 13346215"/>
              <a:gd name="connsiteY638" fmla="*/ 6942203 h 8197067"/>
              <a:gd name="connsiteX639" fmla="*/ 629887 w 13346215"/>
              <a:gd name="connsiteY639" fmla="*/ 4881871 h 8197067"/>
              <a:gd name="connsiteX640" fmla="*/ 527383 w 13346215"/>
              <a:gd name="connsiteY640" fmla="*/ 5294032 h 8197067"/>
              <a:gd name="connsiteX641" fmla="*/ 427719 w 13346215"/>
              <a:gd name="connsiteY641" fmla="*/ 5294032 h 8197067"/>
              <a:gd name="connsiteX642" fmla="*/ 376728 w 13346215"/>
              <a:gd name="connsiteY642" fmla="*/ 5095158 h 8197067"/>
              <a:gd name="connsiteX643" fmla="*/ 358990 w 13346215"/>
              <a:gd name="connsiteY643" fmla="*/ 5004860 h 8197067"/>
              <a:gd name="connsiteX644" fmla="*/ 351786 w 13346215"/>
              <a:gd name="connsiteY644" fmla="*/ 5009293 h 8197067"/>
              <a:gd name="connsiteX645" fmla="*/ 341393 w 13346215"/>
              <a:gd name="connsiteY645" fmla="*/ 5084009 h 8197067"/>
              <a:gd name="connsiteX646" fmla="*/ 326845 w 13346215"/>
              <a:gd name="connsiteY646" fmla="*/ 5161634 h 8197067"/>
              <a:gd name="connsiteX647" fmla="*/ 294141 w 13346215"/>
              <a:gd name="connsiteY647" fmla="*/ 5294031 h 8197067"/>
              <a:gd name="connsiteX648" fmla="*/ 200001 w 13346215"/>
              <a:gd name="connsiteY648" fmla="*/ 5294031 h 8197067"/>
              <a:gd name="connsiteX649" fmla="*/ 302457 w 13346215"/>
              <a:gd name="connsiteY649" fmla="*/ 4881871 h 8197067"/>
              <a:gd name="connsiteX650" fmla="*/ 402224 w 13346215"/>
              <a:gd name="connsiteY650" fmla="*/ 4881871 h 8197067"/>
              <a:gd name="connsiteX651" fmla="*/ 454283 w 13346215"/>
              <a:gd name="connsiteY651" fmla="*/ 5079091 h 8197067"/>
              <a:gd name="connsiteX652" fmla="*/ 471431 w 13346215"/>
              <a:gd name="connsiteY652" fmla="*/ 5170497 h 8197067"/>
              <a:gd name="connsiteX653" fmla="*/ 478627 w 13346215"/>
              <a:gd name="connsiteY653" fmla="*/ 5166066 h 8197067"/>
              <a:gd name="connsiteX654" fmla="*/ 488322 w 13346215"/>
              <a:gd name="connsiteY654" fmla="*/ 5091971 h 8197067"/>
              <a:gd name="connsiteX655" fmla="*/ 503005 w 13346215"/>
              <a:gd name="connsiteY655" fmla="*/ 5013724 h 8197067"/>
              <a:gd name="connsiteX656" fmla="*/ 535694 w 13346215"/>
              <a:gd name="connsiteY656" fmla="*/ 4881871 h 8197067"/>
              <a:gd name="connsiteX657" fmla="*/ 5398585 w 13346215"/>
              <a:gd name="connsiteY657" fmla="*/ 5953284 h 8197067"/>
              <a:gd name="connsiteX658" fmla="*/ 5354224 w 13346215"/>
              <a:gd name="connsiteY658" fmla="*/ 5953284 h 8197067"/>
              <a:gd name="connsiteX659" fmla="*/ 5348678 w 13346215"/>
              <a:gd name="connsiteY659" fmla="*/ 5977131 h 8197067"/>
              <a:gd name="connsiteX660" fmla="*/ 5393039 w 13346215"/>
              <a:gd name="connsiteY660" fmla="*/ 5977131 h 8197067"/>
              <a:gd name="connsiteX661" fmla="*/ 9157576 w 13346215"/>
              <a:gd name="connsiteY661" fmla="*/ 6834733 h 8197067"/>
              <a:gd name="connsiteX662" fmla="*/ 9113215 w 13346215"/>
              <a:gd name="connsiteY662" fmla="*/ 6834733 h 8197067"/>
              <a:gd name="connsiteX663" fmla="*/ 9107114 w 13346215"/>
              <a:gd name="connsiteY663" fmla="*/ 6858003 h 8197067"/>
              <a:gd name="connsiteX664" fmla="*/ 9151478 w 13346215"/>
              <a:gd name="connsiteY664" fmla="*/ 6858003 h 8197067"/>
              <a:gd name="connsiteX665" fmla="*/ 5507139 w 13346215"/>
              <a:gd name="connsiteY665" fmla="*/ 5953284 h 8197067"/>
              <a:gd name="connsiteX666" fmla="*/ 5471124 w 13346215"/>
              <a:gd name="connsiteY666" fmla="*/ 5953284 h 8197067"/>
              <a:gd name="connsiteX667" fmla="*/ 5465583 w 13346215"/>
              <a:gd name="connsiteY667" fmla="*/ 5977131 h 8197067"/>
              <a:gd name="connsiteX668" fmla="*/ 5501597 w 13346215"/>
              <a:gd name="connsiteY668" fmla="*/ 5977131 h 8197067"/>
              <a:gd name="connsiteX669" fmla="*/ 8934293 w 13346215"/>
              <a:gd name="connsiteY669" fmla="*/ 6757717 h 8197067"/>
              <a:gd name="connsiteX670" fmla="*/ 8969789 w 13346215"/>
              <a:gd name="connsiteY670" fmla="*/ 6803843 h 8197067"/>
              <a:gd name="connsiteX671" fmla="*/ 8999079 w 13346215"/>
              <a:gd name="connsiteY671" fmla="*/ 6849137 h 8197067"/>
              <a:gd name="connsiteX672" fmla="*/ 8933184 w 13346215"/>
              <a:gd name="connsiteY672" fmla="*/ 6893954 h 8197067"/>
              <a:gd name="connsiteX673" fmla="*/ 8908098 w 13346215"/>
              <a:gd name="connsiteY673" fmla="*/ 6846844 h 8197067"/>
              <a:gd name="connsiteX674" fmla="*/ 8873863 w 13346215"/>
              <a:gd name="connsiteY674" fmla="*/ 6797609 h 8197067"/>
              <a:gd name="connsiteX675" fmla="*/ 9266113 w 13346215"/>
              <a:gd name="connsiteY675" fmla="*/ 6834733 h 8197067"/>
              <a:gd name="connsiteX676" fmla="*/ 9230098 w 13346215"/>
              <a:gd name="connsiteY676" fmla="*/ 6834733 h 8197067"/>
              <a:gd name="connsiteX677" fmla="*/ 9224004 w 13346215"/>
              <a:gd name="connsiteY677" fmla="*/ 6858003 h 8197067"/>
              <a:gd name="connsiteX678" fmla="*/ 9260017 w 13346215"/>
              <a:gd name="connsiteY678" fmla="*/ 6858003 h 8197067"/>
              <a:gd name="connsiteX679" fmla="*/ 10044038 w 13346215"/>
              <a:gd name="connsiteY679" fmla="*/ 7016449 h 8197067"/>
              <a:gd name="connsiteX680" fmla="*/ 10008564 w 13346215"/>
              <a:gd name="connsiteY680" fmla="*/ 7016449 h 8197067"/>
              <a:gd name="connsiteX681" fmla="*/ 9977586 w 13346215"/>
              <a:gd name="connsiteY681" fmla="*/ 7140524 h 8197067"/>
              <a:gd name="connsiteX682" fmla="*/ 10012992 w 13346215"/>
              <a:gd name="connsiteY682" fmla="*/ 7140524 h 8197067"/>
              <a:gd name="connsiteX683" fmla="*/ 1660665 w 13346215"/>
              <a:gd name="connsiteY683" fmla="*/ 4988212 h 8197067"/>
              <a:gd name="connsiteX684" fmla="*/ 1616303 w 13346215"/>
              <a:gd name="connsiteY684" fmla="*/ 4988211 h 8197067"/>
              <a:gd name="connsiteX685" fmla="*/ 1610757 w 13346215"/>
              <a:gd name="connsiteY685" fmla="*/ 5012059 h 8197067"/>
              <a:gd name="connsiteX686" fmla="*/ 1655119 w 13346215"/>
              <a:gd name="connsiteY686" fmla="*/ 5012059 h 8197067"/>
              <a:gd name="connsiteX687" fmla="*/ 5419657 w 13346215"/>
              <a:gd name="connsiteY687" fmla="*/ 5869661 h 8197067"/>
              <a:gd name="connsiteX688" fmla="*/ 5375295 w 13346215"/>
              <a:gd name="connsiteY688" fmla="*/ 5869661 h 8197067"/>
              <a:gd name="connsiteX689" fmla="*/ 5369195 w 13346215"/>
              <a:gd name="connsiteY689" fmla="*/ 5892931 h 8197067"/>
              <a:gd name="connsiteX690" fmla="*/ 5413559 w 13346215"/>
              <a:gd name="connsiteY690" fmla="*/ 5892931 h 8197067"/>
              <a:gd name="connsiteX691" fmla="*/ 1769218 w 13346215"/>
              <a:gd name="connsiteY691" fmla="*/ 4988211 h 8197067"/>
              <a:gd name="connsiteX692" fmla="*/ 1733204 w 13346215"/>
              <a:gd name="connsiteY692" fmla="*/ 4988212 h 8197067"/>
              <a:gd name="connsiteX693" fmla="*/ 1727663 w 13346215"/>
              <a:gd name="connsiteY693" fmla="*/ 5012059 h 8197067"/>
              <a:gd name="connsiteX694" fmla="*/ 1763677 w 13346215"/>
              <a:gd name="connsiteY694" fmla="*/ 5012058 h 8197067"/>
              <a:gd name="connsiteX695" fmla="*/ 5196374 w 13346215"/>
              <a:gd name="connsiteY695" fmla="*/ 5792645 h 8197067"/>
              <a:gd name="connsiteX696" fmla="*/ 5231868 w 13346215"/>
              <a:gd name="connsiteY696" fmla="*/ 5838770 h 8197067"/>
              <a:gd name="connsiteX697" fmla="*/ 5261160 w 13346215"/>
              <a:gd name="connsiteY697" fmla="*/ 5884065 h 8197067"/>
              <a:gd name="connsiteX698" fmla="*/ 5195264 w 13346215"/>
              <a:gd name="connsiteY698" fmla="*/ 5928882 h 8197067"/>
              <a:gd name="connsiteX699" fmla="*/ 5170179 w 13346215"/>
              <a:gd name="connsiteY699" fmla="*/ 5881772 h 8197067"/>
              <a:gd name="connsiteX700" fmla="*/ 5135943 w 13346215"/>
              <a:gd name="connsiteY700" fmla="*/ 5832537 h 8197067"/>
              <a:gd name="connsiteX701" fmla="*/ 5528193 w 13346215"/>
              <a:gd name="connsiteY701" fmla="*/ 5869661 h 8197067"/>
              <a:gd name="connsiteX702" fmla="*/ 5492180 w 13346215"/>
              <a:gd name="connsiteY702" fmla="*/ 5869661 h 8197067"/>
              <a:gd name="connsiteX703" fmla="*/ 5486083 w 13346215"/>
              <a:gd name="connsiteY703" fmla="*/ 5892931 h 8197067"/>
              <a:gd name="connsiteX704" fmla="*/ 5522097 w 13346215"/>
              <a:gd name="connsiteY704" fmla="*/ 5892931 h 8197067"/>
              <a:gd name="connsiteX705" fmla="*/ 9357533 w 13346215"/>
              <a:gd name="connsiteY705" fmla="*/ 6772123 h 8197067"/>
              <a:gd name="connsiteX706" fmla="*/ 9299357 w 13346215"/>
              <a:gd name="connsiteY706" fmla="*/ 7004808 h 8197067"/>
              <a:gd name="connsiteX707" fmla="*/ 9190772 w 13346215"/>
              <a:gd name="connsiteY707" fmla="*/ 7004808 h 8197067"/>
              <a:gd name="connsiteX708" fmla="*/ 9185245 w 13346215"/>
              <a:gd name="connsiteY708" fmla="*/ 7027521 h 8197067"/>
              <a:gd name="connsiteX709" fmla="*/ 9313764 w 13346215"/>
              <a:gd name="connsiteY709" fmla="*/ 7027521 h 8197067"/>
              <a:gd name="connsiteX710" fmla="*/ 9295479 w 13346215"/>
              <a:gd name="connsiteY710" fmla="*/ 7100101 h 8197067"/>
              <a:gd name="connsiteX711" fmla="*/ 9198518 w 13346215"/>
              <a:gd name="connsiteY711" fmla="*/ 7103429 h 8197067"/>
              <a:gd name="connsiteX712" fmla="*/ 9236471 w 13346215"/>
              <a:gd name="connsiteY712" fmla="*/ 7156106 h 8197067"/>
              <a:gd name="connsiteX713" fmla="*/ 9286060 w 13346215"/>
              <a:gd name="connsiteY713" fmla="*/ 7199236 h 8197067"/>
              <a:gd name="connsiteX714" fmla="*/ 9252884 w 13346215"/>
              <a:gd name="connsiteY714" fmla="*/ 7226454 h 8197067"/>
              <a:gd name="connsiteX715" fmla="*/ 9221788 w 13346215"/>
              <a:gd name="connsiteY715" fmla="*/ 7257412 h 8197067"/>
              <a:gd name="connsiteX716" fmla="*/ 9185318 w 13346215"/>
              <a:gd name="connsiteY716" fmla="*/ 7210317 h 8197067"/>
              <a:gd name="connsiteX717" fmla="*/ 9155913 w 13346215"/>
              <a:gd name="connsiteY717" fmla="*/ 7154911 h 8197067"/>
              <a:gd name="connsiteX718" fmla="*/ 9123195 w 13346215"/>
              <a:gd name="connsiteY718" fmla="*/ 7276250 h 8197067"/>
              <a:gd name="connsiteX719" fmla="*/ 9043993 w 13346215"/>
              <a:gd name="connsiteY719" fmla="*/ 7276250 h 8197067"/>
              <a:gd name="connsiteX720" fmla="*/ 9074435 w 13346215"/>
              <a:gd name="connsiteY720" fmla="*/ 7163775 h 8197067"/>
              <a:gd name="connsiteX721" fmla="*/ 9013912 w 13346215"/>
              <a:gd name="connsiteY721" fmla="*/ 7219043 h 8197067"/>
              <a:gd name="connsiteX722" fmla="*/ 8952556 w 13346215"/>
              <a:gd name="connsiteY722" fmla="*/ 7258520 h 8197067"/>
              <a:gd name="connsiteX723" fmla="*/ 8934080 w 13346215"/>
              <a:gd name="connsiteY723" fmla="*/ 7225206 h 8197067"/>
              <a:gd name="connsiteX724" fmla="*/ 8911009 w 13346215"/>
              <a:gd name="connsiteY724" fmla="*/ 7194803 h 8197067"/>
              <a:gd name="connsiteX725" fmla="*/ 8854039 w 13346215"/>
              <a:gd name="connsiteY725" fmla="*/ 7236542 h 8197067"/>
              <a:gd name="connsiteX726" fmla="*/ 8823700 w 13346215"/>
              <a:gd name="connsiteY726" fmla="*/ 7259444 h 8197067"/>
              <a:gd name="connsiteX727" fmla="*/ 8809625 w 13346215"/>
              <a:gd name="connsiteY727" fmla="*/ 7271264 h 8197067"/>
              <a:gd name="connsiteX728" fmla="*/ 8793359 w 13346215"/>
              <a:gd name="connsiteY728" fmla="*/ 7241690 h 8197067"/>
              <a:gd name="connsiteX729" fmla="*/ 8772512 w 13346215"/>
              <a:gd name="connsiteY729" fmla="*/ 7215858 h 8197067"/>
              <a:gd name="connsiteX730" fmla="*/ 8801997 w 13346215"/>
              <a:gd name="connsiteY730" fmla="*/ 7185942 h 8197067"/>
              <a:gd name="connsiteX731" fmla="*/ 8827308 w 13346215"/>
              <a:gd name="connsiteY731" fmla="*/ 7137775 h 8197067"/>
              <a:gd name="connsiteX732" fmla="*/ 8863885 w 13346215"/>
              <a:gd name="connsiteY732" fmla="*/ 6990939 h 8197067"/>
              <a:gd name="connsiteX733" fmla="*/ 8804649 w 13346215"/>
              <a:gd name="connsiteY733" fmla="*/ 6990939 h 8197067"/>
              <a:gd name="connsiteX734" fmla="*/ 8822334 w 13346215"/>
              <a:gd name="connsiteY734" fmla="*/ 6918911 h 8197067"/>
              <a:gd name="connsiteX735" fmla="*/ 8958632 w 13346215"/>
              <a:gd name="connsiteY735" fmla="*/ 6918911 h 8197067"/>
              <a:gd name="connsiteX736" fmla="*/ 8908791 w 13346215"/>
              <a:gd name="connsiteY736" fmla="*/ 7113965 h 8197067"/>
              <a:gd name="connsiteX737" fmla="*/ 8949243 w 13346215"/>
              <a:gd name="connsiteY737" fmla="*/ 7087900 h 8197067"/>
              <a:gd name="connsiteX738" fmla="*/ 8949311 w 13346215"/>
              <a:gd name="connsiteY738" fmla="*/ 7093237 h 8197067"/>
              <a:gd name="connsiteX739" fmla="*/ 8949796 w 13346215"/>
              <a:gd name="connsiteY739" fmla="*/ 7098991 h 8197067"/>
              <a:gd name="connsiteX740" fmla="*/ 8969139 w 13346215"/>
              <a:gd name="connsiteY740" fmla="*/ 7027520 h 8197067"/>
              <a:gd name="connsiteX741" fmla="*/ 9106007 w 13346215"/>
              <a:gd name="connsiteY741" fmla="*/ 7027521 h 8197067"/>
              <a:gd name="connsiteX742" fmla="*/ 9111552 w 13346215"/>
              <a:gd name="connsiteY742" fmla="*/ 7004808 h 8197067"/>
              <a:gd name="connsiteX743" fmla="*/ 8998527 w 13346215"/>
              <a:gd name="connsiteY743" fmla="*/ 7004808 h 8197067"/>
              <a:gd name="connsiteX744" fmla="*/ 9056747 w 13346215"/>
              <a:gd name="connsiteY744" fmla="*/ 6772124 h 8197067"/>
              <a:gd name="connsiteX745" fmla="*/ 6306117 w 13346215"/>
              <a:gd name="connsiteY745" fmla="*/ 6051377 h 8197067"/>
              <a:gd name="connsiteX746" fmla="*/ 6270643 w 13346215"/>
              <a:gd name="connsiteY746" fmla="*/ 6051377 h 8197067"/>
              <a:gd name="connsiteX747" fmla="*/ 6239667 w 13346215"/>
              <a:gd name="connsiteY747" fmla="*/ 6175452 h 8197067"/>
              <a:gd name="connsiteX748" fmla="*/ 6275072 w 13346215"/>
              <a:gd name="connsiteY748" fmla="*/ 6175452 h 8197067"/>
              <a:gd name="connsiteX749" fmla="*/ 1681736 w 13346215"/>
              <a:gd name="connsiteY749" fmla="*/ 4904588 h 8197067"/>
              <a:gd name="connsiteX750" fmla="*/ 1637375 w 13346215"/>
              <a:gd name="connsiteY750" fmla="*/ 4904588 h 8197067"/>
              <a:gd name="connsiteX751" fmla="*/ 1631274 w 13346215"/>
              <a:gd name="connsiteY751" fmla="*/ 4927858 h 8197067"/>
              <a:gd name="connsiteX752" fmla="*/ 1675638 w 13346215"/>
              <a:gd name="connsiteY752" fmla="*/ 4927859 h 8197067"/>
              <a:gd name="connsiteX753" fmla="*/ 9527121 w 13346215"/>
              <a:gd name="connsiteY753" fmla="*/ 6748298 h 8197067"/>
              <a:gd name="connsiteX754" fmla="*/ 9598063 w 13346215"/>
              <a:gd name="connsiteY754" fmla="*/ 6780987 h 8197067"/>
              <a:gd name="connsiteX755" fmla="*/ 9559058 w 13346215"/>
              <a:gd name="connsiteY755" fmla="*/ 6839648 h 8197067"/>
              <a:gd name="connsiteX756" fmla="*/ 9515482 w 13346215"/>
              <a:gd name="connsiteY756" fmla="*/ 6897896 h 8197067"/>
              <a:gd name="connsiteX757" fmla="*/ 9419044 w 13346215"/>
              <a:gd name="connsiteY757" fmla="*/ 7276250 h 8197067"/>
              <a:gd name="connsiteX758" fmla="*/ 9342642 w 13346215"/>
              <a:gd name="connsiteY758" fmla="*/ 7276250 h 8197067"/>
              <a:gd name="connsiteX759" fmla="*/ 9410179 w 13346215"/>
              <a:gd name="connsiteY759" fmla="*/ 7014747 h 8197067"/>
              <a:gd name="connsiteX760" fmla="*/ 9395767 w 13346215"/>
              <a:gd name="connsiteY760" fmla="*/ 7027845 h 8197067"/>
              <a:gd name="connsiteX761" fmla="*/ 9383021 w 13346215"/>
              <a:gd name="connsiteY761" fmla="*/ 7036369 h 8197067"/>
              <a:gd name="connsiteX762" fmla="*/ 9372724 w 13346215"/>
              <a:gd name="connsiteY762" fmla="*/ 6991909 h 8197067"/>
              <a:gd name="connsiteX763" fmla="*/ 9358703 w 13346215"/>
              <a:gd name="connsiteY763" fmla="*/ 6946653 h 8197067"/>
              <a:gd name="connsiteX764" fmla="*/ 9447044 w 13346215"/>
              <a:gd name="connsiteY764" fmla="*/ 6859525 h 8197067"/>
              <a:gd name="connsiteX765" fmla="*/ 9527121 w 13346215"/>
              <a:gd name="connsiteY765" fmla="*/ 6748298 h 8197067"/>
              <a:gd name="connsiteX766" fmla="*/ 1458453 w 13346215"/>
              <a:gd name="connsiteY766" fmla="*/ 4827572 h 8197067"/>
              <a:gd name="connsiteX767" fmla="*/ 1493950 w 13346215"/>
              <a:gd name="connsiteY767" fmla="*/ 4873698 h 8197067"/>
              <a:gd name="connsiteX768" fmla="*/ 1523239 w 13346215"/>
              <a:gd name="connsiteY768" fmla="*/ 4918992 h 8197067"/>
              <a:gd name="connsiteX769" fmla="*/ 1457343 w 13346215"/>
              <a:gd name="connsiteY769" fmla="*/ 4963809 h 8197067"/>
              <a:gd name="connsiteX770" fmla="*/ 1432258 w 13346215"/>
              <a:gd name="connsiteY770" fmla="*/ 4916700 h 8197067"/>
              <a:gd name="connsiteX771" fmla="*/ 1398023 w 13346215"/>
              <a:gd name="connsiteY771" fmla="*/ 4867464 h 8197067"/>
              <a:gd name="connsiteX772" fmla="*/ 1790272 w 13346215"/>
              <a:gd name="connsiteY772" fmla="*/ 4904588 h 8197067"/>
              <a:gd name="connsiteX773" fmla="*/ 1754258 w 13346215"/>
              <a:gd name="connsiteY773" fmla="*/ 4904589 h 8197067"/>
              <a:gd name="connsiteX774" fmla="*/ 1748163 w 13346215"/>
              <a:gd name="connsiteY774" fmla="*/ 4927858 h 8197067"/>
              <a:gd name="connsiteX775" fmla="*/ 1784178 w 13346215"/>
              <a:gd name="connsiteY775" fmla="*/ 4927859 h 8197067"/>
              <a:gd name="connsiteX776" fmla="*/ 5619613 w 13346215"/>
              <a:gd name="connsiteY776" fmla="*/ 5807051 h 8197067"/>
              <a:gd name="connsiteX777" fmla="*/ 5561437 w 13346215"/>
              <a:gd name="connsiteY777" fmla="*/ 6039736 h 8197067"/>
              <a:gd name="connsiteX778" fmla="*/ 5452852 w 13346215"/>
              <a:gd name="connsiteY778" fmla="*/ 6039735 h 8197067"/>
              <a:gd name="connsiteX779" fmla="*/ 5447327 w 13346215"/>
              <a:gd name="connsiteY779" fmla="*/ 6062448 h 8197067"/>
              <a:gd name="connsiteX780" fmla="*/ 5575843 w 13346215"/>
              <a:gd name="connsiteY780" fmla="*/ 6062448 h 8197067"/>
              <a:gd name="connsiteX781" fmla="*/ 5557559 w 13346215"/>
              <a:gd name="connsiteY781" fmla="*/ 6135029 h 8197067"/>
              <a:gd name="connsiteX782" fmla="*/ 5460598 w 13346215"/>
              <a:gd name="connsiteY782" fmla="*/ 6138357 h 8197067"/>
              <a:gd name="connsiteX783" fmla="*/ 5498552 w 13346215"/>
              <a:gd name="connsiteY783" fmla="*/ 6191034 h 8197067"/>
              <a:gd name="connsiteX784" fmla="*/ 5548140 w 13346215"/>
              <a:gd name="connsiteY784" fmla="*/ 6234164 h 8197067"/>
              <a:gd name="connsiteX785" fmla="*/ 5514964 w 13346215"/>
              <a:gd name="connsiteY785" fmla="*/ 6261382 h 8197067"/>
              <a:gd name="connsiteX786" fmla="*/ 5483868 w 13346215"/>
              <a:gd name="connsiteY786" fmla="*/ 6292340 h 8197067"/>
              <a:gd name="connsiteX787" fmla="*/ 5447398 w 13346215"/>
              <a:gd name="connsiteY787" fmla="*/ 6245245 h 8197067"/>
              <a:gd name="connsiteX788" fmla="*/ 5417995 w 13346215"/>
              <a:gd name="connsiteY788" fmla="*/ 6189839 h 8197067"/>
              <a:gd name="connsiteX789" fmla="*/ 5385276 w 13346215"/>
              <a:gd name="connsiteY789" fmla="*/ 6311178 h 8197067"/>
              <a:gd name="connsiteX790" fmla="*/ 5306074 w 13346215"/>
              <a:gd name="connsiteY790" fmla="*/ 6311178 h 8197067"/>
              <a:gd name="connsiteX791" fmla="*/ 5336515 w 13346215"/>
              <a:gd name="connsiteY791" fmla="*/ 6198702 h 8197067"/>
              <a:gd name="connsiteX792" fmla="*/ 5275993 w 13346215"/>
              <a:gd name="connsiteY792" fmla="*/ 6253970 h 8197067"/>
              <a:gd name="connsiteX793" fmla="*/ 5214638 w 13346215"/>
              <a:gd name="connsiteY793" fmla="*/ 6293448 h 8197067"/>
              <a:gd name="connsiteX794" fmla="*/ 5196161 w 13346215"/>
              <a:gd name="connsiteY794" fmla="*/ 6260134 h 8197067"/>
              <a:gd name="connsiteX795" fmla="*/ 5173090 w 13346215"/>
              <a:gd name="connsiteY795" fmla="*/ 6229731 h 8197067"/>
              <a:gd name="connsiteX796" fmla="*/ 5116119 w 13346215"/>
              <a:gd name="connsiteY796" fmla="*/ 6271470 h 8197067"/>
              <a:gd name="connsiteX797" fmla="*/ 5085779 w 13346215"/>
              <a:gd name="connsiteY797" fmla="*/ 6294371 h 8197067"/>
              <a:gd name="connsiteX798" fmla="*/ 5071705 w 13346215"/>
              <a:gd name="connsiteY798" fmla="*/ 6306192 h 8197067"/>
              <a:gd name="connsiteX799" fmla="*/ 5055441 w 13346215"/>
              <a:gd name="connsiteY799" fmla="*/ 6276618 h 8197067"/>
              <a:gd name="connsiteX800" fmla="*/ 5034593 w 13346215"/>
              <a:gd name="connsiteY800" fmla="*/ 6250786 h 8197067"/>
              <a:gd name="connsiteX801" fmla="*/ 5064079 w 13346215"/>
              <a:gd name="connsiteY801" fmla="*/ 6220870 h 8197067"/>
              <a:gd name="connsiteX802" fmla="*/ 5089389 w 13346215"/>
              <a:gd name="connsiteY802" fmla="*/ 6172703 h 8197067"/>
              <a:gd name="connsiteX803" fmla="*/ 5125966 w 13346215"/>
              <a:gd name="connsiteY803" fmla="*/ 6025867 h 8197067"/>
              <a:gd name="connsiteX804" fmla="*/ 5066729 w 13346215"/>
              <a:gd name="connsiteY804" fmla="*/ 6025867 h 8197067"/>
              <a:gd name="connsiteX805" fmla="*/ 5084415 w 13346215"/>
              <a:gd name="connsiteY805" fmla="*/ 5953839 h 8197067"/>
              <a:gd name="connsiteX806" fmla="*/ 5220712 w 13346215"/>
              <a:gd name="connsiteY806" fmla="*/ 5953839 h 8197067"/>
              <a:gd name="connsiteX807" fmla="*/ 5170871 w 13346215"/>
              <a:gd name="connsiteY807" fmla="*/ 6148892 h 8197067"/>
              <a:gd name="connsiteX808" fmla="*/ 5211323 w 13346215"/>
              <a:gd name="connsiteY808" fmla="*/ 6122828 h 8197067"/>
              <a:gd name="connsiteX809" fmla="*/ 5211391 w 13346215"/>
              <a:gd name="connsiteY809" fmla="*/ 6128165 h 8197067"/>
              <a:gd name="connsiteX810" fmla="*/ 5211876 w 13346215"/>
              <a:gd name="connsiteY810" fmla="*/ 6133919 h 8197067"/>
              <a:gd name="connsiteX811" fmla="*/ 5231219 w 13346215"/>
              <a:gd name="connsiteY811" fmla="*/ 6062448 h 8197067"/>
              <a:gd name="connsiteX812" fmla="*/ 5368087 w 13346215"/>
              <a:gd name="connsiteY812" fmla="*/ 6062448 h 8197067"/>
              <a:gd name="connsiteX813" fmla="*/ 5373634 w 13346215"/>
              <a:gd name="connsiteY813" fmla="*/ 6039736 h 8197067"/>
              <a:gd name="connsiteX814" fmla="*/ 5260607 w 13346215"/>
              <a:gd name="connsiteY814" fmla="*/ 6039736 h 8197067"/>
              <a:gd name="connsiteX815" fmla="*/ 5318828 w 13346215"/>
              <a:gd name="connsiteY815" fmla="*/ 5807052 h 8197067"/>
              <a:gd name="connsiteX816" fmla="*/ 2568198 w 13346215"/>
              <a:gd name="connsiteY816" fmla="*/ 5086304 h 8197067"/>
              <a:gd name="connsiteX817" fmla="*/ 2532723 w 13346215"/>
              <a:gd name="connsiteY817" fmla="*/ 5086305 h 8197067"/>
              <a:gd name="connsiteX818" fmla="*/ 2501746 w 13346215"/>
              <a:gd name="connsiteY818" fmla="*/ 5210380 h 8197067"/>
              <a:gd name="connsiteX819" fmla="*/ 2537151 w 13346215"/>
              <a:gd name="connsiteY819" fmla="*/ 5210379 h 8197067"/>
              <a:gd name="connsiteX820" fmla="*/ 9801891 w 13346215"/>
              <a:gd name="connsiteY820" fmla="*/ 6757717 h 8197067"/>
              <a:gd name="connsiteX821" fmla="*/ 9777513 w 13346215"/>
              <a:gd name="connsiteY821" fmla="*/ 6854678 h 8197067"/>
              <a:gd name="connsiteX822" fmla="*/ 9887770 w 13346215"/>
              <a:gd name="connsiteY822" fmla="*/ 6854678 h 8197067"/>
              <a:gd name="connsiteX823" fmla="*/ 9868378 w 13346215"/>
              <a:gd name="connsiteY823" fmla="*/ 6933354 h 8197067"/>
              <a:gd name="connsiteX824" fmla="*/ 9758121 w 13346215"/>
              <a:gd name="connsiteY824" fmla="*/ 6933355 h 8197067"/>
              <a:gd name="connsiteX825" fmla="*/ 9737621 w 13346215"/>
              <a:gd name="connsiteY825" fmla="*/ 7014195 h 8197067"/>
              <a:gd name="connsiteX826" fmla="*/ 9875581 w 13346215"/>
              <a:gd name="connsiteY826" fmla="*/ 7014195 h 8197067"/>
              <a:gd name="connsiteX827" fmla="*/ 9856189 w 13346215"/>
              <a:gd name="connsiteY827" fmla="*/ 7092912 h 8197067"/>
              <a:gd name="connsiteX828" fmla="*/ 9718229 w 13346215"/>
              <a:gd name="connsiteY828" fmla="*/ 7092912 h 8197067"/>
              <a:gd name="connsiteX829" fmla="*/ 9672240 w 13346215"/>
              <a:gd name="connsiteY829" fmla="*/ 7276250 h 8197067"/>
              <a:gd name="connsiteX830" fmla="*/ 9590857 w 13346215"/>
              <a:gd name="connsiteY830" fmla="*/ 7276250 h 8197067"/>
              <a:gd name="connsiteX831" fmla="*/ 9636780 w 13346215"/>
              <a:gd name="connsiteY831" fmla="*/ 7092913 h 8197067"/>
              <a:gd name="connsiteX832" fmla="*/ 9491649 w 13346215"/>
              <a:gd name="connsiteY832" fmla="*/ 7092912 h 8197067"/>
              <a:gd name="connsiteX833" fmla="*/ 9511049 w 13346215"/>
              <a:gd name="connsiteY833" fmla="*/ 7014195 h 8197067"/>
              <a:gd name="connsiteX834" fmla="*/ 9656172 w 13346215"/>
              <a:gd name="connsiteY834" fmla="*/ 7014195 h 8197067"/>
              <a:gd name="connsiteX835" fmla="*/ 9676674 w 13346215"/>
              <a:gd name="connsiteY835" fmla="*/ 6933354 h 8197067"/>
              <a:gd name="connsiteX836" fmla="*/ 9620192 w 13346215"/>
              <a:gd name="connsiteY836" fmla="*/ 6937787 h 8197067"/>
              <a:gd name="connsiteX837" fmla="*/ 9596742 w 13346215"/>
              <a:gd name="connsiteY837" fmla="*/ 6972376 h 8197067"/>
              <a:gd name="connsiteX838" fmla="*/ 9577001 w 13346215"/>
              <a:gd name="connsiteY838" fmla="*/ 7000336 h 8197067"/>
              <a:gd name="connsiteX839" fmla="*/ 9547557 w 13346215"/>
              <a:gd name="connsiteY839" fmla="*/ 6975905 h 8197067"/>
              <a:gd name="connsiteX840" fmla="*/ 9514372 w 13346215"/>
              <a:gd name="connsiteY840" fmla="*/ 6954409 h 8197067"/>
              <a:gd name="connsiteX841" fmla="*/ 9570277 w 13346215"/>
              <a:gd name="connsiteY841" fmla="*/ 6875871 h 8197067"/>
              <a:gd name="connsiteX842" fmla="*/ 9620744 w 13346215"/>
              <a:gd name="connsiteY842" fmla="*/ 6778217 h 8197067"/>
              <a:gd name="connsiteX843" fmla="*/ 9693848 w 13346215"/>
              <a:gd name="connsiteY843" fmla="*/ 6803149 h 8197067"/>
              <a:gd name="connsiteX844" fmla="*/ 9680414 w 13346215"/>
              <a:gd name="connsiteY844" fmla="*/ 6830923 h 8197067"/>
              <a:gd name="connsiteX845" fmla="*/ 9666146 w 13346215"/>
              <a:gd name="connsiteY845" fmla="*/ 6859111 h 8197067"/>
              <a:gd name="connsiteX846" fmla="*/ 9696067 w 13346215"/>
              <a:gd name="connsiteY846" fmla="*/ 6854678 h 8197067"/>
              <a:gd name="connsiteX847" fmla="*/ 9720444 w 13346215"/>
              <a:gd name="connsiteY847" fmla="*/ 6757717 h 8197067"/>
              <a:gd name="connsiteX848" fmla="*/ 10733890 w 13346215"/>
              <a:gd name="connsiteY848" fmla="*/ 6968762 h 8197067"/>
              <a:gd name="connsiteX849" fmla="*/ 10722252 w 13346215"/>
              <a:gd name="connsiteY849" fmla="*/ 7015322 h 8197067"/>
              <a:gd name="connsiteX850" fmla="*/ 10867354 w 13346215"/>
              <a:gd name="connsiteY850" fmla="*/ 7015322 h 8197067"/>
              <a:gd name="connsiteX851" fmla="*/ 10827526 w 13346215"/>
              <a:gd name="connsiteY851" fmla="*/ 7173210 h 8197067"/>
              <a:gd name="connsiteX852" fmla="*/ 10823506 w 13346215"/>
              <a:gd name="connsiteY852" fmla="*/ 7189840 h 8197067"/>
              <a:gd name="connsiteX853" fmla="*/ 10830298 w 13346215"/>
              <a:gd name="connsiteY853" fmla="*/ 7191502 h 8197067"/>
              <a:gd name="connsiteX854" fmla="*/ 10850792 w 13346215"/>
              <a:gd name="connsiteY854" fmla="*/ 7191502 h 8197067"/>
              <a:gd name="connsiteX855" fmla="*/ 10866846 w 13346215"/>
              <a:gd name="connsiteY855" fmla="*/ 7175990 h 8197067"/>
              <a:gd name="connsiteX856" fmla="*/ 10886190 w 13346215"/>
              <a:gd name="connsiteY856" fmla="*/ 7112317 h 8197067"/>
              <a:gd name="connsiteX857" fmla="*/ 10914862 w 13346215"/>
              <a:gd name="connsiteY857" fmla="*/ 7135953 h 8197067"/>
              <a:gd name="connsiteX858" fmla="*/ 10949354 w 13346215"/>
              <a:gd name="connsiteY858" fmla="*/ 7153808 h 8197067"/>
              <a:gd name="connsiteX859" fmla="*/ 10922698 w 13346215"/>
              <a:gd name="connsiteY859" fmla="*/ 7224309 h 8197067"/>
              <a:gd name="connsiteX860" fmla="*/ 10891618 w 13346215"/>
              <a:gd name="connsiteY860" fmla="*/ 7258840 h 8197067"/>
              <a:gd name="connsiteX861" fmla="*/ 10847994 w 13346215"/>
              <a:gd name="connsiteY861" fmla="*/ 7267997 h 8197067"/>
              <a:gd name="connsiteX862" fmla="*/ 10803678 w 13346215"/>
              <a:gd name="connsiteY862" fmla="*/ 7267997 h 8197067"/>
              <a:gd name="connsiteX863" fmla="*/ 10745648 w 13346215"/>
              <a:gd name="connsiteY863" fmla="*/ 7244994 h 8197067"/>
              <a:gd name="connsiteX864" fmla="*/ 10746606 w 13346215"/>
              <a:gd name="connsiteY864" fmla="*/ 7165450 h 8197067"/>
              <a:gd name="connsiteX865" fmla="*/ 10765406 w 13346215"/>
              <a:gd name="connsiteY865" fmla="*/ 7089592 h 8197067"/>
              <a:gd name="connsiteX866" fmla="*/ 10700630 w 13346215"/>
              <a:gd name="connsiteY866" fmla="*/ 7094025 h 8197067"/>
              <a:gd name="connsiteX867" fmla="*/ 10660226 w 13346215"/>
              <a:gd name="connsiteY867" fmla="*/ 7164734 h 8197067"/>
              <a:gd name="connsiteX868" fmla="*/ 10584364 w 13346215"/>
              <a:gd name="connsiteY868" fmla="*/ 7226612 h 8197067"/>
              <a:gd name="connsiteX869" fmla="*/ 10457902 w 13346215"/>
              <a:gd name="connsiteY869" fmla="*/ 7271877 h 8197067"/>
              <a:gd name="connsiteX870" fmla="*/ 10438196 w 13346215"/>
              <a:gd name="connsiteY870" fmla="*/ 7236472 h 8197067"/>
              <a:gd name="connsiteX871" fmla="*/ 10413092 w 13346215"/>
              <a:gd name="connsiteY871" fmla="*/ 7203143 h 8197067"/>
              <a:gd name="connsiteX872" fmla="*/ 10551170 w 13346215"/>
              <a:gd name="connsiteY872" fmla="*/ 7150784 h 8197067"/>
              <a:gd name="connsiteX873" fmla="*/ 10615264 w 13346215"/>
              <a:gd name="connsiteY873" fmla="*/ 7085157 h 8197067"/>
              <a:gd name="connsiteX874" fmla="*/ 10493936 w 13346215"/>
              <a:gd name="connsiteY874" fmla="*/ 7089592 h 8197067"/>
              <a:gd name="connsiteX875" fmla="*/ 10512784 w 13346215"/>
              <a:gd name="connsiteY875" fmla="*/ 7015322 h 8197067"/>
              <a:gd name="connsiteX876" fmla="*/ 10639090 w 13346215"/>
              <a:gd name="connsiteY876" fmla="*/ 7015322 h 8197067"/>
              <a:gd name="connsiteX877" fmla="*/ 10650734 w 13346215"/>
              <a:gd name="connsiteY877" fmla="*/ 6968762 h 8197067"/>
              <a:gd name="connsiteX878" fmla="*/ 5789202 w 13346215"/>
              <a:gd name="connsiteY878" fmla="*/ 5783226 h 8197067"/>
              <a:gd name="connsiteX879" fmla="*/ 5860144 w 13346215"/>
              <a:gd name="connsiteY879" fmla="*/ 5815915 h 8197067"/>
              <a:gd name="connsiteX880" fmla="*/ 5821138 w 13346215"/>
              <a:gd name="connsiteY880" fmla="*/ 5874576 h 8197067"/>
              <a:gd name="connsiteX881" fmla="*/ 5777562 w 13346215"/>
              <a:gd name="connsiteY881" fmla="*/ 5932823 h 8197067"/>
              <a:gd name="connsiteX882" fmla="*/ 5681125 w 13346215"/>
              <a:gd name="connsiteY882" fmla="*/ 6311178 h 8197067"/>
              <a:gd name="connsiteX883" fmla="*/ 5604721 w 13346215"/>
              <a:gd name="connsiteY883" fmla="*/ 6311178 h 8197067"/>
              <a:gd name="connsiteX884" fmla="*/ 5672259 w 13346215"/>
              <a:gd name="connsiteY884" fmla="*/ 6049675 h 8197067"/>
              <a:gd name="connsiteX885" fmla="*/ 5657847 w 13346215"/>
              <a:gd name="connsiteY885" fmla="*/ 6062773 h 8197067"/>
              <a:gd name="connsiteX886" fmla="*/ 5645101 w 13346215"/>
              <a:gd name="connsiteY886" fmla="*/ 6071297 h 8197067"/>
              <a:gd name="connsiteX887" fmla="*/ 5634806 w 13346215"/>
              <a:gd name="connsiteY887" fmla="*/ 6026837 h 8197067"/>
              <a:gd name="connsiteX888" fmla="*/ 5620785 w 13346215"/>
              <a:gd name="connsiteY888" fmla="*/ 5981581 h 8197067"/>
              <a:gd name="connsiteX889" fmla="*/ 5709123 w 13346215"/>
              <a:gd name="connsiteY889" fmla="*/ 5894453 h 8197067"/>
              <a:gd name="connsiteX890" fmla="*/ 5789202 w 13346215"/>
              <a:gd name="connsiteY890" fmla="*/ 5783226 h 8197067"/>
              <a:gd name="connsiteX891" fmla="*/ 10338778 w 13346215"/>
              <a:gd name="connsiteY891" fmla="*/ 6851355 h 8197067"/>
              <a:gd name="connsiteX892" fmla="*/ 10292236 w 13346215"/>
              <a:gd name="connsiteY892" fmla="*/ 6851355 h 8197067"/>
              <a:gd name="connsiteX893" fmla="*/ 10261790 w 13346215"/>
              <a:gd name="connsiteY893" fmla="*/ 6974875 h 8197067"/>
              <a:gd name="connsiteX894" fmla="*/ 10308304 w 13346215"/>
              <a:gd name="connsiteY894" fmla="*/ 6974875 h 8197067"/>
              <a:gd name="connsiteX895" fmla="*/ 1881694 w 13346215"/>
              <a:gd name="connsiteY895" fmla="*/ 4841979 h 8197067"/>
              <a:gd name="connsiteX896" fmla="*/ 1823516 w 13346215"/>
              <a:gd name="connsiteY896" fmla="*/ 5074663 h 8197067"/>
              <a:gd name="connsiteX897" fmla="*/ 1714931 w 13346215"/>
              <a:gd name="connsiteY897" fmla="*/ 5074663 h 8197067"/>
              <a:gd name="connsiteX898" fmla="*/ 1709405 w 13346215"/>
              <a:gd name="connsiteY898" fmla="*/ 5097376 h 8197067"/>
              <a:gd name="connsiteX899" fmla="*/ 1837923 w 13346215"/>
              <a:gd name="connsiteY899" fmla="*/ 5097376 h 8197067"/>
              <a:gd name="connsiteX900" fmla="*/ 1819638 w 13346215"/>
              <a:gd name="connsiteY900" fmla="*/ 5169956 h 8197067"/>
              <a:gd name="connsiteX901" fmla="*/ 1722678 w 13346215"/>
              <a:gd name="connsiteY901" fmla="*/ 5173285 h 8197067"/>
              <a:gd name="connsiteX902" fmla="*/ 1760631 w 13346215"/>
              <a:gd name="connsiteY902" fmla="*/ 5225961 h 8197067"/>
              <a:gd name="connsiteX903" fmla="*/ 1810220 w 13346215"/>
              <a:gd name="connsiteY903" fmla="*/ 5269092 h 8197067"/>
              <a:gd name="connsiteX904" fmla="*/ 1777045 w 13346215"/>
              <a:gd name="connsiteY904" fmla="*/ 5296310 h 8197067"/>
              <a:gd name="connsiteX905" fmla="*/ 1745947 w 13346215"/>
              <a:gd name="connsiteY905" fmla="*/ 5327268 h 8197067"/>
              <a:gd name="connsiteX906" fmla="*/ 1709479 w 13346215"/>
              <a:gd name="connsiteY906" fmla="*/ 5280173 h 8197067"/>
              <a:gd name="connsiteX907" fmla="*/ 1680073 w 13346215"/>
              <a:gd name="connsiteY907" fmla="*/ 5224767 h 8197067"/>
              <a:gd name="connsiteX908" fmla="*/ 1647355 w 13346215"/>
              <a:gd name="connsiteY908" fmla="*/ 5346105 h 8197067"/>
              <a:gd name="connsiteX909" fmla="*/ 1568153 w 13346215"/>
              <a:gd name="connsiteY909" fmla="*/ 5346105 h 8197067"/>
              <a:gd name="connsiteX910" fmla="*/ 1598595 w 13346215"/>
              <a:gd name="connsiteY910" fmla="*/ 5233630 h 8197067"/>
              <a:gd name="connsiteX911" fmla="*/ 1538072 w 13346215"/>
              <a:gd name="connsiteY911" fmla="*/ 5288898 h 8197067"/>
              <a:gd name="connsiteX912" fmla="*/ 1476717 w 13346215"/>
              <a:gd name="connsiteY912" fmla="*/ 5328375 h 8197067"/>
              <a:gd name="connsiteX913" fmla="*/ 1458241 w 13346215"/>
              <a:gd name="connsiteY913" fmla="*/ 5295062 h 8197067"/>
              <a:gd name="connsiteX914" fmla="*/ 1435169 w 13346215"/>
              <a:gd name="connsiteY914" fmla="*/ 5264659 h 8197067"/>
              <a:gd name="connsiteX915" fmla="*/ 1378199 w 13346215"/>
              <a:gd name="connsiteY915" fmla="*/ 5306397 h 8197067"/>
              <a:gd name="connsiteX916" fmla="*/ 1347859 w 13346215"/>
              <a:gd name="connsiteY916" fmla="*/ 5329299 h 8197067"/>
              <a:gd name="connsiteX917" fmla="*/ 1333784 w 13346215"/>
              <a:gd name="connsiteY917" fmla="*/ 5341119 h 8197067"/>
              <a:gd name="connsiteX918" fmla="*/ 1317519 w 13346215"/>
              <a:gd name="connsiteY918" fmla="*/ 5311545 h 8197067"/>
              <a:gd name="connsiteX919" fmla="*/ 1296673 w 13346215"/>
              <a:gd name="connsiteY919" fmla="*/ 5285713 h 8197067"/>
              <a:gd name="connsiteX920" fmla="*/ 1326157 w 13346215"/>
              <a:gd name="connsiteY920" fmla="*/ 5255797 h 8197067"/>
              <a:gd name="connsiteX921" fmla="*/ 1351468 w 13346215"/>
              <a:gd name="connsiteY921" fmla="*/ 5207631 h 8197067"/>
              <a:gd name="connsiteX922" fmla="*/ 1388044 w 13346215"/>
              <a:gd name="connsiteY922" fmla="*/ 5060794 h 8197067"/>
              <a:gd name="connsiteX923" fmla="*/ 1328808 w 13346215"/>
              <a:gd name="connsiteY923" fmla="*/ 5060795 h 8197067"/>
              <a:gd name="connsiteX924" fmla="*/ 1346494 w 13346215"/>
              <a:gd name="connsiteY924" fmla="*/ 4988766 h 8197067"/>
              <a:gd name="connsiteX925" fmla="*/ 1482793 w 13346215"/>
              <a:gd name="connsiteY925" fmla="*/ 4988767 h 8197067"/>
              <a:gd name="connsiteX926" fmla="*/ 1432951 w 13346215"/>
              <a:gd name="connsiteY926" fmla="*/ 5183820 h 8197067"/>
              <a:gd name="connsiteX927" fmla="*/ 1473403 w 13346215"/>
              <a:gd name="connsiteY927" fmla="*/ 5157756 h 8197067"/>
              <a:gd name="connsiteX928" fmla="*/ 1473471 w 13346215"/>
              <a:gd name="connsiteY928" fmla="*/ 5163093 h 8197067"/>
              <a:gd name="connsiteX929" fmla="*/ 1473955 w 13346215"/>
              <a:gd name="connsiteY929" fmla="*/ 5168846 h 8197067"/>
              <a:gd name="connsiteX930" fmla="*/ 1493299 w 13346215"/>
              <a:gd name="connsiteY930" fmla="*/ 5097376 h 8197067"/>
              <a:gd name="connsiteX931" fmla="*/ 1630166 w 13346215"/>
              <a:gd name="connsiteY931" fmla="*/ 5097376 h 8197067"/>
              <a:gd name="connsiteX932" fmla="*/ 1635712 w 13346215"/>
              <a:gd name="connsiteY932" fmla="*/ 5074663 h 8197067"/>
              <a:gd name="connsiteX933" fmla="*/ 1522687 w 13346215"/>
              <a:gd name="connsiteY933" fmla="*/ 5074663 h 8197067"/>
              <a:gd name="connsiteX934" fmla="*/ 1580908 w 13346215"/>
              <a:gd name="connsiteY934" fmla="*/ 4841979 h 8197067"/>
              <a:gd name="connsiteX935" fmla="*/ 10177564 w 13346215"/>
              <a:gd name="connsiteY935" fmla="*/ 6774339 h 8197067"/>
              <a:gd name="connsiteX936" fmla="*/ 10159268 w 13346215"/>
              <a:gd name="connsiteY936" fmla="*/ 6846922 h 8197067"/>
              <a:gd name="connsiteX937" fmla="*/ 10081182 w 13346215"/>
              <a:gd name="connsiteY937" fmla="*/ 6851355 h 8197067"/>
              <a:gd name="connsiteX938" fmla="*/ 10056718 w 13346215"/>
              <a:gd name="connsiteY938" fmla="*/ 6901322 h 8197067"/>
              <a:gd name="connsiteX939" fmla="*/ 10030174 w 13346215"/>
              <a:gd name="connsiteY939" fmla="*/ 6950485 h 8197067"/>
              <a:gd name="connsiteX940" fmla="*/ 10129950 w 13346215"/>
              <a:gd name="connsiteY940" fmla="*/ 6946050 h 8197067"/>
              <a:gd name="connsiteX941" fmla="*/ 10063998 w 13346215"/>
              <a:gd name="connsiteY941" fmla="*/ 7210926 h 8197067"/>
              <a:gd name="connsiteX942" fmla="*/ 9960398 w 13346215"/>
              <a:gd name="connsiteY942" fmla="*/ 7210925 h 8197067"/>
              <a:gd name="connsiteX943" fmla="*/ 9950416 w 13346215"/>
              <a:gd name="connsiteY943" fmla="*/ 7250248 h 8197067"/>
              <a:gd name="connsiteX944" fmla="*/ 9884515 w 13346215"/>
              <a:gd name="connsiteY944" fmla="*/ 7250248 h 8197067"/>
              <a:gd name="connsiteX945" fmla="*/ 9925461 w 13346215"/>
              <a:gd name="connsiteY945" fmla="*/ 7094536 h 8197067"/>
              <a:gd name="connsiteX946" fmla="*/ 9914235 w 13346215"/>
              <a:gd name="connsiteY946" fmla="*/ 7105189 h 8197067"/>
              <a:gd name="connsiteX947" fmla="*/ 9903852 w 13346215"/>
              <a:gd name="connsiteY947" fmla="*/ 7111699 h 8197067"/>
              <a:gd name="connsiteX948" fmla="*/ 9903931 w 13346215"/>
              <a:gd name="connsiteY948" fmla="*/ 7080699 h 8197067"/>
              <a:gd name="connsiteX949" fmla="*/ 9903034 w 13346215"/>
              <a:gd name="connsiteY949" fmla="*/ 7042303 h 8197067"/>
              <a:gd name="connsiteX950" fmla="*/ 9899438 w 13346215"/>
              <a:gd name="connsiteY950" fmla="*/ 7008688 h 8197067"/>
              <a:gd name="connsiteX951" fmla="*/ 9957134 w 13346215"/>
              <a:gd name="connsiteY951" fmla="*/ 6935947 h 8197067"/>
              <a:gd name="connsiteX952" fmla="*/ 10006908 w 13346215"/>
              <a:gd name="connsiteY952" fmla="*/ 6842489 h 8197067"/>
              <a:gd name="connsiteX953" fmla="*/ 9953189 w 13346215"/>
              <a:gd name="connsiteY953" fmla="*/ 6846922 h 8197067"/>
              <a:gd name="connsiteX954" fmla="*/ 9971486 w 13346215"/>
              <a:gd name="connsiteY954" fmla="*/ 6774339 h 8197067"/>
              <a:gd name="connsiteX955" fmla="*/ 6063971 w 13346215"/>
              <a:gd name="connsiteY955" fmla="*/ 5792645 h 8197067"/>
              <a:gd name="connsiteX956" fmla="*/ 6039593 w 13346215"/>
              <a:gd name="connsiteY956" fmla="*/ 5889606 h 8197067"/>
              <a:gd name="connsiteX957" fmla="*/ 6149850 w 13346215"/>
              <a:gd name="connsiteY957" fmla="*/ 5889605 h 8197067"/>
              <a:gd name="connsiteX958" fmla="*/ 6130459 w 13346215"/>
              <a:gd name="connsiteY958" fmla="*/ 5968282 h 8197067"/>
              <a:gd name="connsiteX959" fmla="*/ 6020202 w 13346215"/>
              <a:gd name="connsiteY959" fmla="*/ 5968282 h 8197067"/>
              <a:gd name="connsiteX960" fmla="*/ 5999701 w 13346215"/>
              <a:gd name="connsiteY960" fmla="*/ 6049123 h 8197067"/>
              <a:gd name="connsiteX961" fmla="*/ 6137663 w 13346215"/>
              <a:gd name="connsiteY961" fmla="*/ 6049123 h 8197067"/>
              <a:gd name="connsiteX962" fmla="*/ 6118270 w 13346215"/>
              <a:gd name="connsiteY962" fmla="*/ 6127840 h 8197067"/>
              <a:gd name="connsiteX963" fmla="*/ 5980308 w 13346215"/>
              <a:gd name="connsiteY963" fmla="*/ 6127840 h 8197067"/>
              <a:gd name="connsiteX964" fmla="*/ 5934322 w 13346215"/>
              <a:gd name="connsiteY964" fmla="*/ 6311178 h 8197067"/>
              <a:gd name="connsiteX965" fmla="*/ 5852937 w 13346215"/>
              <a:gd name="connsiteY965" fmla="*/ 6311177 h 8197067"/>
              <a:gd name="connsiteX966" fmla="*/ 5898861 w 13346215"/>
              <a:gd name="connsiteY966" fmla="*/ 6127840 h 8197067"/>
              <a:gd name="connsiteX967" fmla="*/ 5753730 w 13346215"/>
              <a:gd name="connsiteY967" fmla="*/ 6127840 h 8197067"/>
              <a:gd name="connsiteX968" fmla="*/ 5773130 w 13346215"/>
              <a:gd name="connsiteY968" fmla="*/ 6049123 h 8197067"/>
              <a:gd name="connsiteX969" fmla="*/ 5918251 w 13346215"/>
              <a:gd name="connsiteY969" fmla="*/ 6049123 h 8197067"/>
              <a:gd name="connsiteX970" fmla="*/ 5938754 w 13346215"/>
              <a:gd name="connsiteY970" fmla="*/ 5968282 h 8197067"/>
              <a:gd name="connsiteX971" fmla="*/ 5882271 w 13346215"/>
              <a:gd name="connsiteY971" fmla="*/ 5972715 h 8197067"/>
              <a:gd name="connsiteX972" fmla="*/ 5858823 w 13346215"/>
              <a:gd name="connsiteY972" fmla="*/ 6007304 h 8197067"/>
              <a:gd name="connsiteX973" fmla="*/ 5839082 w 13346215"/>
              <a:gd name="connsiteY973" fmla="*/ 6035264 h 8197067"/>
              <a:gd name="connsiteX974" fmla="*/ 5809638 w 13346215"/>
              <a:gd name="connsiteY974" fmla="*/ 6010833 h 8197067"/>
              <a:gd name="connsiteX975" fmla="*/ 5776453 w 13346215"/>
              <a:gd name="connsiteY975" fmla="*/ 5989337 h 8197067"/>
              <a:gd name="connsiteX976" fmla="*/ 5832358 w 13346215"/>
              <a:gd name="connsiteY976" fmla="*/ 5910799 h 8197067"/>
              <a:gd name="connsiteX977" fmla="*/ 5882826 w 13346215"/>
              <a:gd name="connsiteY977" fmla="*/ 5813144 h 8197067"/>
              <a:gd name="connsiteX978" fmla="*/ 5955929 w 13346215"/>
              <a:gd name="connsiteY978" fmla="*/ 5838077 h 8197067"/>
              <a:gd name="connsiteX979" fmla="*/ 5942494 w 13346215"/>
              <a:gd name="connsiteY979" fmla="*/ 5865851 h 8197067"/>
              <a:gd name="connsiteX980" fmla="*/ 5928227 w 13346215"/>
              <a:gd name="connsiteY980" fmla="*/ 5894038 h 8197067"/>
              <a:gd name="connsiteX981" fmla="*/ 5958146 w 13346215"/>
              <a:gd name="connsiteY981" fmla="*/ 5889605 h 8197067"/>
              <a:gd name="connsiteX982" fmla="*/ 5982524 w 13346215"/>
              <a:gd name="connsiteY982" fmla="*/ 5792645 h 8197067"/>
              <a:gd name="connsiteX983" fmla="*/ 6995969 w 13346215"/>
              <a:gd name="connsiteY983" fmla="*/ 6003690 h 8197067"/>
              <a:gd name="connsiteX984" fmla="*/ 6984330 w 13346215"/>
              <a:gd name="connsiteY984" fmla="*/ 6050249 h 8197067"/>
              <a:gd name="connsiteX985" fmla="*/ 7129431 w 13346215"/>
              <a:gd name="connsiteY985" fmla="*/ 6050249 h 8197067"/>
              <a:gd name="connsiteX986" fmla="*/ 7089604 w 13346215"/>
              <a:gd name="connsiteY986" fmla="*/ 6208138 h 8197067"/>
              <a:gd name="connsiteX987" fmla="*/ 7085583 w 13346215"/>
              <a:gd name="connsiteY987" fmla="*/ 6224767 h 8197067"/>
              <a:gd name="connsiteX988" fmla="*/ 7092377 w 13346215"/>
              <a:gd name="connsiteY988" fmla="*/ 6226429 h 8197067"/>
              <a:gd name="connsiteX989" fmla="*/ 7112869 w 13346215"/>
              <a:gd name="connsiteY989" fmla="*/ 6226429 h 8197067"/>
              <a:gd name="connsiteX990" fmla="*/ 7128924 w 13346215"/>
              <a:gd name="connsiteY990" fmla="*/ 6210917 h 8197067"/>
              <a:gd name="connsiteX991" fmla="*/ 7148268 w 13346215"/>
              <a:gd name="connsiteY991" fmla="*/ 6147244 h 8197067"/>
              <a:gd name="connsiteX992" fmla="*/ 7176940 w 13346215"/>
              <a:gd name="connsiteY992" fmla="*/ 6170880 h 8197067"/>
              <a:gd name="connsiteX993" fmla="*/ 7211432 w 13346215"/>
              <a:gd name="connsiteY993" fmla="*/ 6188735 h 8197067"/>
              <a:gd name="connsiteX994" fmla="*/ 7184776 w 13346215"/>
              <a:gd name="connsiteY994" fmla="*/ 6259237 h 8197067"/>
              <a:gd name="connsiteX995" fmla="*/ 7153697 w 13346215"/>
              <a:gd name="connsiteY995" fmla="*/ 6293767 h 8197067"/>
              <a:gd name="connsiteX996" fmla="*/ 7110072 w 13346215"/>
              <a:gd name="connsiteY996" fmla="*/ 6302924 h 8197067"/>
              <a:gd name="connsiteX997" fmla="*/ 7065755 w 13346215"/>
              <a:gd name="connsiteY997" fmla="*/ 6302924 h 8197067"/>
              <a:gd name="connsiteX998" fmla="*/ 7007726 w 13346215"/>
              <a:gd name="connsiteY998" fmla="*/ 6279921 h 8197067"/>
              <a:gd name="connsiteX999" fmla="*/ 7008683 w 13346215"/>
              <a:gd name="connsiteY999" fmla="*/ 6200377 h 8197067"/>
              <a:gd name="connsiteX1000" fmla="*/ 7027484 w 13346215"/>
              <a:gd name="connsiteY1000" fmla="*/ 6124519 h 8197067"/>
              <a:gd name="connsiteX1001" fmla="*/ 6962708 w 13346215"/>
              <a:gd name="connsiteY1001" fmla="*/ 6128952 h 8197067"/>
              <a:gd name="connsiteX1002" fmla="*/ 6922304 w 13346215"/>
              <a:gd name="connsiteY1002" fmla="*/ 6199662 h 8197067"/>
              <a:gd name="connsiteX1003" fmla="*/ 6846442 w 13346215"/>
              <a:gd name="connsiteY1003" fmla="*/ 6261539 h 8197067"/>
              <a:gd name="connsiteX1004" fmla="*/ 6719983 w 13346215"/>
              <a:gd name="connsiteY1004" fmla="*/ 6306805 h 8197067"/>
              <a:gd name="connsiteX1005" fmla="*/ 6700278 w 13346215"/>
              <a:gd name="connsiteY1005" fmla="*/ 6271400 h 8197067"/>
              <a:gd name="connsiteX1006" fmla="*/ 6675172 w 13346215"/>
              <a:gd name="connsiteY1006" fmla="*/ 6238071 h 8197067"/>
              <a:gd name="connsiteX1007" fmla="*/ 6813249 w 13346215"/>
              <a:gd name="connsiteY1007" fmla="*/ 6185712 h 8197067"/>
              <a:gd name="connsiteX1008" fmla="*/ 6877342 w 13346215"/>
              <a:gd name="connsiteY1008" fmla="*/ 6120084 h 8197067"/>
              <a:gd name="connsiteX1009" fmla="*/ 6756016 w 13346215"/>
              <a:gd name="connsiteY1009" fmla="*/ 6124520 h 8197067"/>
              <a:gd name="connsiteX1010" fmla="*/ 6774865 w 13346215"/>
              <a:gd name="connsiteY1010" fmla="*/ 6050250 h 8197067"/>
              <a:gd name="connsiteX1011" fmla="*/ 6901170 w 13346215"/>
              <a:gd name="connsiteY1011" fmla="*/ 6050249 h 8197067"/>
              <a:gd name="connsiteX1012" fmla="*/ 6912811 w 13346215"/>
              <a:gd name="connsiteY1012" fmla="*/ 6003689 h 8197067"/>
              <a:gd name="connsiteX1013" fmla="*/ 2051280 w 13346215"/>
              <a:gd name="connsiteY1013" fmla="*/ 4818154 h 8197067"/>
              <a:gd name="connsiteX1014" fmla="*/ 2122223 w 13346215"/>
              <a:gd name="connsiteY1014" fmla="*/ 4850842 h 8197067"/>
              <a:gd name="connsiteX1015" fmla="*/ 2083217 w 13346215"/>
              <a:gd name="connsiteY1015" fmla="*/ 4909504 h 8197067"/>
              <a:gd name="connsiteX1016" fmla="*/ 2039643 w 13346215"/>
              <a:gd name="connsiteY1016" fmla="*/ 4967751 h 8197067"/>
              <a:gd name="connsiteX1017" fmla="*/ 1943205 w 13346215"/>
              <a:gd name="connsiteY1017" fmla="*/ 5346105 h 8197067"/>
              <a:gd name="connsiteX1018" fmla="*/ 1866801 w 13346215"/>
              <a:gd name="connsiteY1018" fmla="*/ 5346105 h 8197067"/>
              <a:gd name="connsiteX1019" fmla="*/ 1934339 w 13346215"/>
              <a:gd name="connsiteY1019" fmla="*/ 5084603 h 8197067"/>
              <a:gd name="connsiteX1020" fmla="*/ 1919927 w 13346215"/>
              <a:gd name="connsiteY1020" fmla="*/ 5097700 h 8197067"/>
              <a:gd name="connsiteX1021" fmla="*/ 1907180 w 13346215"/>
              <a:gd name="connsiteY1021" fmla="*/ 5106225 h 8197067"/>
              <a:gd name="connsiteX1022" fmla="*/ 1896885 w 13346215"/>
              <a:gd name="connsiteY1022" fmla="*/ 5061764 h 8197067"/>
              <a:gd name="connsiteX1023" fmla="*/ 1882863 w 13346215"/>
              <a:gd name="connsiteY1023" fmla="*/ 5016509 h 8197067"/>
              <a:gd name="connsiteX1024" fmla="*/ 1971204 w 13346215"/>
              <a:gd name="connsiteY1024" fmla="*/ 4929381 h 8197067"/>
              <a:gd name="connsiteX1025" fmla="*/ 2051280 w 13346215"/>
              <a:gd name="connsiteY1025" fmla="*/ 4818154 h 8197067"/>
              <a:gd name="connsiteX1026" fmla="*/ 6600859 w 13346215"/>
              <a:gd name="connsiteY1026" fmla="*/ 5886283 h 8197067"/>
              <a:gd name="connsiteX1027" fmla="*/ 6554316 w 13346215"/>
              <a:gd name="connsiteY1027" fmla="*/ 5886283 h 8197067"/>
              <a:gd name="connsiteX1028" fmla="*/ 6523871 w 13346215"/>
              <a:gd name="connsiteY1028" fmla="*/ 6009803 h 8197067"/>
              <a:gd name="connsiteX1029" fmla="*/ 6570386 w 13346215"/>
              <a:gd name="connsiteY1029" fmla="*/ 6009803 h 8197067"/>
              <a:gd name="connsiteX1030" fmla="*/ 10822516 w 13346215"/>
              <a:gd name="connsiteY1030" fmla="*/ 6875178 h 8197067"/>
              <a:gd name="connsiteX1031" fmla="*/ 10872190 w 13346215"/>
              <a:gd name="connsiteY1031" fmla="*/ 6901553 h 8197067"/>
              <a:gd name="connsiteX1032" fmla="*/ 10922956 w 13346215"/>
              <a:gd name="connsiteY1032" fmla="*/ 6932593 h 8197067"/>
              <a:gd name="connsiteX1033" fmla="*/ 10963758 w 13346215"/>
              <a:gd name="connsiteY1033" fmla="*/ 6962667 h 8197067"/>
              <a:gd name="connsiteX1034" fmla="*/ 10897826 w 13346215"/>
              <a:gd name="connsiteY1034" fmla="*/ 7005344 h 8197067"/>
              <a:gd name="connsiteX1035" fmla="*/ 10862470 w 13346215"/>
              <a:gd name="connsiteY1035" fmla="*/ 6975251 h 8197067"/>
              <a:gd name="connsiteX1036" fmla="*/ 10814290 w 13346215"/>
              <a:gd name="connsiteY1036" fmla="*/ 6943071 h 8197067"/>
              <a:gd name="connsiteX1037" fmla="*/ 10763746 w 13346215"/>
              <a:gd name="connsiteY1037" fmla="*/ 6914476 h 8197067"/>
              <a:gd name="connsiteX1038" fmla="*/ 11195944 w 13346215"/>
              <a:gd name="connsiteY1038" fmla="*/ 6961612 h 8197067"/>
              <a:gd name="connsiteX1039" fmla="*/ 11134470 w 13346215"/>
              <a:gd name="connsiteY1039" fmla="*/ 6961612 h 8197067"/>
              <a:gd name="connsiteX1040" fmla="*/ 11120626 w 13346215"/>
              <a:gd name="connsiteY1040" fmla="*/ 7016963 h 8197067"/>
              <a:gd name="connsiteX1041" fmla="*/ 11182080 w 13346215"/>
              <a:gd name="connsiteY1041" fmla="*/ 7016962 h 8197067"/>
              <a:gd name="connsiteX1042" fmla="*/ 10478402 w 13346215"/>
              <a:gd name="connsiteY1042" fmla="*/ 6776557 h 8197067"/>
              <a:gd name="connsiteX1043" fmla="*/ 10459564 w 13346215"/>
              <a:gd name="connsiteY1043" fmla="*/ 6851355 h 8197067"/>
              <a:gd name="connsiteX1044" fmla="*/ 10415238 w 13346215"/>
              <a:gd name="connsiteY1044" fmla="*/ 6851355 h 8197067"/>
              <a:gd name="connsiteX1045" fmla="*/ 10384764 w 13346215"/>
              <a:gd name="connsiteY1045" fmla="*/ 6974875 h 8197067"/>
              <a:gd name="connsiteX1046" fmla="*/ 10440170 w 13346215"/>
              <a:gd name="connsiteY1046" fmla="*/ 6974875 h 8197067"/>
              <a:gd name="connsiteX1047" fmla="*/ 10421334 w 13346215"/>
              <a:gd name="connsiteY1047" fmla="*/ 7050803 h 8197067"/>
              <a:gd name="connsiteX1048" fmla="*/ 10365926 w 13346215"/>
              <a:gd name="connsiteY1048" fmla="*/ 7050803 h 8197067"/>
              <a:gd name="connsiteX1049" fmla="*/ 10309412 w 13346215"/>
              <a:gd name="connsiteY1049" fmla="*/ 7276805 h 8197067"/>
              <a:gd name="connsiteX1050" fmla="*/ 10233012 w 13346215"/>
              <a:gd name="connsiteY1050" fmla="*/ 7276805 h 8197067"/>
              <a:gd name="connsiteX1051" fmla="*/ 10289466 w 13346215"/>
              <a:gd name="connsiteY1051" fmla="*/ 7050803 h 8197067"/>
              <a:gd name="connsiteX1052" fmla="*/ 10240220 w 13346215"/>
              <a:gd name="connsiteY1052" fmla="*/ 7055219 h 8197067"/>
              <a:gd name="connsiteX1053" fmla="*/ 10210734 w 13346215"/>
              <a:gd name="connsiteY1053" fmla="*/ 7137974 h 8197067"/>
              <a:gd name="connsiteX1054" fmla="*/ 10169562 w 13346215"/>
              <a:gd name="connsiteY1054" fmla="*/ 7216793 h 8197067"/>
              <a:gd name="connsiteX1055" fmla="*/ 10112781 w 13346215"/>
              <a:gd name="connsiteY1055" fmla="*/ 7281790 h 8197067"/>
              <a:gd name="connsiteX1056" fmla="*/ 10088806 w 13346215"/>
              <a:gd name="connsiteY1056" fmla="*/ 7254257 h 8197067"/>
              <a:gd name="connsiteX1057" fmla="*/ 10060670 w 13346215"/>
              <a:gd name="connsiteY1057" fmla="*/ 7229217 h 8197067"/>
              <a:gd name="connsiteX1058" fmla="*/ 10125010 w 13346215"/>
              <a:gd name="connsiteY1058" fmla="*/ 7145248 h 8197067"/>
              <a:gd name="connsiteX1059" fmla="*/ 10166476 w 13346215"/>
              <a:gd name="connsiteY1059" fmla="*/ 7046384 h 8197067"/>
              <a:gd name="connsiteX1060" fmla="*/ 10119438 w 13346215"/>
              <a:gd name="connsiteY1060" fmla="*/ 7050803 h 8197067"/>
              <a:gd name="connsiteX1061" fmla="*/ 10138238 w 13346215"/>
              <a:gd name="connsiteY1061" fmla="*/ 6974875 h 8197067"/>
              <a:gd name="connsiteX1062" fmla="*/ 10186438 w 13346215"/>
              <a:gd name="connsiteY1062" fmla="*/ 6974875 h 8197067"/>
              <a:gd name="connsiteX1063" fmla="*/ 10216934 w 13346215"/>
              <a:gd name="connsiteY1063" fmla="*/ 6851355 h 8197067"/>
              <a:gd name="connsiteX1064" fmla="*/ 10182554 w 13346215"/>
              <a:gd name="connsiteY1064" fmla="*/ 6851355 h 8197067"/>
              <a:gd name="connsiteX1065" fmla="*/ 10201406 w 13346215"/>
              <a:gd name="connsiteY1065" fmla="*/ 6776556 h 8197067"/>
              <a:gd name="connsiteX1066" fmla="*/ 6439645 w 13346215"/>
              <a:gd name="connsiteY1066" fmla="*/ 5809267 h 8197067"/>
              <a:gd name="connsiteX1067" fmla="*/ 6421348 w 13346215"/>
              <a:gd name="connsiteY1067" fmla="*/ 5881850 h 8197067"/>
              <a:gd name="connsiteX1068" fmla="*/ 6343263 w 13346215"/>
              <a:gd name="connsiteY1068" fmla="*/ 5886283 h 8197067"/>
              <a:gd name="connsiteX1069" fmla="*/ 6318799 w 13346215"/>
              <a:gd name="connsiteY1069" fmla="*/ 5936250 h 8197067"/>
              <a:gd name="connsiteX1070" fmla="*/ 6292257 w 13346215"/>
              <a:gd name="connsiteY1070" fmla="*/ 5985413 h 8197067"/>
              <a:gd name="connsiteX1071" fmla="*/ 6392031 w 13346215"/>
              <a:gd name="connsiteY1071" fmla="*/ 5980978 h 8197067"/>
              <a:gd name="connsiteX1072" fmla="*/ 6326076 w 13346215"/>
              <a:gd name="connsiteY1072" fmla="*/ 6245853 h 8197067"/>
              <a:gd name="connsiteX1073" fmla="*/ 6222478 w 13346215"/>
              <a:gd name="connsiteY1073" fmla="*/ 6245853 h 8197067"/>
              <a:gd name="connsiteX1074" fmla="*/ 6212497 w 13346215"/>
              <a:gd name="connsiteY1074" fmla="*/ 6285176 h 8197067"/>
              <a:gd name="connsiteX1075" fmla="*/ 6146596 w 13346215"/>
              <a:gd name="connsiteY1075" fmla="*/ 6285176 h 8197067"/>
              <a:gd name="connsiteX1076" fmla="*/ 6187542 w 13346215"/>
              <a:gd name="connsiteY1076" fmla="*/ 6129464 h 8197067"/>
              <a:gd name="connsiteX1077" fmla="*/ 6176315 w 13346215"/>
              <a:gd name="connsiteY1077" fmla="*/ 6140116 h 8197067"/>
              <a:gd name="connsiteX1078" fmla="*/ 6165931 w 13346215"/>
              <a:gd name="connsiteY1078" fmla="*/ 6146626 h 8197067"/>
              <a:gd name="connsiteX1079" fmla="*/ 6166012 w 13346215"/>
              <a:gd name="connsiteY1079" fmla="*/ 6115627 h 8197067"/>
              <a:gd name="connsiteX1080" fmla="*/ 6165115 w 13346215"/>
              <a:gd name="connsiteY1080" fmla="*/ 6077230 h 8197067"/>
              <a:gd name="connsiteX1081" fmla="*/ 6161519 w 13346215"/>
              <a:gd name="connsiteY1081" fmla="*/ 6043616 h 8197067"/>
              <a:gd name="connsiteX1082" fmla="*/ 6219216 w 13346215"/>
              <a:gd name="connsiteY1082" fmla="*/ 5970875 h 8197067"/>
              <a:gd name="connsiteX1083" fmla="*/ 6268989 w 13346215"/>
              <a:gd name="connsiteY1083" fmla="*/ 5877417 h 8197067"/>
              <a:gd name="connsiteX1084" fmla="*/ 6215269 w 13346215"/>
              <a:gd name="connsiteY1084" fmla="*/ 5881850 h 8197067"/>
              <a:gd name="connsiteX1085" fmla="*/ 6233567 w 13346215"/>
              <a:gd name="connsiteY1085" fmla="*/ 5809267 h 8197067"/>
              <a:gd name="connsiteX1086" fmla="*/ 2326050 w 13346215"/>
              <a:gd name="connsiteY1086" fmla="*/ 4827572 h 8197067"/>
              <a:gd name="connsiteX1087" fmla="*/ 2301673 w 13346215"/>
              <a:gd name="connsiteY1087" fmla="*/ 4924533 h 8197067"/>
              <a:gd name="connsiteX1088" fmla="*/ 2411930 w 13346215"/>
              <a:gd name="connsiteY1088" fmla="*/ 4924533 h 8197067"/>
              <a:gd name="connsiteX1089" fmla="*/ 2392539 w 13346215"/>
              <a:gd name="connsiteY1089" fmla="*/ 5003210 h 8197067"/>
              <a:gd name="connsiteX1090" fmla="*/ 2282280 w 13346215"/>
              <a:gd name="connsiteY1090" fmla="*/ 5003210 h 8197067"/>
              <a:gd name="connsiteX1091" fmla="*/ 2261781 w 13346215"/>
              <a:gd name="connsiteY1091" fmla="*/ 5084050 h 8197067"/>
              <a:gd name="connsiteX1092" fmla="*/ 2399742 w 13346215"/>
              <a:gd name="connsiteY1092" fmla="*/ 5084050 h 8197067"/>
              <a:gd name="connsiteX1093" fmla="*/ 2380349 w 13346215"/>
              <a:gd name="connsiteY1093" fmla="*/ 5162768 h 8197067"/>
              <a:gd name="connsiteX1094" fmla="*/ 2242388 w 13346215"/>
              <a:gd name="connsiteY1094" fmla="*/ 5162768 h 8197067"/>
              <a:gd name="connsiteX1095" fmla="*/ 2196401 w 13346215"/>
              <a:gd name="connsiteY1095" fmla="*/ 5346105 h 8197067"/>
              <a:gd name="connsiteX1096" fmla="*/ 2115017 w 13346215"/>
              <a:gd name="connsiteY1096" fmla="*/ 5346105 h 8197067"/>
              <a:gd name="connsiteX1097" fmla="*/ 2160939 w 13346215"/>
              <a:gd name="connsiteY1097" fmla="*/ 5162768 h 8197067"/>
              <a:gd name="connsiteX1098" fmla="*/ 2015809 w 13346215"/>
              <a:gd name="connsiteY1098" fmla="*/ 5162768 h 8197067"/>
              <a:gd name="connsiteX1099" fmla="*/ 2035209 w 13346215"/>
              <a:gd name="connsiteY1099" fmla="*/ 5084050 h 8197067"/>
              <a:gd name="connsiteX1100" fmla="*/ 2180331 w 13346215"/>
              <a:gd name="connsiteY1100" fmla="*/ 5084050 h 8197067"/>
              <a:gd name="connsiteX1101" fmla="*/ 2200833 w 13346215"/>
              <a:gd name="connsiteY1101" fmla="*/ 5003210 h 8197067"/>
              <a:gd name="connsiteX1102" fmla="*/ 2144352 w 13346215"/>
              <a:gd name="connsiteY1102" fmla="*/ 5007643 h 8197067"/>
              <a:gd name="connsiteX1103" fmla="*/ 2120902 w 13346215"/>
              <a:gd name="connsiteY1103" fmla="*/ 5042231 h 8197067"/>
              <a:gd name="connsiteX1104" fmla="*/ 2101161 w 13346215"/>
              <a:gd name="connsiteY1104" fmla="*/ 5070191 h 8197067"/>
              <a:gd name="connsiteX1105" fmla="*/ 2071717 w 13346215"/>
              <a:gd name="connsiteY1105" fmla="*/ 5045760 h 8197067"/>
              <a:gd name="connsiteX1106" fmla="*/ 2038532 w 13346215"/>
              <a:gd name="connsiteY1106" fmla="*/ 5024264 h 8197067"/>
              <a:gd name="connsiteX1107" fmla="*/ 2094437 w 13346215"/>
              <a:gd name="connsiteY1107" fmla="*/ 4945726 h 8197067"/>
              <a:gd name="connsiteX1108" fmla="*/ 2144904 w 13346215"/>
              <a:gd name="connsiteY1108" fmla="*/ 4848072 h 8197067"/>
              <a:gd name="connsiteX1109" fmla="*/ 2218008 w 13346215"/>
              <a:gd name="connsiteY1109" fmla="*/ 4873005 h 8197067"/>
              <a:gd name="connsiteX1110" fmla="*/ 2204573 w 13346215"/>
              <a:gd name="connsiteY1110" fmla="*/ 4900778 h 8197067"/>
              <a:gd name="connsiteX1111" fmla="*/ 2190305 w 13346215"/>
              <a:gd name="connsiteY1111" fmla="*/ 4928966 h 8197067"/>
              <a:gd name="connsiteX1112" fmla="*/ 2220226 w 13346215"/>
              <a:gd name="connsiteY1112" fmla="*/ 4924533 h 8197067"/>
              <a:gd name="connsiteX1113" fmla="*/ 2244604 w 13346215"/>
              <a:gd name="connsiteY1113" fmla="*/ 4827572 h 8197067"/>
              <a:gd name="connsiteX1114" fmla="*/ 3258050 w 13346215"/>
              <a:gd name="connsiteY1114" fmla="*/ 5038618 h 8197067"/>
              <a:gd name="connsiteX1115" fmla="*/ 3246411 w 13346215"/>
              <a:gd name="connsiteY1115" fmla="*/ 5085177 h 8197067"/>
              <a:gd name="connsiteX1116" fmla="*/ 3391513 w 13346215"/>
              <a:gd name="connsiteY1116" fmla="*/ 5085177 h 8197067"/>
              <a:gd name="connsiteX1117" fmla="*/ 3351685 w 13346215"/>
              <a:gd name="connsiteY1117" fmla="*/ 5243066 h 8197067"/>
              <a:gd name="connsiteX1118" fmla="*/ 3347665 w 13346215"/>
              <a:gd name="connsiteY1118" fmla="*/ 5259695 h 8197067"/>
              <a:gd name="connsiteX1119" fmla="*/ 3354459 w 13346215"/>
              <a:gd name="connsiteY1119" fmla="*/ 5261358 h 8197067"/>
              <a:gd name="connsiteX1120" fmla="*/ 3374951 w 13346215"/>
              <a:gd name="connsiteY1120" fmla="*/ 5261357 h 8197067"/>
              <a:gd name="connsiteX1121" fmla="*/ 3391006 w 13346215"/>
              <a:gd name="connsiteY1121" fmla="*/ 5245845 h 8197067"/>
              <a:gd name="connsiteX1122" fmla="*/ 3410349 w 13346215"/>
              <a:gd name="connsiteY1122" fmla="*/ 5182172 h 8197067"/>
              <a:gd name="connsiteX1123" fmla="*/ 3439022 w 13346215"/>
              <a:gd name="connsiteY1123" fmla="*/ 5205808 h 8197067"/>
              <a:gd name="connsiteX1124" fmla="*/ 3473514 w 13346215"/>
              <a:gd name="connsiteY1124" fmla="*/ 5223663 h 8197067"/>
              <a:gd name="connsiteX1125" fmla="*/ 3446858 w 13346215"/>
              <a:gd name="connsiteY1125" fmla="*/ 5294165 h 8197067"/>
              <a:gd name="connsiteX1126" fmla="*/ 3415779 w 13346215"/>
              <a:gd name="connsiteY1126" fmla="*/ 5328695 h 8197067"/>
              <a:gd name="connsiteX1127" fmla="*/ 3372155 w 13346215"/>
              <a:gd name="connsiteY1127" fmla="*/ 5337852 h 8197067"/>
              <a:gd name="connsiteX1128" fmla="*/ 3327836 w 13346215"/>
              <a:gd name="connsiteY1128" fmla="*/ 5337852 h 8197067"/>
              <a:gd name="connsiteX1129" fmla="*/ 3269808 w 13346215"/>
              <a:gd name="connsiteY1129" fmla="*/ 5314849 h 8197067"/>
              <a:gd name="connsiteX1130" fmla="*/ 3270765 w 13346215"/>
              <a:gd name="connsiteY1130" fmla="*/ 5235305 h 8197067"/>
              <a:gd name="connsiteX1131" fmla="*/ 3289566 w 13346215"/>
              <a:gd name="connsiteY1131" fmla="*/ 5159447 h 8197067"/>
              <a:gd name="connsiteX1132" fmla="*/ 3224789 w 13346215"/>
              <a:gd name="connsiteY1132" fmla="*/ 5163880 h 8197067"/>
              <a:gd name="connsiteX1133" fmla="*/ 3184386 w 13346215"/>
              <a:gd name="connsiteY1133" fmla="*/ 5234590 h 8197067"/>
              <a:gd name="connsiteX1134" fmla="*/ 3108524 w 13346215"/>
              <a:gd name="connsiteY1134" fmla="*/ 5296467 h 8197067"/>
              <a:gd name="connsiteX1135" fmla="*/ 2982062 w 13346215"/>
              <a:gd name="connsiteY1135" fmla="*/ 5341733 h 8197067"/>
              <a:gd name="connsiteX1136" fmla="*/ 2962357 w 13346215"/>
              <a:gd name="connsiteY1136" fmla="*/ 5306327 h 8197067"/>
              <a:gd name="connsiteX1137" fmla="*/ 2937252 w 13346215"/>
              <a:gd name="connsiteY1137" fmla="*/ 5272999 h 8197067"/>
              <a:gd name="connsiteX1138" fmla="*/ 3075328 w 13346215"/>
              <a:gd name="connsiteY1138" fmla="*/ 5220639 h 8197067"/>
              <a:gd name="connsiteX1139" fmla="*/ 3139424 w 13346215"/>
              <a:gd name="connsiteY1139" fmla="*/ 5155012 h 8197067"/>
              <a:gd name="connsiteX1140" fmla="*/ 3018095 w 13346215"/>
              <a:gd name="connsiteY1140" fmla="*/ 5159447 h 8197067"/>
              <a:gd name="connsiteX1141" fmla="*/ 3036944 w 13346215"/>
              <a:gd name="connsiteY1141" fmla="*/ 5085178 h 8197067"/>
              <a:gd name="connsiteX1142" fmla="*/ 3163251 w 13346215"/>
              <a:gd name="connsiteY1142" fmla="*/ 5085177 h 8197067"/>
              <a:gd name="connsiteX1143" fmla="*/ 3174892 w 13346215"/>
              <a:gd name="connsiteY1143" fmla="*/ 5038618 h 8197067"/>
              <a:gd name="connsiteX1144" fmla="*/ 2862939 w 13346215"/>
              <a:gd name="connsiteY1144" fmla="*/ 4921210 h 8197067"/>
              <a:gd name="connsiteX1145" fmla="*/ 2816395 w 13346215"/>
              <a:gd name="connsiteY1145" fmla="*/ 4921210 h 8197067"/>
              <a:gd name="connsiteX1146" fmla="*/ 2785951 w 13346215"/>
              <a:gd name="connsiteY1146" fmla="*/ 5044730 h 8197067"/>
              <a:gd name="connsiteX1147" fmla="*/ 2832464 w 13346215"/>
              <a:gd name="connsiteY1147" fmla="*/ 5044730 h 8197067"/>
              <a:gd name="connsiteX1148" fmla="*/ 7084594 w 13346215"/>
              <a:gd name="connsiteY1148" fmla="*/ 5910105 h 8197067"/>
              <a:gd name="connsiteX1149" fmla="*/ 7134266 w 13346215"/>
              <a:gd name="connsiteY1149" fmla="*/ 5936480 h 8197067"/>
              <a:gd name="connsiteX1150" fmla="*/ 7185033 w 13346215"/>
              <a:gd name="connsiteY1150" fmla="*/ 5967520 h 8197067"/>
              <a:gd name="connsiteX1151" fmla="*/ 7225836 w 13346215"/>
              <a:gd name="connsiteY1151" fmla="*/ 5997594 h 8197067"/>
              <a:gd name="connsiteX1152" fmla="*/ 7159904 w 13346215"/>
              <a:gd name="connsiteY1152" fmla="*/ 6040271 h 8197067"/>
              <a:gd name="connsiteX1153" fmla="*/ 7124549 w 13346215"/>
              <a:gd name="connsiteY1153" fmla="*/ 6010178 h 8197067"/>
              <a:gd name="connsiteX1154" fmla="*/ 7076368 w 13346215"/>
              <a:gd name="connsiteY1154" fmla="*/ 5977998 h 8197067"/>
              <a:gd name="connsiteX1155" fmla="*/ 7025824 w 13346215"/>
              <a:gd name="connsiteY1155" fmla="*/ 5949403 h 8197067"/>
              <a:gd name="connsiteX1156" fmla="*/ 7458022 w 13346215"/>
              <a:gd name="connsiteY1156" fmla="*/ 5996540 h 8197067"/>
              <a:gd name="connsiteX1157" fmla="*/ 7396549 w 13346215"/>
              <a:gd name="connsiteY1157" fmla="*/ 5996540 h 8197067"/>
              <a:gd name="connsiteX1158" fmla="*/ 7382702 w 13346215"/>
              <a:gd name="connsiteY1158" fmla="*/ 6051890 h 8197067"/>
              <a:gd name="connsiteX1159" fmla="*/ 7444158 w 13346215"/>
              <a:gd name="connsiteY1159" fmla="*/ 6051890 h 8197067"/>
              <a:gd name="connsiteX1160" fmla="*/ 6740482 w 13346215"/>
              <a:gd name="connsiteY1160" fmla="*/ 5811484 h 8197067"/>
              <a:gd name="connsiteX1161" fmla="*/ 6721645 w 13346215"/>
              <a:gd name="connsiteY1161" fmla="*/ 5886283 h 8197067"/>
              <a:gd name="connsiteX1162" fmla="*/ 6677318 w 13346215"/>
              <a:gd name="connsiteY1162" fmla="*/ 5886283 h 8197067"/>
              <a:gd name="connsiteX1163" fmla="*/ 6646843 w 13346215"/>
              <a:gd name="connsiteY1163" fmla="*/ 6009802 h 8197067"/>
              <a:gd name="connsiteX1164" fmla="*/ 6702250 w 13346215"/>
              <a:gd name="connsiteY1164" fmla="*/ 6009803 h 8197067"/>
              <a:gd name="connsiteX1165" fmla="*/ 6683414 w 13346215"/>
              <a:gd name="connsiteY1165" fmla="*/ 6085730 h 8197067"/>
              <a:gd name="connsiteX1166" fmla="*/ 6628007 w 13346215"/>
              <a:gd name="connsiteY1166" fmla="*/ 6085731 h 8197067"/>
              <a:gd name="connsiteX1167" fmla="*/ 6571494 w 13346215"/>
              <a:gd name="connsiteY1167" fmla="*/ 6311733 h 8197067"/>
              <a:gd name="connsiteX1168" fmla="*/ 6495093 w 13346215"/>
              <a:gd name="connsiteY1168" fmla="*/ 6311733 h 8197067"/>
              <a:gd name="connsiteX1169" fmla="*/ 6551547 w 13346215"/>
              <a:gd name="connsiteY1169" fmla="*/ 6085731 h 8197067"/>
              <a:gd name="connsiteX1170" fmla="*/ 6502300 w 13346215"/>
              <a:gd name="connsiteY1170" fmla="*/ 6090146 h 8197067"/>
              <a:gd name="connsiteX1171" fmla="*/ 6472814 w 13346215"/>
              <a:gd name="connsiteY1171" fmla="*/ 6172902 h 8197067"/>
              <a:gd name="connsiteX1172" fmla="*/ 6431641 w 13346215"/>
              <a:gd name="connsiteY1172" fmla="*/ 6251721 h 8197067"/>
              <a:gd name="connsiteX1173" fmla="*/ 6374863 w 13346215"/>
              <a:gd name="connsiteY1173" fmla="*/ 6316718 h 8197067"/>
              <a:gd name="connsiteX1174" fmla="*/ 6350887 w 13346215"/>
              <a:gd name="connsiteY1174" fmla="*/ 6289185 h 8197067"/>
              <a:gd name="connsiteX1175" fmla="*/ 6322748 w 13346215"/>
              <a:gd name="connsiteY1175" fmla="*/ 6264145 h 8197067"/>
              <a:gd name="connsiteX1176" fmla="*/ 6387092 w 13346215"/>
              <a:gd name="connsiteY1176" fmla="*/ 6180176 h 8197067"/>
              <a:gd name="connsiteX1177" fmla="*/ 6428558 w 13346215"/>
              <a:gd name="connsiteY1177" fmla="*/ 6081312 h 8197067"/>
              <a:gd name="connsiteX1178" fmla="*/ 6381517 w 13346215"/>
              <a:gd name="connsiteY1178" fmla="*/ 6085731 h 8197067"/>
              <a:gd name="connsiteX1179" fmla="*/ 6400319 w 13346215"/>
              <a:gd name="connsiteY1179" fmla="*/ 6009803 h 8197067"/>
              <a:gd name="connsiteX1180" fmla="*/ 6448518 w 13346215"/>
              <a:gd name="connsiteY1180" fmla="*/ 6009803 h 8197067"/>
              <a:gd name="connsiteX1181" fmla="*/ 6479014 w 13346215"/>
              <a:gd name="connsiteY1181" fmla="*/ 5886283 h 8197067"/>
              <a:gd name="connsiteX1182" fmla="*/ 6444636 w 13346215"/>
              <a:gd name="connsiteY1182" fmla="*/ 5886283 h 8197067"/>
              <a:gd name="connsiteX1183" fmla="*/ 6463488 w 13346215"/>
              <a:gd name="connsiteY1183" fmla="*/ 5811484 h 8197067"/>
              <a:gd name="connsiteX1184" fmla="*/ 2701724 w 13346215"/>
              <a:gd name="connsiteY1184" fmla="*/ 4844194 h 8197067"/>
              <a:gd name="connsiteX1185" fmla="*/ 2683427 w 13346215"/>
              <a:gd name="connsiteY1185" fmla="*/ 4916777 h 8197067"/>
              <a:gd name="connsiteX1186" fmla="*/ 2605342 w 13346215"/>
              <a:gd name="connsiteY1186" fmla="*/ 4921210 h 8197067"/>
              <a:gd name="connsiteX1187" fmla="*/ 2580877 w 13346215"/>
              <a:gd name="connsiteY1187" fmla="*/ 4971178 h 8197067"/>
              <a:gd name="connsiteX1188" fmla="*/ 2554335 w 13346215"/>
              <a:gd name="connsiteY1188" fmla="*/ 5020340 h 8197067"/>
              <a:gd name="connsiteX1189" fmla="*/ 2654110 w 13346215"/>
              <a:gd name="connsiteY1189" fmla="*/ 5015905 h 8197067"/>
              <a:gd name="connsiteX1190" fmla="*/ 2588157 w 13346215"/>
              <a:gd name="connsiteY1190" fmla="*/ 5280781 h 8197067"/>
              <a:gd name="connsiteX1191" fmla="*/ 2484556 w 13346215"/>
              <a:gd name="connsiteY1191" fmla="*/ 5280781 h 8197067"/>
              <a:gd name="connsiteX1192" fmla="*/ 2474577 w 13346215"/>
              <a:gd name="connsiteY1192" fmla="*/ 5320103 h 8197067"/>
              <a:gd name="connsiteX1193" fmla="*/ 2408676 w 13346215"/>
              <a:gd name="connsiteY1193" fmla="*/ 5320104 h 8197067"/>
              <a:gd name="connsiteX1194" fmla="*/ 2449622 w 13346215"/>
              <a:gd name="connsiteY1194" fmla="*/ 5164392 h 8197067"/>
              <a:gd name="connsiteX1195" fmla="*/ 2438395 w 13346215"/>
              <a:gd name="connsiteY1195" fmla="*/ 5175044 h 8197067"/>
              <a:gd name="connsiteX1196" fmla="*/ 2428012 w 13346215"/>
              <a:gd name="connsiteY1196" fmla="*/ 5181554 h 8197067"/>
              <a:gd name="connsiteX1197" fmla="*/ 2428091 w 13346215"/>
              <a:gd name="connsiteY1197" fmla="*/ 5150555 h 8197067"/>
              <a:gd name="connsiteX1198" fmla="*/ 2427194 w 13346215"/>
              <a:gd name="connsiteY1198" fmla="*/ 5112158 h 8197067"/>
              <a:gd name="connsiteX1199" fmla="*/ 2423597 w 13346215"/>
              <a:gd name="connsiteY1199" fmla="*/ 5078543 h 8197067"/>
              <a:gd name="connsiteX1200" fmla="*/ 2481294 w 13346215"/>
              <a:gd name="connsiteY1200" fmla="*/ 5005803 h 8197067"/>
              <a:gd name="connsiteX1201" fmla="*/ 2531069 w 13346215"/>
              <a:gd name="connsiteY1201" fmla="*/ 4912345 h 8197067"/>
              <a:gd name="connsiteX1202" fmla="*/ 2477348 w 13346215"/>
              <a:gd name="connsiteY1202" fmla="*/ 4916777 h 8197067"/>
              <a:gd name="connsiteX1203" fmla="*/ 2495645 w 13346215"/>
              <a:gd name="connsiteY1203" fmla="*/ 4844194 h 8197067"/>
              <a:gd name="connsiteX1204" fmla="*/ 10814754 w 13346215"/>
              <a:gd name="connsiteY1204" fmla="*/ 6747743 h 8197067"/>
              <a:gd name="connsiteX1205" fmla="*/ 10820850 w 13346215"/>
              <a:gd name="connsiteY1205" fmla="*/ 6777180 h 8197067"/>
              <a:gd name="connsiteX1206" fmla="*/ 10825286 w 13346215"/>
              <a:gd name="connsiteY1206" fmla="*/ 6807030 h 8197067"/>
              <a:gd name="connsiteX1207" fmla="*/ 11019720 w 13346215"/>
              <a:gd name="connsiteY1207" fmla="*/ 6802597 h 8197067"/>
              <a:gd name="connsiteX1208" fmla="*/ 10992018 w 13346215"/>
              <a:gd name="connsiteY1208" fmla="*/ 6914476 h 8197067"/>
              <a:gd name="connsiteX1209" fmla="*/ 10906692 w 13346215"/>
              <a:gd name="connsiteY1209" fmla="*/ 6914476 h 8197067"/>
              <a:gd name="connsiteX1210" fmla="*/ 10917218 w 13346215"/>
              <a:gd name="connsiteY1210" fmla="*/ 6871855 h 8197067"/>
              <a:gd name="connsiteX1211" fmla="*/ 10592042 w 13346215"/>
              <a:gd name="connsiteY1211" fmla="*/ 6871855 h 8197067"/>
              <a:gd name="connsiteX1212" fmla="*/ 10579862 w 13346215"/>
              <a:gd name="connsiteY1212" fmla="*/ 6921100 h 8197067"/>
              <a:gd name="connsiteX1213" fmla="*/ 10631762 w 13346215"/>
              <a:gd name="connsiteY1213" fmla="*/ 6898227 h 8197067"/>
              <a:gd name="connsiteX1214" fmla="*/ 10679562 w 13346215"/>
              <a:gd name="connsiteY1214" fmla="*/ 6872407 h 8197067"/>
              <a:gd name="connsiteX1215" fmla="*/ 10738866 w 13346215"/>
              <a:gd name="connsiteY1215" fmla="*/ 6915581 h 8197067"/>
              <a:gd name="connsiteX1216" fmla="*/ 10641336 w 13346215"/>
              <a:gd name="connsiteY1216" fmla="*/ 6969666 h 8197067"/>
              <a:gd name="connsiteX1217" fmla="*/ 10543828 w 13346215"/>
              <a:gd name="connsiteY1217" fmla="*/ 7009224 h 8197067"/>
              <a:gd name="connsiteX1218" fmla="*/ 10499478 w 13346215"/>
              <a:gd name="connsiteY1218" fmla="*/ 6948255 h 8197067"/>
              <a:gd name="connsiteX1219" fmla="*/ 10537174 w 13346215"/>
              <a:gd name="connsiteY1219" fmla="*/ 6936825 h 8197067"/>
              <a:gd name="connsiteX1220" fmla="*/ 10578194 w 13346215"/>
              <a:gd name="connsiteY1220" fmla="*/ 6921653 h 8197067"/>
              <a:gd name="connsiteX1221" fmla="*/ 10498926 w 13346215"/>
              <a:gd name="connsiteY1221" fmla="*/ 6921652 h 8197067"/>
              <a:gd name="connsiteX1222" fmla="*/ 10528306 w 13346215"/>
              <a:gd name="connsiteY1222" fmla="*/ 6802597 h 8197067"/>
              <a:gd name="connsiteX1223" fmla="*/ 10731674 w 13346215"/>
              <a:gd name="connsiteY1223" fmla="*/ 6798164 h 8197067"/>
              <a:gd name="connsiteX1224" fmla="*/ 10729942 w 13346215"/>
              <a:gd name="connsiteY1224" fmla="*/ 6778425 h 8197067"/>
              <a:gd name="connsiteX1225" fmla="*/ 10727794 w 13346215"/>
              <a:gd name="connsiteY1225" fmla="*/ 6759935 h 8197067"/>
              <a:gd name="connsiteX1226" fmla="*/ 3346676 w 13346215"/>
              <a:gd name="connsiteY1226" fmla="*/ 4945033 h 8197067"/>
              <a:gd name="connsiteX1227" fmla="*/ 3396348 w 13346215"/>
              <a:gd name="connsiteY1227" fmla="*/ 4971408 h 8197067"/>
              <a:gd name="connsiteX1228" fmla="*/ 3447115 w 13346215"/>
              <a:gd name="connsiteY1228" fmla="*/ 5002449 h 8197067"/>
              <a:gd name="connsiteX1229" fmla="*/ 3487918 w 13346215"/>
              <a:gd name="connsiteY1229" fmla="*/ 5032522 h 8197067"/>
              <a:gd name="connsiteX1230" fmla="*/ 3421986 w 13346215"/>
              <a:gd name="connsiteY1230" fmla="*/ 5075199 h 8197067"/>
              <a:gd name="connsiteX1231" fmla="*/ 3386632 w 13346215"/>
              <a:gd name="connsiteY1231" fmla="*/ 5045106 h 8197067"/>
              <a:gd name="connsiteX1232" fmla="*/ 3338451 w 13346215"/>
              <a:gd name="connsiteY1232" fmla="*/ 5012926 h 8197067"/>
              <a:gd name="connsiteX1233" fmla="*/ 3287906 w 13346215"/>
              <a:gd name="connsiteY1233" fmla="*/ 4984331 h 8197067"/>
              <a:gd name="connsiteX1234" fmla="*/ 3720104 w 13346215"/>
              <a:gd name="connsiteY1234" fmla="*/ 5031468 h 8197067"/>
              <a:gd name="connsiteX1235" fmla="*/ 3658630 w 13346215"/>
              <a:gd name="connsiteY1235" fmla="*/ 5031468 h 8197067"/>
              <a:gd name="connsiteX1236" fmla="*/ 3644783 w 13346215"/>
              <a:gd name="connsiteY1236" fmla="*/ 5086818 h 8197067"/>
              <a:gd name="connsiteX1237" fmla="*/ 3706239 w 13346215"/>
              <a:gd name="connsiteY1237" fmla="*/ 5086818 h 8197067"/>
              <a:gd name="connsiteX1238" fmla="*/ 3002562 w 13346215"/>
              <a:gd name="connsiteY1238" fmla="*/ 4846412 h 8197067"/>
              <a:gd name="connsiteX1239" fmla="*/ 2983725 w 13346215"/>
              <a:gd name="connsiteY1239" fmla="*/ 4921210 h 8197067"/>
              <a:gd name="connsiteX1240" fmla="*/ 2939397 w 13346215"/>
              <a:gd name="connsiteY1240" fmla="*/ 4921210 h 8197067"/>
              <a:gd name="connsiteX1241" fmla="*/ 2908923 w 13346215"/>
              <a:gd name="connsiteY1241" fmla="*/ 5044730 h 8197067"/>
              <a:gd name="connsiteX1242" fmla="*/ 2964329 w 13346215"/>
              <a:gd name="connsiteY1242" fmla="*/ 5044730 h 8197067"/>
              <a:gd name="connsiteX1243" fmla="*/ 2945492 w 13346215"/>
              <a:gd name="connsiteY1243" fmla="*/ 5120658 h 8197067"/>
              <a:gd name="connsiteX1244" fmla="*/ 2890086 w 13346215"/>
              <a:gd name="connsiteY1244" fmla="*/ 5120658 h 8197067"/>
              <a:gd name="connsiteX1245" fmla="*/ 2833572 w 13346215"/>
              <a:gd name="connsiteY1245" fmla="*/ 5346660 h 8197067"/>
              <a:gd name="connsiteX1246" fmla="*/ 2757172 w 13346215"/>
              <a:gd name="connsiteY1246" fmla="*/ 5346660 h 8197067"/>
              <a:gd name="connsiteX1247" fmla="*/ 2813625 w 13346215"/>
              <a:gd name="connsiteY1247" fmla="*/ 5120658 h 8197067"/>
              <a:gd name="connsiteX1248" fmla="*/ 2764381 w 13346215"/>
              <a:gd name="connsiteY1248" fmla="*/ 5125074 h 8197067"/>
              <a:gd name="connsiteX1249" fmla="*/ 2734893 w 13346215"/>
              <a:gd name="connsiteY1249" fmla="*/ 5207830 h 8197067"/>
              <a:gd name="connsiteX1250" fmla="*/ 2693721 w 13346215"/>
              <a:gd name="connsiteY1250" fmla="*/ 5286649 h 8197067"/>
              <a:gd name="connsiteX1251" fmla="*/ 2636943 w 13346215"/>
              <a:gd name="connsiteY1251" fmla="*/ 5351645 h 8197067"/>
              <a:gd name="connsiteX1252" fmla="*/ 2612965 w 13346215"/>
              <a:gd name="connsiteY1252" fmla="*/ 5324112 h 8197067"/>
              <a:gd name="connsiteX1253" fmla="*/ 2584828 w 13346215"/>
              <a:gd name="connsiteY1253" fmla="*/ 5299073 h 8197067"/>
              <a:gd name="connsiteX1254" fmla="*/ 2649170 w 13346215"/>
              <a:gd name="connsiteY1254" fmla="*/ 5215103 h 8197067"/>
              <a:gd name="connsiteX1255" fmla="*/ 2690636 w 13346215"/>
              <a:gd name="connsiteY1255" fmla="*/ 5116239 h 8197067"/>
              <a:gd name="connsiteX1256" fmla="*/ 2643596 w 13346215"/>
              <a:gd name="connsiteY1256" fmla="*/ 5120658 h 8197067"/>
              <a:gd name="connsiteX1257" fmla="*/ 2662397 w 13346215"/>
              <a:gd name="connsiteY1257" fmla="*/ 5044730 h 8197067"/>
              <a:gd name="connsiteX1258" fmla="*/ 2710598 w 13346215"/>
              <a:gd name="connsiteY1258" fmla="*/ 5044730 h 8197067"/>
              <a:gd name="connsiteX1259" fmla="*/ 2741093 w 13346215"/>
              <a:gd name="connsiteY1259" fmla="*/ 4921210 h 8197067"/>
              <a:gd name="connsiteX1260" fmla="*/ 2706715 w 13346215"/>
              <a:gd name="connsiteY1260" fmla="*/ 4921210 h 8197067"/>
              <a:gd name="connsiteX1261" fmla="*/ 2725566 w 13346215"/>
              <a:gd name="connsiteY1261" fmla="*/ 4846412 h 8197067"/>
              <a:gd name="connsiteX1262" fmla="*/ 7076831 w 13346215"/>
              <a:gd name="connsiteY1262" fmla="*/ 5782670 h 8197067"/>
              <a:gd name="connsiteX1263" fmla="*/ 7082929 w 13346215"/>
              <a:gd name="connsiteY1263" fmla="*/ 5812107 h 8197067"/>
              <a:gd name="connsiteX1264" fmla="*/ 7087364 w 13346215"/>
              <a:gd name="connsiteY1264" fmla="*/ 5841957 h 8197067"/>
              <a:gd name="connsiteX1265" fmla="*/ 7281798 w 13346215"/>
              <a:gd name="connsiteY1265" fmla="*/ 5837524 h 8197067"/>
              <a:gd name="connsiteX1266" fmla="*/ 7254094 w 13346215"/>
              <a:gd name="connsiteY1266" fmla="*/ 5949403 h 8197067"/>
              <a:gd name="connsiteX1267" fmla="*/ 7168770 w 13346215"/>
              <a:gd name="connsiteY1267" fmla="*/ 5949403 h 8197067"/>
              <a:gd name="connsiteX1268" fmla="*/ 7179296 w 13346215"/>
              <a:gd name="connsiteY1268" fmla="*/ 5906782 h 8197067"/>
              <a:gd name="connsiteX1269" fmla="*/ 6854123 w 13346215"/>
              <a:gd name="connsiteY1269" fmla="*/ 5906782 h 8197067"/>
              <a:gd name="connsiteX1270" fmla="*/ 6841942 w 13346215"/>
              <a:gd name="connsiteY1270" fmla="*/ 5956028 h 8197067"/>
              <a:gd name="connsiteX1271" fmla="*/ 6893840 w 13346215"/>
              <a:gd name="connsiteY1271" fmla="*/ 5933155 h 8197067"/>
              <a:gd name="connsiteX1272" fmla="*/ 6941641 w 13346215"/>
              <a:gd name="connsiteY1272" fmla="*/ 5907335 h 8197067"/>
              <a:gd name="connsiteX1273" fmla="*/ 7000944 w 13346215"/>
              <a:gd name="connsiteY1273" fmla="*/ 5950508 h 8197067"/>
              <a:gd name="connsiteX1274" fmla="*/ 6903414 w 13346215"/>
              <a:gd name="connsiteY1274" fmla="*/ 6004593 h 8197067"/>
              <a:gd name="connsiteX1275" fmla="*/ 6805908 w 13346215"/>
              <a:gd name="connsiteY1275" fmla="*/ 6044152 h 8197067"/>
              <a:gd name="connsiteX1276" fmla="*/ 6761559 w 13346215"/>
              <a:gd name="connsiteY1276" fmla="*/ 5983183 h 8197067"/>
              <a:gd name="connsiteX1277" fmla="*/ 6799255 w 13346215"/>
              <a:gd name="connsiteY1277" fmla="*/ 5971752 h 8197067"/>
              <a:gd name="connsiteX1278" fmla="*/ 6840276 w 13346215"/>
              <a:gd name="connsiteY1278" fmla="*/ 5956581 h 8197067"/>
              <a:gd name="connsiteX1279" fmla="*/ 6761007 w 13346215"/>
              <a:gd name="connsiteY1279" fmla="*/ 5956580 h 8197067"/>
              <a:gd name="connsiteX1280" fmla="*/ 6790387 w 13346215"/>
              <a:gd name="connsiteY1280" fmla="*/ 5837525 h 8197067"/>
              <a:gd name="connsiteX1281" fmla="*/ 6993753 w 13346215"/>
              <a:gd name="connsiteY1281" fmla="*/ 5833091 h 8197067"/>
              <a:gd name="connsiteX1282" fmla="*/ 6992020 w 13346215"/>
              <a:gd name="connsiteY1282" fmla="*/ 5813352 h 8197067"/>
              <a:gd name="connsiteX1283" fmla="*/ 6989873 w 13346215"/>
              <a:gd name="connsiteY1283" fmla="*/ 5794862 h 8197067"/>
              <a:gd name="connsiteX1284" fmla="*/ 11289006 w 13346215"/>
              <a:gd name="connsiteY1284" fmla="*/ 6758825 h 8197067"/>
              <a:gd name="connsiteX1285" fmla="*/ 11330038 w 13346215"/>
              <a:gd name="connsiteY1285" fmla="*/ 6830300 h 8197067"/>
              <a:gd name="connsiteX1286" fmla="*/ 11248366 w 13346215"/>
              <a:gd name="connsiteY1286" fmla="*/ 6847615 h 8197067"/>
              <a:gd name="connsiteX1287" fmla="*/ 11163782 w 13346215"/>
              <a:gd name="connsiteY1287" fmla="*/ 6859111 h 8197067"/>
              <a:gd name="connsiteX1288" fmla="*/ 11152154 w 13346215"/>
              <a:gd name="connsiteY1288" fmla="*/ 6890139 h 8197067"/>
              <a:gd name="connsiteX1289" fmla="*/ 11291226 w 13346215"/>
              <a:gd name="connsiteY1289" fmla="*/ 6890140 h 8197067"/>
              <a:gd name="connsiteX1290" fmla="*/ 11241962 w 13346215"/>
              <a:gd name="connsiteY1290" fmla="*/ 7088455 h 8197067"/>
              <a:gd name="connsiteX1291" fmla="*/ 11099002 w 13346215"/>
              <a:gd name="connsiteY1291" fmla="*/ 7092893 h 8197067"/>
              <a:gd name="connsiteX1292" fmla="*/ 11059644 w 13346215"/>
              <a:gd name="connsiteY1292" fmla="*/ 7195639 h 8197067"/>
              <a:gd name="connsiteX1293" fmla="*/ 11007002 w 13346215"/>
              <a:gd name="connsiteY1293" fmla="*/ 7281790 h 8197067"/>
              <a:gd name="connsiteX1294" fmla="*/ 10981686 w 13346215"/>
              <a:gd name="connsiteY1294" fmla="*/ 7250347 h 8197067"/>
              <a:gd name="connsiteX1295" fmla="*/ 10952192 w 13346215"/>
              <a:gd name="connsiteY1295" fmla="*/ 7223061 h 8197067"/>
              <a:gd name="connsiteX1296" fmla="*/ 10993536 w 13346215"/>
              <a:gd name="connsiteY1296" fmla="*/ 7154935 h 8197067"/>
              <a:gd name="connsiteX1297" fmla="*/ 11023802 w 13346215"/>
              <a:gd name="connsiteY1297" fmla="*/ 7076230 h 8197067"/>
              <a:gd name="connsiteX1298" fmla="*/ 11045222 w 13346215"/>
              <a:gd name="connsiteY1298" fmla="*/ 6999263 h 8197067"/>
              <a:gd name="connsiteX1299" fmla="*/ 11091794 w 13346215"/>
              <a:gd name="connsiteY1299" fmla="*/ 6797056 h 8197067"/>
              <a:gd name="connsiteX1300" fmla="*/ 11196014 w 13346215"/>
              <a:gd name="connsiteY1300" fmla="*/ 6781057 h 8197067"/>
              <a:gd name="connsiteX1301" fmla="*/ 11289006 w 13346215"/>
              <a:gd name="connsiteY1301" fmla="*/ 6758825 h 8197067"/>
              <a:gd name="connsiteX1302" fmla="*/ 11540538 w 13346215"/>
              <a:gd name="connsiteY1302" fmla="*/ 6755502 h 8197067"/>
              <a:gd name="connsiteX1303" fmla="*/ 11583202 w 13346215"/>
              <a:gd name="connsiteY1303" fmla="*/ 6828637 h 8197067"/>
              <a:gd name="connsiteX1304" fmla="*/ 11500854 w 13346215"/>
              <a:gd name="connsiteY1304" fmla="*/ 6847615 h 8197067"/>
              <a:gd name="connsiteX1305" fmla="*/ 11416430 w 13346215"/>
              <a:gd name="connsiteY1305" fmla="*/ 6860774 h 8197067"/>
              <a:gd name="connsiteX1306" fmla="*/ 11394266 w 13346215"/>
              <a:gd name="connsiteY1306" fmla="*/ 6935017 h 8197067"/>
              <a:gd name="connsiteX1307" fmla="*/ 11558822 w 13346215"/>
              <a:gd name="connsiteY1307" fmla="*/ 6935017 h 8197067"/>
              <a:gd name="connsiteX1308" fmla="*/ 11539430 w 13346215"/>
              <a:gd name="connsiteY1308" fmla="*/ 7012518 h 8197067"/>
              <a:gd name="connsiteX1309" fmla="*/ 11496214 w 13346215"/>
              <a:gd name="connsiteY1309" fmla="*/ 7012518 h 8197067"/>
              <a:gd name="connsiteX1310" fmla="*/ 11431390 w 13346215"/>
              <a:gd name="connsiteY1310" fmla="*/ 7272372 h 8197067"/>
              <a:gd name="connsiteX1311" fmla="*/ 11351662 w 13346215"/>
              <a:gd name="connsiteY1311" fmla="*/ 7272372 h 8197067"/>
              <a:gd name="connsiteX1312" fmla="*/ 11416430 w 13346215"/>
              <a:gd name="connsiteY1312" fmla="*/ 7012518 h 8197067"/>
              <a:gd name="connsiteX1313" fmla="*/ 11372706 w 13346215"/>
              <a:gd name="connsiteY1313" fmla="*/ 7016963 h 8197067"/>
              <a:gd name="connsiteX1314" fmla="*/ 11337446 w 13346215"/>
              <a:gd name="connsiteY1314" fmla="*/ 7111005 h 8197067"/>
              <a:gd name="connsiteX1315" fmla="*/ 11283466 w 13346215"/>
              <a:gd name="connsiteY1315" fmla="*/ 7202923 h 8197067"/>
              <a:gd name="connsiteX1316" fmla="*/ 11205372 w 13346215"/>
              <a:gd name="connsiteY1316" fmla="*/ 7278468 h 8197067"/>
              <a:gd name="connsiteX1317" fmla="*/ 11180766 w 13346215"/>
              <a:gd name="connsiteY1317" fmla="*/ 7246884 h 8197067"/>
              <a:gd name="connsiteX1318" fmla="*/ 11151602 w 13346215"/>
              <a:gd name="connsiteY1318" fmla="*/ 7218628 h 8197067"/>
              <a:gd name="connsiteX1319" fmla="*/ 11229698 w 13346215"/>
              <a:gd name="connsiteY1319" fmla="*/ 7140027 h 8197067"/>
              <a:gd name="connsiteX1320" fmla="*/ 11277608 w 13346215"/>
              <a:gd name="connsiteY1320" fmla="*/ 7049252 h 8197067"/>
              <a:gd name="connsiteX1321" fmla="*/ 11305086 w 13346215"/>
              <a:gd name="connsiteY1321" fmla="*/ 6961057 h 8197067"/>
              <a:gd name="connsiteX1322" fmla="*/ 11342238 w 13346215"/>
              <a:gd name="connsiteY1322" fmla="*/ 6798164 h 8197067"/>
              <a:gd name="connsiteX1323" fmla="*/ 11447392 w 13346215"/>
              <a:gd name="connsiteY1323" fmla="*/ 6780364 h 8197067"/>
              <a:gd name="connsiteX1324" fmla="*/ 11540538 w 13346215"/>
              <a:gd name="connsiteY1324" fmla="*/ 6755502 h 8197067"/>
              <a:gd name="connsiteX1325" fmla="*/ 3338913 w 13346215"/>
              <a:gd name="connsiteY1325" fmla="*/ 4817599 h 8197067"/>
              <a:gd name="connsiteX1326" fmla="*/ 3345011 w 13346215"/>
              <a:gd name="connsiteY1326" fmla="*/ 4847035 h 8197067"/>
              <a:gd name="connsiteX1327" fmla="*/ 3349446 w 13346215"/>
              <a:gd name="connsiteY1327" fmla="*/ 4876885 h 8197067"/>
              <a:gd name="connsiteX1328" fmla="*/ 3543880 w 13346215"/>
              <a:gd name="connsiteY1328" fmla="*/ 4872452 h 8197067"/>
              <a:gd name="connsiteX1329" fmla="*/ 3516177 w 13346215"/>
              <a:gd name="connsiteY1329" fmla="*/ 4984331 h 8197067"/>
              <a:gd name="connsiteX1330" fmla="*/ 3430853 w 13346215"/>
              <a:gd name="connsiteY1330" fmla="*/ 4984331 h 8197067"/>
              <a:gd name="connsiteX1331" fmla="*/ 3441378 w 13346215"/>
              <a:gd name="connsiteY1331" fmla="*/ 4941710 h 8197067"/>
              <a:gd name="connsiteX1332" fmla="*/ 3116203 w 13346215"/>
              <a:gd name="connsiteY1332" fmla="*/ 4941710 h 8197067"/>
              <a:gd name="connsiteX1333" fmla="*/ 3104020 w 13346215"/>
              <a:gd name="connsiteY1333" fmla="*/ 4990955 h 8197067"/>
              <a:gd name="connsiteX1334" fmla="*/ 3155922 w 13346215"/>
              <a:gd name="connsiteY1334" fmla="*/ 4968083 h 8197067"/>
              <a:gd name="connsiteX1335" fmla="*/ 3203723 w 13346215"/>
              <a:gd name="connsiteY1335" fmla="*/ 4942263 h 8197067"/>
              <a:gd name="connsiteX1336" fmla="*/ 3263026 w 13346215"/>
              <a:gd name="connsiteY1336" fmla="*/ 4985436 h 8197067"/>
              <a:gd name="connsiteX1337" fmla="*/ 3165496 w 13346215"/>
              <a:gd name="connsiteY1337" fmla="*/ 5039522 h 8197067"/>
              <a:gd name="connsiteX1338" fmla="*/ 3067987 w 13346215"/>
              <a:gd name="connsiteY1338" fmla="*/ 5079079 h 8197067"/>
              <a:gd name="connsiteX1339" fmla="*/ 3023638 w 13346215"/>
              <a:gd name="connsiteY1339" fmla="*/ 5018110 h 8197067"/>
              <a:gd name="connsiteX1340" fmla="*/ 3061334 w 13346215"/>
              <a:gd name="connsiteY1340" fmla="*/ 5006680 h 8197067"/>
              <a:gd name="connsiteX1341" fmla="*/ 3102355 w 13346215"/>
              <a:gd name="connsiteY1341" fmla="*/ 4991508 h 8197067"/>
              <a:gd name="connsiteX1342" fmla="*/ 3023085 w 13346215"/>
              <a:gd name="connsiteY1342" fmla="*/ 4991508 h 8197067"/>
              <a:gd name="connsiteX1343" fmla="*/ 3052465 w 13346215"/>
              <a:gd name="connsiteY1343" fmla="*/ 4872452 h 8197067"/>
              <a:gd name="connsiteX1344" fmla="*/ 3255835 w 13346215"/>
              <a:gd name="connsiteY1344" fmla="*/ 4868019 h 8197067"/>
              <a:gd name="connsiteX1345" fmla="*/ 3254102 w 13346215"/>
              <a:gd name="connsiteY1345" fmla="*/ 4848280 h 8197067"/>
              <a:gd name="connsiteX1346" fmla="*/ 3251954 w 13346215"/>
              <a:gd name="connsiteY1346" fmla="*/ 4829790 h 8197067"/>
              <a:gd name="connsiteX1347" fmla="*/ 7551085 w 13346215"/>
              <a:gd name="connsiteY1347" fmla="*/ 5793752 h 8197067"/>
              <a:gd name="connsiteX1348" fmla="*/ 7592116 w 13346215"/>
              <a:gd name="connsiteY1348" fmla="*/ 5865227 h 8197067"/>
              <a:gd name="connsiteX1349" fmla="*/ 7510444 w 13346215"/>
              <a:gd name="connsiteY1349" fmla="*/ 5882542 h 8197067"/>
              <a:gd name="connsiteX1350" fmla="*/ 7425859 w 13346215"/>
              <a:gd name="connsiteY1350" fmla="*/ 5894038 h 8197067"/>
              <a:gd name="connsiteX1351" fmla="*/ 7414232 w 13346215"/>
              <a:gd name="connsiteY1351" fmla="*/ 5925067 h 8197067"/>
              <a:gd name="connsiteX1352" fmla="*/ 7553303 w 13346215"/>
              <a:gd name="connsiteY1352" fmla="*/ 5925067 h 8197067"/>
              <a:gd name="connsiteX1353" fmla="*/ 7504041 w 13346215"/>
              <a:gd name="connsiteY1353" fmla="*/ 6123383 h 8197067"/>
              <a:gd name="connsiteX1354" fmla="*/ 7361080 w 13346215"/>
              <a:gd name="connsiteY1354" fmla="*/ 6127820 h 8197067"/>
              <a:gd name="connsiteX1355" fmla="*/ 7321721 w 13346215"/>
              <a:gd name="connsiteY1355" fmla="*/ 6230567 h 8197067"/>
              <a:gd name="connsiteX1356" fmla="*/ 7269080 w 13346215"/>
              <a:gd name="connsiteY1356" fmla="*/ 6316718 h 8197067"/>
              <a:gd name="connsiteX1357" fmla="*/ 7243765 w 13346215"/>
              <a:gd name="connsiteY1357" fmla="*/ 6285275 h 8197067"/>
              <a:gd name="connsiteX1358" fmla="*/ 7214271 w 13346215"/>
              <a:gd name="connsiteY1358" fmla="*/ 6257988 h 8197067"/>
              <a:gd name="connsiteX1359" fmla="*/ 7255615 w 13346215"/>
              <a:gd name="connsiteY1359" fmla="*/ 6189862 h 8197067"/>
              <a:gd name="connsiteX1360" fmla="*/ 7285882 w 13346215"/>
              <a:gd name="connsiteY1360" fmla="*/ 6111157 h 8197067"/>
              <a:gd name="connsiteX1361" fmla="*/ 7307300 w 13346215"/>
              <a:gd name="connsiteY1361" fmla="*/ 6034190 h 8197067"/>
              <a:gd name="connsiteX1362" fmla="*/ 7353872 w 13346215"/>
              <a:gd name="connsiteY1362" fmla="*/ 5831983 h 8197067"/>
              <a:gd name="connsiteX1363" fmla="*/ 7458092 w 13346215"/>
              <a:gd name="connsiteY1363" fmla="*/ 5815985 h 8197067"/>
              <a:gd name="connsiteX1364" fmla="*/ 7551085 w 13346215"/>
              <a:gd name="connsiteY1364" fmla="*/ 5793752 h 8197067"/>
              <a:gd name="connsiteX1365" fmla="*/ 7802616 w 13346215"/>
              <a:gd name="connsiteY1365" fmla="*/ 5790429 h 8197067"/>
              <a:gd name="connsiteX1366" fmla="*/ 7845278 w 13346215"/>
              <a:gd name="connsiteY1366" fmla="*/ 5863565 h 8197067"/>
              <a:gd name="connsiteX1367" fmla="*/ 7762933 w 13346215"/>
              <a:gd name="connsiteY1367" fmla="*/ 5882542 h 8197067"/>
              <a:gd name="connsiteX1368" fmla="*/ 7678507 w 13346215"/>
              <a:gd name="connsiteY1368" fmla="*/ 5895701 h 8197067"/>
              <a:gd name="connsiteX1369" fmla="*/ 7656345 w 13346215"/>
              <a:gd name="connsiteY1369" fmla="*/ 5969944 h 8197067"/>
              <a:gd name="connsiteX1370" fmla="*/ 7820901 w 13346215"/>
              <a:gd name="connsiteY1370" fmla="*/ 5969944 h 8197067"/>
              <a:gd name="connsiteX1371" fmla="*/ 7801509 w 13346215"/>
              <a:gd name="connsiteY1371" fmla="*/ 6047445 h 8197067"/>
              <a:gd name="connsiteX1372" fmla="*/ 7758291 w 13346215"/>
              <a:gd name="connsiteY1372" fmla="*/ 6047445 h 8197067"/>
              <a:gd name="connsiteX1373" fmla="*/ 7693467 w 13346215"/>
              <a:gd name="connsiteY1373" fmla="*/ 6307299 h 8197067"/>
              <a:gd name="connsiteX1374" fmla="*/ 7613741 w 13346215"/>
              <a:gd name="connsiteY1374" fmla="*/ 6307299 h 8197067"/>
              <a:gd name="connsiteX1375" fmla="*/ 7678507 w 13346215"/>
              <a:gd name="connsiteY1375" fmla="*/ 6047445 h 8197067"/>
              <a:gd name="connsiteX1376" fmla="*/ 7634783 w 13346215"/>
              <a:gd name="connsiteY1376" fmla="*/ 6051890 h 8197067"/>
              <a:gd name="connsiteX1377" fmla="*/ 7599526 w 13346215"/>
              <a:gd name="connsiteY1377" fmla="*/ 6145933 h 8197067"/>
              <a:gd name="connsiteX1378" fmla="*/ 7545545 w 13346215"/>
              <a:gd name="connsiteY1378" fmla="*/ 6237850 h 8197067"/>
              <a:gd name="connsiteX1379" fmla="*/ 7467450 w 13346215"/>
              <a:gd name="connsiteY1379" fmla="*/ 6313395 h 8197067"/>
              <a:gd name="connsiteX1380" fmla="*/ 7442844 w 13346215"/>
              <a:gd name="connsiteY1380" fmla="*/ 6281811 h 8197067"/>
              <a:gd name="connsiteX1381" fmla="*/ 7413680 w 13346215"/>
              <a:gd name="connsiteY1381" fmla="*/ 6253556 h 8197067"/>
              <a:gd name="connsiteX1382" fmla="*/ 7491777 w 13346215"/>
              <a:gd name="connsiteY1382" fmla="*/ 6174954 h 8197067"/>
              <a:gd name="connsiteX1383" fmla="*/ 7539686 w 13346215"/>
              <a:gd name="connsiteY1383" fmla="*/ 6084179 h 8197067"/>
              <a:gd name="connsiteX1384" fmla="*/ 7567164 w 13346215"/>
              <a:gd name="connsiteY1384" fmla="*/ 5995984 h 8197067"/>
              <a:gd name="connsiteX1385" fmla="*/ 7604315 w 13346215"/>
              <a:gd name="connsiteY1385" fmla="*/ 5833091 h 8197067"/>
              <a:gd name="connsiteX1386" fmla="*/ 7709470 w 13346215"/>
              <a:gd name="connsiteY1386" fmla="*/ 5815291 h 8197067"/>
              <a:gd name="connsiteX1387" fmla="*/ 7802616 w 13346215"/>
              <a:gd name="connsiteY1387" fmla="*/ 5790429 h 8197067"/>
              <a:gd name="connsiteX1388" fmla="*/ 12159618 w 13346215"/>
              <a:gd name="connsiteY1388" fmla="*/ 6812015 h 8197067"/>
              <a:gd name="connsiteX1389" fmla="*/ 12154634 w 13346215"/>
              <a:gd name="connsiteY1389" fmla="*/ 7004274 h 8197067"/>
              <a:gd name="connsiteX1390" fmla="*/ 12150478 w 13346215"/>
              <a:gd name="connsiteY1390" fmla="*/ 7068823 h 8197067"/>
              <a:gd name="connsiteX1391" fmla="*/ 12144662 w 13346215"/>
              <a:gd name="connsiteY1391" fmla="*/ 7135034 h 8197067"/>
              <a:gd name="connsiteX1392" fmla="*/ 12151310 w 13346215"/>
              <a:gd name="connsiteY1392" fmla="*/ 7126169 h 8197067"/>
              <a:gd name="connsiteX1393" fmla="*/ 12175546 w 13346215"/>
              <a:gd name="connsiteY1393" fmla="*/ 7060166 h 8197067"/>
              <a:gd name="connsiteX1394" fmla="*/ 12198952 w 13346215"/>
              <a:gd name="connsiteY1394" fmla="*/ 6995411 h 8197067"/>
              <a:gd name="connsiteX1395" fmla="*/ 12223927 w 13346215"/>
              <a:gd name="connsiteY1395" fmla="*/ 6932304 h 8197067"/>
              <a:gd name="connsiteX1396" fmla="*/ 12155122 w 13346215"/>
              <a:gd name="connsiteY1396" fmla="*/ 7224237 h 8197067"/>
              <a:gd name="connsiteX1397" fmla="*/ 12068214 w 13346215"/>
              <a:gd name="connsiteY1397" fmla="*/ 7224237 h 8197067"/>
              <a:gd name="connsiteX1398" fmla="*/ 12077078 w 13346215"/>
              <a:gd name="connsiteY1398" fmla="*/ 7040289 h 8197067"/>
              <a:gd name="connsiteX1399" fmla="*/ 12079846 w 13346215"/>
              <a:gd name="connsiteY1399" fmla="*/ 6992156 h 8197067"/>
              <a:gd name="connsiteX1400" fmla="*/ 12085942 w 13346215"/>
              <a:gd name="connsiteY1400" fmla="*/ 6944435 h 8197067"/>
              <a:gd name="connsiteX1401" fmla="*/ 12079848 w 13346215"/>
              <a:gd name="connsiteY1401" fmla="*/ 6953302 h 8197067"/>
              <a:gd name="connsiteX1402" fmla="*/ 12060386 w 13346215"/>
              <a:gd name="connsiteY1402" fmla="*/ 7001019 h 8197067"/>
              <a:gd name="connsiteX1403" fmla="*/ 12040514 w 13346215"/>
              <a:gd name="connsiteY1403" fmla="*/ 7049155 h 8197067"/>
              <a:gd name="connsiteX1404" fmla="*/ 11960186 w 13346215"/>
              <a:gd name="connsiteY1404" fmla="*/ 7224237 h 8197067"/>
              <a:gd name="connsiteX1405" fmla="*/ 11837758 w 13346215"/>
              <a:gd name="connsiteY1405" fmla="*/ 7224237 h 8197067"/>
              <a:gd name="connsiteX1406" fmla="*/ 11864902 w 13346215"/>
              <a:gd name="connsiteY1406" fmla="*/ 6812016 h 8197067"/>
              <a:gd name="connsiteX1407" fmla="*/ 11965174 w 13346215"/>
              <a:gd name="connsiteY1407" fmla="*/ 6812016 h 8197067"/>
              <a:gd name="connsiteX1408" fmla="*/ 11944122 w 13346215"/>
              <a:gd name="connsiteY1408" fmla="*/ 6999842 h 8197067"/>
              <a:gd name="connsiteX1409" fmla="*/ 11927502 w 13346215"/>
              <a:gd name="connsiteY1409" fmla="*/ 7130601 h 8197067"/>
              <a:gd name="connsiteX1410" fmla="*/ 11931934 w 13346215"/>
              <a:gd name="connsiteY1410" fmla="*/ 7126168 h 8197067"/>
              <a:gd name="connsiteX1411" fmla="*/ 11959910 w 13346215"/>
              <a:gd name="connsiteY1411" fmla="*/ 7060374 h 8197067"/>
              <a:gd name="connsiteX1412" fmla="*/ 11987886 w 13346215"/>
              <a:gd name="connsiteY1412" fmla="*/ 6995411 h 8197067"/>
              <a:gd name="connsiteX1413" fmla="*/ 12076522 w 13346215"/>
              <a:gd name="connsiteY1413" fmla="*/ 6812016 h 8197067"/>
              <a:gd name="connsiteX1414" fmla="*/ 3813168 w 13346215"/>
              <a:gd name="connsiteY1414" fmla="*/ 4828680 h 8197067"/>
              <a:gd name="connsiteX1415" fmla="*/ 3854198 w 13346215"/>
              <a:gd name="connsiteY1415" fmla="*/ 4900155 h 8197067"/>
              <a:gd name="connsiteX1416" fmla="*/ 3772526 w 13346215"/>
              <a:gd name="connsiteY1416" fmla="*/ 4917470 h 8197067"/>
              <a:gd name="connsiteX1417" fmla="*/ 3687941 w 13346215"/>
              <a:gd name="connsiteY1417" fmla="*/ 4928966 h 8197067"/>
              <a:gd name="connsiteX1418" fmla="*/ 3676314 w 13346215"/>
              <a:gd name="connsiteY1418" fmla="*/ 4959995 h 8197067"/>
              <a:gd name="connsiteX1419" fmla="*/ 3815384 w 13346215"/>
              <a:gd name="connsiteY1419" fmla="*/ 4959995 h 8197067"/>
              <a:gd name="connsiteX1420" fmla="*/ 3766122 w 13346215"/>
              <a:gd name="connsiteY1420" fmla="*/ 5158311 h 8197067"/>
              <a:gd name="connsiteX1421" fmla="*/ 3623163 w 13346215"/>
              <a:gd name="connsiteY1421" fmla="*/ 5162749 h 8197067"/>
              <a:gd name="connsiteX1422" fmla="*/ 3583804 w 13346215"/>
              <a:gd name="connsiteY1422" fmla="*/ 5265495 h 8197067"/>
              <a:gd name="connsiteX1423" fmla="*/ 3531162 w 13346215"/>
              <a:gd name="connsiteY1423" fmla="*/ 5351646 h 8197067"/>
              <a:gd name="connsiteX1424" fmla="*/ 3505846 w 13346215"/>
              <a:gd name="connsiteY1424" fmla="*/ 5320203 h 8197067"/>
              <a:gd name="connsiteX1425" fmla="*/ 3476352 w 13346215"/>
              <a:gd name="connsiteY1425" fmla="*/ 5292916 h 8197067"/>
              <a:gd name="connsiteX1426" fmla="*/ 3517696 w 13346215"/>
              <a:gd name="connsiteY1426" fmla="*/ 5224790 h 8197067"/>
              <a:gd name="connsiteX1427" fmla="*/ 3547963 w 13346215"/>
              <a:gd name="connsiteY1427" fmla="*/ 5146086 h 8197067"/>
              <a:gd name="connsiteX1428" fmla="*/ 3569381 w 13346215"/>
              <a:gd name="connsiteY1428" fmla="*/ 5069118 h 8197067"/>
              <a:gd name="connsiteX1429" fmla="*/ 3615954 w 13346215"/>
              <a:gd name="connsiteY1429" fmla="*/ 4866911 h 8197067"/>
              <a:gd name="connsiteX1430" fmla="*/ 3720173 w 13346215"/>
              <a:gd name="connsiteY1430" fmla="*/ 4850913 h 8197067"/>
              <a:gd name="connsiteX1431" fmla="*/ 3813168 w 13346215"/>
              <a:gd name="connsiteY1431" fmla="*/ 4828680 h 8197067"/>
              <a:gd name="connsiteX1432" fmla="*/ 9682726 w 13346215"/>
              <a:gd name="connsiteY1432" fmla="*/ 6149946 h 8197067"/>
              <a:gd name="connsiteX1433" fmla="*/ 9700117 w 13346215"/>
              <a:gd name="connsiteY1433" fmla="*/ 6165044 h 8197067"/>
              <a:gd name="connsiteX1434" fmla="*/ 9707114 w 13346215"/>
              <a:gd name="connsiteY1434" fmla="*/ 6214771 h 8197067"/>
              <a:gd name="connsiteX1435" fmla="*/ 9683289 w 13346215"/>
              <a:gd name="connsiteY1435" fmla="*/ 6251823 h 8197067"/>
              <a:gd name="connsiteX1436" fmla="*/ 9642845 w 13346215"/>
              <a:gd name="connsiteY1436" fmla="*/ 6266852 h 8197067"/>
              <a:gd name="connsiteX1437" fmla="*/ 9600435 w 13346215"/>
              <a:gd name="connsiteY1437" fmla="*/ 6246144 h 8197067"/>
              <a:gd name="connsiteX1438" fmla="*/ 9594137 w 13346215"/>
              <a:gd name="connsiteY1438" fmla="*/ 6195931 h 8197067"/>
              <a:gd name="connsiteX1439" fmla="*/ 9617247 w 13346215"/>
              <a:gd name="connsiteY1439" fmla="*/ 6159365 h 8197067"/>
              <a:gd name="connsiteX1440" fmla="*/ 9657801 w 13346215"/>
              <a:gd name="connsiteY1440" fmla="*/ 6144406 h 8197067"/>
              <a:gd name="connsiteX1441" fmla="*/ 9682726 w 13346215"/>
              <a:gd name="connsiteY1441" fmla="*/ 6149946 h 8197067"/>
              <a:gd name="connsiteX1442" fmla="*/ 4064698 w 13346215"/>
              <a:gd name="connsiteY1442" fmla="*/ 4825357 h 8197067"/>
              <a:gd name="connsiteX1443" fmla="*/ 4107360 w 13346215"/>
              <a:gd name="connsiteY1443" fmla="*/ 4898493 h 8197067"/>
              <a:gd name="connsiteX1444" fmla="*/ 4025014 w 13346215"/>
              <a:gd name="connsiteY1444" fmla="*/ 4917470 h 8197067"/>
              <a:gd name="connsiteX1445" fmla="*/ 3940589 w 13346215"/>
              <a:gd name="connsiteY1445" fmla="*/ 4930629 h 8197067"/>
              <a:gd name="connsiteX1446" fmla="*/ 3918426 w 13346215"/>
              <a:gd name="connsiteY1446" fmla="*/ 5004872 h 8197067"/>
              <a:gd name="connsiteX1447" fmla="*/ 4082982 w 13346215"/>
              <a:gd name="connsiteY1447" fmla="*/ 5004872 h 8197067"/>
              <a:gd name="connsiteX1448" fmla="*/ 4063590 w 13346215"/>
              <a:gd name="connsiteY1448" fmla="*/ 5082373 h 8197067"/>
              <a:gd name="connsiteX1449" fmla="*/ 4020373 w 13346215"/>
              <a:gd name="connsiteY1449" fmla="*/ 5082373 h 8197067"/>
              <a:gd name="connsiteX1450" fmla="*/ 3955548 w 13346215"/>
              <a:gd name="connsiteY1450" fmla="*/ 5342227 h 8197067"/>
              <a:gd name="connsiteX1451" fmla="*/ 3875822 w 13346215"/>
              <a:gd name="connsiteY1451" fmla="*/ 5342227 h 8197067"/>
              <a:gd name="connsiteX1452" fmla="*/ 3940590 w 13346215"/>
              <a:gd name="connsiteY1452" fmla="*/ 5082373 h 8197067"/>
              <a:gd name="connsiteX1453" fmla="*/ 3896866 w 13346215"/>
              <a:gd name="connsiteY1453" fmla="*/ 5086818 h 8197067"/>
              <a:gd name="connsiteX1454" fmla="*/ 3861607 w 13346215"/>
              <a:gd name="connsiteY1454" fmla="*/ 5180861 h 8197067"/>
              <a:gd name="connsiteX1455" fmla="*/ 3807627 w 13346215"/>
              <a:gd name="connsiteY1455" fmla="*/ 5272778 h 8197067"/>
              <a:gd name="connsiteX1456" fmla="*/ 3729531 w 13346215"/>
              <a:gd name="connsiteY1456" fmla="*/ 5348323 h 8197067"/>
              <a:gd name="connsiteX1457" fmla="*/ 3704926 w 13346215"/>
              <a:gd name="connsiteY1457" fmla="*/ 5316739 h 8197067"/>
              <a:gd name="connsiteX1458" fmla="*/ 3675761 w 13346215"/>
              <a:gd name="connsiteY1458" fmla="*/ 5288484 h 8197067"/>
              <a:gd name="connsiteX1459" fmla="*/ 3753859 w 13346215"/>
              <a:gd name="connsiteY1459" fmla="*/ 5209882 h 8197067"/>
              <a:gd name="connsiteX1460" fmla="*/ 3801769 w 13346215"/>
              <a:gd name="connsiteY1460" fmla="*/ 5119107 h 8197067"/>
              <a:gd name="connsiteX1461" fmla="*/ 3829247 w 13346215"/>
              <a:gd name="connsiteY1461" fmla="*/ 5030912 h 8197067"/>
              <a:gd name="connsiteX1462" fmla="*/ 3866397 w 13346215"/>
              <a:gd name="connsiteY1462" fmla="*/ 4868019 h 8197067"/>
              <a:gd name="connsiteX1463" fmla="*/ 3971551 w 13346215"/>
              <a:gd name="connsiteY1463" fmla="*/ 4850219 h 8197067"/>
              <a:gd name="connsiteX1464" fmla="*/ 4064698 w 13346215"/>
              <a:gd name="connsiteY1464" fmla="*/ 4825357 h 8197067"/>
              <a:gd name="connsiteX1465" fmla="*/ 8628908 w 13346215"/>
              <a:gd name="connsiteY1465" fmla="*/ 5846943 h 8197067"/>
              <a:gd name="connsiteX1466" fmla="*/ 8454936 w 13346215"/>
              <a:gd name="connsiteY1466" fmla="*/ 6259164 h 8197067"/>
              <a:gd name="connsiteX1467" fmla="*/ 8330292 w 13346215"/>
              <a:gd name="connsiteY1467" fmla="*/ 6259164 h 8197067"/>
              <a:gd name="connsiteX1468" fmla="*/ 8339155 w 13346215"/>
              <a:gd name="connsiteY1468" fmla="*/ 6075216 h 8197067"/>
              <a:gd name="connsiteX1469" fmla="*/ 8341925 w 13346215"/>
              <a:gd name="connsiteY1469" fmla="*/ 6027083 h 8197067"/>
              <a:gd name="connsiteX1470" fmla="*/ 8348018 w 13346215"/>
              <a:gd name="connsiteY1470" fmla="*/ 5979363 h 8197067"/>
              <a:gd name="connsiteX1471" fmla="*/ 8341925 w 13346215"/>
              <a:gd name="connsiteY1471" fmla="*/ 5988229 h 8197067"/>
              <a:gd name="connsiteX1472" fmla="*/ 8322465 w 13346215"/>
              <a:gd name="connsiteY1472" fmla="*/ 6035947 h 8197067"/>
              <a:gd name="connsiteX1473" fmla="*/ 8302591 w 13346215"/>
              <a:gd name="connsiteY1473" fmla="*/ 6084082 h 8197067"/>
              <a:gd name="connsiteX1474" fmla="*/ 8222264 w 13346215"/>
              <a:gd name="connsiteY1474" fmla="*/ 6259164 h 8197067"/>
              <a:gd name="connsiteX1475" fmla="*/ 8099837 w 13346215"/>
              <a:gd name="connsiteY1475" fmla="*/ 6259164 h 8197067"/>
              <a:gd name="connsiteX1476" fmla="*/ 8126980 w 13346215"/>
              <a:gd name="connsiteY1476" fmla="*/ 5846943 h 8197067"/>
              <a:gd name="connsiteX1477" fmla="*/ 8227252 w 13346215"/>
              <a:gd name="connsiteY1477" fmla="*/ 5846943 h 8197067"/>
              <a:gd name="connsiteX1478" fmla="*/ 8206199 w 13346215"/>
              <a:gd name="connsiteY1478" fmla="*/ 6034769 h 8197067"/>
              <a:gd name="connsiteX1479" fmla="*/ 8189580 w 13346215"/>
              <a:gd name="connsiteY1479" fmla="*/ 6165529 h 8197067"/>
              <a:gd name="connsiteX1480" fmla="*/ 8194013 w 13346215"/>
              <a:gd name="connsiteY1480" fmla="*/ 6161095 h 8197067"/>
              <a:gd name="connsiteX1481" fmla="*/ 8221988 w 13346215"/>
              <a:gd name="connsiteY1481" fmla="*/ 6095301 h 8197067"/>
              <a:gd name="connsiteX1482" fmla="*/ 8249965 w 13346215"/>
              <a:gd name="connsiteY1482" fmla="*/ 6030338 h 8197067"/>
              <a:gd name="connsiteX1483" fmla="*/ 8338600 w 13346215"/>
              <a:gd name="connsiteY1483" fmla="*/ 5846943 h 8197067"/>
              <a:gd name="connsiteX1484" fmla="*/ 8421697 w 13346215"/>
              <a:gd name="connsiteY1484" fmla="*/ 5846943 h 8197067"/>
              <a:gd name="connsiteX1485" fmla="*/ 8416712 w 13346215"/>
              <a:gd name="connsiteY1485" fmla="*/ 6039202 h 8197067"/>
              <a:gd name="connsiteX1486" fmla="*/ 8412557 w 13346215"/>
              <a:gd name="connsiteY1486" fmla="*/ 6103750 h 8197067"/>
              <a:gd name="connsiteX1487" fmla="*/ 8406741 w 13346215"/>
              <a:gd name="connsiteY1487" fmla="*/ 6169961 h 8197067"/>
              <a:gd name="connsiteX1488" fmla="*/ 8413389 w 13346215"/>
              <a:gd name="connsiteY1488" fmla="*/ 6161096 h 8197067"/>
              <a:gd name="connsiteX1489" fmla="*/ 8437624 w 13346215"/>
              <a:gd name="connsiteY1489" fmla="*/ 6095093 h 8197067"/>
              <a:gd name="connsiteX1490" fmla="*/ 8461029 w 13346215"/>
              <a:gd name="connsiteY1490" fmla="*/ 6030338 h 8197067"/>
              <a:gd name="connsiteX1491" fmla="*/ 8533610 w 13346215"/>
              <a:gd name="connsiteY1491" fmla="*/ 5846943 h 8197067"/>
              <a:gd name="connsiteX1492" fmla="*/ 5944808 w 13346215"/>
              <a:gd name="connsiteY1492" fmla="*/ 5184874 h 8197067"/>
              <a:gd name="connsiteX1493" fmla="*/ 5962201 w 13346215"/>
              <a:gd name="connsiteY1493" fmla="*/ 5199972 h 8197067"/>
              <a:gd name="connsiteX1494" fmla="*/ 5969198 w 13346215"/>
              <a:gd name="connsiteY1494" fmla="*/ 5249699 h 8197067"/>
              <a:gd name="connsiteX1495" fmla="*/ 5945373 w 13346215"/>
              <a:gd name="connsiteY1495" fmla="*/ 5286751 h 8197067"/>
              <a:gd name="connsiteX1496" fmla="*/ 5904927 w 13346215"/>
              <a:gd name="connsiteY1496" fmla="*/ 5301780 h 8197067"/>
              <a:gd name="connsiteX1497" fmla="*/ 5862518 w 13346215"/>
              <a:gd name="connsiteY1497" fmla="*/ 5281072 h 8197067"/>
              <a:gd name="connsiteX1498" fmla="*/ 5856221 w 13346215"/>
              <a:gd name="connsiteY1498" fmla="*/ 5230860 h 8197067"/>
              <a:gd name="connsiteX1499" fmla="*/ 5879330 w 13346215"/>
              <a:gd name="connsiteY1499" fmla="*/ 5194293 h 8197067"/>
              <a:gd name="connsiteX1500" fmla="*/ 5919885 w 13346215"/>
              <a:gd name="connsiteY1500" fmla="*/ 5179334 h 8197067"/>
              <a:gd name="connsiteX1501" fmla="*/ 5944808 w 13346215"/>
              <a:gd name="connsiteY1501" fmla="*/ 5184874 h 8197067"/>
              <a:gd name="connsiteX1502" fmla="*/ 4890990 w 13346215"/>
              <a:gd name="connsiteY1502" fmla="*/ 4881871 h 8197067"/>
              <a:gd name="connsiteX1503" fmla="*/ 4717018 w 13346215"/>
              <a:gd name="connsiteY1503" fmla="*/ 5294092 h 8197067"/>
              <a:gd name="connsiteX1504" fmla="*/ 4592374 w 13346215"/>
              <a:gd name="connsiteY1504" fmla="*/ 5294092 h 8197067"/>
              <a:gd name="connsiteX1505" fmla="*/ 4601237 w 13346215"/>
              <a:gd name="connsiteY1505" fmla="*/ 5110144 h 8197067"/>
              <a:gd name="connsiteX1506" fmla="*/ 4604007 w 13346215"/>
              <a:gd name="connsiteY1506" fmla="*/ 5062011 h 8197067"/>
              <a:gd name="connsiteX1507" fmla="*/ 4610101 w 13346215"/>
              <a:gd name="connsiteY1507" fmla="*/ 5014291 h 8197067"/>
              <a:gd name="connsiteX1508" fmla="*/ 4604009 w 13346215"/>
              <a:gd name="connsiteY1508" fmla="*/ 5023157 h 8197067"/>
              <a:gd name="connsiteX1509" fmla="*/ 4584548 w 13346215"/>
              <a:gd name="connsiteY1509" fmla="*/ 5070875 h 8197067"/>
              <a:gd name="connsiteX1510" fmla="*/ 4564673 w 13346215"/>
              <a:gd name="connsiteY1510" fmla="*/ 5119010 h 8197067"/>
              <a:gd name="connsiteX1511" fmla="*/ 4484346 w 13346215"/>
              <a:gd name="connsiteY1511" fmla="*/ 5294092 h 8197067"/>
              <a:gd name="connsiteX1512" fmla="*/ 4361919 w 13346215"/>
              <a:gd name="connsiteY1512" fmla="*/ 5294092 h 8197067"/>
              <a:gd name="connsiteX1513" fmla="*/ 4389063 w 13346215"/>
              <a:gd name="connsiteY1513" fmla="*/ 4881871 h 8197067"/>
              <a:gd name="connsiteX1514" fmla="*/ 4489334 w 13346215"/>
              <a:gd name="connsiteY1514" fmla="*/ 4881871 h 8197067"/>
              <a:gd name="connsiteX1515" fmla="*/ 4468283 w 13346215"/>
              <a:gd name="connsiteY1515" fmla="*/ 5069697 h 8197067"/>
              <a:gd name="connsiteX1516" fmla="*/ 4451662 w 13346215"/>
              <a:gd name="connsiteY1516" fmla="*/ 5200457 h 8197067"/>
              <a:gd name="connsiteX1517" fmla="*/ 4456095 w 13346215"/>
              <a:gd name="connsiteY1517" fmla="*/ 5196024 h 8197067"/>
              <a:gd name="connsiteX1518" fmla="*/ 4484070 w 13346215"/>
              <a:gd name="connsiteY1518" fmla="*/ 5130229 h 8197067"/>
              <a:gd name="connsiteX1519" fmla="*/ 4512047 w 13346215"/>
              <a:gd name="connsiteY1519" fmla="*/ 5065266 h 8197067"/>
              <a:gd name="connsiteX1520" fmla="*/ 4600682 w 13346215"/>
              <a:gd name="connsiteY1520" fmla="*/ 4881871 h 8197067"/>
              <a:gd name="connsiteX1521" fmla="*/ 4683779 w 13346215"/>
              <a:gd name="connsiteY1521" fmla="*/ 4881871 h 8197067"/>
              <a:gd name="connsiteX1522" fmla="*/ 4678793 w 13346215"/>
              <a:gd name="connsiteY1522" fmla="*/ 5074130 h 8197067"/>
              <a:gd name="connsiteX1523" fmla="*/ 4674639 w 13346215"/>
              <a:gd name="connsiteY1523" fmla="*/ 5138678 h 8197067"/>
              <a:gd name="connsiteX1524" fmla="*/ 4668824 w 13346215"/>
              <a:gd name="connsiteY1524" fmla="*/ 5204890 h 8197067"/>
              <a:gd name="connsiteX1525" fmla="*/ 4675471 w 13346215"/>
              <a:gd name="connsiteY1525" fmla="*/ 5196024 h 8197067"/>
              <a:gd name="connsiteX1526" fmla="*/ 4699706 w 13346215"/>
              <a:gd name="connsiteY1526" fmla="*/ 5130021 h 8197067"/>
              <a:gd name="connsiteX1527" fmla="*/ 4723112 w 13346215"/>
              <a:gd name="connsiteY1527" fmla="*/ 5065267 h 8197067"/>
              <a:gd name="connsiteX1528" fmla="*/ 4795693 w 13346215"/>
              <a:gd name="connsiteY1528" fmla="*/ 4881871 h 8197067"/>
              <a:gd name="connsiteX1529" fmla="*/ 2206887 w 13346215"/>
              <a:gd name="connsiteY1529" fmla="*/ 4219802 h 8197067"/>
              <a:gd name="connsiteX1530" fmla="*/ 2224278 w 13346215"/>
              <a:gd name="connsiteY1530" fmla="*/ 4234899 h 8197067"/>
              <a:gd name="connsiteX1531" fmla="*/ 2231276 w 13346215"/>
              <a:gd name="connsiteY1531" fmla="*/ 4284627 h 8197067"/>
              <a:gd name="connsiteX1532" fmla="*/ 2207450 w 13346215"/>
              <a:gd name="connsiteY1532" fmla="*/ 4321678 h 8197067"/>
              <a:gd name="connsiteX1533" fmla="*/ 2167006 w 13346215"/>
              <a:gd name="connsiteY1533" fmla="*/ 4336708 h 8197067"/>
              <a:gd name="connsiteX1534" fmla="*/ 2124596 w 13346215"/>
              <a:gd name="connsiteY1534" fmla="*/ 4315999 h 8197067"/>
              <a:gd name="connsiteX1535" fmla="*/ 2118299 w 13346215"/>
              <a:gd name="connsiteY1535" fmla="*/ 4265787 h 8197067"/>
              <a:gd name="connsiteX1536" fmla="*/ 2141409 w 13346215"/>
              <a:gd name="connsiteY1536" fmla="*/ 4229220 h 8197067"/>
              <a:gd name="connsiteX1537" fmla="*/ 2181963 w 13346215"/>
              <a:gd name="connsiteY1537" fmla="*/ 4214262 h 8197067"/>
              <a:gd name="connsiteX1538" fmla="*/ 2206887 w 13346215"/>
              <a:gd name="connsiteY1538" fmla="*/ 4219802 h 8197067"/>
              <a:gd name="connsiteX1539" fmla="*/ 9136799 w 13346215"/>
              <a:gd name="connsiteY1539" fmla="*/ 5846943 h 8197067"/>
              <a:gd name="connsiteX1540" fmla="*/ 8962827 w 13346215"/>
              <a:gd name="connsiteY1540" fmla="*/ 6259164 h 8197067"/>
              <a:gd name="connsiteX1541" fmla="*/ 8838182 w 13346215"/>
              <a:gd name="connsiteY1541" fmla="*/ 6259164 h 8197067"/>
              <a:gd name="connsiteX1542" fmla="*/ 8847045 w 13346215"/>
              <a:gd name="connsiteY1542" fmla="*/ 6075216 h 8197067"/>
              <a:gd name="connsiteX1543" fmla="*/ 8849816 w 13346215"/>
              <a:gd name="connsiteY1543" fmla="*/ 6027083 h 8197067"/>
              <a:gd name="connsiteX1544" fmla="*/ 8855910 w 13346215"/>
              <a:gd name="connsiteY1544" fmla="*/ 5979363 h 8197067"/>
              <a:gd name="connsiteX1545" fmla="*/ 8849816 w 13346215"/>
              <a:gd name="connsiteY1545" fmla="*/ 5988229 h 8197067"/>
              <a:gd name="connsiteX1546" fmla="*/ 8830355 w 13346215"/>
              <a:gd name="connsiteY1546" fmla="*/ 6035947 h 8197067"/>
              <a:gd name="connsiteX1547" fmla="*/ 8810483 w 13346215"/>
              <a:gd name="connsiteY1547" fmla="*/ 6084082 h 8197067"/>
              <a:gd name="connsiteX1548" fmla="*/ 8730157 w 13346215"/>
              <a:gd name="connsiteY1548" fmla="*/ 6259164 h 8197067"/>
              <a:gd name="connsiteX1549" fmla="*/ 8607728 w 13346215"/>
              <a:gd name="connsiteY1549" fmla="*/ 6259164 h 8197067"/>
              <a:gd name="connsiteX1550" fmla="*/ 8634870 w 13346215"/>
              <a:gd name="connsiteY1550" fmla="*/ 5846943 h 8197067"/>
              <a:gd name="connsiteX1551" fmla="*/ 8735142 w 13346215"/>
              <a:gd name="connsiteY1551" fmla="*/ 5846943 h 8197067"/>
              <a:gd name="connsiteX1552" fmla="*/ 8714090 w 13346215"/>
              <a:gd name="connsiteY1552" fmla="*/ 6034769 h 8197067"/>
              <a:gd name="connsiteX1553" fmla="*/ 8697470 w 13346215"/>
              <a:gd name="connsiteY1553" fmla="*/ 6165528 h 8197067"/>
              <a:gd name="connsiteX1554" fmla="*/ 8701903 w 13346215"/>
              <a:gd name="connsiteY1554" fmla="*/ 6161096 h 8197067"/>
              <a:gd name="connsiteX1555" fmla="*/ 8729878 w 13346215"/>
              <a:gd name="connsiteY1555" fmla="*/ 6095301 h 8197067"/>
              <a:gd name="connsiteX1556" fmla="*/ 8757855 w 13346215"/>
              <a:gd name="connsiteY1556" fmla="*/ 6030338 h 8197067"/>
              <a:gd name="connsiteX1557" fmla="*/ 8846491 w 13346215"/>
              <a:gd name="connsiteY1557" fmla="*/ 5846943 h 8197067"/>
              <a:gd name="connsiteX1558" fmla="*/ 8929588 w 13346215"/>
              <a:gd name="connsiteY1558" fmla="*/ 5846943 h 8197067"/>
              <a:gd name="connsiteX1559" fmla="*/ 8924602 w 13346215"/>
              <a:gd name="connsiteY1559" fmla="*/ 6039202 h 8197067"/>
              <a:gd name="connsiteX1560" fmla="*/ 8920448 w 13346215"/>
              <a:gd name="connsiteY1560" fmla="*/ 6103750 h 8197067"/>
              <a:gd name="connsiteX1561" fmla="*/ 8914631 w 13346215"/>
              <a:gd name="connsiteY1561" fmla="*/ 6169961 h 8197067"/>
              <a:gd name="connsiteX1562" fmla="*/ 8921277 w 13346215"/>
              <a:gd name="connsiteY1562" fmla="*/ 6161095 h 8197067"/>
              <a:gd name="connsiteX1563" fmla="*/ 8945513 w 13346215"/>
              <a:gd name="connsiteY1563" fmla="*/ 6095093 h 8197067"/>
              <a:gd name="connsiteX1564" fmla="*/ 8968919 w 13346215"/>
              <a:gd name="connsiteY1564" fmla="*/ 6030338 h 8197067"/>
              <a:gd name="connsiteX1565" fmla="*/ 9041500 w 13346215"/>
              <a:gd name="connsiteY1565" fmla="*/ 5846943 h 8197067"/>
              <a:gd name="connsiteX1566" fmla="*/ 1153070 w 13346215"/>
              <a:gd name="connsiteY1566" fmla="*/ 3916799 h 8197067"/>
              <a:gd name="connsiteX1567" fmla="*/ 979097 w 13346215"/>
              <a:gd name="connsiteY1567" fmla="*/ 4329020 h 8197067"/>
              <a:gd name="connsiteX1568" fmla="*/ 854453 w 13346215"/>
              <a:gd name="connsiteY1568" fmla="*/ 4329019 h 8197067"/>
              <a:gd name="connsiteX1569" fmla="*/ 863317 w 13346215"/>
              <a:gd name="connsiteY1569" fmla="*/ 4145072 h 8197067"/>
              <a:gd name="connsiteX1570" fmla="*/ 866087 w 13346215"/>
              <a:gd name="connsiteY1570" fmla="*/ 4096939 h 8197067"/>
              <a:gd name="connsiteX1571" fmla="*/ 872180 w 13346215"/>
              <a:gd name="connsiteY1571" fmla="*/ 4049218 h 8197067"/>
              <a:gd name="connsiteX1572" fmla="*/ 866087 w 13346215"/>
              <a:gd name="connsiteY1572" fmla="*/ 4058084 h 8197067"/>
              <a:gd name="connsiteX1573" fmla="*/ 846627 w 13346215"/>
              <a:gd name="connsiteY1573" fmla="*/ 4105802 h 8197067"/>
              <a:gd name="connsiteX1574" fmla="*/ 826752 w 13346215"/>
              <a:gd name="connsiteY1574" fmla="*/ 4153938 h 8197067"/>
              <a:gd name="connsiteX1575" fmla="*/ 746425 w 13346215"/>
              <a:gd name="connsiteY1575" fmla="*/ 4329020 h 8197067"/>
              <a:gd name="connsiteX1576" fmla="*/ 623999 w 13346215"/>
              <a:gd name="connsiteY1576" fmla="*/ 4329020 h 8197067"/>
              <a:gd name="connsiteX1577" fmla="*/ 651142 w 13346215"/>
              <a:gd name="connsiteY1577" fmla="*/ 3916799 h 8197067"/>
              <a:gd name="connsiteX1578" fmla="*/ 751413 w 13346215"/>
              <a:gd name="connsiteY1578" fmla="*/ 3916799 h 8197067"/>
              <a:gd name="connsiteX1579" fmla="*/ 730361 w 13346215"/>
              <a:gd name="connsiteY1579" fmla="*/ 4104625 h 8197067"/>
              <a:gd name="connsiteX1580" fmla="*/ 713741 w 13346215"/>
              <a:gd name="connsiteY1580" fmla="*/ 4235384 h 8197067"/>
              <a:gd name="connsiteX1581" fmla="*/ 718176 w 13346215"/>
              <a:gd name="connsiteY1581" fmla="*/ 4230951 h 8197067"/>
              <a:gd name="connsiteX1582" fmla="*/ 746149 w 13346215"/>
              <a:gd name="connsiteY1582" fmla="*/ 4165157 h 8197067"/>
              <a:gd name="connsiteX1583" fmla="*/ 774126 w 13346215"/>
              <a:gd name="connsiteY1583" fmla="*/ 4100194 h 8197067"/>
              <a:gd name="connsiteX1584" fmla="*/ 862762 w 13346215"/>
              <a:gd name="connsiteY1584" fmla="*/ 3916799 h 8197067"/>
              <a:gd name="connsiteX1585" fmla="*/ 945858 w 13346215"/>
              <a:gd name="connsiteY1585" fmla="*/ 3916798 h 8197067"/>
              <a:gd name="connsiteX1586" fmla="*/ 940874 w 13346215"/>
              <a:gd name="connsiteY1586" fmla="*/ 4109058 h 8197067"/>
              <a:gd name="connsiteX1587" fmla="*/ 936720 w 13346215"/>
              <a:gd name="connsiteY1587" fmla="*/ 4173606 h 8197067"/>
              <a:gd name="connsiteX1588" fmla="*/ 930902 w 13346215"/>
              <a:gd name="connsiteY1588" fmla="*/ 4239817 h 8197067"/>
              <a:gd name="connsiteX1589" fmla="*/ 937550 w 13346215"/>
              <a:gd name="connsiteY1589" fmla="*/ 4230951 h 8197067"/>
              <a:gd name="connsiteX1590" fmla="*/ 961785 w 13346215"/>
              <a:gd name="connsiteY1590" fmla="*/ 4164949 h 8197067"/>
              <a:gd name="connsiteX1591" fmla="*/ 985190 w 13346215"/>
              <a:gd name="connsiteY1591" fmla="*/ 4100194 h 8197067"/>
              <a:gd name="connsiteX1592" fmla="*/ 1057772 w 13346215"/>
              <a:gd name="connsiteY1592" fmla="*/ 3916799 h 8197067"/>
              <a:gd name="connsiteX1593" fmla="*/ 5398882 w 13346215"/>
              <a:gd name="connsiteY1593" fmla="*/ 4881871 h 8197067"/>
              <a:gd name="connsiteX1594" fmla="*/ 5224909 w 13346215"/>
              <a:gd name="connsiteY1594" fmla="*/ 5294092 h 8197067"/>
              <a:gd name="connsiteX1595" fmla="*/ 5100264 w 13346215"/>
              <a:gd name="connsiteY1595" fmla="*/ 5294092 h 8197067"/>
              <a:gd name="connsiteX1596" fmla="*/ 5109128 w 13346215"/>
              <a:gd name="connsiteY1596" fmla="*/ 5110144 h 8197067"/>
              <a:gd name="connsiteX1597" fmla="*/ 5111899 w 13346215"/>
              <a:gd name="connsiteY1597" fmla="*/ 5062011 h 8197067"/>
              <a:gd name="connsiteX1598" fmla="*/ 5117992 w 13346215"/>
              <a:gd name="connsiteY1598" fmla="*/ 5014291 h 8197067"/>
              <a:gd name="connsiteX1599" fmla="*/ 5111898 w 13346215"/>
              <a:gd name="connsiteY1599" fmla="*/ 5023157 h 8197067"/>
              <a:gd name="connsiteX1600" fmla="*/ 5092440 w 13346215"/>
              <a:gd name="connsiteY1600" fmla="*/ 5070875 h 8197067"/>
              <a:gd name="connsiteX1601" fmla="*/ 5072566 w 13346215"/>
              <a:gd name="connsiteY1601" fmla="*/ 5119010 h 8197067"/>
              <a:gd name="connsiteX1602" fmla="*/ 4992240 w 13346215"/>
              <a:gd name="connsiteY1602" fmla="*/ 5294092 h 8197067"/>
              <a:gd name="connsiteX1603" fmla="*/ 4869809 w 13346215"/>
              <a:gd name="connsiteY1603" fmla="*/ 5294092 h 8197067"/>
              <a:gd name="connsiteX1604" fmla="*/ 4896953 w 13346215"/>
              <a:gd name="connsiteY1604" fmla="*/ 4881871 h 8197067"/>
              <a:gd name="connsiteX1605" fmla="*/ 4997224 w 13346215"/>
              <a:gd name="connsiteY1605" fmla="*/ 4881871 h 8197067"/>
              <a:gd name="connsiteX1606" fmla="*/ 4976172 w 13346215"/>
              <a:gd name="connsiteY1606" fmla="*/ 5069697 h 8197067"/>
              <a:gd name="connsiteX1607" fmla="*/ 4959553 w 13346215"/>
              <a:gd name="connsiteY1607" fmla="*/ 5200457 h 8197067"/>
              <a:gd name="connsiteX1608" fmla="*/ 4963987 w 13346215"/>
              <a:gd name="connsiteY1608" fmla="*/ 5196024 h 8197067"/>
              <a:gd name="connsiteX1609" fmla="*/ 4991960 w 13346215"/>
              <a:gd name="connsiteY1609" fmla="*/ 5130230 h 8197067"/>
              <a:gd name="connsiteX1610" fmla="*/ 5019938 w 13346215"/>
              <a:gd name="connsiteY1610" fmla="*/ 5065267 h 8197067"/>
              <a:gd name="connsiteX1611" fmla="*/ 5108573 w 13346215"/>
              <a:gd name="connsiteY1611" fmla="*/ 4881871 h 8197067"/>
              <a:gd name="connsiteX1612" fmla="*/ 5191671 w 13346215"/>
              <a:gd name="connsiteY1612" fmla="*/ 4881871 h 8197067"/>
              <a:gd name="connsiteX1613" fmla="*/ 5186685 w 13346215"/>
              <a:gd name="connsiteY1613" fmla="*/ 5074130 h 8197067"/>
              <a:gd name="connsiteX1614" fmla="*/ 5182530 w 13346215"/>
              <a:gd name="connsiteY1614" fmla="*/ 5138679 h 8197067"/>
              <a:gd name="connsiteX1615" fmla="*/ 5176713 w 13346215"/>
              <a:gd name="connsiteY1615" fmla="*/ 5204890 h 8197067"/>
              <a:gd name="connsiteX1616" fmla="*/ 5183359 w 13346215"/>
              <a:gd name="connsiteY1616" fmla="*/ 5196024 h 8197067"/>
              <a:gd name="connsiteX1617" fmla="*/ 5207597 w 13346215"/>
              <a:gd name="connsiteY1617" fmla="*/ 5130021 h 8197067"/>
              <a:gd name="connsiteX1618" fmla="*/ 5231003 w 13346215"/>
              <a:gd name="connsiteY1618" fmla="*/ 5065267 h 8197067"/>
              <a:gd name="connsiteX1619" fmla="*/ 5303584 w 13346215"/>
              <a:gd name="connsiteY1619" fmla="*/ 4881871 h 8197067"/>
              <a:gd name="connsiteX1620" fmla="*/ 9644689 w 13346215"/>
              <a:gd name="connsiteY1620" fmla="*/ 5846943 h 8197067"/>
              <a:gd name="connsiteX1621" fmla="*/ 9470717 w 13346215"/>
              <a:gd name="connsiteY1621" fmla="*/ 6259164 h 8197067"/>
              <a:gd name="connsiteX1622" fmla="*/ 9346072 w 13346215"/>
              <a:gd name="connsiteY1622" fmla="*/ 6259164 h 8197067"/>
              <a:gd name="connsiteX1623" fmla="*/ 9354936 w 13346215"/>
              <a:gd name="connsiteY1623" fmla="*/ 6075216 h 8197067"/>
              <a:gd name="connsiteX1624" fmla="*/ 9357706 w 13346215"/>
              <a:gd name="connsiteY1624" fmla="*/ 6027083 h 8197067"/>
              <a:gd name="connsiteX1625" fmla="*/ 9363799 w 13346215"/>
              <a:gd name="connsiteY1625" fmla="*/ 5979363 h 8197067"/>
              <a:gd name="connsiteX1626" fmla="*/ 9357706 w 13346215"/>
              <a:gd name="connsiteY1626" fmla="*/ 5988229 h 8197067"/>
              <a:gd name="connsiteX1627" fmla="*/ 9338246 w 13346215"/>
              <a:gd name="connsiteY1627" fmla="*/ 6035947 h 8197067"/>
              <a:gd name="connsiteX1628" fmla="*/ 9318372 w 13346215"/>
              <a:gd name="connsiteY1628" fmla="*/ 6084082 h 8197067"/>
              <a:gd name="connsiteX1629" fmla="*/ 9238047 w 13346215"/>
              <a:gd name="connsiteY1629" fmla="*/ 6259164 h 8197067"/>
              <a:gd name="connsiteX1630" fmla="*/ 9115617 w 13346215"/>
              <a:gd name="connsiteY1630" fmla="*/ 6259164 h 8197067"/>
              <a:gd name="connsiteX1631" fmla="*/ 9142761 w 13346215"/>
              <a:gd name="connsiteY1631" fmla="*/ 5846943 h 8197067"/>
              <a:gd name="connsiteX1632" fmla="*/ 9243033 w 13346215"/>
              <a:gd name="connsiteY1632" fmla="*/ 5846943 h 8197067"/>
              <a:gd name="connsiteX1633" fmla="*/ 9221981 w 13346215"/>
              <a:gd name="connsiteY1633" fmla="*/ 6034769 h 8197067"/>
              <a:gd name="connsiteX1634" fmla="*/ 9205361 w 13346215"/>
              <a:gd name="connsiteY1634" fmla="*/ 6165528 h 8197067"/>
              <a:gd name="connsiteX1635" fmla="*/ 9209794 w 13346215"/>
              <a:gd name="connsiteY1635" fmla="*/ 6161096 h 8197067"/>
              <a:gd name="connsiteX1636" fmla="*/ 9237768 w 13346215"/>
              <a:gd name="connsiteY1636" fmla="*/ 6095301 h 8197067"/>
              <a:gd name="connsiteX1637" fmla="*/ 9265745 w 13346215"/>
              <a:gd name="connsiteY1637" fmla="*/ 6030338 h 8197067"/>
              <a:gd name="connsiteX1638" fmla="*/ 9354381 w 13346215"/>
              <a:gd name="connsiteY1638" fmla="*/ 5846943 h 8197067"/>
              <a:gd name="connsiteX1639" fmla="*/ 9437478 w 13346215"/>
              <a:gd name="connsiteY1639" fmla="*/ 5846943 h 8197067"/>
              <a:gd name="connsiteX1640" fmla="*/ 9432493 w 13346215"/>
              <a:gd name="connsiteY1640" fmla="*/ 6039202 h 8197067"/>
              <a:gd name="connsiteX1641" fmla="*/ 9428338 w 13346215"/>
              <a:gd name="connsiteY1641" fmla="*/ 6103750 h 8197067"/>
              <a:gd name="connsiteX1642" fmla="*/ 9422521 w 13346215"/>
              <a:gd name="connsiteY1642" fmla="*/ 6169962 h 8197067"/>
              <a:gd name="connsiteX1643" fmla="*/ 9429169 w 13346215"/>
              <a:gd name="connsiteY1643" fmla="*/ 6161095 h 8197067"/>
              <a:gd name="connsiteX1644" fmla="*/ 9453405 w 13346215"/>
              <a:gd name="connsiteY1644" fmla="*/ 6095093 h 8197067"/>
              <a:gd name="connsiteX1645" fmla="*/ 9476810 w 13346215"/>
              <a:gd name="connsiteY1645" fmla="*/ 6030338 h 8197067"/>
              <a:gd name="connsiteX1646" fmla="*/ 9549391 w 13346215"/>
              <a:gd name="connsiteY1646" fmla="*/ 5846943 h 8197067"/>
              <a:gd name="connsiteX1647" fmla="*/ 1660961 w 13346215"/>
              <a:gd name="connsiteY1647" fmla="*/ 3916798 h 8197067"/>
              <a:gd name="connsiteX1648" fmla="*/ 1486989 w 13346215"/>
              <a:gd name="connsiteY1648" fmla="*/ 4329020 h 8197067"/>
              <a:gd name="connsiteX1649" fmla="*/ 1362344 w 13346215"/>
              <a:gd name="connsiteY1649" fmla="*/ 4329020 h 8197067"/>
              <a:gd name="connsiteX1650" fmla="*/ 1371206 w 13346215"/>
              <a:gd name="connsiteY1650" fmla="*/ 4145071 h 8197067"/>
              <a:gd name="connsiteX1651" fmla="*/ 1373977 w 13346215"/>
              <a:gd name="connsiteY1651" fmla="*/ 4096939 h 8197067"/>
              <a:gd name="connsiteX1652" fmla="*/ 1380071 w 13346215"/>
              <a:gd name="connsiteY1652" fmla="*/ 4049218 h 8197067"/>
              <a:gd name="connsiteX1653" fmla="*/ 1373977 w 13346215"/>
              <a:gd name="connsiteY1653" fmla="*/ 4058084 h 8197067"/>
              <a:gd name="connsiteX1654" fmla="*/ 1354517 w 13346215"/>
              <a:gd name="connsiteY1654" fmla="*/ 4105803 h 8197067"/>
              <a:gd name="connsiteX1655" fmla="*/ 1334645 w 13346215"/>
              <a:gd name="connsiteY1655" fmla="*/ 4153938 h 8197067"/>
              <a:gd name="connsiteX1656" fmla="*/ 1254319 w 13346215"/>
              <a:gd name="connsiteY1656" fmla="*/ 4329020 h 8197067"/>
              <a:gd name="connsiteX1657" fmla="*/ 1131889 w 13346215"/>
              <a:gd name="connsiteY1657" fmla="*/ 4329020 h 8197067"/>
              <a:gd name="connsiteX1658" fmla="*/ 1159032 w 13346215"/>
              <a:gd name="connsiteY1658" fmla="*/ 3916799 h 8197067"/>
              <a:gd name="connsiteX1659" fmla="*/ 1259304 w 13346215"/>
              <a:gd name="connsiteY1659" fmla="*/ 3916799 h 8197067"/>
              <a:gd name="connsiteX1660" fmla="*/ 1238251 w 13346215"/>
              <a:gd name="connsiteY1660" fmla="*/ 4104625 h 8197067"/>
              <a:gd name="connsiteX1661" fmla="*/ 1221632 w 13346215"/>
              <a:gd name="connsiteY1661" fmla="*/ 4235384 h 8197067"/>
              <a:gd name="connsiteX1662" fmla="*/ 1226065 w 13346215"/>
              <a:gd name="connsiteY1662" fmla="*/ 4230951 h 8197067"/>
              <a:gd name="connsiteX1663" fmla="*/ 1254040 w 13346215"/>
              <a:gd name="connsiteY1663" fmla="*/ 4165157 h 8197067"/>
              <a:gd name="connsiteX1664" fmla="*/ 1282016 w 13346215"/>
              <a:gd name="connsiteY1664" fmla="*/ 4100194 h 8197067"/>
              <a:gd name="connsiteX1665" fmla="*/ 1370652 w 13346215"/>
              <a:gd name="connsiteY1665" fmla="*/ 3916799 h 8197067"/>
              <a:gd name="connsiteX1666" fmla="*/ 1453749 w 13346215"/>
              <a:gd name="connsiteY1666" fmla="*/ 3916799 h 8197067"/>
              <a:gd name="connsiteX1667" fmla="*/ 1448763 w 13346215"/>
              <a:gd name="connsiteY1667" fmla="*/ 4109058 h 8197067"/>
              <a:gd name="connsiteX1668" fmla="*/ 1444609 w 13346215"/>
              <a:gd name="connsiteY1668" fmla="*/ 4173606 h 8197067"/>
              <a:gd name="connsiteX1669" fmla="*/ 1438792 w 13346215"/>
              <a:gd name="connsiteY1669" fmla="*/ 4239817 h 8197067"/>
              <a:gd name="connsiteX1670" fmla="*/ 1445438 w 13346215"/>
              <a:gd name="connsiteY1670" fmla="*/ 4230951 h 8197067"/>
              <a:gd name="connsiteX1671" fmla="*/ 1469675 w 13346215"/>
              <a:gd name="connsiteY1671" fmla="*/ 4164949 h 8197067"/>
              <a:gd name="connsiteX1672" fmla="*/ 1493081 w 13346215"/>
              <a:gd name="connsiteY1672" fmla="*/ 4100194 h 8197067"/>
              <a:gd name="connsiteX1673" fmla="*/ 1565661 w 13346215"/>
              <a:gd name="connsiteY1673" fmla="*/ 3916798 h 8197067"/>
              <a:gd name="connsiteX1674" fmla="*/ 5906773 w 13346215"/>
              <a:gd name="connsiteY1674" fmla="*/ 4881871 h 8197067"/>
              <a:gd name="connsiteX1675" fmla="*/ 5732801 w 13346215"/>
              <a:gd name="connsiteY1675" fmla="*/ 5294092 h 8197067"/>
              <a:gd name="connsiteX1676" fmla="*/ 5608155 w 13346215"/>
              <a:gd name="connsiteY1676" fmla="*/ 5294092 h 8197067"/>
              <a:gd name="connsiteX1677" fmla="*/ 5617020 w 13346215"/>
              <a:gd name="connsiteY1677" fmla="*/ 5110144 h 8197067"/>
              <a:gd name="connsiteX1678" fmla="*/ 5619790 w 13346215"/>
              <a:gd name="connsiteY1678" fmla="*/ 5062011 h 8197067"/>
              <a:gd name="connsiteX1679" fmla="*/ 5625882 w 13346215"/>
              <a:gd name="connsiteY1679" fmla="*/ 5014291 h 8197067"/>
              <a:gd name="connsiteX1680" fmla="*/ 5619788 w 13346215"/>
              <a:gd name="connsiteY1680" fmla="*/ 5023157 h 8197067"/>
              <a:gd name="connsiteX1681" fmla="*/ 5600328 w 13346215"/>
              <a:gd name="connsiteY1681" fmla="*/ 5070875 h 8197067"/>
              <a:gd name="connsiteX1682" fmla="*/ 5580455 w 13346215"/>
              <a:gd name="connsiteY1682" fmla="*/ 5119010 h 8197067"/>
              <a:gd name="connsiteX1683" fmla="*/ 5500130 w 13346215"/>
              <a:gd name="connsiteY1683" fmla="*/ 5294092 h 8197067"/>
              <a:gd name="connsiteX1684" fmla="*/ 5377701 w 13346215"/>
              <a:gd name="connsiteY1684" fmla="*/ 5294092 h 8197067"/>
              <a:gd name="connsiteX1685" fmla="*/ 5404845 w 13346215"/>
              <a:gd name="connsiteY1685" fmla="*/ 4881871 h 8197067"/>
              <a:gd name="connsiteX1686" fmla="*/ 5505116 w 13346215"/>
              <a:gd name="connsiteY1686" fmla="*/ 4881871 h 8197067"/>
              <a:gd name="connsiteX1687" fmla="*/ 5484063 w 13346215"/>
              <a:gd name="connsiteY1687" fmla="*/ 5069697 h 8197067"/>
              <a:gd name="connsiteX1688" fmla="*/ 5467445 w 13346215"/>
              <a:gd name="connsiteY1688" fmla="*/ 5200457 h 8197067"/>
              <a:gd name="connsiteX1689" fmla="*/ 5471877 w 13346215"/>
              <a:gd name="connsiteY1689" fmla="*/ 5196024 h 8197067"/>
              <a:gd name="connsiteX1690" fmla="*/ 5499852 w 13346215"/>
              <a:gd name="connsiteY1690" fmla="*/ 5130230 h 8197067"/>
              <a:gd name="connsiteX1691" fmla="*/ 5527828 w 13346215"/>
              <a:gd name="connsiteY1691" fmla="*/ 5065267 h 8197067"/>
              <a:gd name="connsiteX1692" fmla="*/ 5616465 w 13346215"/>
              <a:gd name="connsiteY1692" fmla="*/ 4881871 h 8197067"/>
              <a:gd name="connsiteX1693" fmla="*/ 5699562 w 13346215"/>
              <a:gd name="connsiteY1693" fmla="*/ 4881871 h 8197067"/>
              <a:gd name="connsiteX1694" fmla="*/ 5694575 w 13346215"/>
              <a:gd name="connsiteY1694" fmla="*/ 5074130 h 8197067"/>
              <a:gd name="connsiteX1695" fmla="*/ 5690420 w 13346215"/>
              <a:gd name="connsiteY1695" fmla="*/ 5138679 h 8197067"/>
              <a:gd name="connsiteX1696" fmla="*/ 5684604 w 13346215"/>
              <a:gd name="connsiteY1696" fmla="*/ 5204890 h 8197067"/>
              <a:gd name="connsiteX1697" fmla="*/ 5691253 w 13346215"/>
              <a:gd name="connsiteY1697" fmla="*/ 5196024 h 8197067"/>
              <a:gd name="connsiteX1698" fmla="*/ 5715488 w 13346215"/>
              <a:gd name="connsiteY1698" fmla="*/ 5130021 h 8197067"/>
              <a:gd name="connsiteX1699" fmla="*/ 5738892 w 13346215"/>
              <a:gd name="connsiteY1699" fmla="*/ 5065266 h 8197067"/>
              <a:gd name="connsiteX1700" fmla="*/ 5811474 w 13346215"/>
              <a:gd name="connsiteY1700" fmla="*/ 4881871 h 8197067"/>
              <a:gd name="connsiteX1701" fmla="*/ 10202630 w 13346215"/>
              <a:gd name="connsiteY1701" fmla="*/ 5846943 h 8197067"/>
              <a:gd name="connsiteX1702" fmla="*/ 10035302 w 13346215"/>
              <a:gd name="connsiteY1702" fmla="*/ 6012034 h 8197067"/>
              <a:gd name="connsiteX1703" fmla="*/ 10120074 w 13346215"/>
              <a:gd name="connsiteY1703" fmla="*/ 6259104 h 8197067"/>
              <a:gd name="connsiteX1704" fmla="*/ 10014248 w 13346215"/>
              <a:gd name="connsiteY1704" fmla="*/ 6259104 h 8197067"/>
              <a:gd name="connsiteX1705" fmla="*/ 9961058 w 13346215"/>
              <a:gd name="connsiteY1705" fmla="*/ 6090143 h 8197067"/>
              <a:gd name="connsiteX1706" fmla="*/ 9899557 w 13346215"/>
              <a:gd name="connsiteY1706" fmla="*/ 6151080 h 8197067"/>
              <a:gd name="connsiteX1707" fmla="*/ 9871299 w 13346215"/>
              <a:gd name="connsiteY1707" fmla="*/ 6259103 h 8197067"/>
              <a:gd name="connsiteX1708" fmla="*/ 9772193 w 13346215"/>
              <a:gd name="connsiteY1708" fmla="*/ 6259104 h 8197067"/>
              <a:gd name="connsiteX1709" fmla="*/ 9874625 w 13346215"/>
              <a:gd name="connsiteY1709" fmla="*/ 5846943 h 8197067"/>
              <a:gd name="connsiteX1710" fmla="*/ 9973802 w 13346215"/>
              <a:gd name="connsiteY1710" fmla="*/ 5846943 h 8197067"/>
              <a:gd name="connsiteX1711" fmla="*/ 9933354 w 13346215"/>
              <a:gd name="connsiteY1711" fmla="*/ 6009819 h 8197067"/>
              <a:gd name="connsiteX1712" fmla="*/ 10090710 w 13346215"/>
              <a:gd name="connsiteY1712" fmla="*/ 5846943 h 8197067"/>
              <a:gd name="connsiteX1713" fmla="*/ 11598856 w 13346215"/>
              <a:gd name="connsiteY1713" fmla="*/ 6149946 h 8197067"/>
              <a:gd name="connsiteX1714" fmla="*/ 11616250 w 13346215"/>
              <a:gd name="connsiteY1714" fmla="*/ 6165044 h 8197067"/>
              <a:gd name="connsiteX1715" fmla="*/ 11623244 w 13346215"/>
              <a:gd name="connsiteY1715" fmla="*/ 6214771 h 8197067"/>
              <a:gd name="connsiteX1716" fmla="*/ 11599422 w 13346215"/>
              <a:gd name="connsiteY1716" fmla="*/ 6251823 h 8197067"/>
              <a:gd name="connsiteX1717" fmla="*/ 11558976 w 13346215"/>
              <a:gd name="connsiteY1717" fmla="*/ 6266852 h 8197067"/>
              <a:gd name="connsiteX1718" fmla="*/ 11516564 w 13346215"/>
              <a:gd name="connsiteY1718" fmla="*/ 6246143 h 8197067"/>
              <a:gd name="connsiteX1719" fmla="*/ 11510270 w 13346215"/>
              <a:gd name="connsiteY1719" fmla="*/ 6195932 h 8197067"/>
              <a:gd name="connsiteX1720" fmla="*/ 11533378 w 13346215"/>
              <a:gd name="connsiteY1720" fmla="*/ 6159365 h 8197067"/>
              <a:gd name="connsiteX1721" fmla="*/ 11573934 w 13346215"/>
              <a:gd name="connsiteY1721" fmla="*/ 6144406 h 8197067"/>
              <a:gd name="connsiteX1722" fmla="*/ 11598856 w 13346215"/>
              <a:gd name="connsiteY1722" fmla="*/ 6149946 h 8197067"/>
              <a:gd name="connsiteX1723" fmla="*/ 2168850 w 13346215"/>
              <a:gd name="connsiteY1723" fmla="*/ 3916798 h 8197067"/>
              <a:gd name="connsiteX1724" fmla="*/ 1994879 w 13346215"/>
              <a:gd name="connsiteY1724" fmla="*/ 4329020 h 8197067"/>
              <a:gd name="connsiteX1725" fmla="*/ 1870234 w 13346215"/>
              <a:gd name="connsiteY1725" fmla="*/ 4329020 h 8197067"/>
              <a:gd name="connsiteX1726" fmla="*/ 1879097 w 13346215"/>
              <a:gd name="connsiteY1726" fmla="*/ 4145071 h 8197067"/>
              <a:gd name="connsiteX1727" fmla="*/ 1881868 w 13346215"/>
              <a:gd name="connsiteY1727" fmla="*/ 4096939 h 8197067"/>
              <a:gd name="connsiteX1728" fmla="*/ 1887961 w 13346215"/>
              <a:gd name="connsiteY1728" fmla="*/ 4049218 h 8197067"/>
              <a:gd name="connsiteX1729" fmla="*/ 1881867 w 13346215"/>
              <a:gd name="connsiteY1729" fmla="*/ 4058085 h 8197067"/>
              <a:gd name="connsiteX1730" fmla="*/ 1862407 w 13346215"/>
              <a:gd name="connsiteY1730" fmla="*/ 4105802 h 8197067"/>
              <a:gd name="connsiteX1731" fmla="*/ 1842533 w 13346215"/>
              <a:gd name="connsiteY1731" fmla="*/ 4153937 h 8197067"/>
              <a:gd name="connsiteX1732" fmla="*/ 1762208 w 13346215"/>
              <a:gd name="connsiteY1732" fmla="*/ 4329020 h 8197067"/>
              <a:gd name="connsiteX1733" fmla="*/ 1639779 w 13346215"/>
              <a:gd name="connsiteY1733" fmla="*/ 4329020 h 8197067"/>
              <a:gd name="connsiteX1734" fmla="*/ 1666922 w 13346215"/>
              <a:gd name="connsiteY1734" fmla="*/ 3916798 h 8197067"/>
              <a:gd name="connsiteX1735" fmla="*/ 1767194 w 13346215"/>
              <a:gd name="connsiteY1735" fmla="*/ 3916798 h 8197067"/>
              <a:gd name="connsiteX1736" fmla="*/ 1746142 w 13346215"/>
              <a:gd name="connsiteY1736" fmla="*/ 4104624 h 8197067"/>
              <a:gd name="connsiteX1737" fmla="*/ 1729523 w 13346215"/>
              <a:gd name="connsiteY1737" fmla="*/ 4235384 h 8197067"/>
              <a:gd name="connsiteX1738" fmla="*/ 1733955 w 13346215"/>
              <a:gd name="connsiteY1738" fmla="*/ 4230951 h 8197067"/>
              <a:gd name="connsiteX1739" fmla="*/ 1761931 w 13346215"/>
              <a:gd name="connsiteY1739" fmla="*/ 4165157 h 8197067"/>
              <a:gd name="connsiteX1740" fmla="*/ 1789907 w 13346215"/>
              <a:gd name="connsiteY1740" fmla="*/ 4100194 h 8197067"/>
              <a:gd name="connsiteX1741" fmla="*/ 1878542 w 13346215"/>
              <a:gd name="connsiteY1741" fmla="*/ 3916798 h 8197067"/>
              <a:gd name="connsiteX1742" fmla="*/ 1961640 w 13346215"/>
              <a:gd name="connsiteY1742" fmla="*/ 3916799 h 8197067"/>
              <a:gd name="connsiteX1743" fmla="*/ 1956654 w 13346215"/>
              <a:gd name="connsiteY1743" fmla="*/ 4109058 h 8197067"/>
              <a:gd name="connsiteX1744" fmla="*/ 1952499 w 13346215"/>
              <a:gd name="connsiteY1744" fmla="*/ 4173606 h 8197067"/>
              <a:gd name="connsiteX1745" fmla="*/ 1946683 w 13346215"/>
              <a:gd name="connsiteY1745" fmla="*/ 4239817 h 8197067"/>
              <a:gd name="connsiteX1746" fmla="*/ 1953332 w 13346215"/>
              <a:gd name="connsiteY1746" fmla="*/ 4230951 h 8197067"/>
              <a:gd name="connsiteX1747" fmla="*/ 1977566 w 13346215"/>
              <a:gd name="connsiteY1747" fmla="*/ 4164948 h 8197067"/>
              <a:gd name="connsiteX1748" fmla="*/ 2000971 w 13346215"/>
              <a:gd name="connsiteY1748" fmla="*/ 4100194 h 8197067"/>
              <a:gd name="connsiteX1749" fmla="*/ 2073553 w 13346215"/>
              <a:gd name="connsiteY1749" fmla="*/ 3916799 h 8197067"/>
              <a:gd name="connsiteX1750" fmla="*/ 10499238 w 13346215"/>
              <a:gd name="connsiteY1750" fmla="*/ 5846943 h 8197067"/>
              <a:gd name="connsiteX1751" fmla="*/ 10429978 w 13346215"/>
              <a:gd name="connsiteY1751" fmla="*/ 6123974 h 8197067"/>
              <a:gd name="connsiteX1752" fmla="*/ 10374302 w 13346215"/>
              <a:gd name="connsiteY1752" fmla="*/ 6225782 h 8197067"/>
              <a:gd name="connsiteX1753" fmla="*/ 10267154 w 13346215"/>
              <a:gd name="connsiteY1753" fmla="*/ 6266922 h 8197067"/>
              <a:gd name="connsiteX1754" fmla="*/ 10186954 w 13346215"/>
              <a:gd name="connsiteY1754" fmla="*/ 6246144 h 8197067"/>
              <a:gd name="connsiteX1755" fmla="*/ 10144152 w 13346215"/>
              <a:gd name="connsiteY1755" fmla="*/ 6187136 h 8197067"/>
              <a:gd name="connsiteX1756" fmla="*/ 10219506 w 13346215"/>
              <a:gd name="connsiteY1756" fmla="*/ 6144474 h 8197067"/>
              <a:gd name="connsiteX1757" fmla="*/ 10236404 w 13346215"/>
              <a:gd name="connsiteY1757" fmla="*/ 6173631 h 8197067"/>
              <a:gd name="connsiteX1758" fmla="*/ 10259952 w 13346215"/>
              <a:gd name="connsiteY1758" fmla="*/ 6181595 h 8197067"/>
              <a:gd name="connsiteX1759" fmla="*/ 10306126 w 13346215"/>
              <a:gd name="connsiteY1759" fmla="*/ 6164627 h 8197067"/>
              <a:gd name="connsiteX1760" fmla="*/ 10335250 w 13346215"/>
              <a:gd name="connsiteY1760" fmla="*/ 6107352 h 8197067"/>
              <a:gd name="connsiteX1761" fmla="*/ 10400062 w 13346215"/>
              <a:gd name="connsiteY1761" fmla="*/ 5846943 h 8197067"/>
              <a:gd name="connsiteX1762" fmla="*/ 6464712 w 13346215"/>
              <a:gd name="connsiteY1762" fmla="*/ 4881871 h 8197067"/>
              <a:gd name="connsiteX1763" fmla="*/ 6297387 w 13346215"/>
              <a:gd name="connsiteY1763" fmla="*/ 5046963 h 8197067"/>
              <a:gd name="connsiteX1764" fmla="*/ 6382159 w 13346215"/>
              <a:gd name="connsiteY1764" fmla="*/ 5294032 h 8197067"/>
              <a:gd name="connsiteX1765" fmla="*/ 6276330 w 13346215"/>
              <a:gd name="connsiteY1765" fmla="*/ 5294032 h 8197067"/>
              <a:gd name="connsiteX1766" fmla="*/ 6223141 w 13346215"/>
              <a:gd name="connsiteY1766" fmla="*/ 5125072 h 8197067"/>
              <a:gd name="connsiteX1767" fmla="*/ 6161640 w 13346215"/>
              <a:gd name="connsiteY1767" fmla="*/ 5186009 h 8197067"/>
              <a:gd name="connsiteX1768" fmla="*/ 6133383 w 13346215"/>
              <a:gd name="connsiteY1768" fmla="*/ 5294032 h 8197067"/>
              <a:gd name="connsiteX1769" fmla="*/ 6034277 w 13346215"/>
              <a:gd name="connsiteY1769" fmla="*/ 5294032 h 8197067"/>
              <a:gd name="connsiteX1770" fmla="*/ 6136709 w 13346215"/>
              <a:gd name="connsiteY1770" fmla="*/ 4881871 h 8197067"/>
              <a:gd name="connsiteX1771" fmla="*/ 6235885 w 13346215"/>
              <a:gd name="connsiteY1771" fmla="*/ 4881871 h 8197067"/>
              <a:gd name="connsiteX1772" fmla="*/ 6195437 w 13346215"/>
              <a:gd name="connsiteY1772" fmla="*/ 5044748 h 8197067"/>
              <a:gd name="connsiteX1773" fmla="*/ 6352791 w 13346215"/>
              <a:gd name="connsiteY1773" fmla="*/ 4881871 h 8197067"/>
              <a:gd name="connsiteX1774" fmla="*/ 7860936 w 13346215"/>
              <a:gd name="connsiteY1774" fmla="*/ 5184873 h 8197067"/>
              <a:gd name="connsiteX1775" fmla="*/ 7878328 w 13346215"/>
              <a:gd name="connsiteY1775" fmla="*/ 5199971 h 8197067"/>
              <a:gd name="connsiteX1776" fmla="*/ 7885323 w 13346215"/>
              <a:gd name="connsiteY1776" fmla="*/ 5249699 h 8197067"/>
              <a:gd name="connsiteX1777" fmla="*/ 7861500 w 13346215"/>
              <a:gd name="connsiteY1777" fmla="*/ 5286750 h 8197067"/>
              <a:gd name="connsiteX1778" fmla="*/ 7821055 w 13346215"/>
              <a:gd name="connsiteY1778" fmla="*/ 5301779 h 8197067"/>
              <a:gd name="connsiteX1779" fmla="*/ 7778643 w 13346215"/>
              <a:gd name="connsiteY1779" fmla="*/ 5281071 h 8197067"/>
              <a:gd name="connsiteX1780" fmla="*/ 7772348 w 13346215"/>
              <a:gd name="connsiteY1780" fmla="*/ 5230859 h 8197067"/>
              <a:gd name="connsiteX1781" fmla="*/ 7795459 w 13346215"/>
              <a:gd name="connsiteY1781" fmla="*/ 5194292 h 8197067"/>
              <a:gd name="connsiteX1782" fmla="*/ 7836012 w 13346215"/>
              <a:gd name="connsiteY1782" fmla="*/ 5179333 h 8197067"/>
              <a:gd name="connsiteX1783" fmla="*/ 7860936 w 13346215"/>
              <a:gd name="connsiteY1783" fmla="*/ 5184873 h 8197067"/>
              <a:gd name="connsiteX1784" fmla="*/ 6761319 w 13346215"/>
              <a:gd name="connsiteY1784" fmla="*/ 4881871 h 8197067"/>
              <a:gd name="connsiteX1785" fmla="*/ 6692062 w 13346215"/>
              <a:gd name="connsiteY1785" fmla="*/ 5158902 h 8197067"/>
              <a:gd name="connsiteX1786" fmla="*/ 6636387 w 13346215"/>
              <a:gd name="connsiteY1786" fmla="*/ 5260710 h 8197067"/>
              <a:gd name="connsiteX1787" fmla="*/ 6529236 w 13346215"/>
              <a:gd name="connsiteY1787" fmla="*/ 5301851 h 8197067"/>
              <a:gd name="connsiteX1788" fmla="*/ 6449038 w 13346215"/>
              <a:gd name="connsiteY1788" fmla="*/ 5281072 h 8197067"/>
              <a:gd name="connsiteX1789" fmla="*/ 6406235 w 13346215"/>
              <a:gd name="connsiteY1789" fmla="*/ 5222064 h 8197067"/>
              <a:gd name="connsiteX1790" fmla="*/ 6481588 w 13346215"/>
              <a:gd name="connsiteY1790" fmla="*/ 5179402 h 8197067"/>
              <a:gd name="connsiteX1791" fmla="*/ 6498487 w 13346215"/>
              <a:gd name="connsiteY1791" fmla="*/ 5208559 h 8197067"/>
              <a:gd name="connsiteX1792" fmla="*/ 6522035 w 13346215"/>
              <a:gd name="connsiteY1792" fmla="*/ 5216524 h 8197067"/>
              <a:gd name="connsiteX1793" fmla="*/ 6568210 w 13346215"/>
              <a:gd name="connsiteY1793" fmla="*/ 5199555 h 8197067"/>
              <a:gd name="connsiteX1794" fmla="*/ 6597333 w 13346215"/>
              <a:gd name="connsiteY1794" fmla="*/ 5142280 h 8197067"/>
              <a:gd name="connsiteX1795" fmla="*/ 6662144 w 13346215"/>
              <a:gd name="connsiteY1795" fmla="*/ 4881871 h 8197067"/>
              <a:gd name="connsiteX1796" fmla="*/ 10886712 w 13346215"/>
              <a:gd name="connsiteY1796" fmla="*/ 5846943 h 8197067"/>
              <a:gd name="connsiteX1797" fmla="*/ 10695562 w 13346215"/>
              <a:gd name="connsiteY1797" fmla="*/ 6113411 h 8197067"/>
              <a:gd name="connsiteX1798" fmla="*/ 10657884 w 13346215"/>
              <a:gd name="connsiteY1798" fmla="*/ 6259103 h 8197067"/>
              <a:gd name="connsiteX1799" fmla="*/ 10559330 w 13346215"/>
              <a:gd name="connsiteY1799" fmla="*/ 6259103 h 8197067"/>
              <a:gd name="connsiteX1800" fmla="*/ 10596950 w 13346215"/>
              <a:gd name="connsiteY1800" fmla="*/ 6113411 h 8197067"/>
              <a:gd name="connsiteX1801" fmla="*/ 10539382 w 13346215"/>
              <a:gd name="connsiteY1801" fmla="*/ 5846943 h 8197067"/>
              <a:gd name="connsiteX1802" fmla="*/ 10641818 w 13346215"/>
              <a:gd name="connsiteY1802" fmla="*/ 5846943 h 8197067"/>
              <a:gd name="connsiteX1803" fmla="*/ 10652342 w 13346215"/>
              <a:gd name="connsiteY1803" fmla="*/ 5942789 h 8197067"/>
              <a:gd name="connsiteX1804" fmla="*/ 10657262 w 13346215"/>
              <a:gd name="connsiteY1804" fmla="*/ 5988352 h 8197067"/>
              <a:gd name="connsiteX1805" fmla="*/ 10661762 w 13346215"/>
              <a:gd name="connsiteY1805" fmla="*/ 6034747 h 8197067"/>
              <a:gd name="connsiteX1806" fmla="*/ 10666750 w 13346215"/>
              <a:gd name="connsiteY1806" fmla="*/ 6025884 h 8197067"/>
              <a:gd name="connsiteX1807" fmla="*/ 10695630 w 13346215"/>
              <a:gd name="connsiteY1807" fmla="*/ 5979489 h 8197067"/>
              <a:gd name="connsiteX1808" fmla="*/ 10723262 w 13346215"/>
              <a:gd name="connsiteY1808" fmla="*/ 5933925 h 8197067"/>
              <a:gd name="connsiteX1809" fmla="*/ 10780332 w 13346215"/>
              <a:gd name="connsiteY1809" fmla="*/ 5846943 h 8197067"/>
              <a:gd name="connsiteX1810" fmla="*/ 2726791 w 13346215"/>
              <a:gd name="connsiteY1810" fmla="*/ 3916798 h 8197067"/>
              <a:gd name="connsiteX1811" fmla="*/ 2559465 w 13346215"/>
              <a:gd name="connsiteY1811" fmla="*/ 4081890 h 8197067"/>
              <a:gd name="connsiteX1812" fmla="*/ 2644237 w 13346215"/>
              <a:gd name="connsiteY1812" fmla="*/ 4328959 h 8197067"/>
              <a:gd name="connsiteX1813" fmla="*/ 2538410 w 13346215"/>
              <a:gd name="connsiteY1813" fmla="*/ 4328959 h 8197067"/>
              <a:gd name="connsiteX1814" fmla="*/ 2485219 w 13346215"/>
              <a:gd name="connsiteY1814" fmla="*/ 4159999 h 8197067"/>
              <a:gd name="connsiteX1815" fmla="*/ 2423719 w 13346215"/>
              <a:gd name="connsiteY1815" fmla="*/ 4220936 h 8197067"/>
              <a:gd name="connsiteX1816" fmla="*/ 2395460 w 13346215"/>
              <a:gd name="connsiteY1816" fmla="*/ 4328959 h 8197067"/>
              <a:gd name="connsiteX1817" fmla="*/ 2296354 w 13346215"/>
              <a:gd name="connsiteY1817" fmla="*/ 4328959 h 8197067"/>
              <a:gd name="connsiteX1818" fmla="*/ 2398786 w 13346215"/>
              <a:gd name="connsiteY1818" fmla="*/ 3916799 h 8197067"/>
              <a:gd name="connsiteX1819" fmla="*/ 2497962 w 13346215"/>
              <a:gd name="connsiteY1819" fmla="*/ 3916798 h 8197067"/>
              <a:gd name="connsiteX1820" fmla="*/ 2457515 w 13346215"/>
              <a:gd name="connsiteY1820" fmla="*/ 4079675 h 8197067"/>
              <a:gd name="connsiteX1821" fmla="*/ 2614870 w 13346215"/>
              <a:gd name="connsiteY1821" fmla="*/ 3916798 h 8197067"/>
              <a:gd name="connsiteX1822" fmla="*/ 4123018 w 13346215"/>
              <a:gd name="connsiteY1822" fmla="*/ 4219801 h 8197067"/>
              <a:gd name="connsiteX1823" fmla="*/ 4140410 w 13346215"/>
              <a:gd name="connsiteY1823" fmla="*/ 4234899 h 8197067"/>
              <a:gd name="connsiteX1824" fmla="*/ 4147405 w 13346215"/>
              <a:gd name="connsiteY1824" fmla="*/ 4284627 h 8197067"/>
              <a:gd name="connsiteX1825" fmla="*/ 4123583 w 13346215"/>
              <a:gd name="connsiteY1825" fmla="*/ 4321678 h 8197067"/>
              <a:gd name="connsiteX1826" fmla="*/ 4083137 w 13346215"/>
              <a:gd name="connsiteY1826" fmla="*/ 4336708 h 8197067"/>
              <a:gd name="connsiteX1827" fmla="*/ 4040725 w 13346215"/>
              <a:gd name="connsiteY1827" fmla="*/ 4315999 h 8197067"/>
              <a:gd name="connsiteX1828" fmla="*/ 4034430 w 13346215"/>
              <a:gd name="connsiteY1828" fmla="*/ 4265787 h 8197067"/>
              <a:gd name="connsiteX1829" fmla="*/ 4057541 w 13346215"/>
              <a:gd name="connsiteY1829" fmla="*/ 4229221 h 8197067"/>
              <a:gd name="connsiteX1830" fmla="*/ 4098094 w 13346215"/>
              <a:gd name="connsiteY1830" fmla="*/ 4214261 h 8197067"/>
              <a:gd name="connsiteX1831" fmla="*/ 4123018 w 13346215"/>
              <a:gd name="connsiteY1831" fmla="*/ 4219801 h 8197067"/>
              <a:gd name="connsiteX1832" fmla="*/ 11168728 w 13346215"/>
              <a:gd name="connsiteY1832" fmla="*/ 5846943 h 8197067"/>
              <a:gd name="connsiteX1833" fmla="*/ 11099470 w 13346215"/>
              <a:gd name="connsiteY1833" fmla="*/ 6123974 h 8197067"/>
              <a:gd name="connsiteX1834" fmla="*/ 11043796 w 13346215"/>
              <a:gd name="connsiteY1834" fmla="*/ 6225782 h 8197067"/>
              <a:gd name="connsiteX1835" fmla="*/ 10936646 w 13346215"/>
              <a:gd name="connsiteY1835" fmla="*/ 6266922 h 8197067"/>
              <a:gd name="connsiteX1836" fmla="*/ 10856446 w 13346215"/>
              <a:gd name="connsiteY1836" fmla="*/ 6246144 h 8197067"/>
              <a:gd name="connsiteX1837" fmla="*/ 10813644 w 13346215"/>
              <a:gd name="connsiteY1837" fmla="*/ 6187136 h 8197067"/>
              <a:gd name="connsiteX1838" fmla="*/ 10888998 w 13346215"/>
              <a:gd name="connsiteY1838" fmla="*/ 6144474 h 8197067"/>
              <a:gd name="connsiteX1839" fmla="*/ 10905896 w 13346215"/>
              <a:gd name="connsiteY1839" fmla="*/ 6173631 h 8197067"/>
              <a:gd name="connsiteX1840" fmla="*/ 10929446 w 13346215"/>
              <a:gd name="connsiteY1840" fmla="*/ 6181595 h 8197067"/>
              <a:gd name="connsiteX1841" fmla="*/ 10975618 w 13346215"/>
              <a:gd name="connsiteY1841" fmla="*/ 6164627 h 8197067"/>
              <a:gd name="connsiteX1842" fmla="*/ 11004742 w 13346215"/>
              <a:gd name="connsiteY1842" fmla="*/ 6107352 h 8197067"/>
              <a:gd name="connsiteX1843" fmla="*/ 11069552 w 13346215"/>
              <a:gd name="connsiteY1843" fmla="*/ 5846943 h 8197067"/>
              <a:gd name="connsiteX1844" fmla="*/ 3023398 w 13346215"/>
              <a:gd name="connsiteY1844" fmla="*/ 3916798 h 8197067"/>
              <a:gd name="connsiteX1845" fmla="*/ 2954141 w 13346215"/>
              <a:gd name="connsiteY1845" fmla="*/ 4193829 h 8197067"/>
              <a:gd name="connsiteX1846" fmla="*/ 2898466 w 13346215"/>
              <a:gd name="connsiteY1846" fmla="*/ 4295638 h 8197067"/>
              <a:gd name="connsiteX1847" fmla="*/ 2791315 w 13346215"/>
              <a:gd name="connsiteY1847" fmla="*/ 4336778 h 8197067"/>
              <a:gd name="connsiteX1848" fmla="*/ 2711116 w 13346215"/>
              <a:gd name="connsiteY1848" fmla="*/ 4316000 h 8197067"/>
              <a:gd name="connsiteX1849" fmla="*/ 2668314 w 13346215"/>
              <a:gd name="connsiteY1849" fmla="*/ 4256992 h 8197067"/>
              <a:gd name="connsiteX1850" fmla="*/ 2743667 w 13346215"/>
              <a:gd name="connsiteY1850" fmla="*/ 4214329 h 8197067"/>
              <a:gd name="connsiteX1851" fmla="*/ 2760566 w 13346215"/>
              <a:gd name="connsiteY1851" fmla="*/ 4243487 h 8197067"/>
              <a:gd name="connsiteX1852" fmla="*/ 2784114 w 13346215"/>
              <a:gd name="connsiteY1852" fmla="*/ 4251451 h 8197067"/>
              <a:gd name="connsiteX1853" fmla="*/ 2830290 w 13346215"/>
              <a:gd name="connsiteY1853" fmla="*/ 4234483 h 8197067"/>
              <a:gd name="connsiteX1854" fmla="*/ 2859412 w 13346215"/>
              <a:gd name="connsiteY1854" fmla="*/ 4177208 h 8197067"/>
              <a:gd name="connsiteX1855" fmla="*/ 2924222 w 13346215"/>
              <a:gd name="connsiteY1855" fmla="*/ 3916798 h 8197067"/>
              <a:gd name="connsiteX1856" fmla="*/ 7148791 w 13346215"/>
              <a:gd name="connsiteY1856" fmla="*/ 4881870 h 8197067"/>
              <a:gd name="connsiteX1857" fmla="*/ 6957644 w 13346215"/>
              <a:gd name="connsiteY1857" fmla="*/ 5148339 h 8197067"/>
              <a:gd name="connsiteX1858" fmla="*/ 6919967 w 13346215"/>
              <a:gd name="connsiteY1858" fmla="*/ 5294032 h 8197067"/>
              <a:gd name="connsiteX1859" fmla="*/ 6821413 w 13346215"/>
              <a:gd name="connsiteY1859" fmla="*/ 5294032 h 8197067"/>
              <a:gd name="connsiteX1860" fmla="*/ 6859034 w 13346215"/>
              <a:gd name="connsiteY1860" fmla="*/ 5148340 h 8197067"/>
              <a:gd name="connsiteX1861" fmla="*/ 6801467 w 13346215"/>
              <a:gd name="connsiteY1861" fmla="*/ 4881871 h 8197067"/>
              <a:gd name="connsiteX1862" fmla="*/ 6903900 w 13346215"/>
              <a:gd name="connsiteY1862" fmla="*/ 4881871 h 8197067"/>
              <a:gd name="connsiteX1863" fmla="*/ 6914426 w 13346215"/>
              <a:gd name="connsiteY1863" fmla="*/ 4977717 h 8197067"/>
              <a:gd name="connsiteX1864" fmla="*/ 6919344 w 13346215"/>
              <a:gd name="connsiteY1864" fmla="*/ 5023281 h 8197067"/>
              <a:gd name="connsiteX1865" fmla="*/ 6923844 w 13346215"/>
              <a:gd name="connsiteY1865" fmla="*/ 5069675 h 8197067"/>
              <a:gd name="connsiteX1866" fmla="*/ 6928832 w 13346215"/>
              <a:gd name="connsiteY1866" fmla="*/ 5060812 h 8197067"/>
              <a:gd name="connsiteX1867" fmla="*/ 6957712 w 13346215"/>
              <a:gd name="connsiteY1867" fmla="*/ 5014417 h 8197067"/>
              <a:gd name="connsiteX1868" fmla="*/ 6985346 w 13346215"/>
              <a:gd name="connsiteY1868" fmla="*/ 4968853 h 8197067"/>
              <a:gd name="connsiteX1869" fmla="*/ 7042415 w 13346215"/>
              <a:gd name="connsiteY1869" fmla="*/ 4881871 h 8197067"/>
              <a:gd name="connsiteX1870" fmla="*/ 11430726 w 13346215"/>
              <a:gd name="connsiteY1870" fmla="*/ 5843124 h 8197067"/>
              <a:gd name="connsiteX1871" fmla="*/ 11464922 w 13346215"/>
              <a:gd name="connsiteY1871" fmla="*/ 5854493 h 8197067"/>
              <a:gd name="connsiteX1872" fmla="*/ 11519082 w 13346215"/>
              <a:gd name="connsiteY1872" fmla="*/ 5896809 h 8197067"/>
              <a:gd name="connsiteX1873" fmla="*/ 11460350 w 13346215"/>
              <a:gd name="connsiteY1873" fmla="*/ 5952743 h 8197067"/>
              <a:gd name="connsiteX1874" fmla="*/ 11426070 w 13346215"/>
              <a:gd name="connsiteY1874" fmla="*/ 5930673 h 8197067"/>
              <a:gd name="connsiteX1875" fmla="*/ 11387222 w 13346215"/>
              <a:gd name="connsiteY1875" fmla="*/ 5923956 h 8197067"/>
              <a:gd name="connsiteX1876" fmla="*/ 11343078 w 13346215"/>
              <a:gd name="connsiteY1876" fmla="*/ 5935653 h 8197067"/>
              <a:gd name="connsiteX1877" fmla="*/ 11319678 w 13346215"/>
              <a:gd name="connsiteY1877" fmla="*/ 5967673 h 8197067"/>
              <a:gd name="connsiteX1878" fmla="*/ 11330342 w 13346215"/>
              <a:gd name="connsiteY1878" fmla="*/ 5988025 h 8197067"/>
              <a:gd name="connsiteX1879" fmla="*/ 11368410 w 13346215"/>
              <a:gd name="connsiteY1879" fmla="*/ 6005895 h 8197067"/>
              <a:gd name="connsiteX1880" fmla="*/ 11415470 w 13346215"/>
              <a:gd name="connsiteY1880" fmla="*/ 6026400 h 8197067"/>
              <a:gd name="connsiteX1881" fmla="*/ 11465958 w 13346215"/>
              <a:gd name="connsiteY1881" fmla="*/ 6070805 h 8197067"/>
              <a:gd name="connsiteX1882" fmla="*/ 11470324 w 13346215"/>
              <a:gd name="connsiteY1882" fmla="*/ 6147213 h 8197067"/>
              <a:gd name="connsiteX1883" fmla="*/ 11437946 w 13346215"/>
              <a:gd name="connsiteY1883" fmla="*/ 6206574 h 8197067"/>
              <a:gd name="connsiteX1884" fmla="*/ 11376394 w 13346215"/>
              <a:gd name="connsiteY1884" fmla="*/ 6250046 h 8197067"/>
              <a:gd name="connsiteX1885" fmla="*/ 11290854 w 13346215"/>
              <a:gd name="connsiteY1885" fmla="*/ 6266917 h 8197067"/>
              <a:gd name="connsiteX1886" fmla="*/ 11209806 w 13346215"/>
              <a:gd name="connsiteY1886" fmla="*/ 6250640 h 8197067"/>
              <a:gd name="connsiteX1887" fmla="*/ 11146266 w 13346215"/>
              <a:gd name="connsiteY1887" fmla="*/ 6204848 h 8197067"/>
              <a:gd name="connsiteX1888" fmla="*/ 11213246 w 13346215"/>
              <a:gd name="connsiteY1888" fmla="*/ 6142227 h 8197067"/>
              <a:gd name="connsiteX1889" fmla="*/ 11254128 w 13346215"/>
              <a:gd name="connsiteY1889" fmla="*/ 6171251 h 8197067"/>
              <a:gd name="connsiteX1890" fmla="*/ 11299166 w 13346215"/>
              <a:gd name="connsiteY1890" fmla="*/ 6181574 h 8197067"/>
              <a:gd name="connsiteX1891" fmla="*/ 11348134 w 13346215"/>
              <a:gd name="connsiteY1891" fmla="*/ 6169036 h 8197067"/>
              <a:gd name="connsiteX1892" fmla="*/ 11371728 w 13346215"/>
              <a:gd name="connsiteY1892" fmla="*/ 6136129 h 8197067"/>
              <a:gd name="connsiteX1893" fmla="*/ 11363078 w 13346215"/>
              <a:gd name="connsiteY1893" fmla="*/ 6115277 h 8197067"/>
              <a:gd name="connsiteX1894" fmla="*/ 11327438 w 13346215"/>
              <a:gd name="connsiteY1894" fmla="*/ 6097337 h 8197067"/>
              <a:gd name="connsiteX1895" fmla="*/ 11279766 w 13346215"/>
              <a:gd name="connsiteY1895" fmla="*/ 6075170 h 8197067"/>
              <a:gd name="connsiteX1896" fmla="*/ 11244146 w 13346215"/>
              <a:gd name="connsiteY1896" fmla="*/ 6050622 h 8197067"/>
              <a:gd name="connsiteX1897" fmla="*/ 11221706 w 13346215"/>
              <a:gd name="connsiteY1897" fmla="*/ 6010692 h 8197067"/>
              <a:gd name="connsiteX1898" fmla="*/ 11222670 w 13346215"/>
              <a:gd name="connsiteY1898" fmla="*/ 5954401 h 8197067"/>
              <a:gd name="connsiteX1899" fmla="*/ 11282666 w 13346215"/>
              <a:gd name="connsiteY1899" fmla="*/ 5872702 h 8197067"/>
              <a:gd name="connsiteX1900" fmla="*/ 11393310 w 13346215"/>
              <a:gd name="connsiteY1900" fmla="*/ 5839187 h 8197067"/>
              <a:gd name="connsiteX1901" fmla="*/ 11430726 w 13346215"/>
              <a:gd name="connsiteY1901" fmla="*/ 5843124 h 8197067"/>
              <a:gd name="connsiteX1902" fmla="*/ 7430807 w 13346215"/>
              <a:gd name="connsiteY1902" fmla="*/ 4881870 h 8197067"/>
              <a:gd name="connsiteX1903" fmla="*/ 7361550 w 13346215"/>
              <a:gd name="connsiteY1903" fmla="*/ 5158901 h 8197067"/>
              <a:gd name="connsiteX1904" fmla="*/ 7305874 w 13346215"/>
              <a:gd name="connsiteY1904" fmla="*/ 5260710 h 8197067"/>
              <a:gd name="connsiteX1905" fmla="*/ 7198724 w 13346215"/>
              <a:gd name="connsiteY1905" fmla="*/ 5301850 h 8197067"/>
              <a:gd name="connsiteX1906" fmla="*/ 7118526 w 13346215"/>
              <a:gd name="connsiteY1906" fmla="*/ 5281071 h 8197067"/>
              <a:gd name="connsiteX1907" fmla="*/ 7075723 w 13346215"/>
              <a:gd name="connsiteY1907" fmla="*/ 5222063 h 8197067"/>
              <a:gd name="connsiteX1908" fmla="*/ 7151077 w 13346215"/>
              <a:gd name="connsiteY1908" fmla="*/ 5179401 h 8197067"/>
              <a:gd name="connsiteX1909" fmla="*/ 7167974 w 13346215"/>
              <a:gd name="connsiteY1909" fmla="*/ 5208558 h 8197067"/>
              <a:gd name="connsiteX1910" fmla="*/ 7191523 w 13346215"/>
              <a:gd name="connsiteY1910" fmla="*/ 5216523 h 8197067"/>
              <a:gd name="connsiteX1911" fmla="*/ 7237698 w 13346215"/>
              <a:gd name="connsiteY1911" fmla="*/ 5199554 h 8197067"/>
              <a:gd name="connsiteX1912" fmla="*/ 7266821 w 13346215"/>
              <a:gd name="connsiteY1912" fmla="*/ 5142279 h 8197067"/>
              <a:gd name="connsiteX1913" fmla="*/ 7331632 w 13346215"/>
              <a:gd name="connsiteY1913" fmla="*/ 4881870 h 8197067"/>
              <a:gd name="connsiteX1914" fmla="*/ 3410874 w 13346215"/>
              <a:gd name="connsiteY1914" fmla="*/ 3916799 h 8197067"/>
              <a:gd name="connsiteX1915" fmla="*/ 3219721 w 13346215"/>
              <a:gd name="connsiteY1915" fmla="*/ 4183267 h 8197067"/>
              <a:gd name="connsiteX1916" fmla="*/ 3182046 w 13346215"/>
              <a:gd name="connsiteY1916" fmla="*/ 4328959 h 8197067"/>
              <a:gd name="connsiteX1917" fmla="*/ 3083493 w 13346215"/>
              <a:gd name="connsiteY1917" fmla="*/ 4328959 h 8197067"/>
              <a:gd name="connsiteX1918" fmla="*/ 3121112 w 13346215"/>
              <a:gd name="connsiteY1918" fmla="*/ 4183267 h 8197067"/>
              <a:gd name="connsiteX1919" fmla="*/ 3063545 w 13346215"/>
              <a:gd name="connsiteY1919" fmla="*/ 3916799 h 8197067"/>
              <a:gd name="connsiteX1920" fmla="*/ 3165978 w 13346215"/>
              <a:gd name="connsiteY1920" fmla="*/ 3916799 h 8197067"/>
              <a:gd name="connsiteX1921" fmla="*/ 3176504 w 13346215"/>
              <a:gd name="connsiteY1921" fmla="*/ 4012644 h 8197067"/>
              <a:gd name="connsiteX1922" fmla="*/ 3181422 w 13346215"/>
              <a:gd name="connsiteY1922" fmla="*/ 4058208 h 8197067"/>
              <a:gd name="connsiteX1923" fmla="*/ 3185923 w 13346215"/>
              <a:gd name="connsiteY1923" fmla="*/ 4104603 h 8197067"/>
              <a:gd name="connsiteX1924" fmla="*/ 3190910 w 13346215"/>
              <a:gd name="connsiteY1924" fmla="*/ 4095739 h 8197067"/>
              <a:gd name="connsiteX1925" fmla="*/ 3219790 w 13346215"/>
              <a:gd name="connsiteY1925" fmla="*/ 4049344 h 8197067"/>
              <a:gd name="connsiteX1926" fmla="*/ 3247425 w 13346215"/>
              <a:gd name="connsiteY1926" fmla="*/ 4003781 h 8197067"/>
              <a:gd name="connsiteX1927" fmla="*/ 3304494 w 13346215"/>
              <a:gd name="connsiteY1927" fmla="*/ 3916799 h 8197067"/>
              <a:gd name="connsiteX1928" fmla="*/ 7692804 w 13346215"/>
              <a:gd name="connsiteY1928" fmla="*/ 4878052 h 8197067"/>
              <a:gd name="connsiteX1929" fmla="*/ 7727000 w 13346215"/>
              <a:gd name="connsiteY1929" fmla="*/ 4889420 h 8197067"/>
              <a:gd name="connsiteX1930" fmla="*/ 7781161 w 13346215"/>
              <a:gd name="connsiteY1930" fmla="*/ 4931736 h 8197067"/>
              <a:gd name="connsiteX1931" fmla="*/ 7722429 w 13346215"/>
              <a:gd name="connsiteY1931" fmla="*/ 4987670 h 8197067"/>
              <a:gd name="connsiteX1932" fmla="*/ 7688148 w 13346215"/>
              <a:gd name="connsiteY1932" fmla="*/ 4965600 h 8197067"/>
              <a:gd name="connsiteX1933" fmla="*/ 7649301 w 13346215"/>
              <a:gd name="connsiteY1933" fmla="*/ 4958884 h 8197067"/>
              <a:gd name="connsiteX1934" fmla="*/ 7605158 w 13346215"/>
              <a:gd name="connsiteY1934" fmla="*/ 4970581 h 8197067"/>
              <a:gd name="connsiteX1935" fmla="*/ 7581757 w 13346215"/>
              <a:gd name="connsiteY1935" fmla="*/ 5002600 h 8197067"/>
              <a:gd name="connsiteX1936" fmla="*/ 7592421 w 13346215"/>
              <a:gd name="connsiteY1936" fmla="*/ 5022953 h 8197067"/>
              <a:gd name="connsiteX1937" fmla="*/ 7630488 w 13346215"/>
              <a:gd name="connsiteY1937" fmla="*/ 5040822 h 8197067"/>
              <a:gd name="connsiteX1938" fmla="*/ 7677549 w 13346215"/>
              <a:gd name="connsiteY1938" fmla="*/ 5061327 h 8197067"/>
              <a:gd name="connsiteX1939" fmla="*/ 7728038 w 13346215"/>
              <a:gd name="connsiteY1939" fmla="*/ 5105732 h 8197067"/>
              <a:gd name="connsiteX1940" fmla="*/ 7732403 w 13346215"/>
              <a:gd name="connsiteY1940" fmla="*/ 5182140 h 8197067"/>
              <a:gd name="connsiteX1941" fmla="*/ 7700024 w 13346215"/>
              <a:gd name="connsiteY1941" fmla="*/ 5241501 h 8197067"/>
              <a:gd name="connsiteX1942" fmla="*/ 7638474 w 13346215"/>
              <a:gd name="connsiteY1942" fmla="*/ 5284974 h 8197067"/>
              <a:gd name="connsiteX1943" fmla="*/ 7552932 w 13346215"/>
              <a:gd name="connsiteY1943" fmla="*/ 5301845 h 8197067"/>
              <a:gd name="connsiteX1944" fmla="*/ 7471885 w 13346215"/>
              <a:gd name="connsiteY1944" fmla="*/ 5285567 h 8197067"/>
              <a:gd name="connsiteX1945" fmla="*/ 7408344 w 13346215"/>
              <a:gd name="connsiteY1945" fmla="*/ 5239776 h 8197067"/>
              <a:gd name="connsiteX1946" fmla="*/ 7475326 w 13346215"/>
              <a:gd name="connsiteY1946" fmla="*/ 5177154 h 8197067"/>
              <a:gd name="connsiteX1947" fmla="*/ 7516207 w 13346215"/>
              <a:gd name="connsiteY1947" fmla="*/ 5206178 h 8197067"/>
              <a:gd name="connsiteX1948" fmla="*/ 7561245 w 13346215"/>
              <a:gd name="connsiteY1948" fmla="*/ 5216501 h 8197067"/>
              <a:gd name="connsiteX1949" fmla="*/ 7610211 w 13346215"/>
              <a:gd name="connsiteY1949" fmla="*/ 5203963 h 8197067"/>
              <a:gd name="connsiteX1950" fmla="*/ 7633807 w 13346215"/>
              <a:gd name="connsiteY1950" fmla="*/ 5171056 h 8197067"/>
              <a:gd name="connsiteX1951" fmla="*/ 7625158 w 13346215"/>
              <a:gd name="connsiteY1951" fmla="*/ 5150205 h 8197067"/>
              <a:gd name="connsiteX1952" fmla="*/ 7589517 w 13346215"/>
              <a:gd name="connsiteY1952" fmla="*/ 5132265 h 8197067"/>
              <a:gd name="connsiteX1953" fmla="*/ 7541845 w 13346215"/>
              <a:gd name="connsiteY1953" fmla="*/ 5110097 h 8197067"/>
              <a:gd name="connsiteX1954" fmla="*/ 7506224 w 13346215"/>
              <a:gd name="connsiteY1954" fmla="*/ 5085550 h 8197067"/>
              <a:gd name="connsiteX1955" fmla="*/ 7483785 w 13346215"/>
              <a:gd name="connsiteY1955" fmla="*/ 5045619 h 8197067"/>
              <a:gd name="connsiteX1956" fmla="*/ 7484750 w 13346215"/>
              <a:gd name="connsiteY1956" fmla="*/ 4989328 h 8197067"/>
              <a:gd name="connsiteX1957" fmla="*/ 7544744 w 13346215"/>
              <a:gd name="connsiteY1957" fmla="*/ 4907629 h 8197067"/>
              <a:gd name="connsiteX1958" fmla="*/ 7655389 w 13346215"/>
              <a:gd name="connsiteY1958" fmla="*/ 4874114 h 8197067"/>
              <a:gd name="connsiteX1959" fmla="*/ 7692804 w 13346215"/>
              <a:gd name="connsiteY1959" fmla="*/ 4878052 h 8197067"/>
              <a:gd name="connsiteX1960" fmla="*/ 3692890 w 13346215"/>
              <a:gd name="connsiteY1960" fmla="*/ 3916798 h 8197067"/>
              <a:gd name="connsiteX1961" fmla="*/ 3623632 w 13346215"/>
              <a:gd name="connsiteY1961" fmla="*/ 4193829 h 8197067"/>
              <a:gd name="connsiteX1962" fmla="*/ 3567957 w 13346215"/>
              <a:gd name="connsiteY1962" fmla="*/ 4295638 h 8197067"/>
              <a:gd name="connsiteX1963" fmla="*/ 3460806 w 13346215"/>
              <a:gd name="connsiteY1963" fmla="*/ 4336778 h 8197067"/>
              <a:gd name="connsiteX1964" fmla="*/ 3380608 w 13346215"/>
              <a:gd name="connsiteY1964" fmla="*/ 4315999 h 8197067"/>
              <a:gd name="connsiteX1965" fmla="*/ 3337805 w 13346215"/>
              <a:gd name="connsiteY1965" fmla="*/ 4256992 h 8197067"/>
              <a:gd name="connsiteX1966" fmla="*/ 3413158 w 13346215"/>
              <a:gd name="connsiteY1966" fmla="*/ 4214329 h 8197067"/>
              <a:gd name="connsiteX1967" fmla="*/ 3430057 w 13346215"/>
              <a:gd name="connsiteY1967" fmla="*/ 4243487 h 8197067"/>
              <a:gd name="connsiteX1968" fmla="*/ 3453606 w 13346215"/>
              <a:gd name="connsiteY1968" fmla="*/ 4251451 h 8197067"/>
              <a:gd name="connsiteX1969" fmla="*/ 3499780 w 13346215"/>
              <a:gd name="connsiteY1969" fmla="*/ 4234483 h 8197067"/>
              <a:gd name="connsiteX1970" fmla="*/ 3528903 w 13346215"/>
              <a:gd name="connsiteY1970" fmla="*/ 4177208 h 8197067"/>
              <a:gd name="connsiteX1971" fmla="*/ 3593714 w 13346215"/>
              <a:gd name="connsiteY1971" fmla="*/ 3916798 h 8197067"/>
              <a:gd name="connsiteX1972" fmla="*/ 12002538 w 13346215"/>
              <a:gd name="connsiteY1972" fmla="*/ 5844052 h 8197067"/>
              <a:gd name="connsiteX1973" fmla="*/ 12034890 w 13346215"/>
              <a:gd name="connsiteY1973" fmla="*/ 5856916 h 8197067"/>
              <a:gd name="connsiteX1974" fmla="*/ 12080532 w 13346215"/>
              <a:gd name="connsiteY1974" fmla="*/ 5896253 h 8197067"/>
              <a:gd name="connsiteX1975" fmla="*/ 12017922 w 13346215"/>
              <a:gd name="connsiteY1975" fmla="*/ 5952743 h 8197067"/>
              <a:gd name="connsiteX1976" fmla="*/ 11992020 w 13346215"/>
              <a:gd name="connsiteY1976" fmla="*/ 5931295 h 8197067"/>
              <a:gd name="connsiteX1977" fmla="*/ 11958638 w 13346215"/>
              <a:gd name="connsiteY1977" fmla="*/ 5923956 h 8197067"/>
              <a:gd name="connsiteX1978" fmla="*/ 11875876 w 13346215"/>
              <a:gd name="connsiteY1978" fmla="*/ 5960632 h 8197067"/>
              <a:gd name="connsiteX1979" fmla="*/ 11820122 w 13346215"/>
              <a:gd name="connsiteY1979" fmla="*/ 6061314 h 8197067"/>
              <a:gd name="connsiteX1980" fmla="*/ 11821578 w 13346215"/>
              <a:gd name="connsiteY1980" fmla="*/ 6150332 h 8197067"/>
              <a:gd name="connsiteX1981" fmla="*/ 11878298 w 13346215"/>
              <a:gd name="connsiteY1981" fmla="*/ 6181574 h 8197067"/>
              <a:gd name="connsiteX1982" fmla="*/ 11929550 w 13346215"/>
              <a:gd name="connsiteY1982" fmla="*/ 6168965 h 8197067"/>
              <a:gd name="connsiteX1983" fmla="*/ 11970826 w 13346215"/>
              <a:gd name="connsiteY1983" fmla="*/ 6140564 h 8197067"/>
              <a:gd name="connsiteX1984" fmla="*/ 12011826 w 13346215"/>
              <a:gd name="connsiteY1984" fmla="*/ 6209282 h 8197067"/>
              <a:gd name="connsiteX1985" fmla="*/ 11941946 w 13346215"/>
              <a:gd name="connsiteY1985" fmla="*/ 6253272 h 8197067"/>
              <a:gd name="connsiteX1986" fmla="*/ 11868326 w 13346215"/>
              <a:gd name="connsiteY1986" fmla="*/ 6266918 h 8197067"/>
              <a:gd name="connsiteX1987" fmla="*/ 11774268 w 13346215"/>
              <a:gd name="connsiteY1987" fmla="*/ 6241732 h 8197067"/>
              <a:gd name="connsiteX1988" fmla="*/ 11720102 w 13346215"/>
              <a:gd name="connsiteY1988" fmla="*/ 6167409 h 8197067"/>
              <a:gd name="connsiteX1989" fmla="*/ 11722052 w 13346215"/>
              <a:gd name="connsiteY1989" fmla="*/ 6045797 h 8197067"/>
              <a:gd name="connsiteX1990" fmla="*/ 11776906 w 13346215"/>
              <a:gd name="connsiteY1990" fmla="*/ 5933402 h 8197067"/>
              <a:gd name="connsiteX1991" fmla="*/ 11863154 w 13346215"/>
              <a:gd name="connsiteY1991" fmla="*/ 5863337 h 8197067"/>
              <a:gd name="connsiteX1992" fmla="*/ 11963071 w 13346215"/>
              <a:gd name="connsiteY1992" fmla="*/ 5839187 h 8197067"/>
              <a:gd name="connsiteX1993" fmla="*/ 12002538 w 13346215"/>
              <a:gd name="connsiteY1993" fmla="*/ 5844052 h 8197067"/>
              <a:gd name="connsiteX1994" fmla="*/ 3954887 w 13346215"/>
              <a:gd name="connsiteY1994" fmla="*/ 3912980 h 8197067"/>
              <a:gd name="connsiteX1995" fmla="*/ 3989082 w 13346215"/>
              <a:gd name="connsiteY1995" fmla="*/ 3924348 h 8197067"/>
              <a:gd name="connsiteX1996" fmla="*/ 4043243 w 13346215"/>
              <a:gd name="connsiteY1996" fmla="*/ 3966664 h 8197067"/>
              <a:gd name="connsiteX1997" fmla="*/ 3984512 w 13346215"/>
              <a:gd name="connsiteY1997" fmla="*/ 4022599 h 8197067"/>
              <a:gd name="connsiteX1998" fmla="*/ 3950231 w 13346215"/>
              <a:gd name="connsiteY1998" fmla="*/ 4000528 h 8197067"/>
              <a:gd name="connsiteX1999" fmla="*/ 3911383 w 13346215"/>
              <a:gd name="connsiteY1999" fmla="*/ 3993812 h 8197067"/>
              <a:gd name="connsiteX2000" fmla="*/ 3867241 w 13346215"/>
              <a:gd name="connsiteY2000" fmla="*/ 4005509 h 8197067"/>
              <a:gd name="connsiteX2001" fmla="*/ 3843840 w 13346215"/>
              <a:gd name="connsiteY2001" fmla="*/ 4037529 h 8197067"/>
              <a:gd name="connsiteX2002" fmla="*/ 3854503 w 13346215"/>
              <a:gd name="connsiteY2002" fmla="*/ 4057881 h 8197067"/>
              <a:gd name="connsiteX2003" fmla="*/ 3892570 w 13346215"/>
              <a:gd name="connsiteY2003" fmla="*/ 4075751 h 8197067"/>
              <a:gd name="connsiteX2004" fmla="*/ 3939631 w 13346215"/>
              <a:gd name="connsiteY2004" fmla="*/ 4096255 h 8197067"/>
              <a:gd name="connsiteX2005" fmla="*/ 3990120 w 13346215"/>
              <a:gd name="connsiteY2005" fmla="*/ 4140660 h 8197067"/>
              <a:gd name="connsiteX2006" fmla="*/ 3994484 w 13346215"/>
              <a:gd name="connsiteY2006" fmla="*/ 4217068 h 8197067"/>
              <a:gd name="connsiteX2007" fmla="*/ 3962106 w 13346215"/>
              <a:gd name="connsiteY2007" fmla="*/ 4276430 h 8197067"/>
              <a:gd name="connsiteX2008" fmla="*/ 3900557 w 13346215"/>
              <a:gd name="connsiteY2008" fmla="*/ 4319902 h 8197067"/>
              <a:gd name="connsiteX2009" fmla="*/ 3815015 w 13346215"/>
              <a:gd name="connsiteY2009" fmla="*/ 4336773 h 8197067"/>
              <a:gd name="connsiteX2010" fmla="*/ 3733968 w 13346215"/>
              <a:gd name="connsiteY2010" fmla="*/ 4320496 h 8197067"/>
              <a:gd name="connsiteX2011" fmla="*/ 3670427 w 13346215"/>
              <a:gd name="connsiteY2011" fmla="*/ 4274704 h 8197067"/>
              <a:gd name="connsiteX2012" fmla="*/ 3737409 w 13346215"/>
              <a:gd name="connsiteY2012" fmla="*/ 4212082 h 8197067"/>
              <a:gd name="connsiteX2013" fmla="*/ 3778289 w 13346215"/>
              <a:gd name="connsiteY2013" fmla="*/ 4241107 h 8197067"/>
              <a:gd name="connsiteX2014" fmla="*/ 3823327 w 13346215"/>
              <a:gd name="connsiteY2014" fmla="*/ 4251429 h 8197067"/>
              <a:gd name="connsiteX2015" fmla="*/ 3872293 w 13346215"/>
              <a:gd name="connsiteY2015" fmla="*/ 4238891 h 8197067"/>
              <a:gd name="connsiteX2016" fmla="*/ 3895889 w 13346215"/>
              <a:gd name="connsiteY2016" fmla="*/ 4205984 h 8197067"/>
              <a:gd name="connsiteX2017" fmla="*/ 3887240 w 13346215"/>
              <a:gd name="connsiteY2017" fmla="*/ 4185133 h 8197067"/>
              <a:gd name="connsiteX2018" fmla="*/ 3851601 w 13346215"/>
              <a:gd name="connsiteY2018" fmla="*/ 4167193 h 8197067"/>
              <a:gd name="connsiteX2019" fmla="*/ 3803927 w 13346215"/>
              <a:gd name="connsiteY2019" fmla="*/ 4145026 h 8197067"/>
              <a:gd name="connsiteX2020" fmla="*/ 3768306 w 13346215"/>
              <a:gd name="connsiteY2020" fmla="*/ 4120478 h 8197067"/>
              <a:gd name="connsiteX2021" fmla="*/ 3745868 w 13346215"/>
              <a:gd name="connsiteY2021" fmla="*/ 4080547 h 8197067"/>
              <a:gd name="connsiteX2022" fmla="*/ 3746832 w 13346215"/>
              <a:gd name="connsiteY2022" fmla="*/ 4024256 h 8197067"/>
              <a:gd name="connsiteX2023" fmla="*/ 3806826 w 13346215"/>
              <a:gd name="connsiteY2023" fmla="*/ 3942558 h 8197067"/>
              <a:gd name="connsiteX2024" fmla="*/ 3917472 w 13346215"/>
              <a:gd name="connsiteY2024" fmla="*/ 3909042 h 8197067"/>
              <a:gd name="connsiteX2025" fmla="*/ 3954887 w 13346215"/>
              <a:gd name="connsiteY2025" fmla="*/ 3912980 h 8197067"/>
              <a:gd name="connsiteX2026" fmla="*/ 8264617 w 13346215"/>
              <a:gd name="connsiteY2026" fmla="*/ 4878979 h 8197067"/>
              <a:gd name="connsiteX2027" fmla="*/ 8296970 w 13346215"/>
              <a:gd name="connsiteY2027" fmla="*/ 4891844 h 8197067"/>
              <a:gd name="connsiteX2028" fmla="*/ 8342611 w 13346215"/>
              <a:gd name="connsiteY2028" fmla="*/ 4931181 h 8197067"/>
              <a:gd name="connsiteX2029" fmla="*/ 8280001 w 13346215"/>
              <a:gd name="connsiteY2029" fmla="*/ 4987670 h 8197067"/>
              <a:gd name="connsiteX2030" fmla="*/ 8254099 w 13346215"/>
              <a:gd name="connsiteY2030" fmla="*/ 4966223 h 8197067"/>
              <a:gd name="connsiteX2031" fmla="*/ 8220717 w 13346215"/>
              <a:gd name="connsiteY2031" fmla="*/ 4958884 h 8197067"/>
              <a:gd name="connsiteX2032" fmla="*/ 8137954 w 13346215"/>
              <a:gd name="connsiteY2032" fmla="*/ 4995560 h 8197067"/>
              <a:gd name="connsiteX2033" fmla="*/ 8082201 w 13346215"/>
              <a:gd name="connsiteY2033" fmla="*/ 5096241 h 8197067"/>
              <a:gd name="connsiteX2034" fmla="*/ 8083656 w 13346215"/>
              <a:gd name="connsiteY2034" fmla="*/ 5185259 h 8197067"/>
              <a:gd name="connsiteX2035" fmla="*/ 8140376 w 13346215"/>
              <a:gd name="connsiteY2035" fmla="*/ 5216501 h 8197067"/>
              <a:gd name="connsiteX2036" fmla="*/ 8191628 w 13346215"/>
              <a:gd name="connsiteY2036" fmla="*/ 5203893 h 8197067"/>
              <a:gd name="connsiteX2037" fmla="*/ 8232906 w 13346215"/>
              <a:gd name="connsiteY2037" fmla="*/ 5175492 h 8197067"/>
              <a:gd name="connsiteX2038" fmla="*/ 8273906 w 13346215"/>
              <a:gd name="connsiteY2038" fmla="*/ 5244209 h 8197067"/>
              <a:gd name="connsiteX2039" fmla="*/ 8204025 w 13346215"/>
              <a:gd name="connsiteY2039" fmla="*/ 5288199 h 8197067"/>
              <a:gd name="connsiteX2040" fmla="*/ 8130404 w 13346215"/>
              <a:gd name="connsiteY2040" fmla="*/ 5301845 h 8197067"/>
              <a:gd name="connsiteX2041" fmla="*/ 8036347 w 13346215"/>
              <a:gd name="connsiteY2041" fmla="*/ 5276660 h 8197067"/>
              <a:gd name="connsiteX2042" fmla="*/ 7982182 w 13346215"/>
              <a:gd name="connsiteY2042" fmla="*/ 5202337 h 8197067"/>
              <a:gd name="connsiteX2043" fmla="*/ 7984131 w 13346215"/>
              <a:gd name="connsiteY2043" fmla="*/ 5080724 h 8197067"/>
              <a:gd name="connsiteX2044" fmla="*/ 8038985 w 13346215"/>
              <a:gd name="connsiteY2044" fmla="*/ 4968329 h 8197067"/>
              <a:gd name="connsiteX2045" fmla="*/ 8125232 w 13346215"/>
              <a:gd name="connsiteY2045" fmla="*/ 4898264 h 8197067"/>
              <a:gd name="connsiteX2046" fmla="*/ 8225150 w 13346215"/>
              <a:gd name="connsiteY2046" fmla="*/ 4874114 h 8197067"/>
              <a:gd name="connsiteX2047" fmla="*/ 8264617 w 13346215"/>
              <a:gd name="connsiteY2047" fmla="*/ 4878979 h 8197067"/>
              <a:gd name="connsiteX2048" fmla="*/ 12479734 w 13346215"/>
              <a:gd name="connsiteY2048" fmla="*/ 5846943 h 8197067"/>
              <a:gd name="connsiteX2049" fmla="*/ 12382593 w 13346215"/>
              <a:gd name="connsiteY2049" fmla="*/ 6259103 h 8197067"/>
              <a:gd name="connsiteX2050" fmla="*/ 12285416 w 13346215"/>
              <a:gd name="connsiteY2050" fmla="*/ 6259103 h 8197067"/>
              <a:gd name="connsiteX2051" fmla="*/ 12234424 w 13346215"/>
              <a:gd name="connsiteY2051" fmla="*/ 6060230 h 8197067"/>
              <a:gd name="connsiteX2052" fmla="*/ 12216686 w 13346215"/>
              <a:gd name="connsiteY2052" fmla="*/ 5969932 h 8197067"/>
              <a:gd name="connsiteX2053" fmla="*/ 12209482 w 13346215"/>
              <a:gd name="connsiteY2053" fmla="*/ 5974365 h 8197067"/>
              <a:gd name="connsiteX2054" fmla="*/ 12199090 w 13346215"/>
              <a:gd name="connsiteY2054" fmla="*/ 6049081 h 8197067"/>
              <a:gd name="connsiteX2055" fmla="*/ 12184542 w 13346215"/>
              <a:gd name="connsiteY2055" fmla="*/ 6126705 h 8197067"/>
              <a:gd name="connsiteX2056" fmla="*/ 12151838 w 13346215"/>
              <a:gd name="connsiteY2056" fmla="*/ 6259103 h 8197067"/>
              <a:gd name="connsiteX2057" fmla="*/ 12057698 w 13346215"/>
              <a:gd name="connsiteY2057" fmla="*/ 6259103 h 8197067"/>
              <a:gd name="connsiteX2058" fmla="*/ 12160154 w 13346215"/>
              <a:gd name="connsiteY2058" fmla="*/ 5846943 h 8197067"/>
              <a:gd name="connsiteX2059" fmla="*/ 12259922 w 13346215"/>
              <a:gd name="connsiteY2059" fmla="*/ 5846943 h 8197067"/>
              <a:gd name="connsiteX2060" fmla="*/ 12311980 w 13346215"/>
              <a:gd name="connsiteY2060" fmla="*/ 6044163 h 8197067"/>
              <a:gd name="connsiteX2061" fmla="*/ 12329128 w 13346215"/>
              <a:gd name="connsiteY2061" fmla="*/ 6135569 h 8197067"/>
              <a:gd name="connsiteX2062" fmla="*/ 12336324 w 13346215"/>
              <a:gd name="connsiteY2062" fmla="*/ 6131138 h 8197067"/>
              <a:gd name="connsiteX2063" fmla="*/ 12346018 w 13346215"/>
              <a:gd name="connsiteY2063" fmla="*/ 6057043 h 8197067"/>
              <a:gd name="connsiteX2064" fmla="*/ 12360702 w 13346215"/>
              <a:gd name="connsiteY2064" fmla="*/ 5978795 h 8197067"/>
              <a:gd name="connsiteX2065" fmla="*/ 12393390 w 13346215"/>
              <a:gd name="connsiteY2065" fmla="*/ 5846943 h 8197067"/>
              <a:gd name="connsiteX2066" fmla="*/ 9696248 w 13346215"/>
              <a:gd name="connsiteY2066" fmla="*/ 5166073 h 8197067"/>
              <a:gd name="connsiteX2067" fmla="*/ 9594834 w 13346215"/>
              <a:gd name="connsiteY2067" fmla="*/ 5174391 h 8197067"/>
              <a:gd name="connsiteX2068" fmla="*/ 9599737 w 13346215"/>
              <a:gd name="connsiteY2068" fmla="*/ 5202087 h 8197067"/>
              <a:gd name="connsiteX2069" fmla="*/ 9607537 w 13346215"/>
              <a:gd name="connsiteY2069" fmla="*/ 5226429 h 8197067"/>
              <a:gd name="connsiteX2070" fmla="*/ 9580990 w 13346215"/>
              <a:gd name="connsiteY2070" fmla="*/ 5245680 h 8197067"/>
              <a:gd name="connsiteX2071" fmla="*/ 9557715 w 13346215"/>
              <a:gd name="connsiteY2071" fmla="*/ 5262443 h 8197067"/>
              <a:gd name="connsiteX2072" fmla="*/ 9629658 w 13346215"/>
              <a:gd name="connsiteY2072" fmla="*/ 5221947 h 8197067"/>
              <a:gd name="connsiteX2073" fmla="*/ 9696248 w 13346215"/>
              <a:gd name="connsiteY2073" fmla="*/ 5166073 h 8197067"/>
              <a:gd name="connsiteX2074" fmla="*/ 4526699 w 13346215"/>
              <a:gd name="connsiteY2074" fmla="*/ 3913907 h 8197067"/>
              <a:gd name="connsiteX2075" fmla="*/ 4559052 w 13346215"/>
              <a:gd name="connsiteY2075" fmla="*/ 3926772 h 8197067"/>
              <a:gd name="connsiteX2076" fmla="*/ 4604693 w 13346215"/>
              <a:gd name="connsiteY2076" fmla="*/ 3966109 h 8197067"/>
              <a:gd name="connsiteX2077" fmla="*/ 4542083 w 13346215"/>
              <a:gd name="connsiteY2077" fmla="*/ 4022599 h 8197067"/>
              <a:gd name="connsiteX2078" fmla="*/ 4516181 w 13346215"/>
              <a:gd name="connsiteY2078" fmla="*/ 4001151 h 8197067"/>
              <a:gd name="connsiteX2079" fmla="*/ 4482800 w 13346215"/>
              <a:gd name="connsiteY2079" fmla="*/ 3993812 h 8197067"/>
              <a:gd name="connsiteX2080" fmla="*/ 4400036 w 13346215"/>
              <a:gd name="connsiteY2080" fmla="*/ 4030488 h 8197067"/>
              <a:gd name="connsiteX2081" fmla="*/ 4344283 w 13346215"/>
              <a:gd name="connsiteY2081" fmla="*/ 4131169 h 8197067"/>
              <a:gd name="connsiteX2082" fmla="*/ 4345738 w 13346215"/>
              <a:gd name="connsiteY2082" fmla="*/ 4220187 h 8197067"/>
              <a:gd name="connsiteX2083" fmla="*/ 4402459 w 13346215"/>
              <a:gd name="connsiteY2083" fmla="*/ 4251429 h 8197067"/>
              <a:gd name="connsiteX2084" fmla="*/ 4453710 w 13346215"/>
              <a:gd name="connsiteY2084" fmla="*/ 4238821 h 8197067"/>
              <a:gd name="connsiteX2085" fmla="*/ 4494988 w 13346215"/>
              <a:gd name="connsiteY2085" fmla="*/ 4210420 h 8197067"/>
              <a:gd name="connsiteX2086" fmla="*/ 4535989 w 13346215"/>
              <a:gd name="connsiteY2086" fmla="*/ 4279137 h 8197067"/>
              <a:gd name="connsiteX2087" fmla="*/ 4466108 w 13346215"/>
              <a:gd name="connsiteY2087" fmla="*/ 4323128 h 8197067"/>
              <a:gd name="connsiteX2088" fmla="*/ 4392486 w 13346215"/>
              <a:gd name="connsiteY2088" fmla="*/ 4336773 h 8197067"/>
              <a:gd name="connsiteX2089" fmla="*/ 4298430 w 13346215"/>
              <a:gd name="connsiteY2089" fmla="*/ 4311588 h 8197067"/>
              <a:gd name="connsiteX2090" fmla="*/ 4244264 w 13346215"/>
              <a:gd name="connsiteY2090" fmla="*/ 4237265 h 8197067"/>
              <a:gd name="connsiteX2091" fmla="*/ 4246213 w 13346215"/>
              <a:gd name="connsiteY2091" fmla="*/ 4115652 h 8197067"/>
              <a:gd name="connsiteX2092" fmla="*/ 4301066 w 13346215"/>
              <a:gd name="connsiteY2092" fmla="*/ 4003257 h 8197067"/>
              <a:gd name="connsiteX2093" fmla="*/ 4387315 w 13346215"/>
              <a:gd name="connsiteY2093" fmla="*/ 3933192 h 8197067"/>
              <a:gd name="connsiteX2094" fmla="*/ 4487232 w 13346215"/>
              <a:gd name="connsiteY2094" fmla="*/ 3909042 h 8197067"/>
              <a:gd name="connsiteX2095" fmla="*/ 4526699 w 13346215"/>
              <a:gd name="connsiteY2095" fmla="*/ 3913907 h 8197067"/>
              <a:gd name="connsiteX2096" fmla="*/ 8749663 w 13346215"/>
              <a:gd name="connsiteY2096" fmla="*/ 4881870 h 8197067"/>
              <a:gd name="connsiteX2097" fmla="*/ 8647158 w 13346215"/>
              <a:gd name="connsiteY2097" fmla="*/ 5294031 h 8197067"/>
              <a:gd name="connsiteX2098" fmla="*/ 8547495 w 13346215"/>
              <a:gd name="connsiteY2098" fmla="*/ 5294031 h 8197067"/>
              <a:gd name="connsiteX2099" fmla="*/ 8496503 w 13346215"/>
              <a:gd name="connsiteY2099" fmla="*/ 5095158 h 8197067"/>
              <a:gd name="connsiteX2100" fmla="*/ 8478766 w 13346215"/>
              <a:gd name="connsiteY2100" fmla="*/ 5004859 h 8197067"/>
              <a:gd name="connsiteX2101" fmla="*/ 8471562 w 13346215"/>
              <a:gd name="connsiteY2101" fmla="*/ 5009292 h 8197067"/>
              <a:gd name="connsiteX2102" fmla="*/ 8461169 w 13346215"/>
              <a:gd name="connsiteY2102" fmla="*/ 5084009 h 8197067"/>
              <a:gd name="connsiteX2103" fmla="*/ 8446620 w 13346215"/>
              <a:gd name="connsiteY2103" fmla="*/ 5161633 h 8197067"/>
              <a:gd name="connsiteX2104" fmla="*/ 8413917 w 13346215"/>
              <a:gd name="connsiteY2104" fmla="*/ 5294031 h 8197067"/>
              <a:gd name="connsiteX2105" fmla="*/ 8319777 w 13346215"/>
              <a:gd name="connsiteY2105" fmla="*/ 5294031 h 8197067"/>
              <a:gd name="connsiteX2106" fmla="*/ 8422233 w 13346215"/>
              <a:gd name="connsiteY2106" fmla="*/ 4881870 h 8197067"/>
              <a:gd name="connsiteX2107" fmla="*/ 8522000 w 13346215"/>
              <a:gd name="connsiteY2107" fmla="*/ 4881870 h 8197067"/>
              <a:gd name="connsiteX2108" fmla="*/ 8574059 w 13346215"/>
              <a:gd name="connsiteY2108" fmla="*/ 5079091 h 8197067"/>
              <a:gd name="connsiteX2109" fmla="*/ 8591207 w 13346215"/>
              <a:gd name="connsiteY2109" fmla="*/ 5170496 h 8197067"/>
              <a:gd name="connsiteX2110" fmla="*/ 8598403 w 13346215"/>
              <a:gd name="connsiteY2110" fmla="*/ 5166066 h 8197067"/>
              <a:gd name="connsiteX2111" fmla="*/ 8608098 w 13346215"/>
              <a:gd name="connsiteY2111" fmla="*/ 5091970 h 8197067"/>
              <a:gd name="connsiteX2112" fmla="*/ 8622781 w 13346215"/>
              <a:gd name="connsiteY2112" fmla="*/ 5013723 h 8197067"/>
              <a:gd name="connsiteX2113" fmla="*/ 8655469 w 13346215"/>
              <a:gd name="connsiteY2113" fmla="*/ 4881870 h 8197067"/>
              <a:gd name="connsiteX2114" fmla="*/ 5958332 w 13346215"/>
              <a:gd name="connsiteY2114" fmla="*/ 4201002 h 8197067"/>
              <a:gd name="connsiteX2115" fmla="*/ 5856917 w 13346215"/>
              <a:gd name="connsiteY2115" fmla="*/ 4209320 h 8197067"/>
              <a:gd name="connsiteX2116" fmla="*/ 5861821 w 13346215"/>
              <a:gd name="connsiteY2116" fmla="*/ 4237016 h 8197067"/>
              <a:gd name="connsiteX2117" fmla="*/ 5869620 w 13346215"/>
              <a:gd name="connsiteY2117" fmla="*/ 4261357 h 8197067"/>
              <a:gd name="connsiteX2118" fmla="*/ 5843073 w 13346215"/>
              <a:gd name="connsiteY2118" fmla="*/ 4280609 h 8197067"/>
              <a:gd name="connsiteX2119" fmla="*/ 5819800 w 13346215"/>
              <a:gd name="connsiteY2119" fmla="*/ 4297371 h 8197067"/>
              <a:gd name="connsiteX2120" fmla="*/ 5891742 w 13346215"/>
              <a:gd name="connsiteY2120" fmla="*/ 4256876 h 8197067"/>
              <a:gd name="connsiteX2121" fmla="*/ 5958332 w 13346215"/>
              <a:gd name="connsiteY2121" fmla="*/ 4201002 h 8197067"/>
              <a:gd name="connsiteX2122" fmla="*/ 788780 w 13346215"/>
              <a:gd name="connsiteY2122" fmla="*/ 2948836 h 8197067"/>
              <a:gd name="connsiteX2123" fmla="*/ 821132 w 13346215"/>
              <a:gd name="connsiteY2123" fmla="*/ 2961701 h 8197067"/>
              <a:gd name="connsiteX2124" fmla="*/ 866773 w 13346215"/>
              <a:gd name="connsiteY2124" fmla="*/ 3001038 h 8197067"/>
              <a:gd name="connsiteX2125" fmla="*/ 804164 w 13346215"/>
              <a:gd name="connsiteY2125" fmla="*/ 3057527 h 8197067"/>
              <a:gd name="connsiteX2126" fmla="*/ 778261 w 13346215"/>
              <a:gd name="connsiteY2126" fmla="*/ 3036080 h 8197067"/>
              <a:gd name="connsiteX2127" fmla="*/ 744880 w 13346215"/>
              <a:gd name="connsiteY2127" fmla="*/ 3028741 h 8197067"/>
              <a:gd name="connsiteX2128" fmla="*/ 662118 w 13346215"/>
              <a:gd name="connsiteY2128" fmla="*/ 3065417 h 8197067"/>
              <a:gd name="connsiteX2129" fmla="*/ 606365 w 13346215"/>
              <a:gd name="connsiteY2129" fmla="*/ 3166098 h 8197067"/>
              <a:gd name="connsiteX2130" fmla="*/ 607819 w 13346215"/>
              <a:gd name="connsiteY2130" fmla="*/ 3255116 h 8197067"/>
              <a:gd name="connsiteX2131" fmla="*/ 664538 w 13346215"/>
              <a:gd name="connsiteY2131" fmla="*/ 3286358 h 8197067"/>
              <a:gd name="connsiteX2132" fmla="*/ 715791 w 13346215"/>
              <a:gd name="connsiteY2132" fmla="*/ 3273750 h 8197067"/>
              <a:gd name="connsiteX2133" fmla="*/ 757068 w 13346215"/>
              <a:gd name="connsiteY2133" fmla="*/ 3245349 h 8197067"/>
              <a:gd name="connsiteX2134" fmla="*/ 798068 w 13346215"/>
              <a:gd name="connsiteY2134" fmla="*/ 3314066 h 8197067"/>
              <a:gd name="connsiteX2135" fmla="*/ 728187 w 13346215"/>
              <a:gd name="connsiteY2135" fmla="*/ 3358056 h 8197067"/>
              <a:gd name="connsiteX2136" fmla="*/ 654567 w 13346215"/>
              <a:gd name="connsiteY2136" fmla="*/ 3371702 h 8197067"/>
              <a:gd name="connsiteX2137" fmla="*/ 560509 w 13346215"/>
              <a:gd name="connsiteY2137" fmla="*/ 3346517 h 8197067"/>
              <a:gd name="connsiteX2138" fmla="*/ 546183 w 13346215"/>
              <a:gd name="connsiteY2138" fmla="*/ 3333035 h 8197067"/>
              <a:gd name="connsiteX2139" fmla="*/ 629118 w 13346215"/>
              <a:gd name="connsiteY2139" fmla="*/ 2981149 h 8197067"/>
              <a:gd name="connsiteX2140" fmla="*/ 649394 w 13346215"/>
              <a:gd name="connsiteY2140" fmla="*/ 2968121 h 8197067"/>
              <a:gd name="connsiteX2141" fmla="*/ 749312 w 13346215"/>
              <a:gd name="connsiteY2141" fmla="*/ 2943971 h 8197067"/>
              <a:gd name="connsiteX2142" fmla="*/ 788780 w 13346215"/>
              <a:gd name="connsiteY2142" fmla="*/ 2948836 h 8197067"/>
              <a:gd name="connsiteX2143" fmla="*/ 5011746 w 13346215"/>
              <a:gd name="connsiteY2143" fmla="*/ 3916799 h 8197067"/>
              <a:gd name="connsiteX2144" fmla="*/ 4909242 w 13346215"/>
              <a:gd name="connsiteY2144" fmla="*/ 4328959 h 8197067"/>
              <a:gd name="connsiteX2145" fmla="*/ 4809579 w 13346215"/>
              <a:gd name="connsiteY2145" fmla="*/ 4328959 h 8197067"/>
              <a:gd name="connsiteX2146" fmla="*/ 4758586 w 13346215"/>
              <a:gd name="connsiteY2146" fmla="*/ 4130086 h 8197067"/>
              <a:gd name="connsiteX2147" fmla="*/ 4740849 w 13346215"/>
              <a:gd name="connsiteY2147" fmla="*/ 4039788 h 8197067"/>
              <a:gd name="connsiteX2148" fmla="*/ 4733645 w 13346215"/>
              <a:gd name="connsiteY2148" fmla="*/ 4044221 h 8197067"/>
              <a:gd name="connsiteX2149" fmla="*/ 4723253 w 13346215"/>
              <a:gd name="connsiteY2149" fmla="*/ 4118937 h 8197067"/>
              <a:gd name="connsiteX2150" fmla="*/ 4708703 w 13346215"/>
              <a:gd name="connsiteY2150" fmla="*/ 4196561 h 8197067"/>
              <a:gd name="connsiteX2151" fmla="*/ 4676000 w 13346215"/>
              <a:gd name="connsiteY2151" fmla="*/ 4328959 h 8197067"/>
              <a:gd name="connsiteX2152" fmla="*/ 4581859 w 13346215"/>
              <a:gd name="connsiteY2152" fmla="*/ 4328959 h 8197067"/>
              <a:gd name="connsiteX2153" fmla="*/ 4684314 w 13346215"/>
              <a:gd name="connsiteY2153" fmla="*/ 3916798 h 8197067"/>
              <a:gd name="connsiteX2154" fmla="*/ 4784083 w 13346215"/>
              <a:gd name="connsiteY2154" fmla="*/ 3916798 h 8197067"/>
              <a:gd name="connsiteX2155" fmla="*/ 4836141 w 13346215"/>
              <a:gd name="connsiteY2155" fmla="*/ 4114019 h 8197067"/>
              <a:gd name="connsiteX2156" fmla="*/ 4853290 w 13346215"/>
              <a:gd name="connsiteY2156" fmla="*/ 4205425 h 8197067"/>
              <a:gd name="connsiteX2157" fmla="*/ 4860485 w 13346215"/>
              <a:gd name="connsiteY2157" fmla="*/ 4200994 h 8197067"/>
              <a:gd name="connsiteX2158" fmla="*/ 4870181 w 13346215"/>
              <a:gd name="connsiteY2158" fmla="*/ 4126899 h 8197067"/>
              <a:gd name="connsiteX2159" fmla="*/ 4884864 w 13346215"/>
              <a:gd name="connsiteY2159" fmla="*/ 4048651 h 8197067"/>
              <a:gd name="connsiteX2160" fmla="*/ 4917553 w 13346215"/>
              <a:gd name="connsiteY2160" fmla="*/ 3916799 h 8197067"/>
              <a:gd name="connsiteX2161" fmla="*/ 2220409 w 13346215"/>
              <a:gd name="connsiteY2161" fmla="*/ 3235930 h 8197067"/>
              <a:gd name="connsiteX2162" fmla="*/ 2118996 w 13346215"/>
              <a:gd name="connsiteY2162" fmla="*/ 3244248 h 8197067"/>
              <a:gd name="connsiteX2163" fmla="*/ 2123899 w 13346215"/>
              <a:gd name="connsiteY2163" fmla="*/ 3271944 h 8197067"/>
              <a:gd name="connsiteX2164" fmla="*/ 2131699 w 13346215"/>
              <a:gd name="connsiteY2164" fmla="*/ 3296285 h 8197067"/>
              <a:gd name="connsiteX2165" fmla="*/ 2105152 w 13346215"/>
              <a:gd name="connsiteY2165" fmla="*/ 3315537 h 8197067"/>
              <a:gd name="connsiteX2166" fmla="*/ 2081877 w 13346215"/>
              <a:gd name="connsiteY2166" fmla="*/ 3332299 h 8197067"/>
              <a:gd name="connsiteX2167" fmla="*/ 2153820 w 13346215"/>
              <a:gd name="connsiteY2167" fmla="*/ 3291804 h 8197067"/>
              <a:gd name="connsiteX2168" fmla="*/ 2220409 w 13346215"/>
              <a:gd name="connsiteY2168" fmla="*/ 3235930 h 8197067"/>
              <a:gd name="connsiteX2169" fmla="*/ 9780440 w 13346215"/>
              <a:gd name="connsiteY2169" fmla="*/ 4988211 h 8197067"/>
              <a:gd name="connsiteX2170" fmla="*/ 9736079 w 13346215"/>
              <a:gd name="connsiteY2170" fmla="*/ 4988211 h 8197067"/>
              <a:gd name="connsiteX2171" fmla="*/ 9730533 w 13346215"/>
              <a:gd name="connsiteY2171" fmla="*/ 5012058 h 8197067"/>
              <a:gd name="connsiteX2172" fmla="*/ 9774895 w 13346215"/>
              <a:gd name="connsiteY2172" fmla="*/ 5012058 h 8197067"/>
              <a:gd name="connsiteX2173" fmla="*/ 9888994 w 13346215"/>
              <a:gd name="connsiteY2173" fmla="*/ 4988211 h 8197067"/>
              <a:gd name="connsiteX2174" fmla="*/ 9852979 w 13346215"/>
              <a:gd name="connsiteY2174" fmla="*/ 4988211 h 8197067"/>
              <a:gd name="connsiteX2175" fmla="*/ 9847439 w 13346215"/>
              <a:gd name="connsiteY2175" fmla="*/ 5012058 h 8197067"/>
              <a:gd name="connsiteX2176" fmla="*/ 9883454 w 13346215"/>
              <a:gd name="connsiteY2176" fmla="*/ 5012058 h 8197067"/>
              <a:gd name="connsiteX2177" fmla="*/ 1273824 w 13346215"/>
              <a:gd name="connsiteY2177" fmla="*/ 2951727 h 8197067"/>
              <a:gd name="connsiteX2178" fmla="*/ 1171322 w 13346215"/>
              <a:gd name="connsiteY2178" fmla="*/ 3363888 h 8197067"/>
              <a:gd name="connsiteX2179" fmla="*/ 1071657 w 13346215"/>
              <a:gd name="connsiteY2179" fmla="*/ 3363888 h 8197067"/>
              <a:gd name="connsiteX2180" fmla="*/ 1020665 w 13346215"/>
              <a:gd name="connsiteY2180" fmla="*/ 3165015 h 8197067"/>
              <a:gd name="connsiteX2181" fmla="*/ 1002929 w 13346215"/>
              <a:gd name="connsiteY2181" fmla="*/ 3074716 h 8197067"/>
              <a:gd name="connsiteX2182" fmla="*/ 995725 w 13346215"/>
              <a:gd name="connsiteY2182" fmla="*/ 3079149 h 8197067"/>
              <a:gd name="connsiteX2183" fmla="*/ 985332 w 13346215"/>
              <a:gd name="connsiteY2183" fmla="*/ 3153865 h 8197067"/>
              <a:gd name="connsiteX2184" fmla="*/ 970782 w 13346215"/>
              <a:gd name="connsiteY2184" fmla="*/ 3231490 h 8197067"/>
              <a:gd name="connsiteX2185" fmla="*/ 938080 w 13346215"/>
              <a:gd name="connsiteY2185" fmla="*/ 3363888 h 8197067"/>
              <a:gd name="connsiteX2186" fmla="*/ 843939 w 13346215"/>
              <a:gd name="connsiteY2186" fmla="*/ 3363888 h 8197067"/>
              <a:gd name="connsiteX2187" fmla="*/ 946395 w 13346215"/>
              <a:gd name="connsiteY2187" fmla="*/ 2951727 h 8197067"/>
              <a:gd name="connsiteX2188" fmla="*/ 1046163 w 13346215"/>
              <a:gd name="connsiteY2188" fmla="*/ 2951727 h 8197067"/>
              <a:gd name="connsiteX2189" fmla="*/ 1098221 w 13346215"/>
              <a:gd name="connsiteY2189" fmla="*/ 3148948 h 8197067"/>
              <a:gd name="connsiteX2190" fmla="*/ 1115370 w 13346215"/>
              <a:gd name="connsiteY2190" fmla="*/ 3240354 h 8197067"/>
              <a:gd name="connsiteX2191" fmla="*/ 1122567 w 13346215"/>
              <a:gd name="connsiteY2191" fmla="*/ 3235923 h 8197067"/>
              <a:gd name="connsiteX2192" fmla="*/ 1132261 w 13346215"/>
              <a:gd name="connsiteY2192" fmla="*/ 3161827 h 8197067"/>
              <a:gd name="connsiteX2193" fmla="*/ 1146944 w 13346215"/>
              <a:gd name="connsiteY2193" fmla="*/ 3083580 h 8197067"/>
              <a:gd name="connsiteX2194" fmla="*/ 1179632 w 13346215"/>
              <a:gd name="connsiteY2194" fmla="*/ 2951727 h 8197067"/>
              <a:gd name="connsiteX2195" fmla="*/ 6042525 w 13346215"/>
              <a:gd name="connsiteY2195" fmla="*/ 4023139 h 8197067"/>
              <a:gd name="connsiteX2196" fmla="*/ 5998163 w 13346215"/>
              <a:gd name="connsiteY2196" fmla="*/ 4023139 h 8197067"/>
              <a:gd name="connsiteX2197" fmla="*/ 5992617 w 13346215"/>
              <a:gd name="connsiteY2197" fmla="*/ 4046986 h 8197067"/>
              <a:gd name="connsiteX2198" fmla="*/ 6036978 w 13346215"/>
              <a:gd name="connsiteY2198" fmla="*/ 4046986 h 8197067"/>
              <a:gd name="connsiteX2199" fmla="*/ 9801512 w 13346215"/>
              <a:gd name="connsiteY2199" fmla="*/ 4904588 h 8197067"/>
              <a:gd name="connsiteX2200" fmla="*/ 9757151 w 13346215"/>
              <a:gd name="connsiteY2200" fmla="*/ 4904588 h 8197067"/>
              <a:gd name="connsiteX2201" fmla="*/ 9751050 w 13346215"/>
              <a:gd name="connsiteY2201" fmla="*/ 4927858 h 8197067"/>
              <a:gd name="connsiteX2202" fmla="*/ 9795414 w 13346215"/>
              <a:gd name="connsiteY2202" fmla="*/ 4927858 h 8197067"/>
              <a:gd name="connsiteX2203" fmla="*/ 6151077 w 13346215"/>
              <a:gd name="connsiteY2203" fmla="*/ 4023140 h 8197067"/>
              <a:gd name="connsiteX2204" fmla="*/ 6115064 w 13346215"/>
              <a:gd name="connsiteY2204" fmla="*/ 4023139 h 8197067"/>
              <a:gd name="connsiteX2205" fmla="*/ 6109522 w 13346215"/>
              <a:gd name="connsiteY2205" fmla="*/ 4046986 h 8197067"/>
              <a:gd name="connsiteX2206" fmla="*/ 6145536 w 13346215"/>
              <a:gd name="connsiteY2206" fmla="*/ 4046986 h 8197067"/>
              <a:gd name="connsiteX2207" fmla="*/ 9578229 w 13346215"/>
              <a:gd name="connsiteY2207" fmla="*/ 4827572 h 8197067"/>
              <a:gd name="connsiteX2208" fmla="*/ 9613725 w 13346215"/>
              <a:gd name="connsiteY2208" fmla="*/ 4873697 h 8197067"/>
              <a:gd name="connsiteX2209" fmla="*/ 9643015 w 13346215"/>
              <a:gd name="connsiteY2209" fmla="*/ 4918992 h 8197067"/>
              <a:gd name="connsiteX2210" fmla="*/ 9577120 w 13346215"/>
              <a:gd name="connsiteY2210" fmla="*/ 4963809 h 8197067"/>
              <a:gd name="connsiteX2211" fmla="*/ 9552034 w 13346215"/>
              <a:gd name="connsiteY2211" fmla="*/ 4916699 h 8197067"/>
              <a:gd name="connsiteX2212" fmla="*/ 9517798 w 13346215"/>
              <a:gd name="connsiteY2212" fmla="*/ 4867464 h 8197067"/>
              <a:gd name="connsiteX2213" fmla="*/ 9910049 w 13346215"/>
              <a:gd name="connsiteY2213" fmla="*/ 4904588 h 8197067"/>
              <a:gd name="connsiteX2214" fmla="*/ 9874034 w 13346215"/>
              <a:gd name="connsiteY2214" fmla="*/ 4904588 h 8197067"/>
              <a:gd name="connsiteX2215" fmla="*/ 9867939 w 13346215"/>
              <a:gd name="connsiteY2215" fmla="*/ 4927858 h 8197067"/>
              <a:gd name="connsiteX2216" fmla="*/ 9903953 w 13346215"/>
              <a:gd name="connsiteY2216" fmla="*/ 4927858 h 8197067"/>
              <a:gd name="connsiteX2217" fmla="*/ 10687974 w 13346215"/>
              <a:gd name="connsiteY2217" fmla="*/ 5086304 h 8197067"/>
              <a:gd name="connsiteX2218" fmla="*/ 10652500 w 13346215"/>
              <a:gd name="connsiteY2218" fmla="*/ 5086304 h 8197067"/>
              <a:gd name="connsiteX2219" fmla="*/ 10621522 w 13346215"/>
              <a:gd name="connsiteY2219" fmla="*/ 5210379 h 8197067"/>
              <a:gd name="connsiteX2220" fmla="*/ 10656928 w 13346215"/>
              <a:gd name="connsiteY2220" fmla="*/ 5210379 h 8197067"/>
              <a:gd name="connsiteX2221" fmla="*/ 2304602 w 13346215"/>
              <a:gd name="connsiteY2221" fmla="*/ 3058068 h 8197067"/>
              <a:gd name="connsiteX2222" fmla="*/ 2260241 w 13346215"/>
              <a:gd name="connsiteY2222" fmla="*/ 3058068 h 8197067"/>
              <a:gd name="connsiteX2223" fmla="*/ 2254695 w 13346215"/>
              <a:gd name="connsiteY2223" fmla="*/ 3081915 h 8197067"/>
              <a:gd name="connsiteX2224" fmla="*/ 2299056 w 13346215"/>
              <a:gd name="connsiteY2224" fmla="*/ 3081915 h 8197067"/>
              <a:gd name="connsiteX2225" fmla="*/ 6063595 w 13346215"/>
              <a:gd name="connsiteY2225" fmla="*/ 3939516 h 8197067"/>
              <a:gd name="connsiteX2226" fmla="*/ 6019234 w 13346215"/>
              <a:gd name="connsiteY2226" fmla="*/ 3939516 h 8197067"/>
              <a:gd name="connsiteX2227" fmla="*/ 6013133 w 13346215"/>
              <a:gd name="connsiteY2227" fmla="*/ 3962786 h 8197067"/>
              <a:gd name="connsiteX2228" fmla="*/ 6057498 w 13346215"/>
              <a:gd name="connsiteY2228" fmla="*/ 3962786 h 8197067"/>
              <a:gd name="connsiteX2229" fmla="*/ 2413157 w 13346215"/>
              <a:gd name="connsiteY2229" fmla="*/ 3058068 h 8197067"/>
              <a:gd name="connsiteX2230" fmla="*/ 2377141 w 13346215"/>
              <a:gd name="connsiteY2230" fmla="*/ 3058068 h 8197067"/>
              <a:gd name="connsiteX2231" fmla="*/ 2371602 w 13346215"/>
              <a:gd name="connsiteY2231" fmla="*/ 3081915 h 8197067"/>
              <a:gd name="connsiteX2232" fmla="*/ 2407615 w 13346215"/>
              <a:gd name="connsiteY2232" fmla="*/ 3081915 h 8197067"/>
              <a:gd name="connsiteX2233" fmla="*/ 5840313 w 13346215"/>
              <a:gd name="connsiteY2233" fmla="*/ 3862500 h 8197067"/>
              <a:gd name="connsiteX2234" fmla="*/ 5875807 w 13346215"/>
              <a:gd name="connsiteY2234" fmla="*/ 3908626 h 8197067"/>
              <a:gd name="connsiteX2235" fmla="*/ 5905100 w 13346215"/>
              <a:gd name="connsiteY2235" fmla="*/ 3953921 h 8197067"/>
              <a:gd name="connsiteX2236" fmla="*/ 5839204 w 13346215"/>
              <a:gd name="connsiteY2236" fmla="*/ 3998738 h 8197067"/>
              <a:gd name="connsiteX2237" fmla="*/ 5814116 w 13346215"/>
              <a:gd name="connsiteY2237" fmla="*/ 3951628 h 8197067"/>
              <a:gd name="connsiteX2238" fmla="*/ 5779883 w 13346215"/>
              <a:gd name="connsiteY2238" fmla="*/ 3902392 h 8197067"/>
              <a:gd name="connsiteX2239" fmla="*/ 6172132 w 13346215"/>
              <a:gd name="connsiteY2239" fmla="*/ 3939516 h 8197067"/>
              <a:gd name="connsiteX2240" fmla="*/ 6136119 w 13346215"/>
              <a:gd name="connsiteY2240" fmla="*/ 3939516 h 8197067"/>
              <a:gd name="connsiteX2241" fmla="*/ 6130022 w 13346215"/>
              <a:gd name="connsiteY2241" fmla="*/ 3962786 h 8197067"/>
              <a:gd name="connsiteX2242" fmla="*/ 6166036 w 13346215"/>
              <a:gd name="connsiteY2242" fmla="*/ 3962786 h 8197067"/>
              <a:gd name="connsiteX2243" fmla="*/ 10001470 w 13346215"/>
              <a:gd name="connsiteY2243" fmla="*/ 4841978 h 8197067"/>
              <a:gd name="connsiteX2244" fmla="*/ 9943293 w 13346215"/>
              <a:gd name="connsiteY2244" fmla="*/ 5074663 h 8197067"/>
              <a:gd name="connsiteX2245" fmla="*/ 9834708 w 13346215"/>
              <a:gd name="connsiteY2245" fmla="*/ 5074663 h 8197067"/>
              <a:gd name="connsiteX2246" fmla="*/ 9829181 w 13346215"/>
              <a:gd name="connsiteY2246" fmla="*/ 5097375 h 8197067"/>
              <a:gd name="connsiteX2247" fmla="*/ 9957700 w 13346215"/>
              <a:gd name="connsiteY2247" fmla="*/ 5097375 h 8197067"/>
              <a:gd name="connsiteX2248" fmla="*/ 9939415 w 13346215"/>
              <a:gd name="connsiteY2248" fmla="*/ 5169956 h 8197067"/>
              <a:gd name="connsiteX2249" fmla="*/ 9842454 w 13346215"/>
              <a:gd name="connsiteY2249" fmla="*/ 5173284 h 8197067"/>
              <a:gd name="connsiteX2250" fmla="*/ 9880406 w 13346215"/>
              <a:gd name="connsiteY2250" fmla="*/ 5225961 h 8197067"/>
              <a:gd name="connsiteX2251" fmla="*/ 9929996 w 13346215"/>
              <a:gd name="connsiteY2251" fmla="*/ 5269091 h 8197067"/>
              <a:gd name="connsiteX2252" fmla="*/ 9896820 w 13346215"/>
              <a:gd name="connsiteY2252" fmla="*/ 5296309 h 8197067"/>
              <a:gd name="connsiteX2253" fmla="*/ 9865724 w 13346215"/>
              <a:gd name="connsiteY2253" fmla="*/ 5327267 h 8197067"/>
              <a:gd name="connsiteX2254" fmla="*/ 9829254 w 13346215"/>
              <a:gd name="connsiteY2254" fmla="*/ 5280172 h 8197067"/>
              <a:gd name="connsiteX2255" fmla="*/ 9799849 w 13346215"/>
              <a:gd name="connsiteY2255" fmla="*/ 5224766 h 8197067"/>
              <a:gd name="connsiteX2256" fmla="*/ 9767131 w 13346215"/>
              <a:gd name="connsiteY2256" fmla="*/ 5346104 h 8197067"/>
              <a:gd name="connsiteX2257" fmla="*/ 9687929 w 13346215"/>
              <a:gd name="connsiteY2257" fmla="*/ 5346104 h 8197067"/>
              <a:gd name="connsiteX2258" fmla="*/ 9718371 w 13346215"/>
              <a:gd name="connsiteY2258" fmla="*/ 5233629 h 8197067"/>
              <a:gd name="connsiteX2259" fmla="*/ 9657848 w 13346215"/>
              <a:gd name="connsiteY2259" fmla="*/ 5288898 h 8197067"/>
              <a:gd name="connsiteX2260" fmla="*/ 9596492 w 13346215"/>
              <a:gd name="connsiteY2260" fmla="*/ 5328375 h 8197067"/>
              <a:gd name="connsiteX2261" fmla="*/ 9578016 w 13346215"/>
              <a:gd name="connsiteY2261" fmla="*/ 5295061 h 8197067"/>
              <a:gd name="connsiteX2262" fmla="*/ 9554945 w 13346215"/>
              <a:gd name="connsiteY2262" fmla="*/ 5264658 h 8197067"/>
              <a:gd name="connsiteX2263" fmla="*/ 9497975 w 13346215"/>
              <a:gd name="connsiteY2263" fmla="*/ 5306397 h 8197067"/>
              <a:gd name="connsiteX2264" fmla="*/ 9467636 w 13346215"/>
              <a:gd name="connsiteY2264" fmla="*/ 5329299 h 8197067"/>
              <a:gd name="connsiteX2265" fmla="*/ 9453561 w 13346215"/>
              <a:gd name="connsiteY2265" fmla="*/ 5341119 h 8197067"/>
              <a:gd name="connsiteX2266" fmla="*/ 9437295 w 13346215"/>
              <a:gd name="connsiteY2266" fmla="*/ 5311545 h 8197067"/>
              <a:gd name="connsiteX2267" fmla="*/ 9416448 w 13346215"/>
              <a:gd name="connsiteY2267" fmla="*/ 5285713 h 8197067"/>
              <a:gd name="connsiteX2268" fmla="*/ 9445933 w 13346215"/>
              <a:gd name="connsiteY2268" fmla="*/ 5255797 h 8197067"/>
              <a:gd name="connsiteX2269" fmla="*/ 9471244 w 13346215"/>
              <a:gd name="connsiteY2269" fmla="*/ 5207630 h 8197067"/>
              <a:gd name="connsiteX2270" fmla="*/ 9507821 w 13346215"/>
              <a:gd name="connsiteY2270" fmla="*/ 5060794 h 8197067"/>
              <a:gd name="connsiteX2271" fmla="*/ 9448585 w 13346215"/>
              <a:gd name="connsiteY2271" fmla="*/ 5060794 h 8197067"/>
              <a:gd name="connsiteX2272" fmla="*/ 9466270 w 13346215"/>
              <a:gd name="connsiteY2272" fmla="*/ 4988766 h 8197067"/>
              <a:gd name="connsiteX2273" fmla="*/ 9602567 w 13346215"/>
              <a:gd name="connsiteY2273" fmla="*/ 4988766 h 8197067"/>
              <a:gd name="connsiteX2274" fmla="*/ 9552727 w 13346215"/>
              <a:gd name="connsiteY2274" fmla="*/ 5183820 h 8197067"/>
              <a:gd name="connsiteX2275" fmla="*/ 9593179 w 13346215"/>
              <a:gd name="connsiteY2275" fmla="*/ 5157755 h 8197067"/>
              <a:gd name="connsiteX2276" fmla="*/ 9593247 w 13346215"/>
              <a:gd name="connsiteY2276" fmla="*/ 5163092 h 8197067"/>
              <a:gd name="connsiteX2277" fmla="*/ 9593732 w 13346215"/>
              <a:gd name="connsiteY2277" fmla="*/ 5168846 h 8197067"/>
              <a:gd name="connsiteX2278" fmla="*/ 9613075 w 13346215"/>
              <a:gd name="connsiteY2278" fmla="*/ 5097375 h 8197067"/>
              <a:gd name="connsiteX2279" fmla="*/ 9749943 w 13346215"/>
              <a:gd name="connsiteY2279" fmla="*/ 5097375 h 8197067"/>
              <a:gd name="connsiteX2280" fmla="*/ 9755488 w 13346215"/>
              <a:gd name="connsiteY2280" fmla="*/ 5074663 h 8197067"/>
              <a:gd name="connsiteX2281" fmla="*/ 9642463 w 13346215"/>
              <a:gd name="connsiteY2281" fmla="*/ 5074663 h 8197067"/>
              <a:gd name="connsiteX2282" fmla="*/ 9700683 w 13346215"/>
              <a:gd name="connsiteY2282" fmla="*/ 4841978 h 8197067"/>
              <a:gd name="connsiteX2283" fmla="*/ 6950056 w 13346215"/>
              <a:gd name="connsiteY2283" fmla="*/ 4121232 h 8197067"/>
              <a:gd name="connsiteX2284" fmla="*/ 6914582 w 13346215"/>
              <a:gd name="connsiteY2284" fmla="*/ 4121232 h 8197067"/>
              <a:gd name="connsiteX2285" fmla="*/ 6883606 w 13346215"/>
              <a:gd name="connsiteY2285" fmla="*/ 4245307 h 8197067"/>
              <a:gd name="connsiteX2286" fmla="*/ 6919011 w 13346215"/>
              <a:gd name="connsiteY2286" fmla="*/ 4245307 h 8197067"/>
              <a:gd name="connsiteX2287" fmla="*/ 2325674 w 13346215"/>
              <a:gd name="connsiteY2287" fmla="*/ 2974445 h 8197067"/>
              <a:gd name="connsiteX2288" fmla="*/ 2281314 w 13346215"/>
              <a:gd name="connsiteY2288" fmla="*/ 2974445 h 8197067"/>
              <a:gd name="connsiteX2289" fmla="*/ 2275212 w 13346215"/>
              <a:gd name="connsiteY2289" fmla="*/ 2997715 h 8197067"/>
              <a:gd name="connsiteX2290" fmla="*/ 2319576 w 13346215"/>
              <a:gd name="connsiteY2290" fmla="*/ 2997715 h 8197067"/>
              <a:gd name="connsiteX2291" fmla="*/ 10171058 w 13346215"/>
              <a:gd name="connsiteY2291" fmla="*/ 4818153 h 8197067"/>
              <a:gd name="connsiteX2292" fmla="*/ 10241998 w 13346215"/>
              <a:gd name="connsiteY2292" fmla="*/ 4850842 h 8197067"/>
              <a:gd name="connsiteX2293" fmla="*/ 10202994 w 13346215"/>
              <a:gd name="connsiteY2293" fmla="*/ 4909503 h 8197067"/>
              <a:gd name="connsiteX2294" fmla="*/ 10159418 w 13346215"/>
              <a:gd name="connsiteY2294" fmla="*/ 4967750 h 8197067"/>
              <a:gd name="connsiteX2295" fmla="*/ 10062980 w 13346215"/>
              <a:gd name="connsiteY2295" fmla="*/ 5346104 h 8197067"/>
              <a:gd name="connsiteX2296" fmla="*/ 9986578 w 13346215"/>
              <a:gd name="connsiteY2296" fmla="*/ 5346104 h 8197067"/>
              <a:gd name="connsiteX2297" fmla="*/ 10054114 w 13346215"/>
              <a:gd name="connsiteY2297" fmla="*/ 5084602 h 8197067"/>
              <a:gd name="connsiteX2298" fmla="*/ 10039702 w 13346215"/>
              <a:gd name="connsiteY2298" fmla="*/ 5097700 h 8197067"/>
              <a:gd name="connsiteX2299" fmla="*/ 10026958 w 13346215"/>
              <a:gd name="connsiteY2299" fmla="*/ 5106224 h 8197067"/>
              <a:gd name="connsiteX2300" fmla="*/ 10016660 w 13346215"/>
              <a:gd name="connsiteY2300" fmla="*/ 5061763 h 8197067"/>
              <a:gd name="connsiteX2301" fmla="*/ 10002638 w 13346215"/>
              <a:gd name="connsiteY2301" fmla="*/ 5016508 h 8197067"/>
              <a:gd name="connsiteX2302" fmla="*/ 10090978 w 13346215"/>
              <a:gd name="connsiteY2302" fmla="*/ 4929380 h 8197067"/>
              <a:gd name="connsiteX2303" fmla="*/ 10171058 w 13346215"/>
              <a:gd name="connsiteY2303" fmla="*/ 4818153 h 8197067"/>
              <a:gd name="connsiteX2304" fmla="*/ 2102391 w 13346215"/>
              <a:gd name="connsiteY2304" fmla="*/ 2897429 h 8197067"/>
              <a:gd name="connsiteX2305" fmla="*/ 2137887 w 13346215"/>
              <a:gd name="connsiteY2305" fmla="*/ 2943554 h 8197067"/>
              <a:gd name="connsiteX2306" fmla="*/ 2167177 w 13346215"/>
              <a:gd name="connsiteY2306" fmla="*/ 2988849 h 8197067"/>
              <a:gd name="connsiteX2307" fmla="*/ 2101281 w 13346215"/>
              <a:gd name="connsiteY2307" fmla="*/ 3033666 h 8197067"/>
              <a:gd name="connsiteX2308" fmla="*/ 2076195 w 13346215"/>
              <a:gd name="connsiteY2308" fmla="*/ 2986556 h 8197067"/>
              <a:gd name="connsiteX2309" fmla="*/ 2041961 w 13346215"/>
              <a:gd name="connsiteY2309" fmla="*/ 2937321 h 8197067"/>
              <a:gd name="connsiteX2310" fmla="*/ 2434211 w 13346215"/>
              <a:gd name="connsiteY2310" fmla="*/ 2974445 h 8197067"/>
              <a:gd name="connsiteX2311" fmla="*/ 2398197 w 13346215"/>
              <a:gd name="connsiteY2311" fmla="*/ 2974445 h 8197067"/>
              <a:gd name="connsiteX2312" fmla="*/ 2392100 w 13346215"/>
              <a:gd name="connsiteY2312" fmla="*/ 2997715 h 8197067"/>
              <a:gd name="connsiteX2313" fmla="*/ 2428115 w 13346215"/>
              <a:gd name="connsiteY2313" fmla="*/ 2997715 h 8197067"/>
              <a:gd name="connsiteX2314" fmla="*/ 6263553 w 13346215"/>
              <a:gd name="connsiteY2314" fmla="*/ 3876907 h 8197067"/>
              <a:gd name="connsiteX2315" fmla="*/ 6205375 w 13346215"/>
              <a:gd name="connsiteY2315" fmla="*/ 4109591 h 8197067"/>
              <a:gd name="connsiteX2316" fmla="*/ 6096792 w 13346215"/>
              <a:gd name="connsiteY2316" fmla="*/ 4109591 h 8197067"/>
              <a:gd name="connsiteX2317" fmla="*/ 6091264 w 13346215"/>
              <a:gd name="connsiteY2317" fmla="*/ 4132304 h 8197067"/>
              <a:gd name="connsiteX2318" fmla="*/ 6219783 w 13346215"/>
              <a:gd name="connsiteY2318" fmla="*/ 4132304 h 8197067"/>
              <a:gd name="connsiteX2319" fmla="*/ 6201498 w 13346215"/>
              <a:gd name="connsiteY2319" fmla="*/ 4204885 h 8197067"/>
              <a:gd name="connsiteX2320" fmla="*/ 6104537 w 13346215"/>
              <a:gd name="connsiteY2320" fmla="*/ 4208212 h 8197067"/>
              <a:gd name="connsiteX2321" fmla="*/ 6142490 w 13346215"/>
              <a:gd name="connsiteY2321" fmla="*/ 4260889 h 8197067"/>
              <a:gd name="connsiteX2322" fmla="*/ 6192079 w 13346215"/>
              <a:gd name="connsiteY2322" fmla="*/ 4304019 h 8197067"/>
              <a:gd name="connsiteX2323" fmla="*/ 6158904 w 13346215"/>
              <a:gd name="connsiteY2323" fmla="*/ 4331238 h 8197067"/>
              <a:gd name="connsiteX2324" fmla="*/ 6127808 w 13346215"/>
              <a:gd name="connsiteY2324" fmla="*/ 4362196 h 8197067"/>
              <a:gd name="connsiteX2325" fmla="*/ 6091338 w 13346215"/>
              <a:gd name="connsiteY2325" fmla="*/ 4315101 h 8197067"/>
              <a:gd name="connsiteX2326" fmla="*/ 6061934 w 13346215"/>
              <a:gd name="connsiteY2326" fmla="*/ 4259694 h 8197067"/>
              <a:gd name="connsiteX2327" fmla="*/ 6029215 w 13346215"/>
              <a:gd name="connsiteY2327" fmla="*/ 4381033 h 8197067"/>
              <a:gd name="connsiteX2328" fmla="*/ 5950012 w 13346215"/>
              <a:gd name="connsiteY2328" fmla="*/ 4381033 h 8197067"/>
              <a:gd name="connsiteX2329" fmla="*/ 5980455 w 13346215"/>
              <a:gd name="connsiteY2329" fmla="*/ 4268558 h 8197067"/>
              <a:gd name="connsiteX2330" fmla="*/ 5919933 w 13346215"/>
              <a:gd name="connsiteY2330" fmla="*/ 4323826 h 8197067"/>
              <a:gd name="connsiteX2331" fmla="*/ 5858576 w 13346215"/>
              <a:gd name="connsiteY2331" fmla="*/ 4363303 h 8197067"/>
              <a:gd name="connsiteX2332" fmla="*/ 5840100 w 13346215"/>
              <a:gd name="connsiteY2332" fmla="*/ 4329989 h 8197067"/>
              <a:gd name="connsiteX2333" fmla="*/ 5817027 w 13346215"/>
              <a:gd name="connsiteY2333" fmla="*/ 4299586 h 8197067"/>
              <a:gd name="connsiteX2334" fmla="*/ 5760059 w 13346215"/>
              <a:gd name="connsiteY2334" fmla="*/ 4341325 h 8197067"/>
              <a:gd name="connsiteX2335" fmla="*/ 5729718 w 13346215"/>
              <a:gd name="connsiteY2335" fmla="*/ 4364227 h 8197067"/>
              <a:gd name="connsiteX2336" fmla="*/ 5715644 w 13346215"/>
              <a:gd name="connsiteY2336" fmla="*/ 4376048 h 8197067"/>
              <a:gd name="connsiteX2337" fmla="*/ 5699378 w 13346215"/>
              <a:gd name="connsiteY2337" fmla="*/ 4346473 h 8197067"/>
              <a:gd name="connsiteX2338" fmla="*/ 5678531 w 13346215"/>
              <a:gd name="connsiteY2338" fmla="*/ 4320641 h 8197067"/>
              <a:gd name="connsiteX2339" fmla="*/ 5708017 w 13346215"/>
              <a:gd name="connsiteY2339" fmla="*/ 4290725 h 8197067"/>
              <a:gd name="connsiteX2340" fmla="*/ 5733327 w 13346215"/>
              <a:gd name="connsiteY2340" fmla="*/ 4242558 h 8197067"/>
              <a:gd name="connsiteX2341" fmla="*/ 5769904 w 13346215"/>
              <a:gd name="connsiteY2341" fmla="*/ 4095722 h 8197067"/>
              <a:gd name="connsiteX2342" fmla="*/ 5710667 w 13346215"/>
              <a:gd name="connsiteY2342" fmla="*/ 4095722 h 8197067"/>
              <a:gd name="connsiteX2343" fmla="*/ 5728354 w 13346215"/>
              <a:gd name="connsiteY2343" fmla="*/ 4023694 h 8197067"/>
              <a:gd name="connsiteX2344" fmla="*/ 5864651 w 13346215"/>
              <a:gd name="connsiteY2344" fmla="*/ 4023694 h 8197067"/>
              <a:gd name="connsiteX2345" fmla="*/ 5814810 w 13346215"/>
              <a:gd name="connsiteY2345" fmla="*/ 4218748 h 8197067"/>
              <a:gd name="connsiteX2346" fmla="*/ 5855262 w 13346215"/>
              <a:gd name="connsiteY2346" fmla="*/ 4192683 h 8197067"/>
              <a:gd name="connsiteX2347" fmla="*/ 5855330 w 13346215"/>
              <a:gd name="connsiteY2347" fmla="*/ 4198020 h 8197067"/>
              <a:gd name="connsiteX2348" fmla="*/ 5855815 w 13346215"/>
              <a:gd name="connsiteY2348" fmla="*/ 4203774 h 8197067"/>
              <a:gd name="connsiteX2349" fmla="*/ 5875158 w 13346215"/>
              <a:gd name="connsiteY2349" fmla="*/ 4132304 h 8197067"/>
              <a:gd name="connsiteX2350" fmla="*/ 6012027 w 13346215"/>
              <a:gd name="connsiteY2350" fmla="*/ 4132304 h 8197067"/>
              <a:gd name="connsiteX2351" fmla="*/ 6017573 w 13346215"/>
              <a:gd name="connsiteY2351" fmla="*/ 4109591 h 8197067"/>
              <a:gd name="connsiteX2352" fmla="*/ 5904546 w 13346215"/>
              <a:gd name="connsiteY2352" fmla="*/ 4109591 h 8197067"/>
              <a:gd name="connsiteX2353" fmla="*/ 5962767 w 13346215"/>
              <a:gd name="connsiteY2353" fmla="*/ 3876907 h 8197067"/>
              <a:gd name="connsiteX2354" fmla="*/ 3212134 w 13346215"/>
              <a:gd name="connsiteY2354" fmla="*/ 3156160 h 8197067"/>
              <a:gd name="connsiteX2355" fmla="*/ 3176661 w 13346215"/>
              <a:gd name="connsiteY2355" fmla="*/ 3156160 h 8197067"/>
              <a:gd name="connsiteX2356" fmla="*/ 3145684 w 13346215"/>
              <a:gd name="connsiteY2356" fmla="*/ 3280235 h 8197067"/>
              <a:gd name="connsiteX2357" fmla="*/ 3181090 w 13346215"/>
              <a:gd name="connsiteY2357" fmla="*/ 3280235 h 8197067"/>
              <a:gd name="connsiteX2358" fmla="*/ 10445826 w 13346215"/>
              <a:gd name="connsiteY2358" fmla="*/ 4827572 h 8197067"/>
              <a:gd name="connsiteX2359" fmla="*/ 10421450 w 13346215"/>
              <a:gd name="connsiteY2359" fmla="*/ 4924533 h 8197067"/>
              <a:gd name="connsiteX2360" fmla="*/ 10531706 w 13346215"/>
              <a:gd name="connsiteY2360" fmla="*/ 4924533 h 8197067"/>
              <a:gd name="connsiteX2361" fmla="*/ 10512314 w 13346215"/>
              <a:gd name="connsiteY2361" fmla="*/ 5003209 h 8197067"/>
              <a:gd name="connsiteX2362" fmla="*/ 10402058 w 13346215"/>
              <a:gd name="connsiteY2362" fmla="*/ 5003209 h 8197067"/>
              <a:gd name="connsiteX2363" fmla="*/ 10381558 w 13346215"/>
              <a:gd name="connsiteY2363" fmla="*/ 5084050 h 8197067"/>
              <a:gd name="connsiteX2364" fmla="*/ 10519518 w 13346215"/>
              <a:gd name="connsiteY2364" fmla="*/ 5084050 h 8197067"/>
              <a:gd name="connsiteX2365" fmla="*/ 10500126 w 13346215"/>
              <a:gd name="connsiteY2365" fmla="*/ 5162767 h 8197067"/>
              <a:gd name="connsiteX2366" fmla="*/ 10362166 w 13346215"/>
              <a:gd name="connsiteY2366" fmla="*/ 5162767 h 8197067"/>
              <a:gd name="connsiteX2367" fmla="*/ 10316176 w 13346215"/>
              <a:gd name="connsiteY2367" fmla="*/ 5346105 h 8197067"/>
              <a:gd name="connsiteX2368" fmla="*/ 10234794 w 13346215"/>
              <a:gd name="connsiteY2368" fmla="*/ 5346104 h 8197067"/>
              <a:gd name="connsiteX2369" fmla="*/ 10280716 w 13346215"/>
              <a:gd name="connsiteY2369" fmla="*/ 5162767 h 8197067"/>
              <a:gd name="connsiteX2370" fmla="*/ 10135586 w 13346215"/>
              <a:gd name="connsiteY2370" fmla="*/ 5162767 h 8197067"/>
              <a:gd name="connsiteX2371" fmla="*/ 10154986 w 13346215"/>
              <a:gd name="connsiteY2371" fmla="*/ 5084050 h 8197067"/>
              <a:gd name="connsiteX2372" fmla="*/ 10300108 w 13346215"/>
              <a:gd name="connsiteY2372" fmla="*/ 5084050 h 8197067"/>
              <a:gd name="connsiteX2373" fmla="*/ 10320610 w 13346215"/>
              <a:gd name="connsiteY2373" fmla="*/ 5003209 h 8197067"/>
              <a:gd name="connsiteX2374" fmla="*/ 10264128 w 13346215"/>
              <a:gd name="connsiteY2374" fmla="*/ 5007642 h 8197067"/>
              <a:gd name="connsiteX2375" fmla="*/ 10240678 w 13346215"/>
              <a:gd name="connsiteY2375" fmla="*/ 5042231 h 8197067"/>
              <a:gd name="connsiteX2376" fmla="*/ 10220938 w 13346215"/>
              <a:gd name="connsiteY2376" fmla="*/ 5070191 h 8197067"/>
              <a:gd name="connsiteX2377" fmla="*/ 10191494 w 13346215"/>
              <a:gd name="connsiteY2377" fmla="*/ 5045760 h 8197067"/>
              <a:gd name="connsiteX2378" fmla="*/ 10158306 w 13346215"/>
              <a:gd name="connsiteY2378" fmla="*/ 5024264 h 8197067"/>
              <a:gd name="connsiteX2379" fmla="*/ 10214214 w 13346215"/>
              <a:gd name="connsiteY2379" fmla="*/ 4945725 h 8197067"/>
              <a:gd name="connsiteX2380" fmla="*/ 10264680 w 13346215"/>
              <a:gd name="connsiteY2380" fmla="*/ 4848072 h 8197067"/>
              <a:gd name="connsiteX2381" fmla="*/ 10337784 w 13346215"/>
              <a:gd name="connsiteY2381" fmla="*/ 4873004 h 8197067"/>
              <a:gd name="connsiteX2382" fmla="*/ 10324350 w 13346215"/>
              <a:gd name="connsiteY2382" fmla="*/ 4900778 h 8197067"/>
              <a:gd name="connsiteX2383" fmla="*/ 10310082 w 13346215"/>
              <a:gd name="connsiteY2383" fmla="*/ 4928966 h 8197067"/>
              <a:gd name="connsiteX2384" fmla="*/ 10340002 w 13346215"/>
              <a:gd name="connsiteY2384" fmla="*/ 4924533 h 8197067"/>
              <a:gd name="connsiteX2385" fmla="*/ 10364380 w 13346215"/>
              <a:gd name="connsiteY2385" fmla="*/ 4827572 h 8197067"/>
              <a:gd name="connsiteX2386" fmla="*/ 11377826 w 13346215"/>
              <a:gd name="connsiteY2386" fmla="*/ 5038617 h 8197067"/>
              <a:gd name="connsiteX2387" fmla="*/ 11366188 w 13346215"/>
              <a:gd name="connsiteY2387" fmla="*/ 5085177 h 8197067"/>
              <a:gd name="connsiteX2388" fmla="*/ 11511290 w 13346215"/>
              <a:gd name="connsiteY2388" fmla="*/ 5085177 h 8197067"/>
              <a:gd name="connsiteX2389" fmla="*/ 11471462 w 13346215"/>
              <a:gd name="connsiteY2389" fmla="*/ 5243065 h 8197067"/>
              <a:gd name="connsiteX2390" fmla="*/ 11467442 w 13346215"/>
              <a:gd name="connsiteY2390" fmla="*/ 5259694 h 8197067"/>
              <a:gd name="connsiteX2391" fmla="*/ 11474234 w 13346215"/>
              <a:gd name="connsiteY2391" fmla="*/ 5261357 h 8197067"/>
              <a:gd name="connsiteX2392" fmla="*/ 11494728 w 13346215"/>
              <a:gd name="connsiteY2392" fmla="*/ 5261357 h 8197067"/>
              <a:gd name="connsiteX2393" fmla="*/ 11510782 w 13346215"/>
              <a:gd name="connsiteY2393" fmla="*/ 5245845 h 8197067"/>
              <a:gd name="connsiteX2394" fmla="*/ 11530127 w 13346215"/>
              <a:gd name="connsiteY2394" fmla="*/ 5182172 h 8197067"/>
              <a:gd name="connsiteX2395" fmla="*/ 11558798 w 13346215"/>
              <a:gd name="connsiteY2395" fmla="*/ 5205808 h 8197067"/>
              <a:gd name="connsiteX2396" fmla="*/ 11593290 w 13346215"/>
              <a:gd name="connsiteY2396" fmla="*/ 5223663 h 8197067"/>
              <a:gd name="connsiteX2397" fmla="*/ 11566634 w 13346215"/>
              <a:gd name="connsiteY2397" fmla="*/ 5294164 h 8197067"/>
              <a:gd name="connsiteX2398" fmla="*/ 11535554 w 13346215"/>
              <a:gd name="connsiteY2398" fmla="*/ 5328695 h 8197067"/>
              <a:gd name="connsiteX2399" fmla="*/ 11491931 w 13346215"/>
              <a:gd name="connsiteY2399" fmla="*/ 5337852 h 8197067"/>
              <a:gd name="connsiteX2400" fmla="*/ 11447614 w 13346215"/>
              <a:gd name="connsiteY2400" fmla="*/ 5337852 h 8197067"/>
              <a:gd name="connsiteX2401" fmla="*/ 11389584 w 13346215"/>
              <a:gd name="connsiteY2401" fmla="*/ 5314848 h 8197067"/>
              <a:gd name="connsiteX2402" fmla="*/ 11390542 w 13346215"/>
              <a:gd name="connsiteY2402" fmla="*/ 5235304 h 8197067"/>
              <a:gd name="connsiteX2403" fmla="*/ 11409342 w 13346215"/>
              <a:gd name="connsiteY2403" fmla="*/ 5159447 h 8197067"/>
              <a:gd name="connsiteX2404" fmla="*/ 11344566 w 13346215"/>
              <a:gd name="connsiteY2404" fmla="*/ 5163880 h 8197067"/>
              <a:gd name="connsiteX2405" fmla="*/ 11304162 w 13346215"/>
              <a:gd name="connsiteY2405" fmla="*/ 5234589 h 8197067"/>
              <a:gd name="connsiteX2406" fmla="*/ 11228300 w 13346215"/>
              <a:gd name="connsiteY2406" fmla="*/ 5296467 h 8197067"/>
              <a:gd name="connsiteX2407" fmla="*/ 11101838 w 13346215"/>
              <a:gd name="connsiteY2407" fmla="*/ 5341732 h 8197067"/>
              <a:gd name="connsiteX2408" fmla="*/ 11082132 w 13346215"/>
              <a:gd name="connsiteY2408" fmla="*/ 5306326 h 8197067"/>
              <a:gd name="connsiteX2409" fmla="*/ 11057028 w 13346215"/>
              <a:gd name="connsiteY2409" fmla="*/ 5272998 h 8197067"/>
              <a:gd name="connsiteX2410" fmla="*/ 11195106 w 13346215"/>
              <a:gd name="connsiteY2410" fmla="*/ 5220638 h 8197067"/>
              <a:gd name="connsiteX2411" fmla="*/ 11259200 w 13346215"/>
              <a:gd name="connsiteY2411" fmla="*/ 5155011 h 8197067"/>
              <a:gd name="connsiteX2412" fmla="*/ 11137870 w 13346215"/>
              <a:gd name="connsiteY2412" fmla="*/ 5159447 h 8197067"/>
              <a:gd name="connsiteX2413" fmla="*/ 11156720 w 13346215"/>
              <a:gd name="connsiteY2413" fmla="*/ 5085177 h 8197067"/>
              <a:gd name="connsiteX2414" fmla="*/ 11283026 w 13346215"/>
              <a:gd name="connsiteY2414" fmla="*/ 5085177 h 8197067"/>
              <a:gd name="connsiteX2415" fmla="*/ 11294670 w 13346215"/>
              <a:gd name="connsiteY2415" fmla="*/ 5038617 h 8197067"/>
              <a:gd name="connsiteX2416" fmla="*/ 6433140 w 13346215"/>
              <a:gd name="connsiteY2416" fmla="*/ 3853082 h 8197067"/>
              <a:gd name="connsiteX2417" fmla="*/ 6504083 w 13346215"/>
              <a:gd name="connsiteY2417" fmla="*/ 3885770 h 8197067"/>
              <a:gd name="connsiteX2418" fmla="*/ 6465078 w 13346215"/>
              <a:gd name="connsiteY2418" fmla="*/ 3944432 h 8197067"/>
              <a:gd name="connsiteX2419" fmla="*/ 6421501 w 13346215"/>
              <a:gd name="connsiteY2419" fmla="*/ 4002678 h 8197067"/>
              <a:gd name="connsiteX2420" fmla="*/ 6325064 w 13346215"/>
              <a:gd name="connsiteY2420" fmla="*/ 4381033 h 8197067"/>
              <a:gd name="connsiteX2421" fmla="*/ 6248660 w 13346215"/>
              <a:gd name="connsiteY2421" fmla="*/ 4381033 h 8197067"/>
              <a:gd name="connsiteX2422" fmla="*/ 6316198 w 13346215"/>
              <a:gd name="connsiteY2422" fmla="*/ 4119531 h 8197067"/>
              <a:gd name="connsiteX2423" fmla="*/ 6301787 w 13346215"/>
              <a:gd name="connsiteY2423" fmla="*/ 4132629 h 8197067"/>
              <a:gd name="connsiteX2424" fmla="*/ 6289041 w 13346215"/>
              <a:gd name="connsiteY2424" fmla="*/ 4141153 h 8197067"/>
              <a:gd name="connsiteX2425" fmla="*/ 6278744 w 13346215"/>
              <a:gd name="connsiteY2425" fmla="*/ 4096692 h 8197067"/>
              <a:gd name="connsiteX2426" fmla="*/ 6264724 w 13346215"/>
              <a:gd name="connsiteY2426" fmla="*/ 4051436 h 8197067"/>
              <a:gd name="connsiteX2427" fmla="*/ 6353063 w 13346215"/>
              <a:gd name="connsiteY2427" fmla="*/ 3964309 h 8197067"/>
              <a:gd name="connsiteX2428" fmla="*/ 6433140 w 13346215"/>
              <a:gd name="connsiteY2428" fmla="*/ 3853082 h 8197067"/>
              <a:gd name="connsiteX2429" fmla="*/ 10982714 w 13346215"/>
              <a:gd name="connsiteY2429" fmla="*/ 4921210 h 8197067"/>
              <a:gd name="connsiteX2430" fmla="*/ 10936172 w 13346215"/>
              <a:gd name="connsiteY2430" fmla="*/ 4921210 h 8197067"/>
              <a:gd name="connsiteX2431" fmla="*/ 10905726 w 13346215"/>
              <a:gd name="connsiteY2431" fmla="*/ 5044730 h 8197067"/>
              <a:gd name="connsiteX2432" fmla="*/ 10952240 w 13346215"/>
              <a:gd name="connsiteY2432" fmla="*/ 5044730 h 8197067"/>
              <a:gd name="connsiteX2433" fmla="*/ 2525630 w 13346215"/>
              <a:gd name="connsiteY2433" fmla="*/ 2911835 h 8197067"/>
              <a:gd name="connsiteX2434" fmla="*/ 2467454 w 13346215"/>
              <a:gd name="connsiteY2434" fmla="*/ 3144519 h 8197067"/>
              <a:gd name="connsiteX2435" fmla="*/ 2358869 w 13346215"/>
              <a:gd name="connsiteY2435" fmla="*/ 3144520 h 8197067"/>
              <a:gd name="connsiteX2436" fmla="*/ 2353343 w 13346215"/>
              <a:gd name="connsiteY2436" fmla="*/ 3167232 h 8197067"/>
              <a:gd name="connsiteX2437" fmla="*/ 2481860 w 13346215"/>
              <a:gd name="connsiteY2437" fmla="*/ 3167232 h 8197067"/>
              <a:gd name="connsiteX2438" fmla="*/ 2463576 w 13346215"/>
              <a:gd name="connsiteY2438" fmla="*/ 3239813 h 8197067"/>
              <a:gd name="connsiteX2439" fmla="*/ 2366616 w 13346215"/>
              <a:gd name="connsiteY2439" fmla="*/ 3243140 h 8197067"/>
              <a:gd name="connsiteX2440" fmla="*/ 2404568 w 13346215"/>
              <a:gd name="connsiteY2440" fmla="*/ 3295818 h 8197067"/>
              <a:gd name="connsiteX2441" fmla="*/ 2454158 w 13346215"/>
              <a:gd name="connsiteY2441" fmla="*/ 3338948 h 8197067"/>
              <a:gd name="connsiteX2442" fmla="*/ 2420983 w 13346215"/>
              <a:gd name="connsiteY2442" fmla="*/ 3366166 h 8197067"/>
              <a:gd name="connsiteX2443" fmla="*/ 2389886 w 13346215"/>
              <a:gd name="connsiteY2443" fmla="*/ 3397124 h 8197067"/>
              <a:gd name="connsiteX2444" fmla="*/ 2353416 w 13346215"/>
              <a:gd name="connsiteY2444" fmla="*/ 3350029 h 8197067"/>
              <a:gd name="connsiteX2445" fmla="*/ 2324011 w 13346215"/>
              <a:gd name="connsiteY2445" fmla="*/ 3294623 h 8197067"/>
              <a:gd name="connsiteX2446" fmla="*/ 2291293 w 13346215"/>
              <a:gd name="connsiteY2446" fmla="*/ 3415961 h 8197067"/>
              <a:gd name="connsiteX2447" fmla="*/ 2212091 w 13346215"/>
              <a:gd name="connsiteY2447" fmla="*/ 3415961 h 8197067"/>
              <a:gd name="connsiteX2448" fmla="*/ 2242534 w 13346215"/>
              <a:gd name="connsiteY2448" fmla="*/ 3303486 h 8197067"/>
              <a:gd name="connsiteX2449" fmla="*/ 2182010 w 13346215"/>
              <a:gd name="connsiteY2449" fmla="*/ 3358754 h 8197067"/>
              <a:gd name="connsiteX2450" fmla="*/ 2120654 w 13346215"/>
              <a:gd name="connsiteY2450" fmla="*/ 3398232 h 8197067"/>
              <a:gd name="connsiteX2451" fmla="*/ 2102178 w 13346215"/>
              <a:gd name="connsiteY2451" fmla="*/ 3364918 h 8197067"/>
              <a:gd name="connsiteX2452" fmla="*/ 2079106 w 13346215"/>
              <a:gd name="connsiteY2452" fmla="*/ 3334515 h 8197067"/>
              <a:gd name="connsiteX2453" fmla="*/ 2022137 w 13346215"/>
              <a:gd name="connsiteY2453" fmla="*/ 3376254 h 8197067"/>
              <a:gd name="connsiteX2454" fmla="*/ 1991797 w 13346215"/>
              <a:gd name="connsiteY2454" fmla="*/ 3399155 h 8197067"/>
              <a:gd name="connsiteX2455" fmla="*/ 1977723 w 13346215"/>
              <a:gd name="connsiteY2455" fmla="*/ 3410976 h 8197067"/>
              <a:gd name="connsiteX2456" fmla="*/ 1961457 w 13346215"/>
              <a:gd name="connsiteY2456" fmla="*/ 3381402 h 8197067"/>
              <a:gd name="connsiteX2457" fmla="*/ 1940610 w 13346215"/>
              <a:gd name="connsiteY2457" fmla="*/ 3355570 h 8197067"/>
              <a:gd name="connsiteX2458" fmla="*/ 1970096 w 13346215"/>
              <a:gd name="connsiteY2458" fmla="*/ 3325654 h 8197067"/>
              <a:gd name="connsiteX2459" fmla="*/ 1995406 w 13346215"/>
              <a:gd name="connsiteY2459" fmla="*/ 3277487 h 8197067"/>
              <a:gd name="connsiteX2460" fmla="*/ 2031982 w 13346215"/>
              <a:gd name="connsiteY2460" fmla="*/ 3130651 h 8197067"/>
              <a:gd name="connsiteX2461" fmla="*/ 1972747 w 13346215"/>
              <a:gd name="connsiteY2461" fmla="*/ 3130651 h 8197067"/>
              <a:gd name="connsiteX2462" fmla="*/ 1990433 w 13346215"/>
              <a:gd name="connsiteY2462" fmla="*/ 3058623 h 8197067"/>
              <a:gd name="connsiteX2463" fmla="*/ 2126731 w 13346215"/>
              <a:gd name="connsiteY2463" fmla="*/ 3058623 h 8197067"/>
              <a:gd name="connsiteX2464" fmla="*/ 2076888 w 13346215"/>
              <a:gd name="connsiteY2464" fmla="*/ 3253676 h 8197067"/>
              <a:gd name="connsiteX2465" fmla="*/ 2117341 w 13346215"/>
              <a:gd name="connsiteY2465" fmla="*/ 3227612 h 8197067"/>
              <a:gd name="connsiteX2466" fmla="*/ 2117409 w 13346215"/>
              <a:gd name="connsiteY2466" fmla="*/ 3232949 h 8197067"/>
              <a:gd name="connsiteX2467" fmla="*/ 2117893 w 13346215"/>
              <a:gd name="connsiteY2467" fmla="*/ 3238703 h 8197067"/>
              <a:gd name="connsiteX2468" fmla="*/ 2137237 w 13346215"/>
              <a:gd name="connsiteY2468" fmla="*/ 3167232 h 8197067"/>
              <a:gd name="connsiteX2469" fmla="*/ 2274105 w 13346215"/>
              <a:gd name="connsiteY2469" fmla="*/ 3167232 h 8197067"/>
              <a:gd name="connsiteX2470" fmla="*/ 2279649 w 13346215"/>
              <a:gd name="connsiteY2470" fmla="*/ 3144519 h 8197067"/>
              <a:gd name="connsiteX2471" fmla="*/ 2166625 w 13346215"/>
              <a:gd name="connsiteY2471" fmla="*/ 3144519 h 8197067"/>
              <a:gd name="connsiteX2472" fmla="*/ 2224845 w 13346215"/>
              <a:gd name="connsiteY2472" fmla="*/ 2911835 h 8197067"/>
              <a:gd name="connsiteX2473" fmla="*/ 10821500 w 13346215"/>
              <a:gd name="connsiteY2473" fmla="*/ 4844193 h 8197067"/>
              <a:gd name="connsiteX2474" fmla="*/ 10803204 w 13346215"/>
              <a:gd name="connsiteY2474" fmla="*/ 4916777 h 8197067"/>
              <a:gd name="connsiteX2475" fmla="*/ 10725118 w 13346215"/>
              <a:gd name="connsiteY2475" fmla="*/ 4921210 h 8197067"/>
              <a:gd name="connsiteX2476" fmla="*/ 10700654 w 13346215"/>
              <a:gd name="connsiteY2476" fmla="*/ 4971177 h 8197067"/>
              <a:gd name="connsiteX2477" fmla="*/ 10674110 w 13346215"/>
              <a:gd name="connsiteY2477" fmla="*/ 5020340 h 8197067"/>
              <a:gd name="connsiteX2478" fmla="*/ 10773886 w 13346215"/>
              <a:gd name="connsiteY2478" fmla="*/ 5015905 h 8197067"/>
              <a:gd name="connsiteX2479" fmla="*/ 10707932 w 13346215"/>
              <a:gd name="connsiteY2479" fmla="*/ 5280781 h 8197067"/>
              <a:gd name="connsiteX2480" fmla="*/ 10604334 w 13346215"/>
              <a:gd name="connsiteY2480" fmla="*/ 5280780 h 8197067"/>
              <a:gd name="connsiteX2481" fmla="*/ 10594352 w 13346215"/>
              <a:gd name="connsiteY2481" fmla="*/ 5320103 h 8197067"/>
              <a:gd name="connsiteX2482" fmla="*/ 10528450 w 13346215"/>
              <a:gd name="connsiteY2482" fmla="*/ 5320103 h 8197067"/>
              <a:gd name="connsiteX2483" fmla="*/ 10569398 w 13346215"/>
              <a:gd name="connsiteY2483" fmla="*/ 5164391 h 8197067"/>
              <a:gd name="connsiteX2484" fmla="*/ 10558170 w 13346215"/>
              <a:gd name="connsiteY2484" fmla="*/ 5175043 h 8197067"/>
              <a:gd name="connsiteX2485" fmla="*/ 10547788 w 13346215"/>
              <a:gd name="connsiteY2485" fmla="*/ 5181553 h 8197067"/>
              <a:gd name="connsiteX2486" fmla="*/ 10547866 w 13346215"/>
              <a:gd name="connsiteY2486" fmla="*/ 5150554 h 8197067"/>
              <a:gd name="connsiteX2487" fmla="*/ 10546970 w 13346215"/>
              <a:gd name="connsiteY2487" fmla="*/ 5112158 h 8197067"/>
              <a:gd name="connsiteX2488" fmla="*/ 10543374 w 13346215"/>
              <a:gd name="connsiteY2488" fmla="*/ 5078543 h 8197067"/>
              <a:gd name="connsiteX2489" fmla="*/ 10601070 w 13346215"/>
              <a:gd name="connsiteY2489" fmla="*/ 5005802 h 8197067"/>
              <a:gd name="connsiteX2490" fmla="*/ 10650844 w 13346215"/>
              <a:gd name="connsiteY2490" fmla="*/ 4912344 h 8197067"/>
              <a:gd name="connsiteX2491" fmla="*/ 10597126 w 13346215"/>
              <a:gd name="connsiteY2491" fmla="*/ 4916777 h 8197067"/>
              <a:gd name="connsiteX2492" fmla="*/ 10615422 w 13346215"/>
              <a:gd name="connsiteY2492" fmla="*/ 4844194 h 8197067"/>
              <a:gd name="connsiteX2493" fmla="*/ 6707909 w 13346215"/>
              <a:gd name="connsiteY2493" fmla="*/ 3862500 h 8197067"/>
              <a:gd name="connsiteX2494" fmla="*/ 6683531 w 13346215"/>
              <a:gd name="connsiteY2494" fmla="*/ 3959461 h 8197067"/>
              <a:gd name="connsiteX2495" fmla="*/ 6793790 w 13346215"/>
              <a:gd name="connsiteY2495" fmla="*/ 3959461 h 8197067"/>
              <a:gd name="connsiteX2496" fmla="*/ 6774396 w 13346215"/>
              <a:gd name="connsiteY2496" fmla="*/ 4038137 h 8197067"/>
              <a:gd name="connsiteX2497" fmla="*/ 6664141 w 13346215"/>
              <a:gd name="connsiteY2497" fmla="*/ 4038137 h 8197067"/>
              <a:gd name="connsiteX2498" fmla="*/ 6643639 w 13346215"/>
              <a:gd name="connsiteY2498" fmla="*/ 4118978 h 8197067"/>
              <a:gd name="connsiteX2499" fmla="*/ 6781600 w 13346215"/>
              <a:gd name="connsiteY2499" fmla="*/ 4118978 h 8197067"/>
              <a:gd name="connsiteX2500" fmla="*/ 6762208 w 13346215"/>
              <a:gd name="connsiteY2500" fmla="*/ 4197696 h 8197067"/>
              <a:gd name="connsiteX2501" fmla="*/ 6624248 w 13346215"/>
              <a:gd name="connsiteY2501" fmla="*/ 4197696 h 8197067"/>
              <a:gd name="connsiteX2502" fmla="*/ 6578260 w 13346215"/>
              <a:gd name="connsiteY2502" fmla="*/ 4381033 h 8197067"/>
              <a:gd name="connsiteX2503" fmla="*/ 6496876 w 13346215"/>
              <a:gd name="connsiteY2503" fmla="*/ 4381033 h 8197067"/>
              <a:gd name="connsiteX2504" fmla="*/ 6542799 w 13346215"/>
              <a:gd name="connsiteY2504" fmla="*/ 4197695 h 8197067"/>
              <a:gd name="connsiteX2505" fmla="*/ 6397670 w 13346215"/>
              <a:gd name="connsiteY2505" fmla="*/ 4197696 h 8197067"/>
              <a:gd name="connsiteX2506" fmla="*/ 6417069 w 13346215"/>
              <a:gd name="connsiteY2506" fmla="*/ 4118978 h 8197067"/>
              <a:gd name="connsiteX2507" fmla="*/ 6562191 w 13346215"/>
              <a:gd name="connsiteY2507" fmla="*/ 4118978 h 8197067"/>
              <a:gd name="connsiteX2508" fmla="*/ 6582694 w 13346215"/>
              <a:gd name="connsiteY2508" fmla="*/ 4038137 h 8197067"/>
              <a:gd name="connsiteX2509" fmla="*/ 6526210 w 13346215"/>
              <a:gd name="connsiteY2509" fmla="*/ 4042570 h 8197067"/>
              <a:gd name="connsiteX2510" fmla="*/ 6502762 w 13346215"/>
              <a:gd name="connsiteY2510" fmla="*/ 4077159 h 8197067"/>
              <a:gd name="connsiteX2511" fmla="*/ 6483020 w 13346215"/>
              <a:gd name="connsiteY2511" fmla="*/ 4105119 h 8197067"/>
              <a:gd name="connsiteX2512" fmla="*/ 6453576 w 13346215"/>
              <a:gd name="connsiteY2512" fmla="*/ 4080688 h 8197067"/>
              <a:gd name="connsiteX2513" fmla="*/ 6420391 w 13346215"/>
              <a:gd name="connsiteY2513" fmla="*/ 4059192 h 8197067"/>
              <a:gd name="connsiteX2514" fmla="*/ 6476296 w 13346215"/>
              <a:gd name="connsiteY2514" fmla="*/ 3980654 h 8197067"/>
              <a:gd name="connsiteX2515" fmla="*/ 6526763 w 13346215"/>
              <a:gd name="connsiteY2515" fmla="*/ 3883000 h 8197067"/>
              <a:gd name="connsiteX2516" fmla="*/ 6599868 w 13346215"/>
              <a:gd name="connsiteY2516" fmla="*/ 3907933 h 8197067"/>
              <a:gd name="connsiteX2517" fmla="*/ 6586433 w 13346215"/>
              <a:gd name="connsiteY2517" fmla="*/ 3935706 h 8197067"/>
              <a:gd name="connsiteX2518" fmla="*/ 6572164 w 13346215"/>
              <a:gd name="connsiteY2518" fmla="*/ 3963894 h 8197067"/>
              <a:gd name="connsiteX2519" fmla="*/ 6602086 w 13346215"/>
              <a:gd name="connsiteY2519" fmla="*/ 3959461 h 8197067"/>
              <a:gd name="connsiteX2520" fmla="*/ 6626463 w 13346215"/>
              <a:gd name="connsiteY2520" fmla="*/ 3862500 h 8197067"/>
              <a:gd name="connsiteX2521" fmla="*/ 7639905 w 13346215"/>
              <a:gd name="connsiteY2521" fmla="*/ 4073544 h 8197067"/>
              <a:gd name="connsiteX2522" fmla="*/ 7628266 w 13346215"/>
              <a:gd name="connsiteY2522" fmla="*/ 4120104 h 8197067"/>
              <a:gd name="connsiteX2523" fmla="*/ 7773367 w 13346215"/>
              <a:gd name="connsiteY2523" fmla="*/ 4120104 h 8197067"/>
              <a:gd name="connsiteX2524" fmla="*/ 7733540 w 13346215"/>
              <a:gd name="connsiteY2524" fmla="*/ 4277992 h 8197067"/>
              <a:gd name="connsiteX2525" fmla="*/ 7729519 w 13346215"/>
              <a:gd name="connsiteY2525" fmla="*/ 4294621 h 8197067"/>
              <a:gd name="connsiteX2526" fmla="*/ 7736313 w 13346215"/>
              <a:gd name="connsiteY2526" fmla="*/ 4296284 h 8197067"/>
              <a:gd name="connsiteX2527" fmla="*/ 7756805 w 13346215"/>
              <a:gd name="connsiteY2527" fmla="*/ 4296284 h 8197067"/>
              <a:gd name="connsiteX2528" fmla="*/ 7772860 w 13346215"/>
              <a:gd name="connsiteY2528" fmla="*/ 4280772 h 8197067"/>
              <a:gd name="connsiteX2529" fmla="*/ 7792204 w 13346215"/>
              <a:gd name="connsiteY2529" fmla="*/ 4217099 h 8197067"/>
              <a:gd name="connsiteX2530" fmla="*/ 7820876 w 13346215"/>
              <a:gd name="connsiteY2530" fmla="*/ 4240735 h 8197067"/>
              <a:gd name="connsiteX2531" fmla="*/ 7855368 w 13346215"/>
              <a:gd name="connsiteY2531" fmla="*/ 4258590 h 8197067"/>
              <a:gd name="connsiteX2532" fmla="*/ 7828712 w 13346215"/>
              <a:gd name="connsiteY2532" fmla="*/ 4329092 h 8197067"/>
              <a:gd name="connsiteX2533" fmla="*/ 7797633 w 13346215"/>
              <a:gd name="connsiteY2533" fmla="*/ 4363622 h 8197067"/>
              <a:gd name="connsiteX2534" fmla="*/ 7754009 w 13346215"/>
              <a:gd name="connsiteY2534" fmla="*/ 4372779 h 8197067"/>
              <a:gd name="connsiteX2535" fmla="*/ 7709691 w 13346215"/>
              <a:gd name="connsiteY2535" fmla="*/ 4372779 h 8197067"/>
              <a:gd name="connsiteX2536" fmla="*/ 7651662 w 13346215"/>
              <a:gd name="connsiteY2536" fmla="*/ 4349775 h 8197067"/>
              <a:gd name="connsiteX2537" fmla="*/ 7652619 w 13346215"/>
              <a:gd name="connsiteY2537" fmla="*/ 4270231 h 8197067"/>
              <a:gd name="connsiteX2538" fmla="*/ 7671420 w 13346215"/>
              <a:gd name="connsiteY2538" fmla="*/ 4194374 h 8197067"/>
              <a:gd name="connsiteX2539" fmla="*/ 7606644 w 13346215"/>
              <a:gd name="connsiteY2539" fmla="*/ 4198807 h 8197067"/>
              <a:gd name="connsiteX2540" fmla="*/ 7566240 w 13346215"/>
              <a:gd name="connsiteY2540" fmla="*/ 4269517 h 8197067"/>
              <a:gd name="connsiteX2541" fmla="*/ 7490378 w 13346215"/>
              <a:gd name="connsiteY2541" fmla="*/ 4331394 h 8197067"/>
              <a:gd name="connsiteX2542" fmla="*/ 7363916 w 13346215"/>
              <a:gd name="connsiteY2542" fmla="*/ 4376659 h 8197067"/>
              <a:gd name="connsiteX2543" fmla="*/ 7344211 w 13346215"/>
              <a:gd name="connsiteY2543" fmla="*/ 4341254 h 8197067"/>
              <a:gd name="connsiteX2544" fmla="*/ 7319106 w 13346215"/>
              <a:gd name="connsiteY2544" fmla="*/ 4307925 h 8197067"/>
              <a:gd name="connsiteX2545" fmla="*/ 7457183 w 13346215"/>
              <a:gd name="connsiteY2545" fmla="*/ 4255565 h 8197067"/>
              <a:gd name="connsiteX2546" fmla="*/ 7521278 w 13346215"/>
              <a:gd name="connsiteY2546" fmla="*/ 4189938 h 8197067"/>
              <a:gd name="connsiteX2547" fmla="*/ 7399949 w 13346215"/>
              <a:gd name="connsiteY2547" fmla="*/ 4194374 h 8197067"/>
              <a:gd name="connsiteX2548" fmla="*/ 7418798 w 13346215"/>
              <a:gd name="connsiteY2548" fmla="*/ 4120104 h 8197067"/>
              <a:gd name="connsiteX2549" fmla="*/ 7545106 w 13346215"/>
              <a:gd name="connsiteY2549" fmla="*/ 4120104 h 8197067"/>
              <a:gd name="connsiteX2550" fmla="*/ 7556747 w 13346215"/>
              <a:gd name="connsiteY2550" fmla="*/ 4073544 h 8197067"/>
              <a:gd name="connsiteX2551" fmla="*/ 2695218 w 13346215"/>
              <a:gd name="connsiteY2551" fmla="*/ 2888010 h 8197067"/>
              <a:gd name="connsiteX2552" fmla="*/ 2766161 w 13346215"/>
              <a:gd name="connsiteY2552" fmla="*/ 2920699 h 8197067"/>
              <a:gd name="connsiteX2553" fmla="*/ 2727157 w 13346215"/>
              <a:gd name="connsiteY2553" fmla="*/ 2979360 h 8197067"/>
              <a:gd name="connsiteX2554" fmla="*/ 2683579 w 13346215"/>
              <a:gd name="connsiteY2554" fmla="*/ 3037607 h 8197067"/>
              <a:gd name="connsiteX2555" fmla="*/ 2587143 w 13346215"/>
              <a:gd name="connsiteY2555" fmla="*/ 3415961 h 8197067"/>
              <a:gd name="connsiteX2556" fmla="*/ 2510739 w 13346215"/>
              <a:gd name="connsiteY2556" fmla="*/ 3415961 h 8197067"/>
              <a:gd name="connsiteX2557" fmla="*/ 2578276 w 13346215"/>
              <a:gd name="connsiteY2557" fmla="*/ 3154459 h 8197067"/>
              <a:gd name="connsiteX2558" fmla="*/ 2563866 w 13346215"/>
              <a:gd name="connsiteY2558" fmla="*/ 3167557 h 8197067"/>
              <a:gd name="connsiteX2559" fmla="*/ 2551119 w 13346215"/>
              <a:gd name="connsiteY2559" fmla="*/ 3176081 h 8197067"/>
              <a:gd name="connsiteX2560" fmla="*/ 2540822 w 13346215"/>
              <a:gd name="connsiteY2560" fmla="*/ 3131620 h 8197067"/>
              <a:gd name="connsiteX2561" fmla="*/ 2526802 w 13346215"/>
              <a:gd name="connsiteY2561" fmla="*/ 3086365 h 8197067"/>
              <a:gd name="connsiteX2562" fmla="*/ 2615142 w 13346215"/>
              <a:gd name="connsiteY2562" fmla="*/ 2999237 h 8197067"/>
              <a:gd name="connsiteX2563" fmla="*/ 2695218 w 13346215"/>
              <a:gd name="connsiteY2563" fmla="*/ 2888010 h 8197067"/>
              <a:gd name="connsiteX2564" fmla="*/ 7244797 w 13346215"/>
              <a:gd name="connsiteY2564" fmla="*/ 3956138 h 8197067"/>
              <a:gd name="connsiteX2565" fmla="*/ 7198253 w 13346215"/>
              <a:gd name="connsiteY2565" fmla="*/ 3956138 h 8197067"/>
              <a:gd name="connsiteX2566" fmla="*/ 7167811 w 13346215"/>
              <a:gd name="connsiteY2566" fmla="*/ 4079658 h 8197067"/>
              <a:gd name="connsiteX2567" fmla="*/ 7214324 w 13346215"/>
              <a:gd name="connsiteY2567" fmla="*/ 4079658 h 8197067"/>
              <a:gd name="connsiteX2568" fmla="*/ 11466452 w 13346215"/>
              <a:gd name="connsiteY2568" fmla="*/ 4945032 h 8197067"/>
              <a:gd name="connsiteX2569" fmla="*/ 11516126 w 13346215"/>
              <a:gd name="connsiteY2569" fmla="*/ 4971407 h 8197067"/>
              <a:gd name="connsiteX2570" fmla="*/ 11566892 w 13346215"/>
              <a:gd name="connsiteY2570" fmla="*/ 5002448 h 8197067"/>
              <a:gd name="connsiteX2571" fmla="*/ 11607694 w 13346215"/>
              <a:gd name="connsiteY2571" fmla="*/ 5032521 h 8197067"/>
              <a:gd name="connsiteX2572" fmla="*/ 11541762 w 13346215"/>
              <a:gd name="connsiteY2572" fmla="*/ 5075198 h 8197067"/>
              <a:gd name="connsiteX2573" fmla="*/ 11506406 w 13346215"/>
              <a:gd name="connsiteY2573" fmla="*/ 5045105 h 8197067"/>
              <a:gd name="connsiteX2574" fmla="*/ 11458225 w 13346215"/>
              <a:gd name="connsiteY2574" fmla="*/ 5012926 h 8197067"/>
              <a:gd name="connsiteX2575" fmla="*/ 11407682 w 13346215"/>
              <a:gd name="connsiteY2575" fmla="*/ 4984331 h 8197067"/>
              <a:gd name="connsiteX2576" fmla="*/ 11839880 w 13346215"/>
              <a:gd name="connsiteY2576" fmla="*/ 5031467 h 8197067"/>
              <a:gd name="connsiteX2577" fmla="*/ 11778406 w 13346215"/>
              <a:gd name="connsiteY2577" fmla="*/ 5031467 h 8197067"/>
              <a:gd name="connsiteX2578" fmla="*/ 11764562 w 13346215"/>
              <a:gd name="connsiteY2578" fmla="*/ 5086818 h 8197067"/>
              <a:gd name="connsiteX2579" fmla="*/ 11826016 w 13346215"/>
              <a:gd name="connsiteY2579" fmla="*/ 5086817 h 8197067"/>
              <a:gd name="connsiteX2580" fmla="*/ 11122338 w 13346215"/>
              <a:gd name="connsiteY2580" fmla="*/ 4846411 h 8197067"/>
              <a:gd name="connsiteX2581" fmla="*/ 11103500 w 13346215"/>
              <a:gd name="connsiteY2581" fmla="*/ 4921210 h 8197067"/>
              <a:gd name="connsiteX2582" fmla="*/ 11059174 w 13346215"/>
              <a:gd name="connsiteY2582" fmla="*/ 4921210 h 8197067"/>
              <a:gd name="connsiteX2583" fmla="*/ 11028698 w 13346215"/>
              <a:gd name="connsiteY2583" fmla="*/ 5044730 h 8197067"/>
              <a:gd name="connsiteX2584" fmla="*/ 11084106 w 13346215"/>
              <a:gd name="connsiteY2584" fmla="*/ 5044730 h 8197067"/>
              <a:gd name="connsiteX2585" fmla="*/ 11065270 w 13346215"/>
              <a:gd name="connsiteY2585" fmla="*/ 5120657 h 8197067"/>
              <a:gd name="connsiteX2586" fmla="*/ 11009862 w 13346215"/>
              <a:gd name="connsiteY2586" fmla="*/ 5120657 h 8197067"/>
              <a:gd name="connsiteX2587" fmla="*/ 10953348 w 13346215"/>
              <a:gd name="connsiteY2587" fmla="*/ 5346659 h 8197067"/>
              <a:gd name="connsiteX2588" fmla="*/ 10876948 w 13346215"/>
              <a:gd name="connsiteY2588" fmla="*/ 5346660 h 8197067"/>
              <a:gd name="connsiteX2589" fmla="*/ 10933402 w 13346215"/>
              <a:gd name="connsiteY2589" fmla="*/ 5120657 h 8197067"/>
              <a:gd name="connsiteX2590" fmla="*/ 10884156 w 13346215"/>
              <a:gd name="connsiteY2590" fmla="*/ 5125073 h 8197067"/>
              <a:gd name="connsiteX2591" fmla="*/ 10854670 w 13346215"/>
              <a:gd name="connsiteY2591" fmla="*/ 5207829 h 8197067"/>
              <a:gd name="connsiteX2592" fmla="*/ 10813498 w 13346215"/>
              <a:gd name="connsiteY2592" fmla="*/ 5286648 h 8197067"/>
              <a:gd name="connsiteX2593" fmla="*/ 10756718 w 13346215"/>
              <a:gd name="connsiteY2593" fmla="*/ 5351645 h 8197067"/>
              <a:gd name="connsiteX2594" fmla="*/ 10732742 w 13346215"/>
              <a:gd name="connsiteY2594" fmla="*/ 5324112 h 8197067"/>
              <a:gd name="connsiteX2595" fmla="*/ 10704606 w 13346215"/>
              <a:gd name="connsiteY2595" fmla="*/ 5299072 h 8197067"/>
              <a:gd name="connsiteX2596" fmla="*/ 10768946 w 13346215"/>
              <a:gd name="connsiteY2596" fmla="*/ 5215102 h 8197067"/>
              <a:gd name="connsiteX2597" fmla="*/ 10810412 w 13346215"/>
              <a:gd name="connsiteY2597" fmla="*/ 5116239 h 8197067"/>
              <a:gd name="connsiteX2598" fmla="*/ 10763374 w 13346215"/>
              <a:gd name="connsiteY2598" fmla="*/ 5120657 h 8197067"/>
              <a:gd name="connsiteX2599" fmla="*/ 10782174 w 13346215"/>
              <a:gd name="connsiteY2599" fmla="*/ 5044730 h 8197067"/>
              <a:gd name="connsiteX2600" fmla="*/ 10830374 w 13346215"/>
              <a:gd name="connsiteY2600" fmla="*/ 5044729 h 8197067"/>
              <a:gd name="connsiteX2601" fmla="*/ 10860870 w 13346215"/>
              <a:gd name="connsiteY2601" fmla="*/ 4921210 h 8197067"/>
              <a:gd name="connsiteX2602" fmla="*/ 10826490 w 13346215"/>
              <a:gd name="connsiteY2602" fmla="*/ 4921210 h 8197067"/>
              <a:gd name="connsiteX2603" fmla="*/ 10845342 w 13346215"/>
              <a:gd name="connsiteY2603" fmla="*/ 4846411 h 8197067"/>
              <a:gd name="connsiteX2604" fmla="*/ 7083583 w 13346215"/>
              <a:gd name="connsiteY2604" fmla="*/ 3879122 h 8197067"/>
              <a:gd name="connsiteX2605" fmla="*/ 7065287 w 13346215"/>
              <a:gd name="connsiteY2605" fmla="*/ 3951705 h 8197067"/>
              <a:gd name="connsiteX2606" fmla="*/ 6987202 w 13346215"/>
              <a:gd name="connsiteY2606" fmla="*/ 3956138 h 8197067"/>
              <a:gd name="connsiteX2607" fmla="*/ 6962737 w 13346215"/>
              <a:gd name="connsiteY2607" fmla="*/ 4006105 h 8197067"/>
              <a:gd name="connsiteX2608" fmla="*/ 6936196 w 13346215"/>
              <a:gd name="connsiteY2608" fmla="*/ 4055268 h 8197067"/>
              <a:gd name="connsiteX2609" fmla="*/ 7035969 w 13346215"/>
              <a:gd name="connsiteY2609" fmla="*/ 4050833 h 8197067"/>
              <a:gd name="connsiteX2610" fmla="*/ 6970016 w 13346215"/>
              <a:gd name="connsiteY2610" fmla="*/ 4315709 h 8197067"/>
              <a:gd name="connsiteX2611" fmla="*/ 6866415 w 13346215"/>
              <a:gd name="connsiteY2611" fmla="*/ 4315709 h 8197067"/>
              <a:gd name="connsiteX2612" fmla="*/ 6856435 w 13346215"/>
              <a:gd name="connsiteY2612" fmla="*/ 4355031 h 8197067"/>
              <a:gd name="connsiteX2613" fmla="*/ 6790535 w 13346215"/>
              <a:gd name="connsiteY2613" fmla="*/ 4355031 h 8197067"/>
              <a:gd name="connsiteX2614" fmla="*/ 6831480 w 13346215"/>
              <a:gd name="connsiteY2614" fmla="*/ 4199319 h 8197067"/>
              <a:gd name="connsiteX2615" fmla="*/ 6820255 w 13346215"/>
              <a:gd name="connsiteY2615" fmla="*/ 4209972 h 8197067"/>
              <a:gd name="connsiteX2616" fmla="*/ 6809871 w 13346215"/>
              <a:gd name="connsiteY2616" fmla="*/ 4216482 h 8197067"/>
              <a:gd name="connsiteX2617" fmla="*/ 6809950 w 13346215"/>
              <a:gd name="connsiteY2617" fmla="*/ 4185482 h 8197067"/>
              <a:gd name="connsiteX2618" fmla="*/ 6809054 w 13346215"/>
              <a:gd name="connsiteY2618" fmla="*/ 4147086 h 8197067"/>
              <a:gd name="connsiteX2619" fmla="*/ 6805456 w 13346215"/>
              <a:gd name="connsiteY2619" fmla="*/ 4113471 h 8197067"/>
              <a:gd name="connsiteX2620" fmla="*/ 6863154 w 13346215"/>
              <a:gd name="connsiteY2620" fmla="*/ 4040731 h 8197067"/>
              <a:gd name="connsiteX2621" fmla="*/ 6912928 w 13346215"/>
              <a:gd name="connsiteY2621" fmla="*/ 3947272 h 8197067"/>
              <a:gd name="connsiteX2622" fmla="*/ 6859208 w 13346215"/>
              <a:gd name="connsiteY2622" fmla="*/ 3951705 h 8197067"/>
              <a:gd name="connsiteX2623" fmla="*/ 6877505 w 13346215"/>
              <a:gd name="connsiteY2623" fmla="*/ 3879122 h 8197067"/>
              <a:gd name="connsiteX2624" fmla="*/ 2969988 w 13346215"/>
              <a:gd name="connsiteY2624" fmla="*/ 2897429 h 8197067"/>
              <a:gd name="connsiteX2625" fmla="*/ 2945610 w 13346215"/>
              <a:gd name="connsiteY2625" fmla="*/ 2994389 h 8197067"/>
              <a:gd name="connsiteX2626" fmla="*/ 3055868 w 13346215"/>
              <a:gd name="connsiteY2626" fmla="*/ 2994390 h 8197067"/>
              <a:gd name="connsiteX2627" fmla="*/ 3036475 w 13346215"/>
              <a:gd name="connsiteY2627" fmla="*/ 3073066 h 8197067"/>
              <a:gd name="connsiteX2628" fmla="*/ 2926218 w 13346215"/>
              <a:gd name="connsiteY2628" fmla="*/ 3073066 h 8197067"/>
              <a:gd name="connsiteX2629" fmla="*/ 2905718 w 13346215"/>
              <a:gd name="connsiteY2629" fmla="*/ 3153906 h 8197067"/>
              <a:gd name="connsiteX2630" fmla="*/ 3043679 w 13346215"/>
              <a:gd name="connsiteY2630" fmla="*/ 3153906 h 8197067"/>
              <a:gd name="connsiteX2631" fmla="*/ 3024286 w 13346215"/>
              <a:gd name="connsiteY2631" fmla="*/ 3232624 h 8197067"/>
              <a:gd name="connsiteX2632" fmla="*/ 2886327 w 13346215"/>
              <a:gd name="connsiteY2632" fmla="*/ 3232624 h 8197067"/>
              <a:gd name="connsiteX2633" fmla="*/ 2840339 w 13346215"/>
              <a:gd name="connsiteY2633" fmla="*/ 3415962 h 8197067"/>
              <a:gd name="connsiteX2634" fmla="*/ 2758954 w 13346215"/>
              <a:gd name="connsiteY2634" fmla="*/ 3415961 h 8197067"/>
              <a:gd name="connsiteX2635" fmla="*/ 2804877 w 13346215"/>
              <a:gd name="connsiteY2635" fmla="*/ 3232624 h 8197067"/>
              <a:gd name="connsiteX2636" fmla="*/ 2659747 w 13346215"/>
              <a:gd name="connsiteY2636" fmla="*/ 3232624 h 8197067"/>
              <a:gd name="connsiteX2637" fmla="*/ 2679146 w 13346215"/>
              <a:gd name="connsiteY2637" fmla="*/ 3153906 h 8197067"/>
              <a:gd name="connsiteX2638" fmla="*/ 2824269 w 13346215"/>
              <a:gd name="connsiteY2638" fmla="*/ 3153907 h 8197067"/>
              <a:gd name="connsiteX2639" fmla="*/ 2844772 w 13346215"/>
              <a:gd name="connsiteY2639" fmla="*/ 3073066 h 8197067"/>
              <a:gd name="connsiteX2640" fmla="*/ 2788290 w 13346215"/>
              <a:gd name="connsiteY2640" fmla="*/ 3077499 h 8197067"/>
              <a:gd name="connsiteX2641" fmla="*/ 2764839 w 13346215"/>
              <a:gd name="connsiteY2641" fmla="*/ 3112087 h 8197067"/>
              <a:gd name="connsiteX2642" fmla="*/ 2745098 w 13346215"/>
              <a:gd name="connsiteY2642" fmla="*/ 3140048 h 8197067"/>
              <a:gd name="connsiteX2643" fmla="*/ 2715655 w 13346215"/>
              <a:gd name="connsiteY2643" fmla="*/ 3115616 h 8197067"/>
              <a:gd name="connsiteX2644" fmla="*/ 2682470 w 13346215"/>
              <a:gd name="connsiteY2644" fmla="*/ 3094121 h 8197067"/>
              <a:gd name="connsiteX2645" fmla="*/ 2738376 w 13346215"/>
              <a:gd name="connsiteY2645" fmla="*/ 3015582 h 8197067"/>
              <a:gd name="connsiteX2646" fmla="*/ 2788842 w 13346215"/>
              <a:gd name="connsiteY2646" fmla="*/ 2917928 h 8197067"/>
              <a:gd name="connsiteX2647" fmla="*/ 2861946 w 13346215"/>
              <a:gd name="connsiteY2647" fmla="*/ 2942861 h 8197067"/>
              <a:gd name="connsiteX2648" fmla="*/ 2848511 w 13346215"/>
              <a:gd name="connsiteY2648" fmla="*/ 2970635 h 8197067"/>
              <a:gd name="connsiteX2649" fmla="*/ 2834244 w 13346215"/>
              <a:gd name="connsiteY2649" fmla="*/ 2998822 h 8197067"/>
              <a:gd name="connsiteX2650" fmla="*/ 2864164 w 13346215"/>
              <a:gd name="connsiteY2650" fmla="*/ 2994389 h 8197067"/>
              <a:gd name="connsiteX2651" fmla="*/ 2888541 w 13346215"/>
              <a:gd name="connsiteY2651" fmla="*/ 2897429 h 8197067"/>
              <a:gd name="connsiteX2652" fmla="*/ 3901988 w 13346215"/>
              <a:gd name="connsiteY2652" fmla="*/ 3108474 h 8197067"/>
              <a:gd name="connsiteX2653" fmla="*/ 3890349 w 13346215"/>
              <a:gd name="connsiteY2653" fmla="*/ 3155034 h 8197067"/>
              <a:gd name="connsiteX2654" fmla="*/ 4035450 w 13346215"/>
              <a:gd name="connsiteY2654" fmla="*/ 3155033 h 8197067"/>
              <a:gd name="connsiteX2655" fmla="*/ 3995624 w 13346215"/>
              <a:gd name="connsiteY2655" fmla="*/ 3312922 h 8197067"/>
              <a:gd name="connsiteX2656" fmla="*/ 3991603 w 13346215"/>
              <a:gd name="connsiteY2656" fmla="*/ 3329551 h 8197067"/>
              <a:gd name="connsiteX2657" fmla="*/ 3998397 w 13346215"/>
              <a:gd name="connsiteY2657" fmla="*/ 3331214 h 8197067"/>
              <a:gd name="connsiteX2658" fmla="*/ 4018889 w 13346215"/>
              <a:gd name="connsiteY2658" fmla="*/ 3331214 h 8197067"/>
              <a:gd name="connsiteX2659" fmla="*/ 4034943 w 13346215"/>
              <a:gd name="connsiteY2659" fmla="*/ 3315702 h 8197067"/>
              <a:gd name="connsiteX2660" fmla="*/ 4054288 w 13346215"/>
              <a:gd name="connsiteY2660" fmla="*/ 3252028 h 8197067"/>
              <a:gd name="connsiteX2661" fmla="*/ 4082959 w 13346215"/>
              <a:gd name="connsiteY2661" fmla="*/ 3275664 h 8197067"/>
              <a:gd name="connsiteX2662" fmla="*/ 4117452 w 13346215"/>
              <a:gd name="connsiteY2662" fmla="*/ 3293520 h 8197067"/>
              <a:gd name="connsiteX2663" fmla="*/ 4090796 w 13346215"/>
              <a:gd name="connsiteY2663" fmla="*/ 3364021 h 8197067"/>
              <a:gd name="connsiteX2664" fmla="*/ 4059717 w 13346215"/>
              <a:gd name="connsiteY2664" fmla="*/ 3398552 h 8197067"/>
              <a:gd name="connsiteX2665" fmla="*/ 4016093 w 13346215"/>
              <a:gd name="connsiteY2665" fmla="*/ 3407708 h 8197067"/>
              <a:gd name="connsiteX2666" fmla="*/ 3971774 w 13346215"/>
              <a:gd name="connsiteY2666" fmla="*/ 3407709 h 8197067"/>
              <a:gd name="connsiteX2667" fmla="*/ 3913747 w 13346215"/>
              <a:gd name="connsiteY2667" fmla="*/ 3384705 h 8197067"/>
              <a:gd name="connsiteX2668" fmla="*/ 3914703 w 13346215"/>
              <a:gd name="connsiteY2668" fmla="*/ 3305161 h 8197067"/>
              <a:gd name="connsiteX2669" fmla="*/ 3933504 w 13346215"/>
              <a:gd name="connsiteY2669" fmla="*/ 3229303 h 8197067"/>
              <a:gd name="connsiteX2670" fmla="*/ 3868727 w 13346215"/>
              <a:gd name="connsiteY2670" fmla="*/ 3233737 h 8197067"/>
              <a:gd name="connsiteX2671" fmla="*/ 3828324 w 13346215"/>
              <a:gd name="connsiteY2671" fmla="*/ 3304446 h 8197067"/>
              <a:gd name="connsiteX2672" fmla="*/ 3752462 w 13346215"/>
              <a:gd name="connsiteY2672" fmla="*/ 3366323 h 8197067"/>
              <a:gd name="connsiteX2673" fmla="*/ 3626000 w 13346215"/>
              <a:gd name="connsiteY2673" fmla="*/ 3411589 h 8197067"/>
              <a:gd name="connsiteX2674" fmla="*/ 3606295 w 13346215"/>
              <a:gd name="connsiteY2674" fmla="*/ 3376183 h 8197067"/>
              <a:gd name="connsiteX2675" fmla="*/ 3581190 w 13346215"/>
              <a:gd name="connsiteY2675" fmla="*/ 3342855 h 8197067"/>
              <a:gd name="connsiteX2676" fmla="*/ 3719266 w 13346215"/>
              <a:gd name="connsiteY2676" fmla="*/ 3290495 h 8197067"/>
              <a:gd name="connsiteX2677" fmla="*/ 3783363 w 13346215"/>
              <a:gd name="connsiteY2677" fmla="*/ 3224868 h 8197067"/>
              <a:gd name="connsiteX2678" fmla="*/ 3662032 w 13346215"/>
              <a:gd name="connsiteY2678" fmla="*/ 3229303 h 8197067"/>
              <a:gd name="connsiteX2679" fmla="*/ 3680882 w 13346215"/>
              <a:gd name="connsiteY2679" fmla="*/ 3155033 h 8197067"/>
              <a:gd name="connsiteX2680" fmla="*/ 3807189 w 13346215"/>
              <a:gd name="connsiteY2680" fmla="*/ 3155033 h 8197067"/>
              <a:gd name="connsiteX2681" fmla="*/ 3818830 w 13346215"/>
              <a:gd name="connsiteY2681" fmla="*/ 3108474 h 8197067"/>
              <a:gd name="connsiteX2682" fmla="*/ 3506876 w 13346215"/>
              <a:gd name="connsiteY2682" fmla="*/ 2991066 h 8197067"/>
              <a:gd name="connsiteX2683" fmla="*/ 3460333 w 13346215"/>
              <a:gd name="connsiteY2683" fmla="*/ 2991067 h 8197067"/>
              <a:gd name="connsiteX2684" fmla="*/ 3429889 w 13346215"/>
              <a:gd name="connsiteY2684" fmla="*/ 3114586 h 8197067"/>
              <a:gd name="connsiteX2685" fmla="*/ 3476403 w 13346215"/>
              <a:gd name="connsiteY2685" fmla="*/ 3114586 h 8197067"/>
              <a:gd name="connsiteX2686" fmla="*/ 7728530 w 13346215"/>
              <a:gd name="connsiteY2686" fmla="*/ 3979960 h 8197067"/>
              <a:gd name="connsiteX2687" fmla="*/ 7778202 w 13346215"/>
              <a:gd name="connsiteY2687" fmla="*/ 4006334 h 8197067"/>
              <a:gd name="connsiteX2688" fmla="*/ 7828969 w 13346215"/>
              <a:gd name="connsiteY2688" fmla="*/ 4037375 h 8197067"/>
              <a:gd name="connsiteX2689" fmla="*/ 7869772 w 13346215"/>
              <a:gd name="connsiteY2689" fmla="*/ 4067449 h 8197067"/>
              <a:gd name="connsiteX2690" fmla="*/ 7803840 w 13346215"/>
              <a:gd name="connsiteY2690" fmla="*/ 4110125 h 8197067"/>
              <a:gd name="connsiteX2691" fmla="*/ 7768485 w 13346215"/>
              <a:gd name="connsiteY2691" fmla="*/ 4080033 h 8197067"/>
              <a:gd name="connsiteX2692" fmla="*/ 7720304 w 13346215"/>
              <a:gd name="connsiteY2692" fmla="*/ 4047853 h 8197067"/>
              <a:gd name="connsiteX2693" fmla="*/ 7669760 w 13346215"/>
              <a:gd name="connsiteY2693" fmla="*/ 4019258 h 8197067"/>
              <a:gd name="connsiteX2694" fmla="*/ 8101958 w 13346215"/>
              <a:gd name="connsiteY2694" fmla="*/ 4066394 h 8197067"/>
              <a:gd name="connsiteX2695" fmla="*/ 8040485 w 13346215"/>
              <a:gd name="connsiteY2695" fmla="*/ 4066394 h 8197067"/>
              <a:gd name="connsiteX2696" fmla="*/ 8026638 w 13346215"/>
              <a:gd name="connsiteY2696" fmla="*/ 4121745 h 8197067"/>
              <a:gd name="connsiteX2697" fmla="*/ 8088094 w 13346215"/>
              <a:gd name="connsiteY2697" fmla="*/ 4121745 h 8197067"/>
              <a:gd name="connsiteX2698" fmla="*/ 7384415 w 13346215"/>
              <a:gd name="connsiteY2698" fmla="*/ 3881339 h 8197067"/>
              <a:gd name="connsiteX2699" fmla="*/ 7365579 w 13346215"/>
              <a:gd name="connsiteY2699" fmla="*/ 3956137 h 8197067"/>
              <a:gd name="connsiteX2700" fmla="*/ 7321256 w 13346215"/>
              <a:gd name="connsiteY2700" fmla="*/ 3956138 h 8197067"/>
              <a:gd name="connsiteX2701" fmla="*/ 7290782 w 13346215"/>
              <a:gd name="connsiteY2701" fmla="*/ 4079658 h 8197067"/>
              <a:gd name="connsiteX2702" fmla="*/ 7346184 w 13346215"/>
              <a:gd name="connsiteY2702" fmla="*/ 4079657 h 8197067"/>
              <a:gd name="connsiteX2703" fmla="*/ 7327347 w 13346215"/>
              <a:gd name="connsiteY2703" fmla="*/ 4155585 h 8197067"/>
              <a:gd name="connsiteX2704" fmla="*/ 7271946 w 13346215"/>
              <a:gd name="connsiteY2704" fmla="*/ 4155586 h 8197067"/>
              <a:gd name="connsiteX2705" fmla="*/ 7215432 w 13346215"/>
              <a:gd name="connsiteY2705" fmla="*/ 4381588 h 8197067"/>
              <a:gd name="connsiteX2706" fmla="*/ 7139031 w 13346215"/>
              <a:gd name="connsiteY2706" fmla="*/ 4381588 h 8197067"/>
              <a:gd name="connsiteX2707" fmla="*/ 7195486 w 13346215"/>
              <a:gd name="connsiteY2707" fmla="*/ 4155586 h 8197067"/>
              <a:gd name="connsiteX2708" fmla="*/ 7146239 w 13346215"/>
              <a:gd name="connsiteY2708" fmla="*/ 4160002 h 8197067"/>
              <a:gd name="connsiteX2709" fmla="*/ 7116754 w 13346215"/>
              <a:gd name="connsiteY2709" fmla="*/ 4242758 h 8197067"/>
              <a:gd name="connsiteX2710" fmla="*/ 7075581 w 13346215"/>
              <a:gd name="connsiteY2710" fmla="*/ 4321577 h 8197067"/>
              <a:gd name="connsiteX2711" fmla="*/ 7018803 w 13346215"/>
              <a:gd name="connsiteY2711" fmla="*/ 4386574 h 8197067"/>
              <a:gd name="connsiteX2712" fmla="*/ 6994825 w 13346215"/>
              <a:gd name="connsiteY2712" fmla="*/ 4359040 h 8197067"/>
              <a:gd name="connsiteX2713" fmla="*/ 6966688 w 13346215"/>
              <a:gd name="connsiteY2713" fmla="*/ 4334001 h 8197067"/>
              <a:gd name="connsiteX2714" fmla="*/ 7031030 w 13346215"/>
              <a:gd name="connsiteY2714" fmla="*/ 4250031 h 8197067"/>
              <a:gd name="connsiteX2715" fmla="*/ 7072494 w 13346215"/>
              <a:gd name="connsiteY2715" fmla="*/ 4151167 h 8197067"/>
              <a:gd name="connsiteX2716" fmla="*/ 7025456 w 13346215"/>
              <a:gd name="connsiteY2716" fmla="*/ 4155586 h 8197067"/>
              <a:gd name="connsiteX2717" fmla="*/ 7044257 w 13346215"/>
              <a:gd name="connsiteY2717" fmla="*/ 4079658 h 8197067"/>
              <a:gd name="connsiteX2718" fmla="*/ 7092458 w 13346215"/>
              <a:gd name="connsiteY2718" fmla="*/ 4079658 h 8197067"/>
              <a:gd name="connsiteX2719" fmla="*/ 7122953 w 13346215"/>
              <a:gd name="connsiteY2719" fmla="*/ 3956138 h 8197067"/>
              <a:gd name="connsiteX2720" fmla="*/ 7088573 w 13346215"/>
              <a:gd name="connsiteY2720" fmla="*/ 3956138 h 8197067"/>
              <a:gd name="connsiteX2721" fmla="*/ 7107426 w 13346215"/>
              <a:gd name="connsiteY2721" fmla="*/ 3881340 h 8197067"/>
              <a:gd name="connsiteX2722" fmla="*/ 3345661 w 13346215"/>
              <a:gd name="connsiteY2722" fmla="*/ 2914050 h 8197067"/>
              <a:gd name="connsiteX2723" fmla="*/ 3327365 w 13346215"/>
              <a:gd name="connsiteY2723" fmla="*/ 2986633 h 8197067"/>
              <a:gd name="connsiteX2724" fmla="*/ 3249280 w 13346215"/>
              <a:gd name="connsiteY2724" fmla="*/ 2991066 h 8197067"/>
              <a:gd name="connsiteX2725" fmla="*/ 3224816 w 13346215"/>
              <a:gd name="connsiteY2725" fmla="*/ 3041034 h 8197067"/>
              <a:gd name="connsiteX2726" fmla="*/ 3198273 w 13346215"/>
              <a:gd name="connsiteY2726" fmla="*/ 3090196 h 8197067"/>
              <a:gd name="connsiteX2727" fmla="*/ 3298048 w 13346215"/>
              <a:gd name="connsiteY2727" fmla="*/ 3085761 h 8197067"/>
              <a:gd name="connsiteX2728" fmla="*/ 3232094 w 13346215"/>
              <a:gd name="connsiteY2728" fmla="*/ 3350637 h 8197067"/>
              <a:gd name="connsiteX2729" fmla="*/ 3128494 w 13346215"/>
              <a:gd name="connsiteY2729" fmla="*/ 3350637 h 8197067"/>
              <a:gd name="connsiteX2730" fmla="*/ 3118514 w 13346215"/>
              <a:gd name="connsiteY2730" fmla="*/ 3389960 h 8197067"/>
              <a:gd name="connsiteX2731" fmla="*/ 3052613 w 13346215"/>
              <a:gd name="connsiteY2731" fmla="*/ 3389960 h 8197067"/>
              <a:gd name="connsiteX2732" fmla="*/ 3093559 w 13346215"/>
              <a:gd name="connsiteY2732" fmla="*/ 3234248 h 8197067"/>
              <a:gd name="connsiteX2733" fmla="*/ 3082332 w 13346215"/>
              <a:gd name="connsiteY2733" fmla="*/ 3244900 h 8197067"/>
              <a:gd name="connsiteX2734" fmla="*/ 3071949 w 13346215"/>
              <a:gd name="connsiteY2734" fmla="*/ 3251410 h 8197067"/>
              <a:gd name="connsiteX2735" fmla="*/ 3072030 w 13346215"/>
              <a:gd name="connsiteY2735" fmla="*/ 3220411 h 8197067"/>
              <a:gd name="connsiteX2736" fmla="*/ 3071133 w 13346215"/>
              <a:gd name="connsiteY2736" fmla="*/ 3182014 h 8197067"/>
              <a:gd name="connsiteX2737" fmla="*/ 3067536 w 13346215"/>
              <a:gd name="connsiteY2737" fmla="*/ 3148400 h 8197067"/>
              <a:gd name="connsiteX2738" fmla="*/ 3125232 w 13346215"/>
              <a:gd name="connsiteY2738" fmla="*/ 3075659 h 8197067"/>
              <a:gd name="connsiteX2739" fmla="*/ 3175005 w 13346215"/>
              <a:gd name="connsiteY2739" fmla="*/ 2982200 h 8197067"/>
              <a:gd name="connsiteX2740" fmla="*/ 3121288 w 13346215"/>
              <a:gd name="connsiteY2740" fmla="*/ 2986634 h 8197067"/>
              <a:gd name="connsiteX2741" fmla="*/ 3139583 w 13346215"/>
              <a:gd name="connsiteY2741" fmla="*/ 2914050 h 8197067"/>
              <a:gd name="connsiteX2742" fmla="*/ 11458690 w 13346215"/>
              <a:gd name="connsiteY2742" fmla="*/ 4817598 h 8197067"/>
              <a:gd name="connsiteX2743" fmla="*/ 11464786 w 13346215"/>
              <a:gd name="connsiteY2743" fmla="*/ 4847034 h 8197067"/>
              <a:gd name="connsiteX2744" fmla="*/ 11469222 w 13346215"/>
              <a:gd name="connsiteY2744" fmla="*/ 4876885 h 8197067"/>
              <a:gd name="connsiteX2745" fmla="*/ 11663656 w 13346215"/>
              <a:gd name="connsiteY2745" fmla="*/ 4872452 h 8197067"/>
              <a:gd name="connsiteX2746" fmla="*/ 11635954 w 13346215"/>
              <a:gd name="connsiteY2746" fmla="*/ 4984331 h 8197067"/>
              <a:gd name="connsiteX2747" fmla="*/ 11550628 w 13346215"/>
              <a:gd name="connsiteY2747" fmla="*/ 4984331 h 8197067"/>
              <a:gd name="connsiteX2748" fmla="*/ 11561154 w 13346215"/>
              <a:gd name="connsiteY2748" fmla="*/ 4941710 h 8197067"/>
              <a:gd name="connsiteX2749" fmla="*/ 11235978 w 13346215"/>
              <a:gd name="connsiteY2749" fmla="*/ 4941710 h 8197067"/>
              <a:gd name="connsiteX2750" fmla="*/ 11223796 w 13346215"/>
              <a:gd name="connsiteY2750" fmla="*/ 4990955 h 8197067"/>
              <a:gd name="connsiteX2751" fmla="*/ 11275698 w 13346215"/>
              <a:gd name="connsiteY2751" fmla="*/ 4968082 h 8197067"/>
              <a:gd name="connsiteX2752" fmla="*/ 11323498 w 13346215"/>
              <a:gd name="connsiteY2752" fmla="*/ 4942262 h 8197067"/>
              <a:gd name="connsiteX2753" fmla="*/ 11382802 w 13346215"/>
              <a:gd name="connsiteY2753" fmla="*/ 4985436 h 8197067"/>
              <a:gd name="connsiteX2754" fmla="*/ 11285272 w 13346215"/>
              <a:gd name="connsiteY2754" fmla="*/ 5039521 h 8197067"/>
              <a:gd name="connsiteX2755" fmla="*/ 11187764 w 13346215"/>
              <a:gd name="connsiteY2755" fmla="*/ 5079079 h 8197067"/>
              <a:gd name="connsiteX2756" fmla="*/ 11143414 w 13346215"/>
              <a:gd name="connsiteY2756" fmla="*/ 5018110 h 8197067"/>
              <a:gd name="connsiteX2757" fmla="*/ 11181110 w 13346215"/>
              <a:gd name="connsiteY2757" fmla="*/ 5006680 h 8197067"/>
              <a:gd name="connsiteX2758" fmla="*/ 11222130 w 13346215"/>
              <a:gd name="connsiteY2758" fmla="*/ 4991507 h 8197067"/>
              <a:gd name="connsiteX2759" fmla="*/ 11142862 w 13346215"/>
              <a:gd name="connsiteY2759" fmla="*/ 4991507 h 8197067"/>
              <a:gd name="connsiteX2760" fmla="*/ 11172242 w 13346215"/>
              <a:gd name="connsiteY2760" fmla="*/ 4872452 h 8197067"/>
              <a:gd name="connsiteX2761" fmla="*/ 11375610 w 13346215"/>
              <a:gd name="connsiteY2761" fmla="*/ 4868019 h 8197067"/>
              <a:gd name="connsiteX2762" fmla="*/ 11373878 w 13346215"/>
              <a:gd name="connsiteY2762" fmla="*/ 4848280 h 8197067"/>
              <a:gd name="connsiteX2763" fmla="*/ 11371730 w 13346215"/>
              <a:gd name="connsiteY2763" fmla="*/ 4829789 h 8197067"/>
              <a:gd name="connsiteX2764" fmla="*/ 3990615 w 13346215"/>
              <a:gd name="connsiteY2764" fmla="*/ 3014889 h 8197067"/>
              <a:gd name="connsiteX2765" fmla="*/ 4040285 w 13346215"/>
              <a:gd name="connsiteY2765" fmla="*/ 3041264 h 8197067"/>
              <a:gd name="connsiteX2766" fmla="*/ 4091053 w 13346215"/>
              <a:gd name="connsiteY2766" fmla="*/ 3072305 h 8197067"/>
              <a:gd name="connsiteX2767" fmla="*/ 4131857 w 13346215"/>
              <a:gd name="connsiteY2767" fmla="*/ 3102378 h 8197067"/>
              <a:gd name="connsiteX2768" fmla="*/ 4065923 w 13346215"/>
              <a:gd name="connsiteY2768" fmla="*/ 3145055 h 8197067"/>
              <a:gd name="connsiteX2769" fmla="*/ 4030569 w 13346215"/>
              <a:gd name="connsiteY2769" fmla="*/ 3114962 h 8197067"/>
              <a:gd name="connsiteX2770" fmla="*/ 3982388 w 13346215"/>
              <a:gd name="connsiteY2770" fmla="*/ 3082782 h 8197067"/>
              <a:gd name="connsiteX2771" fmla="*/ 3931843 w 13346215"/>
              <a:gd name="connsiteY2771" fmla="*/ 3054187 h 8197067"/>
              <a:gd name="connsiteX2772" fmla="*/ 4364042 w 13346215"/>
              <a:gd name="connsiteY2772" fmla="*/ 3101324 h 8197067"/>
              <a:gd name="connsiteX2773" fmla="*/ 4302568 w 13346215"/>
              <a:gd name="connsiteY2773" fmla="*/ 3101324 h 8197067"/>
              <a:gd name="connsiteX2774" fmla="*/ 4288721 w 13346215"/>
              <a:gd name="connsiteY2774" fmla="*/ 3156674 h 8197067"/>
              <a:gd name="connsiteX2775" fmla="*/ 4350177 w 13346215"/>
              <a:gd name="connsiteY2775" fmla="*/ 3156674 h 8197067"/>
              <a:gd name="connsiteX2776" fmla="*/ 3646499 w 13346215"/>
              <a:gd name="connsiteY2776" fmla="*/ 2916268 h 8197067"/>
              <a:gd name="connsiteX2777" fmla="*/ 3627662 w 13346215"/>
              <a:gd name="connsiteY2777" fmla="*/ 2991066 h 8197067"/>
              <a:gd name="connsiteX2778" fmla="*/ 3583335 w 13346215"/>
              <a:gd name="connsiteY2778" fmla="*/ 2991066 h 8197067"/>
              <a:gd name="connsiteX2779" fmla="*/ 3552861 w 13346215"/>
              <a:gd name="connsiteY2779" fmla="*/ 3114587 h 8197067"/>
              <a:gd name="connsiteX2780" fmla="*/ 3608267 w 13346215"/>
              <a:gd name="connsiteY2780" fmla="*/ 3114586 h 8197067"/>
              <a:gd name="connsiteX2781" fmla="*/ 3589430 w 13346215"/>
              <a:gd name="connsiteY2781" fmla="*/ 3190514 h 8197067"/>
              <a:gd name="connsiteX2782" fmla="*/ 3534023 w 13346215"/>
              <a:gd name="connsiteY2782" fmla="*/ 3190514 h 8197067"/>
              <a:gd name="connsiteX2783" fmla="*/ 3477510 w 13346215"/>
              <a:gd name="connsiteY2783" fmla="*/ 3416516 h 8197067"/>
              <a:gd name="connsiteX2784" fmla="*/ 3401110 w 13346215"/>
              <a:gd name="connsiteY2784" fmla="*/ 3416516 h 8197067"/>
              <a:gd name="connsiteX2785" fmla="*/ 3457564 w 13346215"/>
              <a:gd name="connsiteY2785" fmla="*/ 3190514 h 8197067"/>
              <a:gd name="connsiteX2786" fmla="*/ 3408318 w 13346215"/>
              <a:gd name="connsiteY2786" fmla="*/ 3194930 h 8197067"/>
              <a:gd name="connsiteX2787" fmla="*/ 3378831 w 13346215"/>
              <a:gd name="connsiteY2787" fmla="*/ 3277686 h 8197067"/>
              <a:gd name="connsiteX2788" fmla="*/ 3337659 w 13346215"/>
              <a:gd name="connsiteY2788" fmla="*/ 3356505 h 8197067"/>
              <a:gd name="connsiteX2789" fmla="*/ 3280882 w 13346215"/>
              <a:gd name="connsiteY2789" fmla="*/ 3421502 h 8197067"/>
              <a:gd name="connsiteX2790" fmla="*/ 3256903 w 13346215"/>
              <a:gd name="connsiteY2790" fmla="*/ 3393968 h 8197067"/>
              <a:gd name="connsiteX2791" fmla="*/ 3228766 w 13346215"/>
              <a:gd name="connsiteY2791" fmla="*/ 3368929 h 8197067"/>
              <a:gd name="connsiteX2792" fmla="*/ 3293108 w 13346215"/>
              <a:gd name="connsiteY2792" fmla="*/ 3284959 h 8197067"/>
              <a:gd name="connsiteX2793" fmla="*/ 3334574 w 13346215"/>
              <a:gd name="connsiteY2793" fmla="*/ 3186096 h 8197067"/>
              <a:gd name="connsiteX2794" fmla="*/ 3287534 w 13346215"/>
              <a:gd name="connsiteY2794" fmla="*/ 3190514 h 8197067"/>
              <a:gd name="connsiteX2795" fmla="*/ 3306335 w 13346215"/>
              <a:gd name="connsiteY2795" fmla="*/ 3114586 h 8197067"/>
              <a:gd name="connsiteX2796" fmla="*/ 3354536 w 13346215"/>
              <a:gd name="connsiteY2796" fmla="*/ 3114586 h 8197067"/>
              <a:gd name="connsiteX2797" fmla="*/ 3385030 w 13346215"/>
              <a:gd name="connsiteY2797" fmla="*/ 2991066 h 8197067"/>
              <a:gd name="connsiteX2798" fmla="*/ 3350653 w 13346215"/>
              <a:gd name="connsiteY2798" fmla="*/ 2991067 h 8197067"/>
              <a:gd name="connsiteX2799" fmla="*/ 3369504 w 13346215"/>
              <a:gd name="connsiteY2799" fmla="*/ 2916268 h 8197067"/>
              <a:gd name="connsiteX2800" fmla="*/ 7720767 w 13346215"/>
              <a:gd name="connsiteY2800" fmla="*/ 3852525 h 8197067"/>
              <a:gd name="connsiteX2801" fmla="*/ 7726865 w 13346215"/>
              <a:gd name="connsiteY2801" fmla="*/ 3881961 h 8197067"/>
              <a:gd name="connsiteX2802" fmla="*/ 7731300 w 13346215"/>
              <a:gd name="connsiteY2802" fmla="*/ 3911812 h 8197067"/>
              <a:gd name="connsiteX2803" fmla="*/ 7925734 w 13346215"/>
              <a:gd name="connsiteY2803" fmla="*/ 3907379 h 8197067"/>
              <a:gd name="connsiteX2804" fmla="*/ 7898030 w 13346215"/>
              <a:gd name="connsiteY2804" fmla="*/ 4019258 h 8197067"/>
              <a:gd name="connsiteX2805" fmla="*/ 7812706 w 13346215"/>
              <a:gd name="connsiteY2805" fmla="*/ 4019258 h 8197067"/>
              <a:gd name="connsiteX2806" fmla="*/ 7823232 w 13346215"/>
              <a:gd name="connsiteY2806" fmla="*/ 3976637 h 8197067"/>
              <a:gd name="connsiteX2807" fmla="*/ 7498056 w 13346215"/>
              <a:gd name="connsiteY2807" fmla="*/ 3976637 h 8197067"/>
              <a:gd name="connsiteX2808" fmla="*/ 7485875 w 13346215"/>
              <a:gd name="connsiteY2808" fmla="*/ 4025882 h 8197067"/>
              <a:gd name="connsiteX2809" fmla="*/ 7537776 w 13346215"/>
              <a:gd name="connsiteY2809" fmla="*/ 4003009 h 8197067"/>
              <a:gd name="connsiteX2810" fmla="*/ 7585577 w 13346215"/>
              <a:gd name="connsiteY2810" fmla="*/ 3977189 h 8197067"/>
              <a:gd name="connsiteX2811" fmla="*/ 7644880 w 13346215"/>
              <a:gd name="connsiteY2811" fmla="*/ 4020363 h 8197067"/>
              <a:gd name="connsiteX2812" fmla="*/ 7547350 w 13346215"/>
              <a:gd name="connsiteY2812" fmla="*/ 4074448 h 8197067"/>
              <a:gd name="connsiteX2813" fmla="*/ 7449841 w 13346215"/>
              <a:gd name="connsiteY2813" fmla="*/ 4114006 h 8197067"/>
              <a:gd name="connsiteX2814" fmla="*/ 7405493 w 13346215"/>
              <a:gd name="connsiteY2814" fmla="*/ 4053037 h 8197067"/>
              <a:gd name="connsiteX2815" fmla="*/ 7443188 w 13346215"/>
              <a:gd name="connsiteY2815" fmla="*/ 4041607 h 8197067"/>
              <a:gd name="connsiteX2816" fmla="*/ 7484210 w 13346215"/>
              <a:gd name="connsiteY2816" fmla="*/ 4026434 h 8197067"/>
              <a:gd name="connsiteX2817" fmla="*/ 7404940 w 13346215"/>
              <a:gd name="connsiteY2817" fmla="*/ 4026434 h 8197067"/>
              <a:gd name="connsiteX2818" fmla="*/ 7434320 w 13346215"/>
              <a:gd name="connsiteY2818" fmla="*/ 3907379 h 8197067"/>
              <a:gd name="connsiteX2819" fmla="*/ 7637689 w 13346215"/>
              <a:gd name="connsiteY2819" fmla="*/ 3902946 h 8197067"/>
              <a:gd name="connsiteX2820" fmla="*/ 7635956 w 13346215"/>
              <a:gd name="connsiteY2820" fmla="*/ 3883207 h 8197067"/>
              <a:gd name="connsiteX2821" fmla="*/ 7633809 w 13346215"/>
              <a:gd name="connsiteY2821" fmla="*/ 3864717 h 8197067"/>
              <a:gd name="connsiteX2822" fmla="*/ 11932942 w 13346215"/>
              <a:gd name="connsiteY2822" fmla="*/ 4828679 h 8197067"/>
              <a:gd name="connsiteX2823" fmla="*/ 11973974 w 13346215"/>
              <a:gd name="connsiteY2823" fmla="*/ 4900155 h 8197067"/>
              <a:gd name="connsiteX2824" fmla="*/ 11892302 w 13346215"/>
              <a:gd name="connsiteY2824" fmla="*/ 4917470 h 8197067"/>
              <a:gd name="connsiteX2825" fmla="*/ 11807718 w 13346215"/>
              <a:gd name="connsiteY2825" fmla="*/ 4928966 h 8197067"/>
              <a:gd name="connsiteX2826" fmla="*/ 11796090 w 13346215"/>
              <a:gd name="connsiteY2826" fmla="*/ 4959994 h 8197067"/>
              <a:gd name="connsiteX2827" fmla="*/ 11935162 w 13346215"/>
              <a:gd name="connsiteY2827" fmla="*/ 4959994 h 8197067"/>
              <a:gd name="connsiteX2828" fmla="*/ 11885898 w 13346215"/>
              <a:gd name="connsiteY2828" fmla="*/ 5158310 h 8197067"/>
              <a:gd name="connsiteX2829" fmla="*/ 11742938 w 13346215"/>
              <a:gd name="connsiteY2829" fmla="*/ 5162748 h 8197067"/>
              <a:gd name="connsiteX2830" fmla="*/ 11703578 w 13346215"/>
              <a:gd name="connsiteY2830" fmla="*/ 5265494 h 8197067"/>
              <a:gd name="connsiteX2831" fmla="*/ 11650938 w 13346215"/>
              <a:gd name="connsiteY2831" fmla="*/ 5351645 h 8197067"/>
              <a:gd name="connsiteX2832" fmla="*/ 11625622 w 13346215"/>
              <a:gd name="connsiteY2832" fmla="*/ 5320202 h 8197067"/>
              <a:gd name="connsiteX2833" fmla="*/ 11596128 w 13346215"/>
              <a:gd name="connsiteY2833" fmla="*/ 5292916 h 8197067"/>
              <a:gd name="connsiteX2834" fmla="*/ 11637472 w 13346215"/>
              <a:gd name="connsiteY2834" fmla="*/ 5224790 h 8197067"/>
              <a:gd name="connsiteX2835" fmla="*/ 11667740 w 13346215"/>
              <a:gd name="connsiteY2835" fmla="*/ 5146085 h 8197067"/>
              <a:gd name="connsiteX2836" fmla="*/ 11689158 w 13346215"/>
              <a:gd name="connsiteY2836" fmla="*/ 5069117 h 8197067"/>
              <a:gd name="connsiteX2837" fmla="*/ 11735730 w 13346215"/>
              <a:gd name="connsiteY2837" fmla="*/ 4866911 h 8197067"/>
              <a:gd name="connsiteX2838" fmla="*/ 11839950 w 13346215"/>
              <a:gd name="connsiteY2838" fmla="*/ 4850912 h 8197067"/>
              <a:gd name="connsiteX2839" fmla="*/ 11932942 w 13346215"/>
              <a:gd name="connsiteY2839" fmla="*/ 4828679 h 8197067"/>
              <a:gd name="connsiteX2840" fmla="*/ 12184474 w 13346215"/>
              <a:gd name="connsiteY2840" fmla="*/ 4825357 h 8197067"/>
              <a:gd name="connsiteX2841" fmla="*/ 12227138 w 13346215"/>
              <a:gd name="connsiteY2841" fmla="*/ 4898492 h 8197067"/>
              <a:gd name="connsiteX2842" fmla="*/ 12144790 w 13346215"/>
              <a:gd name="connsiteY2842" fmla="*/ 4917470 h 8197067"/>
              <a:gd name="connsiteX2843" fmla="*/ 12060366 w 13346215"/>
              <a:gd name="connsiteY2843" fmla="*/ 4930628 h 8197067"/>
              <a:gd name="connsiteX2844" fmla="*/ 12038202 w 13346215"/>
              <a:gd name="connsiteY2844" fmla="*/ 5004872 h 8197067"/>
              <a:gd name="connsiteX2845" fmla="*/ 12202758 w 13346215"/>
              <a:gd name="connsiteY2845" fmla="*/ 5004872 h 8197067"/>
              <a:gd name="connsiteX2846" fmla="*/ 12183366 w 13346215"/>
              <a:gd name="connsiteY2846" fmla="*/ 5082372 h 8197067"/>
              <a:gd name="connsiteX2847" fmla="*/ 12140150 w 13346215"/>
              <a:gd name="connsiteY2847" fmla="*/ 5082373 h 8197067"/>
              <a:gd name="connsiteX2848" fmla="*/ 12075326 w 13346215"/>
              <a:gd name="connsiteY2848" fmla="*/ 5342227 h 8197067"/>
              <a:gd name="connsiteX2849" fmla="*/ 11995598 w 13346215"/>
              <a:gd name="connsiteY2849" fmla="*/ 5342227 h 8197067"/>
              <a:gd name="connsiteX2850" fmla="*/ 12060366 w 13346215"/>
              <a:gd name="connsiteY2850" fmla="*/ 5082372 h 8197067"/>
              <a:gd name="connsiteX2851" fmla="*/ 12016642 w 13346215"/>
              <a:gd name="connsiteY2851" fmla="*/ 5086817 h 8197067"/>
              <a:gd name="connsiteX2852" fmla="*/ 11981382 w 13346215"/>
              <a:gd name="connsiteY2852" fmla="*/ 5180860 h 8197067"/>
              <a:gd name="connsiteX2853" fmla="*/ 11927402 w 13346215"/>
              <a:gd name="connsiteY2853" fmla="*/ 5272777 h 8197067"/>
              <a:gd name="connsiteX2854" fmla="*/ 11849308 w 13346215"/>
              <a:gd name="connsiteY2854" fmla="*/ 5348322 h 8197067"/>
              <a:gd name="connsiteX2855" fmla="*/ 11824702 w 13346215"/>
              <a:gd name="connsiteY2855" fmla="*/ 5316739 h 8197067"/>
              <a:gd name="connsiteX2856" fmla="*/ 11795538 w 13346215"/>
              <a:gd name="connsiteY2856" fmla="*/ 5288483 h 8197067"/>
              <a:gd name="connsiteX2857" fmla="*/ 11873634 w 13346215"/>
              <a:gd name="connsiteY2857" fmla="*/ 5209882 h 8197067"/>
              <a:gd name="connsiteX2858" fmla="*/ 11921544 w 13346215"/>
              <a:gd name="connsiteY2858" fmla="*/ 5119106 h 8197067"/>
              <a:gd name="connsiteX2859" fmla="*/ 11949022 w 13346215"/>
              <a:gd name="connsiteY2859" fmla="*/ 5030912 h 8197067"/>
              <a:gd name="connsiteX2860" fmla="*/ 11986174 w 13346215"/>
              <a:gd name="connsiteY2860" fmla="*/ 4868019 h 8197067"/>
              <a:gd name="connsiteX2861" fmla="*/ 12091328 w 13346215"/>
              <a:gd name="connsiteY2861" fmla="*/ 4850219 h 8197067"/>
              <a:gd name="connsiteX2862" fmla="*/ 12184474 w 13346215"/>
              <a:gd name="connsiteY2862" fmla="*/ 4825357 h 8197067"/>
              <a:gd name="connsiteX2863" fmla="*/ 3982850 w 13346215"/>
              <a:gd name="connsiteY2863" fmla="*/ 2887455 h 8197067"/>
              <a:gd name="connsiteX2864" fmla="*/ 3988950 w 13346215"/>
              <a:gd name="connsiteY2864" fmla="*/ 2916891 h 8197067"/>
              <a:gd name="connsiteX2865" fmla="*/ 3993384 w 13346215"/>
              <a:gd name="connsiteY2865" fmla="*/ 2946741 h 8197067"/>
              <a:gd name="connsiteX2866" fmla="*/ 4187817 w 13346215"/>
              <a:gd name="connsiteY2866" fmla="*/ 2942309 h 8197067"/>
              <a:gd name="connsiteX2867" fmla="*/ 4160114 w 13346215"/>
              <a:gd name="connsiteY2867" fmla="*/ 3054187 h 8197067"/>
              <a:gd name="connsiteX2868" fmla="*/ 4074790 w 13346215"/>
              <a:gd name="connsiteY2868" fmla="*/ 3054187 h 8197067"/>
              <a:gd name="connsiteX2869" fmla="*/ 4085316 w 13346215"/>
              <a:gd name="connsiteY2869" fmla="*/ 3011566 h 8197067"/>
              <a:gd name="connsiteX2870" fmla="*/ 3760140 w 13346215"/>
              <a:gd name="connsiteY2870" fmla="*/ 3011566 h 8197067"/>
              <a:gd name="connsiteX2871" fmla="*/ 3747958 w 13346215"/>
              <a:gd name="connsiteY2871" fmla="*/ 3060811 h 8197067"/>
              <a:gd name="connsiteX2872" fmla="*/ 3799859 w 13346215"/>
              <a:gd name="connsiteY2872" fmla="*/ 3037939 h 8197067"/>
              <a:gd name="connsiteX2873" fmla="*/ 3847660 w 13346215"/>
              <a:gd name="connsiteY2873" fmla="*/ 3012119 h 8197067"/>
              <a:gd name="connsiteX2874" fmla="*/ 3906964 w 13346215"/>
              <a:gd name="connsiteY2874" fmla="*/ 3055293 h 8197067"/>
              <a:gd name="connsiteX2875" fmla="*/ 3809434 w 13346215"/>
              <a:gd name="connsiteY2875" fmla="*/ 3109378 h 8197067"/>
              <a:gd name="connsiteX2876" fmla="*/ 3711926 w 13346215"/>
              <a:gd name="connsiteY2876" fmla="*/ 3148935 h 8197067"/>
              <a:gd name="connsiteX2877" fmla="*/ 3667576 w 13346215"/>
              <a:gd name="connsiteY2877" fmla="*/ 3087967 h 8197067"/>
              <a:gd name="connsiteX2878" fmla="*/ 3705272 w 13346215"/>
              <a:gd name="connsiteY2878" fmla="*/ 3076536 h 8197067"/>
              <a:gd name="connsiteX2879" fmla="*/ 3746293 w 13346215"/>
              <a:gd name="connsiteY2879" fmla="*/ 3061364 h 8197067"/>
              <a:gd name="connsiteX2880" fmla="*/ 3667023 w 13346215"/>
              <a:gd name="connsiteY2880" fmla="*/ 3061364 h 8197067"/>
              <a:gd name="connsiteX2881" fmla="*/ 3696403 w 13346215"/>
              <a:gd name="connsiteY2881" fmla="*/ 2942309 h 8197067"/>
              <a:gd name="connsiteX2882" fmla="*/ 3899773 w 13346215"/>
              <a:gd name="connsiteY2882" fmla="*/ 2937876 h 8197067"/>
              <a:gd name="connsiteX2883" fmla="*/ 3898040 w 13346215"/>
              <a:gd name="connsiteY2883" fmla="*/ 2918137 h 8197067"/>
              <a:gd name="connsiteX2884" fmla="*/ 3895892 w 13346215"/>
              <a:gd name="connsiteY2884" fmla="*/ 2899646 h 8197067"/>
              <a:gd name="connsiteX2885" fmla="*/ 8195021 w 13346215"/>
              <a:gd name="connsiteY2885" fmla="*/ 3863607 h 8197067"/>
              <a:gd name="connsiteX2886" fmla="*/ 8236052 w 13346215"/>
              <a:gd name="connsiteY2886" fmla="*/ 3935082 h 8197067"/>
              <a:gd name="connsiteX2887" fmla="*/ 8154380 w 13346215"/>
              <a:gd name="connsiteY2887" fmla="*/ 3952397 h 8197067"/>
              <a:gd name="connsiteX2888" fmla="*/ 8069795 w 13346215"/>
              <a:gd name="connsiteY2888" fmla="*/ 3963893 h 8197067"/>
              <a:gd name="connsiteX2889" fmla="*/ 8058168 w 13346215"/>
              <a:gd name="connsiteY2889" fmla="*/ 3994921 h 8197067"/>
              <a:gd name="connsiteX2890" fmla="*/ 8197239 w 13346215"/>
              <a:gd name="connsiteY2890" fmla="*/ 3994921 h 8197067"/>
              <a:gd name="connsiteX2891" fmla="*/ 8147977 w 13346215"/>
              <a:gd name="connsiteY2891" fmla="*/ 4193237 h 8197067"/>
              <a:gd name="connsiteX2892" fmla="*/ 8005016 w 13346215"/>
              <a:gd name="connsiteY2892" fmla="*/ 4197675 h 8197067"/>
              <a:gd name="connsiteX2893" fmla="*/ 7965657 w 13346215"/>
              <a:gd name="connsiteY2893" fmla="*/ 4300421 h 8197067"/>
              <a:gd name="connsiteX2894" fmla="*/ 7913016 w 13346215"/>
              <a:gd name="connsiteY2894" fmla="*/ 4386572 h 8197067"/>
              <a:gd name="connsiteX2895" fmla="*/ 7887701 w 13346215"/>
              <a:gd name="connsiteY2895" fmla="*/ 4355130 h 8197067"/>
              <a:gd name="connsiteX2896" fmla="*/ 7858207 w 13346215"/>
              <a:gd name="connsiteY2896" fmla="*/ 4327843 h 8197067"/>
              <a:gd name="connsiteX2897" fmla="*/ 7899550 w 13346215"/>
              <a:gd name="connsiteY2897" fmla="*/ 4259717 h 8197067"/>
              <a:gd name="connsiteX2898" fmla="*/ 7929818 w 13346215"/>
              <a:gd name="connsiteY2898" fmla="*/ 4181012 h 8197067"/>
              <a:gd name="connsiteX2899" fmla="*/ 7951236 w 13346215"/>
              <a:gd name="connsiteY2899" fmla="*/ 4104044 h 8197067"/>
              <a:gd name="connsiteX2900" fmla="*/ 7997808 w 13346215"/>
              <a:gd name="connsiteY2900" fmla="*/ 3901838 h 8197067"/>
              <a:gd name="connsiteX2901" fmla="*/ 8102028 w 13346215"/>
              <a:gd name="connsiteY2901" fmla="*/ 3885839 h 8197067"/>
              <a:gd name="connsiteX2902" fmla="*/ 8195021 w 13346215"/>
              <a:gd name="connsiteY2902" fmla="*/ 3863607 h 8197067"/>
              <a:gd name="connsiteX2903" fmla="*/ 12609110 w 13346215"/>
              <a:gd name="connsiteY2903" fmla="*/ 4881870 h 8197067"/>
              <a:gd name="connsiteX2904" fmla="*/ 12588058 w 13346215"/>
              <a:gd name="connsiteY2904" fmla="*/ 5069696 h 8197067"/>
              <a:gd name="connsiteX2905" fmla="*/ 12571438 w 13346215"/>
              <a:gd name="connsiteY2905" fmla="*/ 5200456 h 8197067"/>
              <a:gd name="connsiteX2906" fmla="*/ 12575870 w 13346215"/>
              <a:gd name="connsiteY2906" fmla="*/ 5196023 h 8197067"/>
              <a:gd name="connsiteX2907" fmla="*/ 12603846 w 13346215"/>
              <a:gd name="connsiteY2907" fmla="*/ 5130229 h 8197067"/>
              <a:gd name="connsiteX2908" fmla="*/ 12631822 w 13346215"/>
              <a:gd name="connsiteY2908" fmla="*/ 5065266 h 8197067"/>
              <a:gd name="connsiteX2909" fmla="*/ 12694561 w 13346215"/>
              <a:gd name="connsiteY2909" fmla="*/ 4935454 h 8197067"/>
              <a:gd name="connsiteX2910" fmla="*/ 12616279 w 13346215"/>
              <a:gd name="connsiteY2910" fmla="*/ 5267595 h 8197067"/>
              <a:gd name="connsiteX2911" fmla="*/ 12604122 w 13346215"/>
              <a:gd name="connsiteY2911" fmla="*/ 5294092 h 8197067"/>
              <a:gd name="connsiteX2912" fmla="*/ 12481694 w 13346215"/>
              <a:gd name="connsiteY2912" fmla="*/ 5294091 h 8197067"/>
              <a:gd name="connsiteX2913" fmla="*/ 12508838 w 13346215"/>
              <a:gd name="connsiteY2913" fmla="*/ 4881870 h 8197067"/>
              <a:gd name="connsiteX2914" fmla="*/ 989002 w 13346215"/>
              <a:gd name="connsiteY2914" fmla="*/ 2109657 h 8197067"/>
              <a:gd name="connsiteX2915" fmla="*/ 969609 w 13346215"/>
              <a:gd name="connsiteY2915" fmla="*/ 2187157 h 8197067"/>
              <a:gd name="connsiteX2916" fmla="*/ 926391 w 13346215"/>
              <a:gd name="connsiteY2916" fmla="*/ 2187157 h 8197067"/>
              <a:gd name="connsiteX2917" fmla="*/ 861567 w 13346215"/>
              <a:gd name="connsiteY2917" fmla="*/ 2447011 h 8197067"/>
              <a:gd name="connsiteX2918" fmla="*/ 781841 w 13346215"/>
              <a:gd name="connsiteY2918" fmla="*/ 2447011 h 8197067"/>
              <a:gd name="connsiteX2919" fmla="*/ 846608 w 13346215"/>
              <a:gd name="connsiteY2919" fmla="*/ 2187157 h 8197067"/>
              <a:gd name="connsiteX2920" fmla="*/ 815507 w 13346215"/>
              <a:gd name="connsiteY2920" fmla="*/ 2190319 h 8197067"/>
              <a:gd name="connsiteX2921" fmla="*/ 834518 w 13346215"/>
              <a:gd name="connsiteY2921" fmla="*/ 2109656 h 8197067"/>
              <a:gd name="connsiteX2922" fmla="*/ 8446552 w 13346215"/>
              <a:gd name="connsiteY2922" fmla="*/ 3860285 h 8197067"/>
              <a:gd name="connsiteX2923" fmla="*/ 8489214 w 13346215"/>
              <a:gd name="connsiteY2923" fmla="*/ 3933419 h 8197067"/>
              <a:gd name="connsiteX2924" fmla="*/ 8406869 w 13346215"/>
              <a:gd name="connsiteY2924" fmla="*/ 3952397 h 8197067"/>
              <a:gd name="connsiteX2925" fmla="*/ 8322443 w 13346215"/>
              <a:gd name="connsiteY2925" fmla="*/ 3965556 h 8197067"/>
              <a:gd name="connsiteX2926" fmla="*/ 8300281 w 13346215"/>
              <a:gd name="connsiteY2926" fmla="*/ 4039799 h 8197067"/>
              <a:gd name="connsiteX2927" fmla="*/ 8464837 w 13346215"/>
              <a:gd name="connsiteY2927" fmla="*/ 4039799 h 8197067"/>
              <a:gd name="connsiteX2928" fmla="*/ 8445445 w 13346215"/>
              <a:gd name="connsiteY2928" fmla="*/ 4117300 h 8197067"/>
              <a:gd name="connsiteX2929" fmla="*/ 8402227 w 13346215"/>
              <a:gd name="connsiteY2929" fmla="*/ 4117300 h 8197067"/>
              <a:gd name="connsiteX2930" fmla="*/ 8337403 w 13346215"/>
              <a:gd name="connsiteY2930" fmla="*/ 4377154 h 8197067"/>
              <a:gd name="connsiteX2931" fmla="*/ 8257677 w 13346215"/>
              <a:gd name="connsiteY2931" fmla="*/ 4377154 h 8197067"/>
              <a:gd name="connsiteX2932" fmla="*/ 8322443 w 13346215"/>
              <a:gd name="connsiteY2932" fmla="*/ 4117300 h 8197067"/>
              <a:gd name="connsiteX2933" fmla="*/ 8278719 w 13346215"/>
              <a:gd name="connsiteY2933" fmla="*/ 4121745 h 8197067"/>
              <a:gd name="connsiteX2934" fmla="*/ 8243462 w 13346215"/>
              <a:gd name="connsiteY2934" fmla="*/ 4215788 h 8197067"/>
              <a:gd name="connsiteX2935" fmla="*/ 8189481 w 13346215"/>
              <a:gd name="connsiteY2935" fmla="*/ 4307705 h 8197067"/>
              <a:gd name="connsiteX2936" fmla="*/ 8111386 w 13346215"/>
              <a:gd name="connsiteY2936" fmla="*/ 4383249 h 8197067"/>
              <a:gd name="connsiteX2937" fmla="*/ 8086780 w 13346215"/>
              <a:gd name="connsiteY2937" fmla="*/ 4351666 h 8197067"/>
              <a:gd name="connsiteX2938" fmla="*/ 8057615 w 13346215"/>
              <a:gd name="connsiteY2938" fmla="*/ 4323410 h 8197067"/>
              <a:gd name="connsiteX2939" fmla="*/ 8135713 w 13346215"/>
              <a:gd name="connsiteY2939" fmla="*/ 4244809 h 8197067"/>
              <a:gd name="connsiteX2940" fmla="*/ 8183622 w 13346215"/>
              <a:gd name="connsiteY2940" fmla="*/ 4154034 h 8197067"/>
              <a:gd name="connsiteX2941" fmla="*/ 8211100 w 13346215"/>
              <a:gd name="connsiteY2941" fmla="*/ 4065839 h 8197067"/>
              <a:gd name="connsiteX2942" fmla="*/ 8248251 w 13346215"/>
              <a:gd name="connsiteY2942" fmla="*/ 3902946 h 8197067"/>
              <a:gd name="connsiteX2943" fmla="*/ 8353406 w 13346215"/>
              <a:gd name="connsiteY2943" fmla="*/ 3885146 h 8197067"/>
              <a:gd name="connsiteX2944" fmla="*/ 8446552 w 13346215"/>
              <a:gd name="connsiteY2944" fmla="*/ 3860285 h 8197067"/>
              <a:gd name="connsiteX2945" fmla="*/ 4457104 w 13346215"/>
              <a:gd name="connsiteY2945" fmla="*/ 2898537 h 8197067"/>
              <a:gd name="connsiteX2946" fmla="*/ 4498136 w 13346215"/>
              <a:gd name="connsiteY2946" fmla="*/ 2970012 h 8197067"/>
              <a:gd name="connsiteX2947" fmla="*/ 4416464 w 13346215"/>
              <a:gd name="connsiteY2947" fmla="*/ 2987327 h 8197067"/>
              <a:gd name="connsiteX2948" fmla="*/ 4331878 w 13346215"/>
              <a:gd name="connsiteY2948" fmla="*/ 2998822 h 8197067"/>
              <a:gd name="connsiteX2949" fmla="*/ 4320253 w 13346215"/>
              <a:gd name="connsiteY2949" fmla="*/ 3029851 h 8197067"/>
              <a:gd name="connsiteX2950" fmla="*/ 4459322 w 13346215"/>
              <a:gd name="connsiteY2950" fmla="*/ 3029851 h 8197067"/>
              <a:gd name="connsiteX2951" fmla="*/ 4410060 w 13346215"/>
              <a:gd name="connsiteY2951" fmla="*/ 3228167 h 8197067"/>
              <a:gd name="connsiteX2952" fmla="*/ 4267099 w 13346215"/>
              <a:gd name="connsiteY2952" fmla="*/ 3232604 h 8197067"/>
              <a:gd name="connsiteX2953" fmla="*/ 4227741 w 13346215"/>
              <a:gd name="connsiteY2953" fmla="*/ 3335351 h 8197067"/>
              <a:gd name="connsiteX2954" fmla="*/ 4175100 w 13346215"/>
              <a:gd name="connsiteY2954" fmla="*/ 3421502 h 8197067"/>
              <a:gd name="connsiteX2955" fmla="*/ 4149784 w 13346215"/>
              <a:gd name="connsiteY2955" fmla="*/ 3390059 h 8197067"/>
              <a:gd name="connsiteX2956" fmla="*/ 4120290 w 13346215"/>
              <a:gd name="connsiteY2956" fmla="*/ 3362773 h 8197067"/>
              <a:gd name="connsiteX2957" fmla="*/ 4161633 w 13346215"/>
              <a:gd name="connsiteY2957" fmla="*/ 3294647 h 8197067"/>
              <a:gd name="connsiteX2958" fmla="*/ 4191901 w 13346215"/>
              <a:gd name="connsiteY2958" fmla="*/ 3215941 h 8197067"/>
              <a:gd name="connsiteX2959" fmla="*/ 4213320 w 13346215"/>
              <a:gd name="connsiteY2959" fmla="*/ 3138974 h 8197067"/>
              <a:gd name="connsiteX2960" fmla="*/ 4259891 w 13346215"/>
              <a:gd name="connsiteY2960" fmla="*/ 2936768 h 8197067"/>
              <a:gd name="connsiteX2961" fmla="*/ 4364111 w 13346215"/>
              <a:gd name="connsiteY2961" fmla="*/ 2920769 h 8197067"/>
              <a:gd name="connsiteX2962" fmla="*/ 4457104 w 13346215"/>
              <a:gd name="connsiteY2962" fmla="*/ 2898537 h 8197067"/>
              <a:gd name="connsiteX2963" fmla="*/ 10326662 w 13346215"/>
              <a:gd name="connsiteY2963" fmla="*/ 4219802 h 8197067"/>
              <a:gd name="connsiteX2964" fmla="*/ 10344053 w 13346215"/>
              <a:gd name="connsiteY2964" fmla="*/ 4234900 h 8197067"/>
              <a:gd name="connsiteX2965" fmla="*/ 10351050 w 13346215"/>
              <a:gd name="connsiteY2965" fmla="*/ 4284627 h 8197067"/>
              <a:gd name="connsiteX2966" fmla="*/ 10327226 w 13346215"/>
              <a:gd name="connsiteY2966" fmla="*/ 4321678 h 8197067"/>
              <a:gd name="connsiteX2967" fmla="*/ 10286782 w 13346215"/>
              <a:gd name="connsiteY2967" fmla="*/ 4336707 h 8197067"/>
              <a:gd name="connsiteX2968" fmla="*/ 10244370 w 13346215"/>
              <a:gd name="connsiteY2968" fmla="*/ 4315999 h 8197067"/>
              <a:gd name="connsiteX2969" fmla="*/ 10238074 w 13346215"/>
              <a:gd name="connsiteY2969" fmla="*/ 4265787 h 8197067"/>
              <a:gd name="connsiteX2970" fmla="*/ 10261182 w 13346215"/>
              <a:gd name="connsiteY2970" fmla="*/ 4229221 h 8197067"/>
              <a:gd name="connsiteX2971" fmla="*/ 10301738 w 13346215"/>
              <a:gd name="connsiteY2971" fmla="*/ 4214262 h 8197067"/>
              <a:gd name="connsiteX2972" fmla="*/ 10326662 w 13346215"/>
              <a:gd name="connsiteY2972" fmla="*/ 4219802 h 8197067"/>
              <a:gd name="connsiteX2973" fmla="*/ 4708635 w 13346215"/>
              <a:gd name="connsiteY2973" fmla="*/ 2895215 h 8197067"/>
              <a:gd name="connsiteX2974" fmla="*/ 4751298 w 13346215"/>
              <a:gd name="connsiteY2974" fmla="*/ 2968350 h 8197067"/>
              <a:gd name="connsiteX2975" fmla="*/ 4668952 w 13346215"/>
              <a:gd name="connsiteY2975" fmla="*/ 2987327 h 8197067"/>
              <a:gd name="connsiteX2976" fmla="*/ 4584526 w 13346215"/>
              <a:gd name="connsiteY2976" fmla="*/ 3000485 h 8197067"/>
              <a:gd name="connsiteX2977" fmla="*/ 4562364 w 13346215"/>
              <a:gd name="connsiteY2977" fmla="*/ 3074728 h 8197067"/>
              <a:gd name="connsiteX2978" fmla="*/ 4726920 w 13346215"/>
              <a:gd name="connsiteY2978" fmla="*/ 3074728 h 8197067"/>
              <a:gd name="connsiteX2979" fmla="*/ 4707529 w 13346215"/>
              <a:gd name="connsiteY2979" fmla="*/ 3152229 h 8197067"/>
              <a:gd name="connsiteX2980" fmla="*/ 4664312 w 13346215"/>
              <a:gd name="connsiteY2980" fmla="*/ 3152229 h 8197067"/>
              <a:gd name="connsiteX2981" fmla="*/ 4599487 w 13346215"/>
              <a:gd name="connsiteY2981" fmla="*/ 3412083 h 8197067"/>
              <a:gd name="connsiteX2982" fmla="*/ 4519760 w 13346215"/>
              <a:gd name="connsiteY2982" fmla="*/ 3412083 h 8197067"/>
              <a:gd name="connsiteX2983" fmla="*/ 4584527 w 13346215"/>
              <a:gd name="connsiteY2983" fmla="*/ 3152229 h 8197067"/>
              <a:gd name="connsiteX2984" fmla="*/ 4540802 w 13346215"/>
              <a:gd name="connsiteY2984" fmla="*/ 3156674 h 8197067"/>
              <a:gd name="connsiteX2985" fmla="*/ 4505544 w 13346215"/>
              <a:gd name="connsiteY2985" fmla="*/ 3250717 h 8197067"/>
              <a:gd name="connsiteX2986" fmla="*/ 4451564 w 13346215"/>
              <a:gd name="connsiteY2986" fmla="*/ 3342634 h 8197067"/>
              <a:gd name="connsiteX2987" fmla="*/ 4373469 w 13346215"/>
              <a:gd name="connsiteY2987" fmla="*/ 3418179 h 8197067"/>
              <a:gd name="connsiteX2988" fmla="*/ 4348864 w 13346215"/>
              <a:gd name="connsiteY2988" fmla="*/ 3386596 h 8197067"/>
              <a:gd name="connsiteX2989" fmla="*/ 4319699 w 13346215"/>
              <a:gd name="connsiteY2989" fmla="*/ 3358340 h 8197067"/>
              <a:gd name="connsiteX2990" fmla="*/ 4397796 w 13346215"/>
              <a:gd name="connsiteY2990" fmla="*/ 3279739 h 8197067"/>
              <a:gd name="connsiteX2991" fmla="*/ 4445706 w 13346215"/>
              <a:gd name="connsiteY2991" fmla="*/ 3188963 h 8197067"/>
              <a:gd name="connsiteX2992" fmla="*/ 4473183 w 13346215"/>
              <a:gd name="connsiteY2992" fmla="*/ 3100769 h 8197067"/>
              <a:gd name="connsiteX2993" fmla="*/ 4510334 w 13346215"/>
              <a:gd name="connsiteY2993" fmla="*/ 2937876 h 8197067"/>
              <a:gd name="connsiteX2994" fmla="*/ 4615489 w 13346215"/>
              <a:gd name="connsiteY2994" fmla="*/ 2920077 h 8197067"/>
              <a:gd name="connsiteX2995" fmla="*/ 4708635 w 13346215"/>
              <a:gd name="connsiteY2995" fmla="*/ 2895215 h 8197067"/>
              <a:gd name="connsiteX2996" fmla="*/ 9272844 w 13346215"/>
              <a:gd name="connsiteY2996" fmla="*/ 3916799 h 8197067"/>
              <a:gd name="connsiteX2997" fmla="*/ 9098872 w 13346215"/>
              <a:gd name="connsiteY2997" fmla="*/ 4329019 h 8197067"/>
              <a:gd name="connsiteX2998" fmla="*/ 8974228 w 13346215"/>
              <a:gd name="connsiteY2998" fmla="*/ 4329019 h 8197067"/>
              <a:gd name="connsiteX2999" fmla="*/ 8983090 w 13346215"/>
              <a:gd name="connsiteY2999" fmla="*/ 4145071 h 8197067"/>
              <a:gd name="connsiteX3000" fmla="*/ 8985861 w 13346215"/>
              <a:gd name="connsiteY3000" fmla="*/ 4096938 h 8197067"/>
              <a:gd name="connsiteX3001" fmla="*/ 8991954 w 13346215"/>
              <a:gd name="connsiteY3001" fmla="*/ 4049217 h 8197067"/>
              <a:gd name="connsiteX3002" fmla="*/ 8985861 w 13346215"/>
              <a:gd name="connsiteY3002" fmla="*/ 4058083 h 8197067"/>
              <a:gd name="connsiteX3003" fmla="*/ 8966401 w 13346215"/>
              <a:gd name="connsiteY3003" fmla="*/ 4105802 h 8197067"/>
              <a:gd name="connsiteX3004" fmla="*/ 8946527 w 13346215"/>
              <a:gd name="connsiteY3004" fmla="*/ 4153936 h 8197067"/>
              <a:gd name="connsiteX3005" fmla="*/ 8866200 w 13346215"/>
              <a:gd name="connsiteY3005" fmla="*/ 4329019 h 8197067"/>
              <a:gd name="connsiteX3006" fmla="*/ 8743773 w 13346215"/>
              <a:gd name="connsiteY3006" fmla="*/ 4329019 h 8197067"/>
              <a:gd name="connsiteX3007" fmla="*/ 8770916 w 13346215"/>
              <a:gd name="connsiteY3007" fmla="*/ 3916798 h 8197067"/>
              <a:gd name="connsiteX3008" fmla="*/ 8871188 w 13346215"/>
              <a:gd name="connsiteY3008" fmla="*/ 3916799 h 8197067"/>
              <a:gd name="connsiteX3009" fmla="*/ 8850135 w 13346215"/>
              <a:gd name="connsiteY3009" fmla="*/ 4104623 h 8197067"/>
              <a:gd name="connsiteX3010" fmla="*/ 8833516 w 13346215"/>
              <a:gd name="connsiteY3010" fmla="*/ 4235383 h 8197067"/>
              <a:gd name="connsiteX3011" fmla="*/ 8837949 w 13346215"/>
              <a:gd name="connsiteY3011" fmla="*/ 4230950 h 8197067"/>
              <a:gd name="connsiteX3012" fmla="*/ 8865924 w 13346215"/>
              <a:gd name="connsiteY3012" fmla="*/ 4165156 h 8197067"/>
              <a:gd name="connsiteX3013" fmla="*/ 8893900 w 13346215"/>
              <a:gd name="connsiteY3013" fmla="*/ 4100193 h 8197067"/>
              <a:gd name="connsiteX3014" fmla="*/ 8982536 w 13346215"/>
              <a:gd name="connsiteY3014" fmla="*/ 3916798 h 8197067"/>
              <a:gd name="connsiteX3015" fmla="*/ 9065633 w 13346215"/>
              <a:gd name="connsiteY3015" fmla="*/ 3916799 h 8197067"/>
              <a:gd name="connsiteX3016" fmla="*/ 9060647 w 13346215"/>
              <a:gd name="connsiteY3016" fmla="*/ 4109057 h 8197067"/>
              <a:gd name="connsiteX3017" fmla="*/ 9056493 w 13346215"/>
              <a:gd name="connsiteY3017" fmla="*/ 4173605 h 8197067"/>
              <a:gd name="connsiteX3018" fmla="*/ 9050676 w 13346215"/>
              <a:gd name="connsiteY3018" fmla="*/ 4239816 h 8197067"/>
              <a:gd name="connsiteX3019" fmla="*/ 9057325 w 13346215"/>
              <a:gd name="connsiteY3019" fmla="*/ 4230950 h 8197067"/>
              <a:gd name="connsiteX3020" fmla="*/ 9081560 w 13346215"/>
              <a:gd name="connsiteY3020" fmla="*/ 4164948 h 8197067"/>
              <a:gd name="connsiteX3021" fmla="*/ 9104966 w 13346215"/>
              <a:gd name="connsiteY3021" fmla="*/ 4100193 h 8197067"/>
              <a:gd name="connsiteX3022" fmla="*/ 9177545 w 13346215"/>
              <a:gd name="connsiteY3022" fmla="*/ 3916799 h 8197067"/>
              <a:gd name="connsiteX3023" fmla="*/ 6588746 w 13346215"/>
              <a:gd name="connsiteY3023" fmla="*/ 3254733 h 8197067"/>
              <a:gd name="connsiteX3024" fmla="*/ 6606137 w 13346215"/>
              <a:gd name="connsiteY3024" fmla="*/ 3269830 h 8197067"/>
              <a:gd name="connsiteX3025" fmla="*/ 6613136 w 13346215"/>
              <a:gd name="connsiteY3025" fmla="*/ 3319557 h 8197067"/>
              <a:gd name="connsiteX3026" fmla="*/ 6589310 w 13346215"/>
              <a:gd name="connsiteY3026" fmla="*/ 3356608 h 8197067"/>
              <a:gd name="connsiteX3027" fmla="*/ 6548866 w 13346215"/>
              <a:gd name="connsiteY3027" fmla="*/ 3371638 h 8197067"/>
              <a:gd name="connsiteX3028" fmla="*/ 6506456 w 13346215"/>
              <a:gd name="connsiteY3028" fmla="*/ 3350929 h 8197067"/>
              <a:gd name="connsiteX3029" fmla="*/ 6500158 w 13346215"/>
              <a:gd name="connsiteY3029" fmla="*/ 3300719 h 8197067"/>
              <a:gd name="connsiteX3030" fmla="*/ 6523269 w 13346215"/>
              <a:gd name="connsiteY3030" fmla="*/ 3264151 h 8197067"/>
              <a:gd name="connsiteX3031" fmla="*/ 6563821 w 13346215"/>
              <a:gd name="connsiteY3031" fmla="*/ 3249192 h 8197067"/>
              <a:gd name="connsiteX3032" fmla="*/ 6588746 w 13346215"/>
              <a:gd name="connsiteY3032" fmla="*/ 3254733 h 8197067"/>
              <a:gd name="connsiteX3033" fmla="*/ 970716 w 13346215"/>
              <a:gd name="connsiteY3033" fmla="*/ 1930143 h 8197067"/>
              <a:gd name="connsiteX3034" fmla="*/ 1013378 w 13346215"/>
              <a:gd name="connsiteY3034" fmla="*/ 2003278 h 8197067"/>
              <a:gd name="connsiteX3035" fmla="*/ 931033 w 13346215"/>
              <a:gd name="connsiteY3035" fmla="*/ 2022256 h 8197067"/>
              <a:gd name="connsiteX3036" fmla="*/ 852223 w 13346215"/>
              <a:gd name="connsiteY3036" fmla="*/ 2034539 h 8197067"/>
              <a:gd name="connsiteX3037" fmla="*/ 870693 w 13346215"/>
              <a:gd name="connsiteY3037" fmla="*/ 1956169 h 8197067"/>
              <a:gd name="connsiteX3038" fmla="*/ 877570 w 13346215"/>
              <a:gd name="connsiteY3038" fmla="*/ 1955005 h 8197067"/>
              <a:gd name="connsiteX3039" fmla="*/ 970716 w 13346215"/>
              <a:gd name="connsiteY3039" fmla="*/ 1930143 h 8197067"/>
              <a:gd name="connsiteX3040" fmla="*/ 5534930 w 13346215"/>
              <a:gd name="connsiteY3040" fmla="*/ 2951729 h 8197067"/>
              <a:gd name="connsiteX3041" fmla="*/ 5360957 w 13346215"/>
              <a:gd name="connsiteY3041" fmla="*/ 3363949 h 8197067"/>
              <a:gd name="connsiteX3042" fmla="*/ 5236311 w 13346215"/>
              <a:gd name="connsiteY3042" fmla="*/ 3363948 h 8197067"/>
              <a:gd name="connsiteX3043" fmla="*/ 5245175 w 13346215"/>
              <a:gd name="connsiteY3043" fmla="*/ 3180000 h 8197067"/>
              <a:gd name="connsiteX3044" fmla="*/ 5247946 w 13346215"/>
              <a:gd name="connsiteY3044" fmla="*/ 3131868 h 8197067"/>
              <a:gd name="connsiteX3045" fmla="*/ 5254040 w 13346215"/>
              <a:gd name="connsiteY3045" fmla="*/ 3084148 h 8197067"/>
              <a:gd name="connsiteX3046" fmla="*/ 5247947 w 13346215"/>
              <a:gd name="connsiteY3046" fmla="*/ 3093014 h 8197067"/>
              <a:gd name="connsiteX3047" fmla="*/ 5228486 w 13346215"/>
              <a:gd name="connsiteY3047" fmla="*/ 3140732 h 8197067"/>
              <a:gd name="connsiteX3048" fmla="*/ 5208611 w 13346215"/>
              <a:gd name="connsiteY3048" fmla="*/ 3188866 h 8197067"/>
              <a:gd name="connsiteX3049" fmla="*/ 5128285 w 13346215"/>
              <a:gd name="connsiteY3049" fmla="*/ 3363948 h 8197067"/>
              <a:gd name="connsiteX3050" fmla="*/ 5005858 w 13346215"/>
              <a:gd name="connsiteY3050" fmla="*/ 3363949 h 8197067"/>
              <a:gd name="connsiteX3051" fmla="*/ 5033000 w 13346215"/>
              <a:gd name="connsiteY3051" fmla="*/ 2951729 h 8197067"/>
              <a:gd name="connsiteX3052" fmla="*/ 5133273 w 13346215"/>
              <a:gd name="connsiteY3052" fmla="*/ 2951729 h 8197067"/>
              <a:gd name="connsiteX3053" fmla="*/ 5112220 w 13346215"/>
              <a:gd name="connsiteY3053" fmla="*/ 3139553 h 8197067"/>
              <a:gd name="connsiteX3054" fmla="*/ 5095602 w 13346215"/>
              <a:gd name="connsiteY3054" fmla="*/ 3270313 h 8197067"/>
              <a:gd name="connsiteX3055" fmla="*/ 5100035 w 13346215"/>
              <a:gd name="connsiteY3055" fmla="*/ 3265880 h 8197067"/>
              <a:gd name="connsiteX3056" fmla="*/ 5128009 w 13346215"/>
              <a:gd name="connsiteY3056" fmla="*/ 3200086 h 8197067"/>
              <a:gd name="connsiteX3057" fmla="*/ 5155985 w 13346215"/>
              <a:gd name="connsiteY3057" fmla="*/ 3135123 h 8197067"/>
              <a:gd name="connsiteX3058" fmla="*/ 5244622 w 13346215"/>
              <a:gd name="connsiteY3058" fmla="*/ 2951729 h 8197067"/>
              <a:gd name="connsiteX3059" fmla="*/ 5327718 w 13346215"/>
              <a:gd name="connsiteY3059" fmla="*/ 2951729 h 8197067"/>
              <a:gd name="connsiteX3060" fmla="*/ 5322732 w 13346215"/>
              <a:gd name="connsiteY3060" fmla="*/ 3143986 h 8197067"/>
              <a:gd name="connsiteX3061" fmla="*/ 5318580 w 13346215"/>
              <a:gd name="connsiteY3061" fmla="*/ 3208535 h 8197067"/>
              <a:gd name="connsiteX3062" fmla="*/ 5312761 w 13346215"/>
              <a:gd name="connsiteY3062" fmla="*/ 3274746 h 8197067"/>
              <a:gd name="connsiteX3063" fmla="*/ 5319411 w 13346215"/>
              <a:gd name="connsiteY3063" fmla="*/ 3265880 h 8197067"/>
              <a:gd name="connsiteX3064" fmla="*/ 5343646 w 13346215"/>
              <a:gd name="connsiteY3064" fmla="*/ 3199877 h 8197067"/>
              <a:gd name="connsiteX3065" fmla="*/ 5367050 w 13346215"/>
              <a:gd name="connsiteY3065" fmla="*/ 3135124 h 8197067"/>
              <a:gd name="connsiteX3066" fmla="*/ 5439631 w 13346215"/>
              <a:gd name="connsiteY3066" fmla="*/ 2951729 h 8197067"/>
              <a:gd name="connsiteX3067" fmla="*/ 2850826 w 13346215"/>
              <a:gd name="connsiteY3067" fmla="*/ 2289659 h 8197067"/>
              <a:gd name="connsiteX3068" fmla="*/ 2868218 w 13346215"/>
              <a:gd name="connsiteY3068" fmla="*/ 2304757 h 8197067"/>
              <a:gd name="connsiteX3069" fmla="*/ 2875214 w 13346215"/>
              <a:gd name="connsiteY3069" fmla="*/ 2354485 h 8197067"/>
              <a:gd name="connsiteX3070" fmla="*/ 2851388 w 13346215"/>
              <a:gd name="connsiteY3070" fmla="*/ 2391536 h 8197067"/>
              <a:gd name="connsiteX3071" fmla="*/ 2810944 w 13346215"/>
              <a:gd name="connsiteY3071" fmla="*/ 2406566 h 8197067"/>
              <a:gd name="connsiteX3072" fmla="*/ 2768533 w 13346215"/>
              <a:gd name="connsiteY3072" fmla="*/ 2385858 h 8197067"/>
              <a:gd name="connsiteX3073" fmla="*/ 2762236 w 13346215"/>
              <a:gd name="connsiteY3073" fmla="*/ 2335645 h 8197067"/>
              <a:gd name="connsiteX3074" fmla="*/ 2785348 w 13346215"/>
              <a:gd name="connsiteY3074" fmla="*/ 2299079 h 8197067"/>
              <a:gd name="connsiteX3075" fmla="*/ 2825901 w 13346215"/>
              <a:gd name="connsiteY3075" fmla="*/ 2284119 h 8197067"/>
              <a:gd name="connsiteX3076" fmla="*/ 2850826 w 13346215"/>
              <a:gd name="connsiteY3076" fmla="*/ 2289659 h 8197067"/>
              <a:gd name="connsiteX3077" fmla="*/ 9780734 w 13346215"/>
              <a:gd name="connsiteY3077" fmla="*/ 3916799 h 8197067"/>
              <a:gd name="connsiteX3078" fmla="*/ 9606763 w 13346215"/>
              <a:gd name="connsiteY3078" fmla="*/ 4329019 h 8197067"/>
              <a:gd name="connsiteX3079" fmla="*/ 9482118 w 13346215"/>
              <a:gd name="connsiteY3079" fmla="*/ 4329019 h 8197067"/>
              <a:gd name="connsiteX3080" fmla="*/ 9490981 w 13346215"/>
              <a:gd name="connsiteY3080" fmla="*/ 4145071 h 8197067"/>
              <a:gd name="connsiteX3081" fmla="*/ 9493752 w 13346215"/>
              <a:gd name="connsiteY3081" fmla="*/ 4096938 h 8197067"/>
              <a:gd name="connsiteX3082" fmla="*/ 9499844 w 13346215"/>
              <a:gd name="connsiteY3082" fmla="*/ 4049219 h 8197067"/>
              <a:gd name="connsiteX3083" fmla="*/ 9493752 w 13346215"/>
              <a:gd name="connsiteY3083" fmla="*/ 4058084 h 8197067"/>
              <a:gd name="connsiteX3084" fmla="*/ 9474291 w 13346215"/>
              <a:gd name="connsiteY3084" fmla="*/ 4105802 h 8197067"/>
              <a:gd name="connsiteX3085" fmla="*/ 9454419 w 13346215"/>
              <a:gd name="connsiteY3085" fmla="*/ 4153937 h 8197067"/>
              <a:gd name="connsiteX3086" fmla="*/ 9374093 w 13346215"/>
              <a:gd name="connsiteY3086" fmla="*/ 4329019 h 8197067"/>
              <a:gd name="connsiteX3087" fmla="*/ 9251664 w 13346215"/>
              <a:gd name="connsiteY3087" fmla="*/ 4329019 h 8197067"/>
              <a:gd name="connsiteX3088" fmla="*/ 9278806 w 13346215"/>
              <a:gd name="connsiteY3088" fmla="*/ 3916799 h 8197067"/>
              <a:gd name="connsiteX3089" fmla="*/ 9379078 w 13346215"/>
              <a:gd name="connsiteY3089" fmla="*/ 3916799 h 8197067"/>
              <a:gd name="connsiteX3090" fmla="*/ 9358026 w 13346215"/>
              <a:gd name="connsiteY3090" fmla="*/ 4104624 h 8197067"/>
              <a:gd name="connsiteX3091" fmla="*/ 9341406 w 13346215"/>
              <a:gd name="connsiteY3091" fmla="*/ 4235383 h 8197067"/>
              <a:gd name="connsiteX3092" fmla="*/ 9345839 w 13346215"/>
              <a:gd name="connsiteY3092" fmla="*/ 4230950 h 8197067"/>
              <a:gd name="connsiteX3093" fmla="*/ 9373814 w 13346215"/>
              <a:gd name="connsiteY3093" fmla="*/ 4165156 h 8197067"/>
              <a:gd name="connsiteX3094" fmla="*/ 9401791 w 13346215"/>
              <a:gd name="connsiteY3094" fmla="*/ 4100193 h 8197067"/>
              <a:gd name="connsiteX3095" fmla="*/ 9490426 w 13346215"/>
              <a:gd name="connsiteY3095" fmla="*/ 3916799 h 8197067"/>
              <a:gd name="connsiteX3096" fmla="*/ 9573523 w 13346215"/>
              <a:gd name="connsiteY3096" fmla="*/ 3916800 h 8197067"/>
              <a:gd name="connsiteX3097" fmla="*/ 9568538 w 13346215"/>
              <a:gd name="connsiteY3097" fmla="*/ 4109057 h 8197067"/>
              <a:gd name="connsiteX3098" fmla="*/ 9564384 w 13346215"/>
              <a:gd name="connsiteY3098" fmla="*/ 4173605 h 8197067"/>
              <a:gd name="connsiteX3099" fmla="*/ 9558567 w 13346215"/>
              <a:gd name="connsiteY3099" fmla="*/ 4239816 h 8197067"/>
              <a:gd name="connsiteX3100" fmla="*/ 9565213 w 13346215"/>
              <a:gd name="connsiteY3100" fmla="*/ 4230950 h 8197067"/>
              <a:gd name="connsiteX3101" fmla="*/ 9589449 w 13346215"/>
              <a:gd name="connsiteY3101" fmla="*/ 4164948 h 8197067"/>
              <a:gd name="connsiteX3102" fmla="*/ 9612854 w 13346215"/>
              <a:gd name="connsiteY3102" fmla="*/ 4100194 h 8197067"/>
              <a:gd name="connsiteX3103" fmla="*/ 9685436 w 13346215"/>
              <a:gd name="connsiteY3103" fmla="*/ 3916799 h 8197067"/>
              <a:gd name="connsiteX3104" fmla="*/ 1797008 w 13346215"/>
              <a:gd name="connsiteY3104" fmla="*/ 1986657 h 8197067"/>
              <a:gd name="connsiteX3105" fmla="*/ 1623036 w 13346215"/>
              <a:gd name="connsiteY3105" fmla="*/ 2398876 h 8197067"/>
              <a:gd name="connsiteX3106" fmla="*/ 1498391 w 13346215"/>
              <a:gd name="connsiteY3106" fmla="*/ 2398876 h 8197067"/>
              <a:gd name="connsiteX3107" fmla="*/ 1507254 w 13346215"/>
              <a:gd name="connsiteY3107" fmla="*/ 2214928 h 8197067"/>
              <a:gd name="connsiteX3108" fmla="*/ 1510024 w 13346215"/>
              <a:gd name="connsiteY3108" fmla="*/ 2166797 h 8197067"/>
              <a:gd name="connsiteX3109" fmla="*/ 1516119 w 13346215"/>
              <a:gd name="connsiteY3109" fmla="*/ 2119076 h 8197067"/>
              <a:gd name="connsiteX3110" fmla="*/ 1510025 w 13346215"/>
              <a:gd name="connsiteY3110" fmla="*/ 2127942 h 8197067"/>
              <a:gd name="connsiteX3111" fmla="*/ 1490565 w 13346215"/>
              <a:gd name="connsiteY3111" fmla="*/ 2175660 h 8197067"/>
              <a:gd name="connsiteX3112" fmla="*/ 1470690 w 13346215"/>
              <a:gd name="connsiteY3112" fmla="*/ 2223795 h 8197067"/>
              <a:gd name="connsiteX3113" fmla="*/ 1390364 w 13346215"/>
              <a:gd name="connsiteY3113" fmla="*/ 2398876 h 8197067"/>
              <a:gd name="connsiteX3114" fmla="*/ 1267937 w 13346215"/>
              <a:gd name="connsiteY3114" fmla="*/ 2398876 h 8197067"/>
              <a:gd name="connsiteX3115" fmla="*/ 1295080 w 13346215"/>
              <a:gd name="connsiteY3115" fmla="*/ 1986657 h 8197067"/>
              <a:gd name="connsiteX3116" fmla="*/ 1395352 w 13346215"/>
              <a:gd name="connsiteY3116" fmla="*/ 1986656 h 8197067"/>
              <a:gd name="connsiteX3117" fmla="*/ 1374299 w 13346215"/>
              <a:gd name="connsiteY3117" fmla="*/ 2174481 h 8197067"/>
              <a:gd name="connsiteX3118" fmla="*/ 1357680 w 13346215"/>
              <a:gd name="connsiteY3118" fmla="*/ 2305241 h 8197067"/>
              <a:gd name="connsiteX3119" fmla="*/ 1362113 w 13346215"/>
              <a:gd name="connsiteY3119" fmla="*/ 2300808 h 8197067"/>
              <a:gd name="connsiteX3120" fmla="*/ 1390089 w 13346215"/>
              <a:gd name="connsiteY3120" fmla="*/ 2235014 h 8197067"/>
              <a:gd name="connsiteX3121" fmla="*/ 1418065 w 13346215"/>
              <a:gd name="connsiteY3121" fmla="*/ 2170052 h 8197067"/>
              <a:gd name="connsiteX3122" fmla="*/ 1506699 w 13346215"/>
              <a:gd name="connsiteY3122" fmla="*/ 1986657 h 8197067"/>
              <a:gd name="connsiteX3123" fmla="*/ 1589797 w 13346215"/>
              <a:gd name="connsiteY3123" fmla="*/ 1986657 h 8197067"/>
              <a:gd name="connsiteX3124" fmla="*/ 1584811 w 13346215"/>
              <a:gd name="connsiteY3124" fmla="*/ 2178915 h 8197067"/>
              <a:gd name="connsiteX3125" fmla="*/ 1580657 w 13346215"/>
              <a:gd name="connsiteY3125" fmla="*/ 2243463 h 8197067"/>
              <a:gd name="connsiteX3126" fmla="*/ 1574841 w 13346215"/>
              <a:gd name="connsiteY3126" fmla="*/ 2309674 h 8197067"/>
              <a:gd name="connsiteX3127" fmla="*/ 1581489 w 13346215"/>
              <a:gd name="connsiteY3127" fmla="*/ 2300808 h 8197067"/>
              <a:gd name="connsiteX3128" fmla="*/ 1605723 w 13346215"/>
              <a:gd name="connsiteY3128" fmla="*/ 2234805 h 8197067"/>
              <a:gd name="connsiteX3129" fmla="*/ 1629128 w 13346215"/>
              <a:gd name="connsiteY3129" fmla="*/ 2170052 h 8197067"/>
              <a:gd name="connsiteX3130" fmla="*/ 1701709 w 13346215"/>
              <a:gd name="connsiteY3130" fmla="*/ 1986657 h 8197067"/>
              <a:gd name="connsiteX3131" fmla="*/ 6042820 w 13346215"/>
              <a:gd name="connsiteY3131" fmla="*/ 2951730 h 8197067"/>
              <a:gd name="connsiteX3132" fmla="*/ 5868848 w 13346215"/>
              <a:gd name="connsiteY3132" fmla="*/ 3363949 h 8197067"/>
              <a:gd name="connsiteX3133" fmla="*/ 5744203 w 13346215"/>
              <a:gd name="connsiteY3133" fmla="*/ 3363949 h 8197067"/>
              <a:gd name="connsiteX3134" fmla="*/ 5753068 w 13346215"/>
              <a:gd name="connsiteY3134" fmla="*/ 3180002 h 8197067"/>
              <a:gd name="connsiteX3135" fmla="*/ 5755835 w 13346215"/>
              <a:gd name="connsiteY3135" fmla="*/ 3131869 h 8197067"/>
              <a:gd name="connsiteX3136" fmla="*/ 5761929 w 13346215"/>
              <a:gd name="connsiteY3136" fmla="*/ 3084149 h 8197067"/>
              <a:gd name="connsiteX3137" fmla="*/ 5755837 w 13346215"/>
              <a:gd name="connsiteY3137" fmla="*/ 3093015 h 8197067"/>
              <a:gd name="connsiteX3138" fmla="*/ 5736376 w 13346215"/>
              <a:gd name="connsiteY3138" fmla="*/ 3140733 h 8197067"/>
              <a:gd name="connsiteX3139" fmla="*/ 5716504 w 13346215"/>
              <a:gd name="connsiteY3139" fmla="*/ 3188867 h 8197067"/>
              <a:gd name="connsiteX3140" fmla="*/ 5636178 w 13346215"/>
              <a:gd name="connsiteY3140" fmla="*/ 3363949 h 8197067"/>
              <a:gd name="connsiteX3141" fmla="*/ 5513749 w 13346215"/>
              <a:gd name="connsiteY3141" fmla="*/ 3363949 h 8197067"/>
              <a:gd name="connsiteX3142" fmla="*/ 5540892 w 13346215"/>
              <a:gd name="connsiteY3142" fmla="*/ 2951730 h 8197067"/>
              <a:gd name="connsiteX3143" fmla="*/ 5641162 w 13346215"/>
              <a:gd name="connsiteY3143" fmla="*/ 2951729 h 8197067"/>
              <a:gd name="connsiteX3144" fmla="*/ 5620111 w 13346215"/>
              <a:gd name="connsiteY3144" fmla="*/ 3139555 h 8197067"/>
              <a:gd name="connsiteX3145" fmla="*/ 5603491 w 13346215"/>
              <a:gd name="connsiteY3145" fmla="*/ 3270313 h 8197067"/>
              <a:gd name="connsiteX3146" fmla="*/ 5607925 w 13346215"/>
              <a:gd name="connsiteY3146" fmla="*/ 3265880 h 8197067"/>
              <a:gd name="connsiteX3147" fmla="*/ 5635899 w 13346215"/>
              <a:gd name="connsiteY3147" fmla="*/ 3200087 h 8197067"/>
              <a:gd name="connsiteX3148" fmla="*/ 5663876 w 13346215"/>
              <a:gd name="connsiteY3148" fmla="*/ 3135124 h 8197067"/>
              <a:gd name="connsiteX3149" fmla="*/ 5752511 w 13346215"/>
              <a:gd name="connsiteY3149" fmla="*/ 2951730 h 8197067"/>
              <a:gd name="connsiteX3150" fmla="*/ 5835608 w 13346215"/>
              <a:gd name="connsiteY3150" fmla="*/ 2951729 h 8197067"/>
              <a:gd name="connsiteX3151" fmla="*/ 5830623 w 13346215"/>
              <a:gd name="connsiteY3151" fmla="*/ 3143989 h 8197067"/>
              <a:gd name="connsiteX3152" fmla="*/ 5826469 w 13346215"/>
              <a:gd name="connsiteY3152" fmla="*/ 3208536 h 8197067"/>
              <a:gd name="connsiteX3153" fmla="*/ 5820652 w 13346215"/>
              <a:gd name="connsiteY3153" fmla="*/ 3274747 h 8197067"/>
              <a:gd name="connsiteX3154" fmla="*/ 5827298 w 13346215"/>
              <a:gd name="connsiteY3154" fmla="*/ 3265880 h 8197067"/>
              <a:gd name="connsiteX3155" fmla="*/ 5851535 w 13346215"/>
              <a:gd name="connsiteY3155" fmla="*/ 3199879 h 8197067"/>
              <a:gd name="connsiteX3156" fmla="*/ 5874941 w 13346215"/>
              <a:gd name="connsiteY3156" fmla="*/ 3135125 h 8197067"/>
              <a:gd name="connsiteX3157" fmla="*/ 5947521 w 13346215"/>
              <a:gd name="connsiteY3157" fmla="*/ 2951729 h 8197067"/>
              <a:gd name="connsiteX3158" fmla="*/ 10288626 w 13346215"/>
              <a:gd name="connsiteY3158" fmla="*/ 3916800 h 8197067"/>
              <a:gd name="connsiteX3159" fmla="*/ 10114654 w 13346215"/>
              <a:gd name="connsiteY3159" fmla="*/ 4329019 h 8197067"/>
              <a:gd name="connsiteX3160" fmla="*/ 9990008 w 13346215"/>
              <a:gd name="connsiteY3160" fmla="*/ 4329019 h 8197067"/>
              <a:gd name="connsiteX3161" fmla="*/ 9998870 w 13346215"/>
              <a:gd name="connsiteY3161" fmla="*/ 4145073 h 8197067"/>
              <a:gd name="connsiteX3162" fmla="*/ 10001642 w 13346215"/>
              <a:gd name="connsiteY3162" fmla="*/ 4096940 h 8197067"/>
              <a:gd name="connsiteX3163" fmla="*/ 10007734 w 13346215"/>
              <a:gd name="connsiteY3163" fmla="*/ 4049219 h 8197067"/>
              <a:gd name="connsiteX3164" fmla="*/ 10001642 w 13346215"/>
              <a:gd name="connsiteY3164" fmla="*/ 4058085 h 8197067"/>
              <a:gd name="connsiteX3165" fmla="*/ 9982182 w 13346215"/>
              <a:gd name="connsiteY3165" fmla="*/ 4105804 h 8197067"/>
              <a:gd name="connsiteX3166" fmla="*/ 9962308 w 13346215"/>
              <a:gd name="connsiteY3166" fmla="*/ 4153937 h 8197067"/>
              <a:gd name="connsiteX3167" fmla="*/ 9881983 w 13346215"/>
              <a:gd name="connsiteY3167" fmla="*/ 4329019 h 8197067"/>
              <a:gd name="connsiteX3168" fmla="*/ 9759553 w 13346215"/>
              <a:gd name="connsiteY3168" fmla="*/ 4329019 h 8197067"/>
              <a:gd name="connsiteX3169" fmla="*/ 9786696 w 13346215"/>
              <a:gd name="connsiteY3169" fmla="*/ 3916799 h 8197067"/>
              <a:gd name="connsiteX3170" fmla="*/ 9886968 w 13346215"/>
              <a:gd name="connsiteY3170" fmla="*/ 3916799 h 8197067"/>
              <a:gd name="connsiteX3171" fmla="*/ 9865915 w 13346215"/>
              <a:gd name="connsiteY3171" fmla="*/ 4104626 h 8197067"/>
              <a:gd name="connsiteX3172" fmla="*/ 9849297 w 13346215"/>
              <a:gd name="connsiteY3172" fmla="*/ 4235384 h 8197067"/>
              <a:gd name="connsiteX3173" fmla="*/ 9853730 w 13346215"/>
              <a:gd name="connsiteY3173" fmla="*/ 4230951 h 8197067"/>
              <a:gd name="connsiteX3174" fmla="*/ 9881704 w 13346215"/>
              <a:gd name="connsiteY3174" fmla="*/ 4165158 h 8197067"/>
              <a:gd name="connsiteX3175" fmla="*/ 9909681 w 13346215"/>
              <a:gd name="connsiteY3175" fmla="*/ 4100195 h 8197067"/>
              <a:gd name="connsiteX3176" fmla="*/ 9998318 w 13346215"/>
              <a:gd name="connsiteY3176" fmla="*/ 3916799 h 8197067"/>
              <a:gd name="connsiteX3177" fmla="*/ 10081413 w 13346215"/>
              <a:gd name="connsiteY3177" fmla="*/ 3916799 h 8197067"/>
              <a:gd name="connsiteX3178" fmla="*/ 10076428 w 13346215"/>
              <a:gd name="connsiteY3178" fmla="*/ 4109058 h 8197067"/>
              <a:gd name="connsiteX3179" fmla="*/ 10072274 w 13346215"/>
              <a:gd name="connsiteY3179" fmla="*/ 4173606 h 8197067"/>
              <a:gd name="connsiteX3180" fmla="*/ 10066457 w 13346215"/>
              <a:gd name="connsiteY3180" fmla="*/ 4239817 h 8197067"/>
              <a:gd name="connsiteX3181" fmla="*/ 10073106 w 13346215"/>
              <a:gd name="connsiteY3181" fmla="*/ 4230951 h 8197067"/>
              <a:gd name="connsiteX3182" fmla="*/ 10097342 w 13346215"/>
              <a:gd name="connsiteY3182" fmla="*/ 4164949 h 8197067"/>
              <a:gd name="connsiteX3183" fmla="*/ 10120746 w 13346215"/>
              <a:gd name="connsiteY3183" fmla="*/ 4100195 h 8197067"/>
              <a:gd name="connsiteX3184" fmla="*/ 10193326 w 13346215"/>
              <a:gd name="connsiteY3184" fmla="*/ 3916799 h 8197067"/>
              <a:gd name="connsiteX3185" fmla="*/ 2304898 w 13346215"/>
              <a:gd name="connsiteY3185" fmla="*/ 1986657 h 8197067"/>
              <a:gd name="connsiteX3186" fmla="*/ 2130926 w 13346215"/>
              <a:gd name="connsiteY3186" fmla="*/ 2398876 h 8197067"/>
              <a:gd name="connsiteX3187" fmla="*/ 2006283 w 13346215"/>
              <a:gd name="connsiteY3187" fmla="*/ 2398876 h 8197067"/>
              <a:gd name="connsiteX3188" fmla="*/ 2015146 w 13346215"/>
              <a:gd name="connsiteY3188" fmla="*/ 2214929 h 8197067"/>
              <a:gd name="connsiteX3189" fmla="*/ 2017916 w 13346215"/>
              <a:gd name="connsiteY3189" fmla="*/ 2166797 h 8197067"/>
              <a:gd name="connsiteX3190" fmla="*/ 2024008 w 13346215"/>
              <a:gd name="connsiteY3190" fmla="*/ 2119076 h 8197067"/>
              <a:gd name="connsiteX3191" fmla="*/ 2017915 w 13346215"/>
              <a:gd name="connsiteY3191" fmla="*/ 2127942 h 8197067"/>
              <a:gd name="connsiteX3192" fmla="*/ 1998456 w 13346215"/>
              <a:gd name="connsiteY3192" fmla="*/ 2175660 h 8197067"/>
              <a:gd name="connsiteX3193" fmla="*/ 1978582 w 13346215"/>
              <a:gd name="connsiteY3193" fmla="*/ 2223796 h 8197067"/>
              <a:gd name="connsiteX3194" fmla="*/ 1898258 w 13346215"/>
              <a:gd name="connsiteY3194" fmla="*/ 2398876 h 8197067"/>
              <a:gd name="connsiteX3195" fmla="*/ 1775827 w 13346215"/>
              <a:gd name="connsiteY3195" fmla="*/ 2398876 h 8197067"/>
              <a:gd name="connsiteX3196" fmla="*/ 1802970 w 13346215"/>
              <a:gd name="connsiteY3196" fmla="*/ 1986657 h 8197067"/>
              <a:gd name="connsiteX3197" fmla="*/ 1903241 w 13346215"/>
              <a:gd name="connsiteY3197" fmla="*/ 1986657 h 8197067"/>
              <a:gd name="connsiteX3198" fmla="*/ 1882189 w 13346215"/>
              <a:gd name="connsiteY3198" fmla="*/ 2174483 h 8197067"/>
              <a:gd name="connsiteX3199" fmla="*/ 1865571 w 13346215"/>
              <a:gd name="connsiteY3199" fmla="*/ 2305241 h 8197067"/>
              <a:gd name="connsiteX3200" fmla="*/ 1870003 w 13346215"/>
              <a:gd name="connsiteY3200" fmla="*/ 2300808 h 8197067"/>
              <a:gd name="connsiteX3201" fmla="*/ 1897977 w 13346215"/>
              <a:gd name="connsiteY3201" fmla="*/ 2235015 h 8197067"/>
              <a:gd name="connsiteX3202" fmla="*/ 1925954 w 13346215"/>
              <a:gd name="connsiteY3202" fmla="*/ 2170052 h 8197067"/>
              <a:gd name="connsiteX3203" fmla="*/ 2014590 w 13346215"/>
              <a:gd name="connsiteY3203" fmla="*/ 1986657 h 8197067"/>
              <a:gd name="connsiteX3204" fmla="*/ 2097688 w 13346215"/>
              <a:gd name="connsiteY3204" fmla="*/ 1986657 h 8197067"/>
              <a:gd name="connsiteX3205" fmla="*/ 2092702 w 13346215"/>
              <a:gd name="connsiteY3205" fmla="*/ 2178915 h 8197067"/>
              <a:gd name="connsiteX3206" fmla="*/ 2088547 w 13346215"/>
              <a:gd name="connsiteY3206" fmla="*/ 2243465 h 8197067"/>
              <a:gd name="connsiteX3207" fmla="*/ 2082730 w 13346215"/>
              <a:gd name="connsiteY3207" fmla="*/ 2309675 h 8197067"/>
              <a:gd name="connsiteX3208" fmla="*/ 2089376 w 13346215"/>
              <a:gd name="connsiteY3208" fmla="*/ 2300809 h 8197067"/>
              <a:gd name="connsiteX3209" fmla="*/ 2113613 w 13346215"/>
              <a:gd name="connsiteY3209" fmla="*/ 2234807 h 8197067"/>
              <a:gd name="connsiteX3210" fmla="*/ 2137019 w 13346215"/>
              <a:gd name="connsiteY3210" fmla="*/ 2170052 h 8197067"/>
              <a:gd name="connsiteX3211" fmla="*/ 2209600 w 13346215"/>
              <a:gd name="connsiteY3211" fmla="*/ 1986657 h 8197067"/>
              <a:gd name="connsiteX3212" fmla="*/ 6550710 w 13346215"/>
              <a:gd name="connsiteY3212" fmla="*/ 2951729 h 8197067"/>
              <a:gd name="connsiteX3213" fmla="*/ 6376740 w 13346215"/>
              <a:gd name="connsiteY3213" fmla="*/ 3363949 h 8197067"/>
              <a:gd name="connsiteX3214" fmla="*/ 6252094 w 13346215"/>
              <a:gd name="connsiteY3214" fmla="*/ 3363949 h 8197067"/>
              <a:gd name="connsiteX3215" fmla="*/ 6260957 w 13346215"/>
              <a:gd name="connsiteY3215" fmla="*/ 3180002 h 8197067"/>
              <a:gd name="connsiteX3216" fmla="*/ 6263727 w 13346215"/>
              <a:gd name="connsiteY3216" fmla="*/ 3131870 h 8197067"/>
              <a:gd name="connsiteX3217" fmla="*/ 6269821 w 13346215"/>
              <a:gd name="connsiteY3217" fmla="*/ 3084149 h 8197067"/>
              <a:gd name="connsiteX3218" fmla="*/ 6263728 w 13346215"/>
              <a:gd name="connsiteY3218" fmla="*/ 3093015 h 8197067"/>
              <a:gd name="connsiteX3219" fmla="*/ 6244268 w 13346215"/>
              <a:gd name="connsiteY3219" fmla="*/ 3140733 h 8197067"/>
              <a:gd name="connsiteX3220" fmla="*/ 6224392 w 13346215"/>
              <a:gd name="connsiteY3220" fmla="*/ 3188868 h 8197067"/>
              <a:gd name="connsiteX3221" fmla="*/ 6144069 w 13346215"/>
              <a:gd name="connsiteY3221" fmla="*/ 3363949 h 8197067"/>
              <a:gd name="connsiteX3222" fmla="*/ 6021639 w 13346215"/>
              <a:gd name="connsiteY3222" fmla="*/ 3363949 h 8197067"/>
              <a:gd name="connsiteX3223" fmla="*/ 6048782 w 13346215"/>
              <a:gd name="connsiteY3223" fmla="*/ 2951729 h 8197067"/>
              <a:gd name="connsiteX3224" fmla="*/ 6149053 w 13346215"/>
              <a:gd name="connsiteY3224" fmla="*/ 2951729 h 8197067"/>
              <a:gd name="connsiteX3225" fmla="*/ 6128002 w 13346215"/>
              <a:gd name="connsiteY3225" fmla="*/ 3139555 h 8197067"/>
              <a:gd name="connsiteX3226" fmla="*/ 6111382 w 13346215"/>
              <a:gd name="connsiteY3226" fmla="*/ 3270315 h 8197067"/>
              <a:gd name="connsiteX3227" fmla="*/ 6115815 w 13346215"/>
              <a:gd name="connsiteY3227" fmla="*/ 3265881 h 8197067"/>
              <a:gd name="connsiteX3228" fmla="*/ 6143788 w 13346215"/>
              <a:gd name="connsiteY3228" fmla="*/ 3200088 h 8197067"/>
              <a:gd name="connsiteX3229" fmla="*/ 6171766 w 13346215"/>
              <a:gd name="connsiteY3229" fmla="*/ 3135124 h 8197067"/>
              <a:gd name="connsiteX3230" fmla="*/ 6260402 w 13346215"/>
              <a:gd name="connsiteY3230" fmla="*/ 2951729 h 8197067"/>
              <a:gd name="connsiteX3231" fmla="*/ 6343500 w 13346215"/>
              <a:gd name="connsiteY3231" fmla="*/ 2951730 h 8197067"/>
              <a:gd name="connsiteX3232" fmla="*/ 6338514 w 13346215"/>
              <a:gd name="connsiteY3232" fmla="*/ 3143988 h 8197067"/>
              <a:gd name="connsiteX3233" fmla="*/ 6334359 w 13346215"/>
              <a:gd name="connsiteY3233" fmla="*/ 3208537 h 8197067"/>
              <a:gd name="connsiteX3234" fmla="*/ 6328543 w 13346215"/>
              <a:gd name="connsiteY3234" fmla="*/ 3274748 h 8197067"/>
              <a:gd name="connsiteX3235" fmla="*/ 6335190 w 13346215"/>
              <a:gd name="connsiteY3235" fmla="*/ 3265882 h 8197067"/>
              <a:gd name="connsiteX3236" fmla="*/ 6359425 w 13346215"/>
              <a:gd name="connsiteY3236" fmla="*/ 3199879 h 8197067"/>
              <a:gd name="connsiteX3237" fmla="*/ 6382832 w 13346215"/>
              <a:gd name="connsiteY3237" fmla="*/ 3135124 h 8197067"/>
              <a:gd name="connsiteX3238" fmla="*/ 6455411 w 13346215"/>
              <a:gd name="connsiteY3238" fmla="*/ 2951729 h 8197067"/>
              <a:gd name="connsiteX3239" fmla="*/ 10846566 w 13346215"/>
              <a:gd name="connsiteY3239" fmla="*/ 3916799 h 8197067"/>
              <a:gd name="connsiteX3240" fmla="*/ 10679238 w 13346215"/>
              <a:gd name="connsiteY3240" fmla="*/ 4081891 h 8197067"/>
              <a:gd name="connsiteX3241" fmla="*/ 10764010 w 13346215"/>
              <a:gd name="connsiteY3241" fmla="*/ 4328960 h 8197067"/>
              <a:gd name="connsiteX3242" fmla="*/ 10658184 w 13346215"/>
              <a:gd name="connsiteY3242" fmla="*/ 4328959 h 8197067"/>
              <a:gd name="connsiteX3243" fmla="*/ 10604992 w 13346215"/>
              <a:gd name="connsiteY3243" fmla="*/ 4160000 h 8197067"/>
              <a:gd name="connsiteX3244" fmla="*/ 10543494 w 13346215"/>
              <a:gd name="connsiteY3244" fmla="*/ 4220936 h 8197067"/>
              <a:gd name="connsiteX3245" fmla="*/ 10515234 w 13346215"/>
              <a:gd name="connsiteY3245" fmla="*/ 4328958 h 8197067"/>
              <a:gd name="connsiteX3246" fmla="*/ 10416130 w 13346215"/>
              <a:gd name="connsiteY3246" fmla="*/ 4328959 h 8197067"/>
              <a:gd name="connsiteX3247" fmla="*/ 10518562 w 13346215"/>
              <a:gd name="connsiteY3247" fmla="*/ 3916800 h 8197067"/>
              <a:gd name="connsiteX3248" fmla="*/ 10617738 w 13346215"/>
              <a:gd name="connsiteY3248" fmla="*/ 3916800 h 8197067"/>
              <a:gd name="connsiteX3249" fmla="*/ 10577290 w 13346215"/>
              <a:gd name="connsiteY3249" fmla="*/ 4079676 h 8197067"/>
              <a:gd name="connsiteX3250" fmla="*/ 10734646 w 13346215"/>
              <a:gd name="connsiteY3250" fmla="*/ 3916799 h 8197067"/>
              <a:gd name="connsiteX3251" fmla="*/ 12242794 w 13346215"/>
              <a:gd name="connsiteY3251" fmla="*/ 4219803 h 8197067"/>
              <a:gd name="connsiteX3252" fmla="*/ 12260184 w 13346215"/>
              <a:gd name="connsiteY3252" fmla="*/ 4234900 h 8197067"/>
              <a:gd name="connsiteX3253" fmla="*/ 12267180 w 13346215"/>
              <a:gd name="connsiteY3253" fmla="*/ 4284627 h 8197067"/>
              <a:gd name="connsiteX3254" fmla="*/ 12243358 w 13346215"/>
              <a:gd name="connsiteY3254" fmla="*/ 4321679 h 8197067"/>
              <a:gd name="connsiteX3255" fmla="*/ 12202912 w 13346215"/>
              <a:gd name="connsiteY3255" fmla="*/ 4336709 h 8197067"/>
              <a:gd name="connsiteX3256" fmla="*/ 12160498 w 13346215"/>
              <a:gd name="connsiteY3256" fmla="*/ 4316000 h 8197067"/>
              <a:gd name="connsiteX3257" fmla="*/ 12154205 w 13346215"/>
              <a:gd name="connsiteY3257" fmla="*/ 4265788 h 8197067"/>
              <a:gd name="connsiteX3258" fmla="*/ 12177314 w 13346215"/>
              <a:gd name="connsiteY3258" fmla="*/ 4229221 h 8197067"/>
              <a:gd name="connsiteX3259" fmla="*/ 12217870 w 13346215"/>
              <a:gd name="connsiteY3259" fmla="*/ 4214263 h 8197067"/>
              <a:gd name="connsiteX3260" fmla="*/ 12242794 w 13346215"/>
              <a:gd name="connsiteY3260" fmla="*/ 4219803 h 8197067"/>
              <a:gd name="connsiteX3261" fmla="*/ 2812788 w 13346215"/>
              <a:gd name="connsiteY3261" fmla="*/ 1986657 h 8197067"/>
              <a:gd name="connsiteX3262" fmla="*/ 2638817 w 13346215"/>
              <a:gd name="connsiteY3262" fmla="*/ 2398878 h 8197067"/>
              <a:gd name="connsiteX3263" fmla="*/ 2514172 w 13346215"/>
              <a:gd name="connsiteY3263" fmla="*/ 2398877 h 8197067"/>
              <a:gd name="connsiteX3264" fmla="*/ 2523035 w 13346215"/>
              <a:gd name="connsiteY3264" fmla="*/ 2214929 h 8197067"/>
              <a:gd name="connsiteX3265" fmla="*/ 2525805 w 13346215"/>
              <a:gd name="connsiteY3265" fmla="*/ 2166797 h 8197067"/>
              <a:gd name="connsiteX3266" fmla="*/ 2531899 w 13346215"/>
              <a:gd name="connsiteY3266" fmla="*/ 2119076 h 8197067"/>
              <a:gd name="connsiteX3267" fmla="*/ 2525806 w 13346215"/>
              <a:gd name="connsiteY3267" fmla="*/ 2127942 h 8197067"/>
              <a:gd name="connsiteX3268" fmla="*/ 2506346 w 13346215"/>
              <a:gd name="connsiteY3268" fmla="*/ 2175660 h 8197067"/>
              <a:gd name="connsiteX3269" fmla="*/ 2486472 w 13346215"/>
              <a:gd name="connsiteY3269" fmla="*/ 2223796 h 8197067"/>
              <a:gd name="connsiteX3270" fmla="*/ 2406147 w 13346215"/>
              <a:gd name="connsiteY3270" fmla="*/ 2398877 h 8197067"/>
              <a:gd name="connsiteX3271" fmla="*/ 2283717 w 13346215"/>
              <a:gd name="connsiteY3271" fmla="*/ 2398877 h 8197067"/>
              <a:gd name="connsiteX3272" fmla="*/ 2310860 w 13346215"/>
              <a:gd name="connsiteY3272" fmla="*/ 1986656 h 8197067"/>
              <a:gd name="connsiteX3273" fmla="*/ 2411132 w 13346215"/>
              <a:gd name="connsiteY3273" fmla="*/ 1986656 h 8197067"/>
              <a:gd name="connsiteX3274" fmla="*/ 2390081 w 13346215"/>
              <a:gd name="connsiteY3274" fmla="*/ 2174483 h 8197067"/>
              <a:gd name="connsiteX3275" fmla="*/ 2373460 w 13346215"/>
              <a:gd name="connsiteY3275" fmla="*/ 2305242 h 8197067"/>
              <a:gd name="connsiteX3276" fmla="*/ 2377893 w 13346215"/>
              <a:gd name="connsiteY3276" fmla="*/ 2300809 h 8197067"/>
              <a:gd name="connsiteX3277" fmla="*/ 2405869 w 13346215"/>
              <a:gd name="connsiteY3277" fmla="*/ 2235015 h 8197067"/>
              <a:gd name="connsiteX3278" fmla="*/ 2433845 w 13346215"/>
              <a:gd name="connsiteY3278" fmla="*/ 2170053 h 8197067"/>
              <a:gd name="connsiteX3279" fmla="*/ 2522481 w 13346215"/>
              <a:gd name="connsiteY3279" fmla="*/ 1986657 h 8197067"/>
              <a:gd name="connsiteX3280" fmla="*/ 2605577 w 13346215"/>
              <a:gd name="connsiteY3280" fmla="*/ 1986656 h 8197067"/>
              <a:gd name="connsiteX3281" fmla="*/ 2600591 w 13346215"/>
              <a:gd name="connsiteY3281" fmla="*/ 2178916 h 8197067"/>
              <a:gd name="connsiteX3282" fmla="*/ 2596437 w 13346215"/>
              <a:gd name="connsiteY3282" fmla="*/ 2243464 h 8197067"/>
              <a:gd name="connsiteX3283" fmla="*/ 2590620 w 13346215"/>
              <a:gd name="connsiteY3283" fmla="*/ 2309675 h 8197067"/>
              <a:gd name="connsiteX3284" fmla="*/ 2597269 w 13346215"/>
              <a:gd name="connsiteY3284" fmla="*/ 2300809 h 8197067"/>
              <a:gd name="connsiteX3285" fmla="*/ 2621504 w 13346215"/>
              <a:gd name="connsiteY3285" fmla="*/ 2234806 h 8197067"/>
              <a:gd name="connsiteX3286" fmla="*/ 2644910 w 13346215"/>
              <a:gd name="connsiteY3286" fmla="*/ 2170052 h 8197067"/>
              <a:gd name="connsiteX3287" fmla="*/ 2717490 w 13346215"/>
              <a:gd name="connsiteY3287" fmla="*/ 1986656 h 8197067"/>
              <a:gd name="connsiteX3288" fmla="*/ 11143172 w 13346215"/>
              <a:gd name="connsiteY3288" fmla="*/ 3916799 h 8197067"/>
              <a:gd name="connsiteX3289" fmla="*/ 11073914 w 13346215"/>
              <a:gd name="connsiteY3289" fmla="*/ 4193830 h 8197067"/>
              <a:gd name="connsiteX3290" fmla="*/ 11018238 w 13346215"/>
              <a:gd name="connsiteY3290" fmla="*/ 4295638 h 8197067"/>
              <a:gd name="connsiteX3291" fmla="*/ 10911090 w 13346215"/>
              <a:gd name="connsiteY3291" fmla="*/ 4336778 h 8197067"/>
              <a:gd name="connsiteX3292" fmla="*/ 10830890 w 13346215"/>
              <a:gd name="connsiteY3292" fmla="*/ 4316000 h 8197067"/>
              <a:gd name="connsiteX3293" fmla="*/ 10788088 w 13346215"/>
              <a:gd name="connsiteY3293" fmla="*/ 4256992 h 8197067"/>
              <a:gd name="connsiteX3294" fmla="*/ 10863442 w 13346215"/>
              <a:gd name="connsiteY3294" fmla="*/ 4214330 h 8197067"/>
              <a:gd name="connsiteX3295" fmla="*/ 10880340 w 13346215"/>
              <a:gd name="connsiteY3295" fmla="*/ 4243488 h 8197067"/>
              <a:gd name="connsiteX3296" fmla="*/ 10903888 w 13346215"/>
              <a:gd name="connsiteY3296" fmla="*/ 4251452 h 8197067"/>
              <a:gd name="connsiteX3297" fmla="*/ 10950062 w 13346215"/>
              <a:gd name="connsiteY3297" fmla="*/ 4234483 h 8197067"/>
              <a:gd name="connsiteX3298" fmla="*/ 10979186 w 13346215"/>
              <a:gd name="connsiteY3298" fmla="*/ 4177208 h 8197067"/>
              <a:gd name="connsiteX3299" fmla="*/ 11043998 w 13346215"/>
              <a:gd name="connsiteY3299" fmla="*/ 3916799 h 8197067"/>
              <a:gd name="connsiteX3300" fmla="*/ 7108650 w 13346215"/>
              <a:gd name="connsiteY3300" fmla="*/ 2951729 h 8197067"/>
              <a:gd name="connsiteX3301" fmla="*/ 6941323 w 13346215"/>
              <a:gd name="connsiteY3301" fmla="*/ 3116821 h 8197067"/>
              <a:gd name="connsiteX3302" fmla="*/ 7026095 w 13346215"/>
              <a:gd name="connsiteY3302" fmla="*/ 3363890 h 8197067"/>
              <a:gd name="connsiteX3303" fmla="*/ 6920270 w 13346215"/>
              <a:gd name="connsiteY3303" fmla="*/ 3363890 h 8197067"/>
              <a:gd name="connsiteX3304" fmla="*/ 6867077 w 13346215"/>
              <a:gd name="connsiteY3304" fmla="*/ 3194930 h 8197067"/>
              <a:gd name="connsiteX3305" fmla="*/ 6805578 w 13346215"/>
              <a:gd name="connsiteY3305" fmla="*/ 3255867 h 8197067"/>
              <a:gd name="connsiteX3306" fmla="*/ 6777321 w 13346215"/>
              <a:gd name="connsiteY3306" fmla="*/ 3363890 h 8197067"/>
              <a:gd name="connsiteX3307" fmla="*/ 6678214 w 13346215"/>
              <a:gd name="connsiteY3307" fmla="*/ 3363890 h 8197067"/>
              <a:gd name="connsiteX3308" fmla="*/ 6780645 w 13346215"/>
              <a:gd name="connsiteY3308" fmla="*/ 2951729 h 8197067"/>
              <a:gd name="connsiteX3309" fmla="*/ 6879823 w 13346215"/>
              <a:gd name="connsiteY3309" fmla="*/ 2951728 h 8197067"/>
              <a:gd name="connsiteX3310" fmla="*/ 6839374 w 13346215"/>
              <a:gd name="connsiteY3310" fmla="*/ 3114605 h 8197067"/>
              <a:gd name="connsiteX3311" fmla="*/ 6996729 w 13346215"/>
              <a:gd name="connsiteY3311" fmla="*/ 2951728 h 8197067"/>
              <a:gd name="connsiteX3312" fmla="*/ 8504871 w 13346215"/>
              <a:gd name="connsiteY3312" fmla="*/ 3254730 h 8197067"/>
              <a:gd name="connsiteX3313" fmla="*/ 8522263 w 13346215"/>
              <a:gd name="connsiteY3313" fmla="*/ 3269829 h 8197067"/>
              <a:gd name="connsiteX3314" fmla="*/ 8529258 w 13346215"/>
              <a:gd name="connsiteY3314" fmla="*/ 3319556 h 8197067"/>
              <a:gd name="connsiteX3315" fmla="*/ 8505435 w 13346215"/>
              <a:gd name="connsiteY3315" fmla="*/ 3356607 h 8197067"/>
              <a:gd name="connsiteX3316" fmla="*/ 8464991 w 13346215"/>
              <a:gd name="connsiteY3316" fmla="*/ 3371637 h 8197067"/>
              <a:gd name="connsiteX3317" fmla="*/ 8422578 w 13346215"/>
              <a:gd name="connsiteY3317" fmla="*/ 3350929 h 8197067"/>
              <a:gd name="connsiteX3318" fmla="*/ 8416284 w 13346215"/>
              <a:gd name="connsiteY3318" fmla="*/ 3300717 h 8197067"/>
              <a:gd name="connsiteX3319" fmla="*/ 8439394 w 13346215"/>
              <a:gd name="connsiteY3319" fmla="*/ 3264150 h 8197067"/>
              <a:gd name="connsiteX3320" fmla="*/ 8479948 w 13346215"/>
              <a:gd name="connsiteY3320" fmla="*/ 3249190 h 8197067"/>
              <a:gd name="connsiteX3321" fmla="*/ 8504871 w 13346215"/>
              <a:gd name="connsiteY3321" fmla="*/ 3254730 h 8197067"/>
              <a:gd name="connsiteX3322" fmla="*/ 7405257 w 13346215"/>
              <a:gd name="connsiteY3322" fmla="*/ 2951729 h 8197067"/>
              <a:gd name="connsiteX3323" fmla="*/ 7336000 w 13346215"/>
              <a:gd name="connsiteY3323" fmla="*/ 3228760 h 8197067"/>
              <a:gd name="connsiteX3324" fmla="*/ 7280323 w 13346215"/>
              <a:gd name="connsiteY3324" fmla="*/ 3330568 h 8197067"/>
              <a:gd name="connsiteX3325" fmla="*/ 7173175 w 13346215"/>
              <a:gd name="connsiteY3325" fmla="*/ 3371709 h 8197067"/>
              <a:gd name="connsiteX3326" fmla="*/ 7092975 w 13346215"/>
              <a:gd name="connsiteY3326" fmla="*/ 3350930 h 8197067"/>
              <a:gd name="connsiteX3327" fmla="*/ 7050173 w 13346215"/>
              <a:gd name="connsiteY3327" fmla="*/ 3291922 h 8197067"/>
              <a:gd name="connsiteX3328" fmla="*/ 7125526 w 13346215"/>
              <a:gd name="connsiteY3328" fmla="*/ 3249260 h 8197067"/>
              <a:gd name="connsiteX3329" fmla="*/ 7142424 w 13346215"/>
              <a:gd name="connsiteY3329" fmla="*/ 3278417 h 8197067"/>
              <a:gd name="connsiteX3330" fmla="*/ 7165973 w 13346215"/>
              <a:gd name="connsiteY3330" fmla="*/ 3286382 h 8197067"/>
              <a:gd name="connsiteX3331" fmla="*/ 7212146 w 13346215"/>
              <a:gd name="connsiteY3331" fmla="*/ 3269413 h 8197067"/>
              <a:gd name="connsiteX3332" fmla="*/ 7241271 w 13346215"/>
              <a:gd name="connsiteY3332" fmla="*/ 3212138 h 8197067"/>
              <a:gd name="connsiteX3333" fmla="*/ 7306080 w 13346215"/>
              <a:gd name="connsiteY3333" fmla="*/ 2951729 h 8197067"/>
              <a:gd name="connsiteX3334" fmla="*/ 11530648 w 13346215"/>
              <a:gd name="connsiteY3334" fmla="*/ 3916799 h 8197067"/>
              <a:gd name="connsiteX3335" fmla="*/ 11339496 w 13346215"/>
              <a:gd name="connsiteY3335" fmla="*/ 4183268 h 8197067"/>
              <a:gd name="connsiteX3336" fmla="*/ 11301820 w 13346215"/>
              <a:gd name="connsiteY3336" fmla="*/ 4328960 h 8197067"/>
              <a:gd name="connsiteX3337" fmla="*/ 11203266 w 13346215"/>
              <a:gd name="connsiteY3337" fmla="*/ 4328960 h 8197067"/>
              <a:gd name="connsiteX3338" fmla="*/ 11240886 w 13346215"/>
              <a:gd name="connsiteY3338" fmla="*/ 4183267 h 8197067"/>
              <a:gd name="connsiteX3339" fmla="*/ 11183318 w 13346215"/>
              <a:gd name="connsiteY3339" fmla="*/ 3916800 h 8197067"/>
              <a:gd name="connsiteX3340" fmla="*/ 11285754 w 13346215"/>
              <a:gd name="connsiteY3340" fmla="*/ 3916799 h 8197067"/>
              <a:gd name="connsiteX3341" fmla="*/ 11296278 w 13346215"/>
              <a:gd name="connsiteY3341" fmla="*/ 4012645 h 8197067"/>
              <a:gd name="connsiteX3342" fmla="*/ 11301198 w 13346215"/>
              <a:gd name="connsiteY3342" fmla="*/ 4058208 h 8197067"/>
              <a:gd name="connsiteX3343" fmla="*/ 11305698 w 13346215"/>
              <a:gd name="connsiteY3343" fmla="*/ 4104603 h 8197067"/>
              <a:gd name="connsiteX3344" fmla="*/ 11310686 w 13346215"/>
              <a:gd name="connsiteY3344" fmla="*/ 4095740 h 8197067"/>
              <a:gd name="connsiteX3345" fmla="*/ 11339566 w 13346215"/>
              <a:gd name="connsiteY3345" fmla="*/ 4049345 h 8197067"/>
              <a:gd name="connsiteX3346" fmla="*/ 11367198 w 13346215"/>
              <a:gd name="connsiteY3346" fmla="*/ 4003782 h 8197067"/>
              <a:gd name="connsiteX3347" fmla="*/ 11424268 w 13346215"/>
              <a:gd name="connsiteY3347" fmla="*/ 3916800 h 8197067"/>
              <a:gd name="connsiteX3348" fmla="*/ 3370728 w 13346215"/>
              <a:gd name="connsiteY3348" fmla="*/ 1986656 h 8197067"/>
              <a:gd name="connsiteX3349" fmla="*/ 3203403 w 13346215"/>
              <a:gd name="connsiteY3349" fmla="*/ 2151748 h 8197067"/>
              <a:gd name="connsiteX3350" fmla="*/ 3288175 w 13346215"/>
              <a:gd name="connsiteY3350" fmla="*/ 2398817 h 8197067"/>
              <a:gd name="connsiteX3351" fmla="*/ 3182348 w 13346215"/>
              <a:gd name="connsiteY3351" fmla="*/ 2398817 h 8197067"/>
              <a:gd name="connsiteX3352" fmla="*/ 3129156 w 13346215"/>
              <a:gd name="connsiteY3352" fmla="*/ 2229857 h 8197067"/>
              <a:gd name="connsiteX3353" fmla="*/ 3067657 w 13346215"/>
              <a:gd name="connsiteY3353" fmla="*/ 2290795 h 8197067"/>
              <a:gd name="connsiteX3354" fmla="*/ 3039399 w 13346215"/>
              <a:gd name="connsiteY3354" fmla="*/ 2398817 h 8197067"/>
              <a:gd name="connsiteX3355" fmla="*/ 2940292 w 13346215"/>
              <a:gd name="connsiteY3355" fmla="*/ 2398817 h 8197067"/>
              <a:gd name="connsiteX3356" fmla="*/ 3042724 w 13346215"/>
              <a:gd name="connsiteY3356" fmla="*/ 1986657 h 8197067"/>
              <a:gd name="connsiteX3357" fmla="*/ 3141900 w 13346215"/>
              <a:gd name="connsiteY3357" fmla="*/ 1986656 h 8197067"/>
              <a:gd name="connsiteX3358" fmla="*/ 3101453 w 13346215"/>
              <a:gd name="connsiteY3358" fmla="*/ 2149533 h 8197067"/>
              <a:gd name="connsiteX3359" fmla="*/ 3258808 w 13346215"/>
              <a:gd name="connsiteY3359" fmla="*/ 1986657 h 8197067"/>
              <a:gd name="connsiteX3360" fmla="*/ 4766956 w 13346215"/>
              <a:gd name="connsiteY3360" fmla="*/ 2289660 h 8197067"/>
              <a:gd name="connsiteX3361" fmla="*/ 4784347 w 13346215"/>
              <a:gd name="connsiteY3361" fmla="*/ 2304757 h 8197067"/>
              <a:gd name="connsiteX3362" fmla="*/ 4791343 w 13346215"/>
              <a:gd name="connsiteY3362" fmla="*/ 2354485 h 8197067"/>
              <a:gd name="connsiteX3363" fmla="*/ 4767520 w 13346215"/>
              <a:gd name="connsiteY3363" fmla="*/ 2391536 h 8197067"/>
              <a:gd name="connsiteX3364" fmla="*/ 4727077 w 13346215"/>
              <a:gd name="connsiteY3364" fmla="*/ 2406566 h 8197067"/>
              <a:gd name="connsiteX3365" fmla="*/ 4684663 w 13346215"/>
              <a:gd name="connsiteY3365" fmla="*/ 2385858 h 8197067"/>
              <a:gd name="connsiteX3366" fmla="*/ 4678368 w 13346215"/>
              <a:gd name="connsiteY3366" fmla="*/ 2335645 h 8197067"/>
              <a:gd name="connsiteX3367" fmla="*/ 4701480 w 13346215"/>
              <a:gd name="connsiteY3367" fmla="*/ 2299079 h 8197067"/>
              <a:gd name="connsiteX3368" fmla="*/ 4742032 w 13346215"/>
              <a:gd name="connsiteY3368" fmla="*/ 2284120 h 8197067"/>
              <a:gd name="connsiteX3369" fmla="*/ 4766956 w 13346215"/>
              <a:gd name="connsiteY3369" fmla="*/ 2289660 h 8197067"/>
              <a:gd name="connsiteX3370" fmla="*/ 11812664 w 13346215"/>
              <a:gd name="connsiteY3370" fmla="*/ 3916800 h 8197067"/>
              <a:gd name="connsiteX3371" fmla="*/ 11743405 w 13346215"/>
              <a:gd name="connsiteY3371" fmla="*/ 4193830 h 8197067"/>
              <a:gd name="connsiteX3372" fmla="*/ 11687730 w 13346215"/>
              <a:gd name="connsiteY3372" fmla="*/ 4295638 h 8197067"/>
              <a:gd name="connsiteX3373" fmla="*/ 11580582 w 13346215"/>
              <a:gd name="connsiteY3373" fmla="*/ 4336779 h 8197067"/>
              <a:gd name="connsiteX3374" fmla="*/ 11500382 w 13346215"/>
              <a:gd name="connsiteY3374" fmla="*/ 4316000 h 8197067"/>
              <a:gd name="connsiteX3375" fmla="*/ 11457580 w 13346215"/>
              <a:gd name="connsiteY3375" fmla="*/ 4256993 h 8197067"/>
              <a:gd name="connsiteX3376" fmla="*/ 11532934 w 13346215"/>
              <a:gd name="connsiteY3376" fmla="*/ 4214330 h 8197067"/>
              <a:gd name="connsiteX3377" fmla="*/ 11549830 w 13346215"/>
              <a:gd name="connsiteY3377" fmla="*/ 4243487 h 8197067"/>
              <a:gd name="connsiteX3378" fmla="*/ 11573380 w 13346215"/>
              <a:gd name="connsiteY3378" fmla="*/ 4251451 h 8197067"/>
              <a:gd name="connsiteX3379" fmla="*/ 11619554 w 13346215"/>
              <a:gd name="connsiteY3379" fmla="*/ 4234484 h 8197067"/>
              <a:gd name="connsiteX3380" fmla="*/ 11648678 w 13346215"/>
              <a:gd name="connsiteY3380" fmla="*/ 4177208 h 8197067"/>
              <a:gd name="connsiteX3381" fmla="*/ 11713488 w 13346215"/>
              <a:gd name="connsiteY3381" fmla="*/ 3916799 h 8197067"/>
              <a:gd name="connsiteX3382" fmla="*/ 3667336 w 13346215"/>
              <a:gd name="connsiteY3382" fmla="*/ 1986657 h 8197067"/>
              <a:gd name="connsiteX3383" fmla="*/ 3598078 w 13346215"/>
              <a:gd name="connsiteY3383" fmla="*/ 2263687 h 8197067"/>
              <a:gd name="connsiteX3384" fmla="*/ 3542403 w 13346215"/>
              <a:gd name="connsiteY3384" fmla="*/ 2365496 h 8197067"/>
              <a:gd name="connsiteX3385" fmla="*/ 3435253 w 13346215"/>
              <a:gd name="connsiteY3385" fmla="*/ 2406636 h 8197067"/>
              <a:gd name="connsiteX3386" fmla="*/ 3355054 w 13346215"/>
              <a:gd name="connsiteY3386" fmla="*/ 2385858 h 8197067"/>
              <a:gd name="connsiteX3387" fmla="*/ 3312252 w 13346215"/>
              <a:gd name="connsiteY3387" fmla="*/ 2326850 h 8197067"/>
              <a:gd name="connsiteX3388" fmla="*/ 3387605 w 13346215"/>
              <a:gd name="connsiteY3388" fmla="*/ 2284188 h 8197067"/>
              <a:gd name="connsiteX3389" fmla="*/ 3404503 w 13346215"/>
              <a:gd name="connsiteY3389" fmla="*/ 2313345 h 8197067"/>
              <a:gd name="connsiteX3390" fmla="*/ 3428052 w 13346215"/>
              <a:gd name="connsiteY3390" fmla="*/ 2321309 h 8197067"/>
              <a:gd name="connsiteX3391" fmla="*/ 3474226 w 13346215"/>
              <a:gd name="connsiteY3391" fmla="*/ 2304341 h 8197067"/>
              <a:gd name="connsiteX3392" fmla="*/ 3503349 w 13346215"/>
              <a:gd name="connsiteY3392" fmla="*/ 2247065 h 8197067"/>
              <a:gd name="connsiteX3393" fmla="*/ 3568160 w 13346215"/>
              <a:gd name="connsiteY3393" fmla="*/ 1986657 h 8197067"/>
              <a:gd name="connsiteX3394" fmla="*/ 7792726 w 13346215"/>
              <a:gd name="connsiteY3394" fmla="*/ 2951728 h 8197067"/>
              <a:gd name="connsiteX3395" fmla="*/ 7601575 w 13346215"/>
              <a:gd name="connsiteY3395" fmla="*/ 3218196 h 8197067"/>
              <a:gd name="connsiteX3396" fmla="*/ 7563899 w 13346215"/>
              <a:gd name="connsiteY3396" fmla="*/ 3363888 h 8197067"/>
              <a:gd name="connsiteX3397" fmla="*/ 7465349 w 13346215"/>
              <a:gd name="connsiteY3397" fmla="*/ 3363889 h 8197067"/>
              <a:gd name="connsiteX3398" fmla="*/ 7502971 w 13346215"/>
              <a:gd name="connsiteY3398" fmla="*/ 3218198 h 8197067"/>
              <a:gd name="connsiteX3399" fmla="*/ 7445405 w 13346215"/>
              <a:gd name="connsiteY3399" fmla="*/ 2951730 h 8197067"/>
              <a:gd name="connsiteX3400" fmla="*/ 7547835 w 13346215"/>
              <a:gd name="connsiteY3400" fmla="*/ 2951728 h 8197067"/>
              <a:gd name="connsiteX3401" fmla="*/ 7558362 w 13346215"/>
              <a:gd name="connsiteY3401" fmla="*/ 3047575 h 8197067"/>
              <a:gd name="connsiteX3402" fmla="*/ 7563275 w 13346215"/>
              <a:gd name="connsiteY3402" fmla="*/ 3093137 h 8197067"/>
              <a:gd name="connsiteX3403" fmla="*/ 7567776 w 13346215"/>
              <a:gd name="connsiteY3403" fmla="*/ 3139532 h 8197067"/>
              <a:gd name="connsiteX3404" fmla="*/ 7572764 w 13346215"/>
              <a:gd name="connsiteY3404" fmla="*/ 3130669 h 8197067"/>
              <a:gd name="connsiteX3405" fmla="*/ 7601643 w 13346215"/>
              <a:gd name="connsiteY3405" fmla="*/ 3084273 h 8197067"/>
              <a:gd name="connsiteX3406" fmla="*/ 7629278 w 13346215"/>
              <a:gd name="connsiteY3406" fmla="*/ 3038710 h 8197067"/>
              <a:gd name="connsiteX3407" fmla="*/ 7686347 w 13346215"/>
              <a:gd name="connsiteY3407" fmla="*/ 2951728 h 8197067"/>
              <a:gd name="connsiteX3408" fmla="*/ 1029035 w 13346215"/>
              <a:gd name="connsiteY3408" fmla="*/ 1324587 h 8197067"/>
              <a:gd name="connsiteX3409" fmla="*/ 1046428 w 13346215"/>
              <a:gd name="connsiteY3409" fmla="*/ 1339685 h 8197067"/>
              <a:gd name="connsiteX3410" fmla="*/ 1053423 w 13346215"/>
              <a:gd name="connsiteY3410" fmla="*/ 1389412 h 8197067"/>
              <a:gd name="connsiteX3411" fmla="*/ 1029601 w 13346215"/>
              <a:gd name="connsiteY3411" fmla="*/ 1426464 h 8197067"/>
              <a:gd name="connsiteX3412" fmla="*/ 992269 w 13346215"/>
              <a:gd name="connsiteY3412" fmla="*/ 1440337 h 8197067"/>
              <a:gd name="connsiteX3413" fmla="*/ 1020022 w 13346215"/>
              <a:gd name="connsiteY3413" fmla="*/ 1322584 h 8197067"/>
              <a:gd name="connsiteX3414" fmla="*/ 12074662 w 13346215"/>
              <a:gd name="connsiteY3414" fmla="*/ 3912981 h 8197067"/>
              <a:gd name="connsiteX3415" fmla="*/ 12108858 w 13346215"/>
              <a:gd name="connsiteY3415" fmla="*/ 3924349 h 8197067"/>
              <a:gd name="connsiteX3416" fmla="*/ 12163018 w 13346215"/>
              <a:gd name="connsiteY3416" fmla="*/ 3966665 h 8197067"/>
              <a:gd name="connsiteX3417" fmla="*/ 12104286 w 13346215"/>
              <a:gd name="connsiteY3417" fmla="*/ 4022600 h 8197067"/>
              <a:gd name="connsiteX3418" fmla="*/ 12070006 w 13346215"/>
              <a:gd name="connsiteY3418" fmla="*/ 4000529 h 8197067"/>
              <a:gd name="connsiteX3419" fmla="*/ 12031158 w 13346215"/>
              <a:gd name="connsiteY3419" fmla="*/ 3993813 h 8197067"/>
              <a:gd name="connsiteX3420" fmla="*/ 11987014 w 13346215"/>
              <a:gd name="connsiteY3420" fmla="*/ 4005510 h 8197067"/>
              <a:gd name="connsiteX3421" fmla="*/ 11963614 w 13346215"/>
              <a:gd name="connsiteY3421" fmla="*/ 4037529 h 8197067"/>
              <a:gd name="connsiteX3422" fmla="*/ 11974278 w 13346215"/>
              <a:gd name="connsiteY3422" fmla="*/ 4057882 h 8197067"/>
              <a:gd name="connsiteX3423" fmla="*/ 12012346 w 13346215"/>
              <a:gd name="connsiteY3423" fmla="*/ 4075752 h 8197067"/>
              <a:gd name="connsiteX3424" fmla="*/ 12059406 w 13346215"/>
              <a:gd name="connsiteY3424" fmla="*/ 4096256 h 8197067"/>
              <a:gd name="connsiteX3425" fmla="*/ 12109894 w 13346215"/>
              <a:gd name="connsiteY3425" fmla="*/ 4140661 h 8197067"/>
              <a:gd name="connsiteX3426" fmla="*/ 12114260 w 13346215"/>
              <a:gd name="connsiteY3426" fmla="*/ 4217069 h 8197067"/>
              <a:gd name="connsiteX3427" fmla="*/ 12081882 w 13346215"/>
              <a:gd name="connsiteY3427" fmla="*/ 4276430 h 8197067"/>
              <a:gd name="connsiteX3428" fmla="*/ 12020330 w 13346215"/>
              <a:gd name="connsiteY3428" fmla="*/ 4319902 h 8197067"/>
              <a:gd name="connsiteX3429" fmla="*/ 11934788 w 13346215"/>
              <a:gd name="connsiteY3429" fmla="*/ 4336774 h 8197067"/>
              <a:gd name="connsiteX3430" fmla="*/ 11853742 w 13346215"/>
              <a:gd name="connsiteY3430" fmla="*/ 4320496 h 8197067"/>
              <a:gd name="connsiteX3431" fmla="*/ 11790201 w 13346215"/>
              <a:gd name="connsiteY3431" fmla="*/ 4274705 h 8197067"/>
              <a:gd name="connsiteX3432" fmla="*/ 11857182 w 13346215"/>
              <a:gd name="connsiteY3432" fmla="*/ 4212084 h 8197067"/>
              <a:gd name="connsiteX3433" fmla="*/ 11898063 w 13346215"/>
              <a:gd name="connsiteY3433" fmla="*/ 4241107 h 8197067"/>
              <a:gd name="connsiteX3434" fmla="*/ 11943102 w 13346215"/>
              <a:gd name="connsiteY3434" fmla="*/ 4251430 h 8197067"/>
              <a:gd name="connsiteX3435" fmla="*/ 11992068 w 13346215"/>
              <a:gd name="connsiteY3435" fmla="*/ 4238892 h 8197067"/>
              <a:gd name="connsiteX3436" fmla="*/ 12015661 w 13346215"/>
              <a:gd name="connsiteY3436" fmla="*/ 4205986 h 8197067"/>
              <a:gd name="connsiteX3437" fmla="*/ 12007014 w 13346215"/>
              <a:gd name="connsiteY3437" fmla="*/ 4185134 h 8197067"/>
              <a:gd name="connsiteX3438" fmla="*/ 11971374 w 13346215"/>
              <a:gd name="connsiteY3438" fmla="*/ 4167194 h 8197067"/>
              <a:gd name="connsiteX3439" fmla="*/ 11923702 w 13346215"/>
              <a:gd name="connsiteY3439" fmla="*/ 4145026 h 8197067"/>
              <a:gd name="connsiteX3440" fmla="*/ 11888080 w 13346215"/>
              <a:gd name="connsiteY3440" fmla="*/ 4120479 h 8197067"/>
              <a:gd name="connsiteX3441" fmla="*/ 11865642 w 13346215"/>
              <a:gd name="connsiteY3441" fmla="*/ 4080549 h 8197067"/>
              <a:gd name="connsiteX3442" fmla="*/ 11866606 w 13346215"/>
              <a:gd name="connsiteY3442" fmla="*/ 4024258 h 8197067"/>
              <a:gd name="connsiteX3443" fmla="*/ 11926602 w 13346215"/>
              <a:gd name="connsiteY3443" fmla="*/ 3942559 h 8197067"/>
              <a:gd name="connsiteX3444" fmla="*/ 12037246 w 13346215"/>
              <a:gd name="connsiteY3444" fmla="*/ 3909043 h 8197067"/>
              <a:gd name="connsiteX3445" fmla="*/ 12074662 w 13346215"/>
              <a:gd name="connsiteY3445" fmla="*/ 3912981 h 8197067"/>
              <a:gd name="connsiteX3446" fmla="*/ 8074743 w 13346215"/>
              <a:gd name="connsiteY3446" fmla="*/ 2951727 h 8197067"/>
              <a:gd name="connsiteX3447" fmla="*/ 8005485 w 13346215"/>
              <a:gd name="connsiteY3447" fmla="*/ 3228759 h 8197067"/>
              <a:gd name="connsiteX3448" fmla="*/ 7949810 w 13346215"/>
              <a:gd name="connsiteY3448" fmla="*/ 3330566 h 8197067"/>
              <a:gd name="connsiteX3449" fmla="*/ 7842660 w 13346215"/>
              <a:gd name="connsiteY3449" fmla="*/ 3371707 h 8197067"/>
              <a:gd name="connsiteX3450" fmla="*/ 7762461 w 13346215"/>
              <a:gd name="connsiteY3450" fmla="*/ 3350929 h 8197067"/>
              <a:gd name="connsiteX3451" fmla="*/ 7719658 w 13346215"/>
              <a:gd name="connsiteY3451" fmla="*/ 3291921 h 8197067"/>
              <a:gd name="connsiteX3452" fmla="*/ 7795012 w 13346215"/>
              <a:gd name="connsiteY3452" fmla="*/ 3249259 h 8197067"/>
              <a:gd name="connsiteX3453" fmla="*/ 7811910 w 13346215"/>
              <a:gd name="connsiteY3453" fmla="*/ 3278416 h 8197067"/>
              <a:gd name="connsiteX3454" fmla="*/ 7835459 w 13346215"/>
              <a:gd name="connsiteY3454" fmla="*/ 3286380 h 8197067"/>
              <a:gd name="connsiteX3455" fmla="*/ 7881633 w 13346215"/>
              <a:gd name="connsiteY3455" fmla="*/ 3269412 h 8197067"/>
              <a:gd name="connsiteX3456" fmla="*/ 7910756 w 13346215"/>
              <a:gd name="connsiteY3456" fmla="*/ 3212137 h 8197067"/>
              <a:gd name="connsiteX3457" fmla="*/ 7975567 w 13346215"/>
              <a:gd name="connsiteY3457" fmla="*/ 2951728 h 8197067"/>
              <a:gd name="connsiteX3458" fmla="*/ 4054812 w 13346215"/>
              <a:gd name="connsiteY3458" fmla="*/ 1986656 h 8197067"/>
              <a:gd name="connsiteX3459" fmla="*/ 3863659 w 13346215"/>
              <a:gd name="connsiteY3459" fmla="*/ 2253125 h 8197067"/>
              <a:gd name="connsiteX3460" fmla="*/ 3825983 w 13346215"/>
              <a:gd name="connsiteY3460" fmla="*/ 2398817 h 8197067"/>
              <a:gd name="connsiteX3461" fmla="*/ 3727429 w 13346215"/>
              <a:gd name="connsiteY3461" fmla="*/ 2398817 h 8197067"/>
              <a:gd name="connsiteX3462" fmla="*/ 3765050 w 13346215"/>
              <a:gd name="connsiteY3462" fmla="*/ 2253125 h 8197067"/>
              <a:gd name="connsiteX3463" fmla="*/ 3707483 w 13346215"/>
              <a:gd name="connsiteY3463" fmla="*/ 1986657 h 8197067"/>
              <a:gd name="connsiteX3464" fmla="*/ 3809916 w 13346215"/>
              <a:gd name="connsiteY3464" fmla="*/ 1986657 h 8197067"/>
              <a:gd name="connsiteX3465" fmla="*/ 3820442 w 13346215"/>
              <a:gd name="connsiteY3465" fmla="*/ 2082503 h 8197067"/>
              <a:gd name="connsiteX3466" fmla="*/ 3825360 w 13346215"/>
              <a:gd name="connsiteY3466" fmla="*/ 2128066 h 8197067"/>
              <a:gd name="connsiteX3467" fmla="*/ 3829860 w 13346215"/>
              <a:gd name="connsiteY3467" fmla="*/ 2174461 h 8197067"/>
              <a:gd name="connsiteX3468" fmla="*/ 3834849 w 13346215"/>
              <a:gd name="connsiteY3468" fmla="*/ 2165597 h 8197067"/>
              <a:gd name="connsiteX3469" fmla="*/ 3863727 w 13346215"/>
              <a:gd name="connsiteY3469" fmla="*/ 2119202 h 8197067"/>
              <a:gd name="connsiteX3470" fmla="*/ 3891362 w 13346215"/>
              <a:gd name="connsiteY3470" fmla="*/ 2073639 h 8197067"/>
              <a:gd name="connsiteX3471" fmla="*/ 3948432 w 13346215"/>
              <a:gd name="connsiteY3471" fmla="*/ 1986656 h 8197067"/>
              <a:gd name="connsiteX3472" fmla="*/ 8336740 w 13346215"/>
              <a:gd name="connsiteY3472" fmla="*/ 2947909 h 8197067"/>
              <a:gd name="connsiteX3473" fmla="*/ 8370936 w 13346215"/>
              <a:gd name="connsiteY3473" fmla="*/ 2959277 h 8197067"/>
              <a:gd name="connsiteX3474" fmla="*/ 8425096 w 13346215"/>
              <a:gd name="connsiteY3474" fmla="*/ 3001593 h 8197067"/>
              <a:gd name="connsiteX3475" fmla="*/ 8366365 w 13346215"/>
              <a:gd name="connsiteY3475" fmla="*/ 3057528 h 8197067"/>
              <a:gd name="connsiteX3476" fmla="*/ 8332084 w 13346215"/>
              <a:gd name="connsiteY3476" fmla="*/ 3035458 h 8197067"/>
              <a:gd name="connsiteX3477" fmla="*/ 8293236 w 13346215"/>
              <a:gd name="connsiteY3477" fmla="*/ 3028741 h 8197067"/>
              <a:gd name="connsiteX3478" fmla="*/ 8249093 w 13346215"/>
              <a:gd name="connsiteY3478" fmla="*/ 3040438 h 8197067"/>
              <a:gd name="connsiteX3479" fmla="*/ 8225692 w 13346215"/>
              <a:gd name="connsiteY3479" fmla="*/ 3072458 h 8197067"/>
              <a:gd name="connsiteX3480" fmla="*/ 8236357 w 13346215"/>
              <a:gd name="connsiteY3480" fmla="*/ 3092810 h 8197067"/>
              <a:gd name="connsiteX3481" fmla="*/ 8274423 w 13346215"/>
              <a:gd name="connsiteY3481" fmla="*/ 3110680 h 8197067"/>
              <a:gd name="connsiteX3482" fmla="*/ 8321485 w 13346215"/>
              <a:gd name="connsiteY3482" fmla="*/ 3131184 h 8197067"/>
              <a:gd name="connsiteX3483" fmla="*/ 8371973 w 13346215"/>
              <a:gd name="connsiteY3483" fmla="*/ 3175590 h 8197067"/>
              <a:gd name="connsiteX3484" fmla="*/ 8376338 w 13346215"/>
              <a:gd name="connsiteY3484" fmla="*/ 3251997 h 8197067"/>
              <a:gd name="connsiteX3485" fmla="*/ 8343959 w 13346215"/>
              <a:gd name="connsiteY3485" fmla="*/ 3311359 h 8197067"/>
              <a:gd name="connsiteX3486" fmla="*/ 8282409 w 13346215"/>
              <a:gd name="connsiteY3486" fmla="*/ 3354831 h 8197067"/>
              <a:gd name="connsiteX3487" fmla="*/ 8196867 w 13346215"/>
              <a:gd name="connsiteY3487" fmla="*/ 3371702 h 8197067"/>
              <a:gd name="connsiteX3488" fmla="*/ 8115820 w 13346215"/>
              <a:gd name="connsiteY3488" fmla="*/ 3355425 h 8197067"/>
              <a:gd name="connsiteX3489" fmla="*/ 8052280 w 13346215"/>
              <a:gd name="connsiteY3489" fmla="*/ 3309633 h 8197067"/>
              <a:gd name="connsiteX3490" fmla="*/ 8119262 w 13346215"/>
              <a:gd name="connsiteY3490" fmla="*/ 3247011 h 8197067"/>
              <a:gd name="connsiteX3491" fmla="*/ 8160143 w 13346215"/>
              <a:gd name="connsiteY3491" fmla="*/ 3276036 h 8197067"/>
              <a:gd name="connsiteX3492" fmla="*/ 8205180 w 13346215"/>
              <a:gd name="connsiteY3492" fmla="*/ 3286358 h 8197067"/>
              <a:gd name="connsiteX3493" fmla="*/ 8254147 w 13346215"/>
              <a:gd name="connsiteY3493" fmla="*/ 3273820 h 8197067"/>
              <a:gd name="connsiteX3494" fmla="*/ 8277742 w 13346215"/>
              <a:gd name="connsiteY3494" fmla="*/ 3240913 h 8197067"/>
              <a:gd name="connsiteX3495" fmla="*/ 8269094 w 13346215"/>
              <a:gd name="connsiteY3495" fmla="*/ 3220063 h 8197067"/>
              <a:gd name="connsiteX3496" fmla="*/ 8233453 w 13346215"/>
              <a:gd name="connsiteY3496" fmla="*/ 3202122 h 8197067"/>
              <a:gd name="connsiteX3497" fmla="*/ 8185781 w 13346215"/>
              <a:gd name="connsiteY3497" fmla="*/ 3179955 h 8197067"/>
              <a:gd name="connsiteX3498" fmla="*/ 8150159 w 13346215"/>
              <a:gd name="connsiteY3498" fmla="*/ 3155408 h 8197067"/>
              <a:gd name="connsiteX3499" fmla="*/ 8127721 w 13346215"/>
              <a:gd name="connsiteY3499" fmla="*/ 3115476 h 8197067"/>
              <a:gd name="connsiteX3500" fmla="*/ 8128685 w 13346215"/>
              <a:gd name="connsiteY3500" fmla="*/ 3059186 h 8197067"/>
              <a:gd name="connsiteX3501" fmla="*/ 8188680 w 13346215"/>
              <a:gd name="connsiteY3501" fmla="*/ 2977487 h 8197067"/>
              <a:gd name="connsiteX3502" fmla="*/ 8299325 w 13346215"/>
              <a:gd name="connsiteY3502" fmla="*/ 2943971 h 8197067"/>
              <a:gd name="connsiteX3503" fmla="*/ 8336740 w 13346215"/>
              <a:gd name="connsiteY3503" fmla="*/ 2947909 h 8197067"/>
              <a:gd name="connsiteX3504" fmla="*/ 4336827 w 13346215"/>
              <a:gd name="connsiteY3504" fmla="*/ 1986657 h 8197067"/>
              <a:gd name="connsiteX3505" fmla="*/ 4267570 w 13346215"/>
              <a:gd name="connsiteY3505" fmla="*/ 2263688 h 8197067"/>
              <a:gd name="connsiteX3506" fmla="*/ 4211894 w 13346215"/>
              <a:gd name="connsiteY3506" fmla="*/ 2365495 h 8197067"/>
              <a:gd name="connsiteX3507" fmla="*/ 4104744 w 13346215"/>
              <a:gd name="connsiteY3507" fmla="*/ 2406636 h 8197067"/>
              <a:gd name="connsiteX3508" fmla="*/ 4024545 w 13346215"/>
              <a:gd name="connsiteY3508" fmla="*/ 2385857 h 8197067"/>
              <a:gd name="connsiteX3509" fmla="*/ 3981743 w 13346215"/>
              <a:gd name="connsiteY3509" fmla="*/ 2326850 h 8197067"/>
              <a:gd name="connsiteX3510" fmla="*/ 4057097 w 13346215"/>
              <a:gd name="connsiteY3510" fmla="*/ 2284187 h 8197067"/>
              <a:gd name="connsiteX3511" fmla="*/ 4073995 w 13346215"/>
              <a:gd name="connsiteY3511" fmla="*/ 2313344 h 8197067"/>
              <a:gd name="connsiteX3512" fmla="*/ 4097544 w 13346215"/>
              <a:gd name="connsiteY3512" fmla="*/ 2321309 h 8197067"/>
              <a:gd name="connsiteX3513" fmla="*/ 4143718 w 13346215"/>
              <a:gd name="connsiteY3513" fmla="*/ 2304341 h 8197067"/>
              <a:gd name="connsiteX3514" fmla="*/ 4172842 w 13346215"/>
              <a:gd name="connsiteY3514" fmla="*/ 2247066 h 8197067"/>
              <a:gd name="connsiteX3515" fmla="*/ 4237652 w 13346215"/>
              <a:gd name="connsiteY3515" fmla="*/ 1986656 h 8197067"/>
              <a:gd name="connsiteX3516" fmla="*/ 12646474 w 13346215"/>
              <a:gd name="connsiteY3516" fmla="*/ 3913908 h 8197067"/>
              <a:gd name="connsiteX3517" fmla="*/ 12678826 w 13346215"/>
              <a:gd name="connsiteY3517" fmla="*/ 3926773 h 8197067"/>
              <a:gd name="connsiteX3518" fmla="*/ 12724468 w 13346215"/>
              <a:gd name="connsiteY3518" fmla="*/ 3966110 h 8197067"/>
              <a:gd name="connsiteX3519" fmla="*/ 12661858 w 13346215"/>
              <a:gd name="connsiteY3519" fmla="*/ 4022599 h 8197067"/>
              <a:gd name="connsiteX3520" fmla="*/ 12635956 w 13346215"/>
              <a:gd name="connsiteY3520" fmla="*/ 4001152 h 8197067"/>
              <a:gd name="connsiteX3521" fmla="*/ 12602574 w 13346215"/>
              <a:gd name="connsiteY3521" fmla="*/ 3993812 h 8197067"/>
              <a:gd name="connsiteX3522" fmla="*/ 12519810 w 13346215"/>
              <a:gd name="connsiteY3522" fmla="*/ 4030488 h 8197067"/>
              <a:gd name="connsiteX3523" fmla="*/ 12464058 w 13346215"/>
              <a:gd name="connsiteY3523" fmla="*/ 4131170 h 8197067"/>
              <a:gd name="connsiteX3524" fmla="*/ 12465514 w 13346215"/>
              <a:gd name="connsiteY3524" fmla="*/ 4220188 h 8197067"/>
              <a:gd name="connsiteX3525" fmla="*/ 12522232 w 13346215"/>
              <a:gd name="connsiteY3525" fmla="*/ 4251430 h 8197067"/>
              <a:gd name="connsiteX3526" fmla="*/ 12573486 w 13346215"/>
              <a:gd name="connsiteY3526" fmla="*/ 4238822 h 8197067"/>
              <a:gd name="connsiteX3527" fmla="*/ 12614762 w 13346215"/>
              <a:gd name="connsiteY3527" fmla="*/ 4210421 h 8197067"/>
              <a:gd name="connsiteX3528" fmla="*/ 12655762 w 13346215"/>
              <a:gd name="connsiteY3528" fmla="*/ 4279137 h 8197067"/>
              <a:gd name="connsiteX3529" fmla="*/ 12585882 w 13346215"/>
              <a:gd name="connsiteY3529" fmla="*/ 4323128 h 8197067"/>
              <a:gd name="connsiteX3530" fmla="*/ 12512262 w 13346215"/>
              <a:gd name="connsiteY3530" fmla="*/ 4336774 h 8197067"/>
              <a:gd name="connsiteX3531" fmla="*/ 12418204 w 13346215"/>
              <a:gd name="connsiteY3531" fmla="*/ 4311589 h 8197067"/>
              <a:gd name="connsiteX3532" fmla="*/ 12364038 w 13346215"/>
              <a:gd name="connsiteY3532" fmla="*/ 4237266 h 8197067"/>
              <a:gd name="connsiteX3533" fmla="*/ 12365986 w 13346215"/>
              <a:gd name="connsiteY3533" fmla="*/ 4115653 h 8197067"/>
              <a:gd name="connsiteX3534" fmla="*/ 12420842 w 13346215"/>
              <a:gd name="connsiteY3534" fmla="*/ 4003258 h 8197067"/>
              <a:gd name="connsiteX3535" fmla="*/ 12507089 w 13346215"/>
              <a:gd name="connsiteY3535" fmla="*/ 3933193 h 8197067"/>
              <a:gd name="connsiteX3536" fmla="*/ 12607006 w 13346215"/>
              <a:gd name="connsiteY3536" fmla="*/ 3909043 h 8197067"/>
              <a:gd name="connsiteX3537" fmla="*/ 12646474 w 13346215"/>
              <a:gd name="connsiteY3537" fmla="*/ 3913908 h 8197067"/>
              <a:gd name="connsiteX3538" fmla="*/ 4598824 w 13346215"/>
              <a:gd name="connsiteY3538" fmla="*/ 1982838 h 8197067"/>
              <a:gd name="connsiteX3539" fmla="*/ 4633020 w 13346215"/>
              <a:gd name="connsiteY3539" fmla="*/ 1994207 h 8197067"/>
              <a:gd name="connsiteX3540" fmla="*/ 4687181 w 13346215"/>
              <a:gd name="connsiteY3540" fmla="*/ 2036523 h 8197067"/>
              <a:gd name="connsiteX3541" fmla="*/ 4628450 w 13346215"/>
              <a:gd name="connsiteY3541" fmla="*/ 2092457 h 8197067"/>
              <a:gd name="connsiteX3542" fmla="*/ 4594168 w 13346215"/>
              <a:gd name="connsiteY3542" fmla="*/ 2070386 h 8197067"/>
              <a:gd name="connsiteX3543" fmla="*/ 4555321 w 13346215"/>
              <a:gd name="connsiteY3543" fmla="*/ 2063670 h 8197067"/>
              <a:gd name="connsiteX3544" fmla="*/ 4511179 w 13346215"/>
              <a:gd name="connsiteY3544" fmla="*/ 2075366 h 8197067"/>
              <a:gd name="connsiteX3545" fmla="*/ 4487778 w 13346215"/>
              <a:gd name="connsiteY3545" fmla="*/ 2107386 h 8197067"/>
              <a:gd name="connsiteX3546" fmla="*/ 4498441 w 13346215"/>
              <a:gd name="connsiteY3546" fmla="*/ 2127739 h 8197067"/>
              <a:gd name="connsiteX3547" fmla="*/ 4536508 w 13346215"/>
              <a:gd name="connsiteY3547" fmla="*/ 2145609 h 8197067"/>
              <a:gd name="connsiteX3548" fmla="*/ 4583569 w 13346215"/>
              <a:gd name="connsiteY3548" fmla="*/ 2166113 h 8197067"/>
              <a:gd name="connsiteX3549" fmla="*/ 4634058 w 13346215"/>
              <a:gd name="connsiteY3549" fmla="*/ 2210518 h 8197067"/>
              <a:gd name="connsiteX3550" fmla="*/ 4638423 w 13346215"/>
              <a:gd name="connsiteY3550" fmla="*/ 2286927 h 8197067"/>
              <a:gd name="connsiteX3551" fmla="*/ 4606044 w 13346215"/>
              <a:gd name="connsiteY3551" fmla="*/ 2346288 h 8197067"/>
              <a:gd name="connsiteX3552" fmla="*/ 4544494 w 13346215"/>
              <a:gd name="connsiteY3552" fmla="*/ 2389760 h 8197067"/>
              <a:gd name="connsiteX3553" fmla="*/ 4458952 w 13346215"/>
              <a:gd name="connsiteY3553" fmla="*/ 2406631 h 8197067"/>
              <a:gd name="connsiteX3554" fmla="*/ 4377906 w 13346215"/>
              <a:gd name="connsiteY3554" fmla="*/ 2390354 h 8197067"/>
              <a:gd name="connsiteX3555" fmla="*/ 4314364 w 13346215"/>
              <a:gd name="connsiteY3555" fmla="*/ 2344562 h 8197067"/>
              <a:gd name="connsiteX3556" fmla="*/ 4381347 w 13346215"/>
              <a:gd name="connsiteY3556" fmla="*/ 2281941 h 8197067"/>
              <a:gd name="connsiteX3557" fmla="*/ 4422227 w 13346215"/>
              <a:gd name="connsiteY3557" fmla="*/ 2310965 h 8197067"/>
              <a:gd name="connsiteX3558" fmla="*/ 4467265 w 13346215"/>
              <a:gd name="connsiteY3558" fmla="*/ 2321287 h 8197067"/>
              <a:gd name="connsiteX3559" fmla="*/ 4516232 w 13346215"/>
              <a:gd name="connsiteY3559" fmla="*/ 2308750 h 8197067"/>
              <a:gd name="connsiteX3560" fmla="*/ 4539826 w 13346215"/>
              <a:gd name="connsiteY3560" fmla="*/ 2275843 h 8197067"/>
              <a:gd name="connsiteX3561" fmla="*/ 4531178 w 13346215"/>
              <a:gd name="connsiteY3561" fmla="*/ 2254991 h 8197067"/>
              <a:gd name="connsiteX3562" fmla="*/ 4495537 w 13346215"/>
              <a:gd name="connsiteY3562" fmla="*/ 2237051 h 8197067"/>
              <a:gd name="connsiteX3563" fmla="*/ 4447865 w 13346215"/>
              <a:gd name="connsiteY3563" fmla="*/ 2214884 h 8197067"/>
              <a:gd name="connsiteX3564" fmla="*/ 4412244 w 13346215"/>
              <a:gd name="connsiteY3564" fmla="*/ 2190336 h 8197067"/>
              <a:gd name="connsiteX3565" fmla="*/ 4389806 w 13346215"/>
              <a:gd name="connsiteY3565" fmla="*/ 2150405 h 8197067"/>
              <a:gd name="connsiteX3566" fmla="*/ 4390770 w 13346215"/>
              <a:gd name="connsiteY3566" fmla="*/ 2094114 h 8197067"/>
              <a:gd name="connsiteX3567" fmla="*/ 4450765 w 13346215"/>
              <a:gd name="connsiteY3567" fmla="*/ 2012417 h 8197067"/>
              <a:gd name="connsiteX3568" fmla="*/ 4561409 w 13346215"/>
              <a:gd name="connsiteY3568" fmla="*/ 1978902 h 8197067"/>
              <a:gd name="connsiteX3569" fmla="*/ 4598824 w 13346215"/>
              <a:gd name="connsiteY3569" fmla="*/ 1982838 h 8197067"/>
              <a:gd name="connsiteX3570" fmla="*/ 12903858 w 13346215"/>
              <a:gd name="connsiteY3570" fmla="*/ 3916799 h 8197067"/>
              <a:gd name="connsiteX3571" fmla="*/ 12920123 w 13346215"/>
              <a:gd name="connsiteY3571" fmla="*/ 3978418 h 8197067"/>
              <a:gd name="connsiteX3572" fmla="*/ 12881494 w 13346215"/>
              <a:gd name="connsiteY3572" fmla="*/ 4142317 h 8197067"/>
              <a:gd name="connsiteX3573" fmla="*/ 12878358 w 13346215"/>
              <a:gd name="connsiteY3573" fmla="*/ 4130086 h 8197067"/>
              <a:gd name="connsiteX3574" fmla="*/ 12860622 w 13346215"/>
              <a:gd name="connsiteY3574" fmla="*/ 4039788 h 8197067"/>
              <a:gd name="connsiteX3575" fmla="*/ 12853418 w 13346215"/>
              <a:gd name="connsiteY3575" fmla="*/ 4044221 h 8197067"/>
              <a:gd name="connsiteX3576" fmla="*/ 12843026 w 13346215"/>
              <a:gd name="connsiteY3576" fmla="*/ 4118937 h 8197067"/>
              <a:gd name="connsiteX3577" fmla="*/ 12828476 w 13346215"/>
              <a:gd name="connsiteY3577" fmla="*/ 4196562 h 8197067"/>
              <a:gd name="connsiteX3578" fmla="*/ 12795774 w 13346215"/>
              <a:gd name="connsiteY3578" fmla="*/ 4328960 h 8197067"/>
              <a:gd name="connsiteX3579" fmla="*/ 12701634 w 13346215"/>
              <a:gd name="connsiteY3579" fmla="*/ 4328960 h 8197067"/>
              <a:gd name="connsiteX3580" fmla="*/ 12804090 w 13346215"/>
              <a:gd name="connsiteY3580" fmla="*/ 3916799 h 8197067"/>
              <a:gd name="connsiteX3581" fmla="*/ 8908553 w 13346215"/>
              <a:gd name="connsiteY3581" fmla="*/ 2948837 h 8197067"/>
              <a:gd name="connsiteX3582" fmla="*/ 8940905 w 13346215"/>
              <a:gd name="connsiteY3582" fmla="*/ 2961702 h 8197067"/>
              <a:gd name="connsiteX3583" fmla="*/ 8986546 w 13346215"/>
              <a:gd name="connsiteY3583" fmla="*/ 3001038 h 8197067"/>
              <a:gd name="connsiteX3584" fmla="*/ 8923936 w 13346215"/>
              <a:gd name="connsiteY3584" fmla="*/ 3057528 h 8197067"/>
              <a:gd name="connsiteX3585" fmla="*/ 8898034 w 13346215"/>
              <a:gd name="connsiteY3585" fmla="*/ 3036080 h 8197067"/>
              <a:gd name="connsiteX3586" fmla="*/ 8864652 w 13346215"/>
              <a:gd name="connsiteY3586" fmla="*/ 3028742 h 8197067"/>
              <a:gd name="connsiteX3587" fmla="*/ 8781890 w 13346215"/>
              <a:gd name="connsiteY3587" fmla="*/ 3065417 h 8197067"/>
              <a:gd name="connsiteX3588" fmla="*/ 8726137 w 13346215"/>
              <a:gd name="connsiteY3588" fmla="*/ 3166098 h 8197067"/>
              <a:gd name="connsiteX3589" fmla="*/ 8727591 w 13346215"/>
              <a:gd name="connsiteY3589" fmla="*/ 3255117 h 8197067"/>
              <a:gd name="connsiteX3590" fmla="*/ 8784311 w 13346215"/>
              <a:gd name="connsiteY3590" fmla="*/ 3286359 h 8197067"/>
              <a:gd name="connsiteX3591" fmla="*/ 8835563 w 13346215"/>
              <a:gd name="connsiteY3591" fmla="*/ 3273750 h 8197067"/>
              <a:gd name="connsiteX3592" fmla="*/ 8876841 w 13346215"/>
              <a:gd name="connsiteY3592" fmla="*/ 3245349 h 8197067"/>
              <a:gd name="connsiteX3593" fmla="*/ 8917841 w 13346215"/>
              <a:gd name="connsiteY3593" fmla="*/ 3314066 h 8197067"/>
              <a:gd name="connsiteX3594" fmla="*/ 8847960 w 13346215"/>
              <a:gd name="connsiteY3594" fmla="*/ 3358057 h 8197067"/>
              <a:gd name="connsiteX3595" fmla="*/ 8774339 w 13346215"/>
              <a:gd name="connsiteY3595" fmla="*/ 3371703 h 8197067"/>
              <a:gd name="connsiteX3596" fmla="*/ 8680283 w 13346215"/>
              <a:gd name="connsiteY3596" fmla="*/ 3346517 h 8197067"/>
              <a:gd name="connsiteX3597" fmla="*/ 8626117 w 13346215"/>
              <a:gd name="connsiteY3597" fmla="*/ 3272194 h 8197067"/>
              <a:gd name="connsiteX3598" fmla="*/ 8628066 w 13346215"/>
              <a:gd name="connsiteY3598" fmla="*/ 3150581 h 8197067"/>
              <a:gd name="connsiteX3599" fmla="*/ 8682920 w 13346215"/>
              <a:gd name="connsiteY3599" fmla="*/ 3038186 h 8197067"/>
              <a:gd name="connsiteX3600" fmla="*/ 8769168 w 13346215"/>
              <a:gd name="connsiteY3600" fmla="*/ 2968122 h 8197067"/>
              <a:gd name="connsiteX3601" fmla="*/ 8869085 w 13346215"/>
              <a:gd name="connsiteY3601" fmla="*/ 2943972 h 8197067"/>
              <a:gd name="connsiteX3602" fmla="*/ 8908553 w 13346215"/>
              <a:gd name="connsiteY3602" fmla="*/ 2948837 h 8197067"/>
              <a:gd name="connsiteX3603" fmla="*/ 10340182 w 13346215"/>
              <a:gd name="connsiteY3603" fmla="*/ 3235931 h 8197067"/>
              <a:gd name="connsiteX3604" fmla="*/ 10238770 w 13346215"/>
              <a:gd name="connsiteY3604" fmla="*/ 3244249 h 8197067"/>
              <a:gd name="connsiteX3605" fmla="*/ 10243672 w 13346215"/>
              <a:gd name="connsiteY3605" fmla="*/ 3271944 h 8197067"/>
              <a:gd name="connsiteX3606" fmla="*/ 10251472 w 13346215"/>
              <a:gd name="connsiteY3606" fmla="*/ 3296286 h 8197067"/>
              <a:gd name="connsiteX3607" fmla="*/ 10224926 w 13346215"/>
              <a:gd name="connsiteY3607" fmla="*/ 3315538 h 8197067"/>
              <a:gd name="connsiteX3608" fmla="*/ 10201650 w 13346215"/>
              <a:gd name="connsiteY3608" fmla="*/ 3332300 h 8197067"/>
              <a:gd name="connsiteX3609" fmla="*/ 10273594 w 13346215"/>
              <a:gd name="connsiteY3609" fmla="*/ 3291805 h 8197067"/>
              <a:gd name="connsiteX3610" fmla="*/ 10340182 w 13346215"/>
              <a:gd name="connsiteY3610" fmla="*/ 3235931 h 8197067"/>
              <a:gd name="connsiteX3611" fmla="*/ 5170637 w 13346215"/>
              <a:gd name="connsiteY3611" fmla="*/ 1983766 h 8197067"/>
              <a:gd name="connsiteX3612" fmla="*/ 5202990 w 13346215"/>
              <a:gd name="connsiteY3612" fmla="*/ 1996631 h 8197067"/>
              <a:gd name="connsiteX3613" fmla="*/ 5248632 w 13346215"/>
              <a:gd name="connsiteY3613" fmla="*/ 2035968 h 8197067"/>
              <a:gd name="connsiteX3614" fmla="*/ 5186023 w 13346215"/>
              <a:gd name="connsiteY3614" fmla="*/ 2092457 h 8197067"/>
              <a:gd name="connsiteX3615" fmla="*/ 5160120 w 13346215"/>
              <a:gd name="connsiteY3615" fmla="*/ 2071010 h 8197067"/>
              <a:gd name="connsiteX3616" fmla="*/ 5126736 w 13346215"/>
              <a:gd name="connsiteY3616" fmla="*/ 2063671 h 8197067"/>
              <a:gd name="connsiteX3617" fmla="*/ 5043974 w 13346215"/>
              <a:gd name="connsiteY3617" fmla="*/ 2100347 h 8197067"/>
              <a:gd name="connsiteX3618" fmla="*/ 4988221 w 13346215"/>
              <a:gd name="connsiteY3618" fmla="*/ 2201027 h 8197067"/>
              <a:gd name="connsiteX3619" fmla="*/ 4989676 w 13346215"/>
              <a:gd name="connsiteY3619" fmla="*/ 2290045 h 8197067"/>
              <a:gd name="connsiteX3620" fmla="*/ 5046395 w 13346215"/>
              <a:gd name="connsiteY3620" fmla="*/ 2321287 h 8197067"/>
              <a:gd name="connsiteX3621" fmla="*/ 5097649 w 13346215"/>
              <a:gd name="connsiteY3621" fmla="*/ 2308679 h 8197067"/>
              <a:gd name="connsiteX3622" fmla="*/ 5138928 w 13346215"/>
              <a:gd name="connsiteY3622" fmla="*/ 2280279 h 8197067"/>
              <a:gd name="connsiteX3623" fmla="*/ 5179928 w 13346215"/>
              <a:gd name="connsiteY3623" fmla="*/ 2348995 h 8197067"/>
              <a:gd name="connsiteX3624" fmla="*/ 5110046 w 13346215"/>
              <a:gd name="connsiteY3624" fmla="*/ 2392986 h 8197067"/>
              <a:gd name="connsiteX3625" fmla="*/ 5036424 w 13346215"/>
              <a:gd name="connsiteY3625" fmla="*/ 2406632 h 8197067"/>
              <a:gd name="connsiteX3626" fmla="*/ 4942368 w 13346215"/>
              <a:gd name="connsiteY3626" fmla="*/ 2381446 h 8197067"/>
              <a:gd name="connsiteX3627" fmla="*/ 4888202 w 13346215"/>
              <a:gd name="connsiteY3627" fmla="*/ 2307123 h 8197067"/>
              <a:gd name="connsiteX3628" fmla="*/ 4890151 w 13346215"/>
              <a:gd name="connsiteY3628" fmla="*/ 2185510 h 8197067"/>
              <a:gd name="connsiteX3629" fmla="*/ 4945004 w 13346215"/>
              <a:gd name="connsiteY3629" fmla="*/ 2073116 h 8197067"/>
              <a:gd name="connsiteX3630" fmla="*/ 5031252 w 13346215"/>
              <a:gd name="connsiteY3630" fmla="*/ 2003051 h 8197067"/>
              <a:gd name="connsiteX3631" fmla="*/ 5131169 w 13346215"/>
              <a:gd name="connsiteY3631" fmla="*/ 1978901 h 8197067"/>
              <a:gd name="connsiteX3632" fmla="*/ 5170637 w 13346215"/>
              <a:gd name="connsiteY3632" fmla="*/ 1983766 h 8197067"/>
              <a:gd name="connsiteX3633" fmla="*/ 9393598 w 13346215"/>
              <a:gd name="connsiteY3633" fmla="*/ 2951728 h 8197067"/>
              <a:gd name="connsiteX3634" fmla="*/ 9291094 w 13346215"/>
              <a:gd name="connsiteY3634" fmla="*/ 3363888 h 8197067"/>
              <a:gd name="connsiteX3635" fmla="*/ 9191430 w 13346215"/>
              <a:gd name="connsiteY3635" fmla="*/ 3363888 h 8197067"/>
              <a:gd name="connsiteX3636" fmla="*/ 9140438 w 13346215"/>
              <a:gd name="connsiteY3636" fmla="*/ 3165014 h 8197067"/>
              <a:gd name="connsiteX3637" fmla="*/ 9122701 w 13346215"/>
              <a:gd name="connsiteY3637" fmla="*/ 3074717 h 8197067"/>
              <a:gd name="connsiteX3638" fmla="*/ 9115497 w 13346215"/>
              <a:gd name="connsiteY3638" fmla="*/ 3079150 h 8197067"/>
              <a:gd name="connsiteX3639" fmla="*/ 9105105 w 13346215"/>
              <a:gd name="connsiteY3639" fmla="*/ 3153865 h 8197067"/>
              <a:gd name="connsiteX3640" fmla="*/ 9090555 w 13346215"/>
              <a:gd name="connsiteY3640" fmla="*/ 3231490 h 8197067"/>
              <a:gd name="connsiteX3641" fmla="*/ 9057852 w 13346215"/>
              <a:gd name="connsiteY3641" fmla="*/ 3363888 h 8197067"/>
              <a:gd name="connsiteX3642" fmla="*/ 8963712 w 13346215"/>
              <a:gd name="connsiteY3642" fmla="*/ 3363888 h 8197067"/>
              <a:gd name="connsiteX3643" fmla="*/ 9066168 w 13346215"/>
              <a:gd name="connsiteY3643" fmla="*/ 2951728 h 8197067"/>
              <a:gd name="connsiteX3644" fmla="*/ 9165935 w 13346215"/>
              <a:gd name="connsiteY3644" fmla="*/ 2951728 h 8197067"/>
              <a:gd name="connsiteX3645" fmla="*/ 9217994 w 13346215"/>
              <a:gd name="connsiteY3645" fmla="*/ 3148948 h 8197067"/>
              <a:gd name="connsiteX3646" fmla="*/ 9235143 w 13346215"/>
              <a:gd name="connsiteY3646" fmla="*/ 3240354 h 8197067"/>
              <a:gd name="connsiteX3647" fmla="*/ 9242338 w 13346215"/>
              <a:gd name="connsiteY3647" fmla="*/ 3235923 h 8197067"/>
              <a:gd name="connsiteX3648" fmla="*/ 9252033 w 13346215"/>
              <a:gd name="connsiteY3648" fmla="*/ 3161827 h 8197067"/>
              <a:gd name="connsiteX3649" fmla="*/ 9266716 w 13346215"/>
              <a:gd name="connsiteY3649" fmla="*/ 3083581 h 8197067"/>
              <a:gd name="connsiteX3650" fmla="*/ 9299405 w 13346215"/>
              <a:gd name="connsiteY3650" fmla="*/ 2951728 h 8197067"/>
              <a:gd name="connsiteX3651" fmla="*/ 6602269 w 13346215"/>
              <a:gd name="connsiteY3651" fmla="*/ 2270860 h 8197067"/>
              <a:gd name="connsiteX3652" fmla="*/ 6500856 w 13346215"/>
              <a:gd name="connsiteY3652" fmla="*/ 2279179 h 8197067"/>
              <a:gd name="connsiteX3653" fmla="*/ 6505759 w 13346215"/>
              <a:gd name="connsiteY3653" fmla="*/ 2306874 h 8197067"/>
              <a:gd name="connsiteX3654" fmla="*/ 6513559 w 13346215"/>
              <a:gd name="connsiteY3654" fmla="*/ 2331216 h 8197067"/>
              <a:gd name="connsiteX3655" fmla="*/ 6487012 w 13346215"/>
              <a:gd name="connsiteY3655" fmla="*/ 2350467 h 8197067"/>
              <a:gd name="connsiteX3656" fmla="*/ 6463738 w 13346215"/>
              <a:gd name="connsiteY3656" fmla="*/ 2367230 h 8197067"/>
              <a:gd name="connsiteX3657" fmla="*/ 6535680 w 13346215"/>
              <a:gd name="connsiteY3657" fmla="*/ 2326734 h 8197067"/>
              <a:gd name="connsiteX3658" fmla="*/ 6602269 w 13346215"/>
              <a:gd name="connsiteY3658" fmla="*/ 2270860 h 8197067"/>
              <a:gd name="connsiteX3659" fmla="*/ 1432717 w 13346215"/>
              <a:gd name="connsiteY3659" fmla="*/ 1018694 h 8197067"/>
              <a:gd name="connsiteX3660" fmla="*/ 1465070 w 13346215"/>
              <a:gd name="connsiteY3660" fmla="*/ 1031559 h 8197067"/>
              <a:gd name="connsiteX3661" fmla="*/ 1510710 w 13346215"/>
              <a:gd name="connsiteY3661" fmla="*/ 1070895 h 8197067"/>
              <a:gd name="connsiteX3662" fmla="*/ 1448101 w 13346215"/>
              <a:gd name="connsiteY3662" fmla="*/ 1127385 h 8197067"/>
              <a:gd name="connsiteX3663" fmla="*/ 1422198 w 13346215"/>
              <a:gd name="connsiteY3663" fmla="*/ 1105938 h 8197067"/>
              <a:gd name="connsiteX3664" fmla="*/ 1388816 w 13346215"/>
              <a:gd name="connsiteY3664" fmla="*/ 1098599 h 8197067"/>
              <a:gd name="connsiteX3665" fmla="*/ 1306054 w 13346215"/>
              <a:gd name="connsiteY3665" fmla="*/ 1135275 h 8197067"/>
              <a:gd name="connsiteX3666" fmla="*/ 1250301 w 13346215"/>
              <a:gd name="connsiteY3666" fmla="*/ 1235956 h 8197067"/>
              <a:gd name="connsiteX3667" fmla="*/ 1251756 w 13346215"/>
              <a:gd name="connsiteY3667" fmla="*/ 1324973 h 8197067"/>
              <a:gd name="connsiteX3668" fmla="*/ 1308476 w 13346215"/>
              <a:gd name="connsiteY3668" fmla="*/ 1356215 h 8197067"/>
              <a:gd name="connsiteX3669" fmla="*/ 1359728 w 13346215"/>
              <a:gd name="connsiteY3669" fmla="*/ 1343606 h 8197067"/>
              <a:gd name="connsiteX3670" fmla="*/ 1401007 w 13346215"/>
              <a:gd name="connsiteY3670" fmla="*/ 1315205 h 8197067"/>
              <a:gd name="connsiteX3671" fmla="*/ 1442006 w 13346215"/>
              <a:gd name="connsiteY3671" fmla="*/ 1383923 h 8197067"/>
              <a:gd name="connsiteX3672" fmla="*/ 1372125 w 13346215"/>
              <a:gd name="connsiteY3672" fmla="*/ 1427913 h 8197067"/>
              <a:gd name="connsiteX3673" fmla="*/ 1298504 w 13346215"/>
              <a:gd name="connsiteY3673" fmla="*/ 1441558 h 8197067"/>
              <a:gd name="connsiteX3674" fmla="*/ 1204447 w 13346215"/>
              <a:gd name="connsiteY3674" fmla="*/ 1416374 h 8197067"/>
              <a:gd name="connsiteX3675" fmla="*/ 1150282 w 13346215"/>
              <a:gd name="connsiteY3675" fmla="*/ 1342051 h 8197067"/>
              <a:gd name="connsiteX3676" fmla="*/ 1152230 w 13346215"/>
              <a:gd name="connsiteY3676" fmla="*/ 1220439 h 8197067"/>
              <a:gd name="connsiteX3677" fmla="*/ 1207084 w 13346215"/>
              <a:gd name="connsiteY3677" fmla="*/ 1108044 h 8197067"/>
              <a:gd name="connsiteX3678" fmla="*/ 1293332 w 13346215"/>
              <a:gd name="connsiteY3678" fmla="*/ 1037979 h 8197067"/>
              <a:gd name="connsiteX3679" fmla="*/ 1393250 w 13346215"/>
              <a:gd name="connsiteY3679" fmla="*/ 1013829 h 8197067"/>
              <a:gd name="connsiteX3680" fmla="*/ 1432717 w 13346215"/>
              <a:gd name="connsiteY3680" fmla="*/ 1018694 h 8197067"/>
              <a:gd name="connsiteX3681" fmla="*/ 5655684 w 13346215"/>
              <a:gd name="connsiteY3681" fmla="*/ 1986658 h 8197067"/>
              <a:gd name="connsiteX3682" fmla="*/ 5553180 w 13346215"/>
              <a:gd name="connsiteY3682" fmla="*/ 2398817 h 8197067"/>
              <a:gd name="connsiteX3683" fmla="*/ 5453517 w 13346215"/>
              <a:gd name="connsiteY3683" fmla="*/ 2398817 h 8197067"/>
              <a:gd name="connsiteX3684" fmla="*/ 5402524 w 13346215"/>
              <a:gd name="connsiteY3684" fmla="*/ 2199944 h 8197067"/>
              <a:gd name="connsiteX3685" fmla="*/ 5384788 w 13346215"/>
              <a:gd name="connsiteY3685" fmla="*/ 2109646 h 8197067"/>
              <a:gd name="connsiteX3686" fmla="*/ 5377584 w 13346215"/>
              <a:gd name="connsiteY3686" fmla="*/ 2114080 h 8197067"/>
              <a:gd name="connsiteX3687" fmla="*/ 5367190 w 13346215"/>
              <a:gd name="connsiteY3687" fmla="*/ 2188795 h 8197067"/>
              <a:gd name="connsiteX3688" fmla="*/ 5352642 w 13346215"/>
              <a:gd name="connsiteY3688" fmla="*/ 2266419 h 8197067"/>
              <a:gd name="connsiteX3689" fmla="*/ 5319938 w 13346215"/>
              <a:gd name="connsiteY3689" fmla="*/ 2398818 h 8197067"/>
              <a:gd name="connsiteX3690" fmla="*/ 5225798 w 13346215"/>
              <a:gd name="connsiteY3690" fmla="*/ 2398818 h 8197067"/>
              <a:gd name="connsiteX3691" fmla="*/ 5328254 w 13346215"/>
              <a:gd name="connsiteY3691" fmla="*/ 1986658 h 8197067"/>
              <a:gd name="connsiteX3692" fmla="*/ 5428022 w 13346215"/>
              <a:gd name="connsiteY3692" fmla="*/ 1986657 h 8197067"/>
              <a:gd name="connsiteX3693" fmla="*/ 5480080 w 13346215"/>
              <a:gd name="connsiteY3693" fmla="*/ 2183878 h 8197067"/>
              <a:gd name="connsiteX3694" fmla="*/ 5497229 w 13346215"/>
              <a:gd name="connsiteY3694" fmla="*/ 2275283 h 8197067"/>
              <a:gd name="connsiteX3695" fmla="*/ 5504425 w 13346215"/>
              <a:gd name="connsiteY3695" fmla="*/ 2270852 h 8197067"/>
              <a:gd name="connsiteX3696" fmla="*/ 5514120 w 13346215"/>
              <a:gd name="connsiteY3696" fmla="*/ 2196758 h 8197067"/>
              <a:gd name="connsiteX3697" fmla="*/ 5528802 w 13346215"/>
              <a:gd name="connsiteY3697" fmla="*/ 2118510 h 8197067"/>
              <a:gd name="connsiteX3698" fmla="*/ 5561490 w 13346215"/>
              <a:gd name="connsiteY3698" fmla="*/ 1986658 h 8197067"/>
              <a:gd name="connsiteX3699" fmla="*/ 2864347 w 13346215"/>
              <a:gd name="connsiteY3699" fmla="*/ 1305788 h 8197067"/>
              <a:gd name="connsiteX3700" fmla="*/ 2762933 w 13346215"/>
              <a:gd name="connsiteY3700" fmla="*/ 1314106 h 8197067"/>
              <a:gd name="connsiteX3701" fmla="*/ 2767837 w 13346215"/>
              <a:gd name="connsiteY3701" fmla="*/ 1341802 h 8197067"/>
              <a:gd name="connsiteX3702" fmla="*/ 2775636 w 13346215"/>
              <a:gd name="connsiteY3702" fmla="*/ 1366143 h 8197067"/>
              <a:gd name="connsiteX3703" fmla="*/ 2749089 w 13346215"/>
              <a:gd name="connsiteY3703" fmla="*/ 1385395 h 8197067"/>
              <a:gd name="connsiteX3704" fmla="*/ 2725814 w 13346215"/>
              <a:gd name="connsiteY3704" fmla="*/ 1402157 h 8197067"/>
              <a:gd name="connsiteX3705" fmla="*/ 2797757 w 13346215"/>
              <a:gd name="connsiteY3705" fmla="*/ 1361662 h 8197067"/>
              <a:gd name="connsiteX3706" fmla="*/ 2864347 w 13346215"/>
              <a:gd name="connsiteY3706" fmla="*/ 1305788 h 8197067"/>
              <a:gd name="connsiteX3707" fmla="*/ 10424374 w 13346215"/>
              <a:gd name="connsiteY3707" fmla="*/ 3058069 h 8197067"/>
              <a:gd name="connsiteX3708" fmla="*/ 10380014 w 13346215"/>
              <a:gd name="connsiteY3708" fmla="*/ 3058068 h 8197067"/>
              <a:gd name="connsiteX3709" fmla="*/ 10374470 w 13346215"/>
              <a:gd name="connsiteY3709" fmla="*/ 3081915 h 8197067"/>
              <a:gd name="connsiteX3710" fmla="*/ 10418830 w 13346215"/>
              <a:gd name="connsiteY3710" fmla="*/ 3081915 h 8197067"/>
              <a:gd name="connsiteX3711" fmla="*/ 10532930 w 13346215"/>
              <a:gd name="connsiteY3711" fmla="*/ 3058068 h 8197067"/>
              <a:gd name="connsiteX3712" fmla="*/ 10496914 w 13346215"/>
              <a:gd name="connsiteY3712" fmla="*/ 3058069 h 8197067"/>
              <a:gd name="connsiteX3713" fmla="*/ 10491374 w 13346215"/>
              <a:gd name="connsiteY3713" fmla="*/ 3081915 h 8197067"/>
              <a:gd name="connsiteX3714" fmla="*/ 10527390 w 13346215"/>
              <a:gd name="connsiteY3714" fmla="*/ 3081916 h 8197067"/>
              <a:gd name="connsiteX3715" fmla="*/ 1917762 w 13346215"/>
              <a:gd name="connsiteY3715" fmla="*/ 1021585 h 8197067"/>
              <a:gd name="connsiteX3716" fmla="*/ 1815259 w 13346215"/>
              <a:gd name="connsiteY3716" fmla="*/ 1433745 h 8197067"/>
              <a:gd name="connsiteX3717" fmla="*/ 1715595 w 13346215"/>
              <a:gd name="connsiteY3717" fmla="*/ 1433745 h 8197067"/>
              <a:gd name="connsiteX3718" fmla="*/ 1664602 w 13346215"/>
              <a:gd name="connsiteY3718" fmla="*/ 1234872 h 8197067"/>
              <a:gd name="connsiteX3719" fmla="*/ 1646867 w 13346215"/>
              <a:gd name="connsiteY3719" fmla="*/ 1144574 h 8197067"/>
              <a:gd name="connsiteX3720" fmla="*/ 1639662 w 13346215"/>
              <a:gd name="connsiteY3720" fmla="*/ 1149008 h 8197067"/>
              <a:gd name="connsiteX3721" fmla="*/ 1629268 w 13346215"/>
              <a:gd name="connsiteY3721" fmla="*/ 1223723 h 8197067"/>
              <a:gd name="connsiteX3722" fmla="*/ 1614719 w 13346215"/>
              <a:gd name="connsiteY3722" fmla="*/ 1301348 h 8197067"/>
              <a:gd name="connsiteX3723" fmla="*/ 1582016 w 13346215"/>
              <a:gd name="connsiteY3723" fmla="*/ 1433744 h 8197067"/>
              <a:gd name="connsiteX3724" fmla="*/ 1487876 w 13346215"/>
              <a:gd name="connsiteY3724" fmla="*/ 1433745 h 8197067"/>
              <a:gd name="connsiteX3725" fmla="*/ 1590332 w 13346215"/>
              <a:gd name="connsiteY3725" fmla="*/ 1021585 h 8197067"/>
              <a:gd name="connsiteX3726" fmla="*/ 1690100 w 13346215"/>
              <a:gd name="connsiteY3726" fmla="*/ 1021585 h 8197067"/>
              <a:gd name="connsiteX3727" fmla="*/ 1742158 w 13346215"/>
              <a:gd name="connsiteY3727" fmla="*/ 1218806 h 8197067"/>
              <a:gd name="connsiteX3728" fmla="*/ 1759306 w 13346215"/>
              <a:gd name="connsiteY3728" fmla="*/ 1310211 h 8197067"/>
              <a:gd name="connsiteX3729" fmla="*/ 1766502 w 13346215"/>
              <a:gd name="connsiteY3729" fmla="*/ 1305781 h 8197067"/>
              <a:gd name="connsiteX3730" fmla="*/ 1776197 w 13346215"/>
              <a:gd name="connsiteY3730" fmla="*/ 1231685 h 8197067"/>
              <a:gd name="connsiteX3731" fmla="*/ 1790881 w 13346215"/>
              <a:gd name="connsiteY3731" fmla="*/ 1153438 h 8197067"/>
              <a:gd name="connsiteX3732" fmla="*/ 1823569 w 13346215"/>
              <a:gd name="connsiteY3732" fmla="*/ 1021585 h 8197067"/>
              <a:gd name="connsiteX3733" fmla="*/ 6686462 w 13346215"/>
              <a:gd name="connsiteY3733" fmla="*/ 2092998 h 8197067"/>
              <a:gd name="connsiteX3734" fmla="*/ 6642101 w 13346215"/>
              <a:gd name="connsiteY3734" fmla="*/ 2092998 h 8197067"/>
              <a:gd name="connsiteX3735" fmla="*/ 6636555 w 13346215"/>
              <a:gd name="connsiteY3735" fmla="*/ 2116845 h 8197067"/>
              <a:gd name="connsiteX3736" fmla="*/ 6680917 w 13346215"/>
              <a:gd name="connsiteY3736" fmla="*/ 2116845 h 8197067"/>
              <a:gd name="connsiteX3737" fmla="*/ 10445448 w 13346215"/>
              <a:gd name="connsiteY3737" fmla="*/ 2974445 h 8197067"/>
              <a:gd name="connsiteX3738" fmla="*/ 10401086 w 13346215"/>
              <a:gd name="connsiteY3738" fmla="*/ 2974445 h 8197067"/>
              <a:gd name="connsiteX3739" fmla="*/ 10394986 w 13346215"/>
              <a:gd name="connsiteY3739" fmla="*/ 2997715 h 8197067"/>
              <a:gd name="connsiteX3740" fmla="*/ 10439350 w 13346215"/>
              <a:gd name="connsiteY3740" fmla="*/ 2997716 h 8197067"/>
              <a:gd name="connsiteX3741" fmla="*/ 6795016 w 13346215"/>
              <a:gd name="connsiteY3741" fmla="*/ 2092998 h 8197067"/>
              <a:gd name="connsiteX3742" fmla="*/ 6759001 w 13346215"/>
              <a:gd name="connsiteY3742" fmla="*/ 2092998 h 8197067"/>
              <a:gd name="connsiteX3743" fmla="*/ 6753460 w 13346215"/>
              <a:gd name="connsiteY3743" fmla="*/ 2116845 h 8197067"/>
              <a:gd name="connsiteX3744" fmla="*/ 6789474 w 13346215"/>
              <a:gd name="connsiteY3744" fmla="*/ 2116845 h 8197067"/>
              <a:gd name="connsiteX3745" fmla="*/ 10222166 w 13346215"/>
              <a:gd name="connsiteY3745" fmla="*/ 2897430 h 8197067"/>
              <a:gd name="connsiteX3746" fmla="*/ 10257660 w 13346215"/>
              <a:gd name="connsiteY3746" fmla="*/ 2943555 h 8197067"/>
              <a:gd name="connsiteX3747" fmla="*/ 10286950 w 13346215"/>
              <a:gd name="connsiteY3747" fmla="*/ 2988850 h 8197067"/>
              <a:gd name="connsiteX3748" fmla="*/ 10221054 w 13346215"/>
              <a:gd name="connsiteY3748" fmla="*/ 3033667 h 8197067"/>
              <a:gd name="connsiteX3749" fmla="*/ 10195970 w 13346215"/>
              <a:gd name="connsiteY3749" fmla="*/ 2986556 h 8197067"/>
              <a:gd name="connsiteX3750" fmla="*/ 10161734 w 13346215"/>
              <a:gd name="connsiteY3750" fmla="*/ 2937321 h 8197067"/>
              <a:gd name="connsiteX3751" fmla="*/ 10553984 w 13346215"/>
              <a:gd name="connsiteY3751" fmla="*/ 2974445 h 8197067"/>
              <a:gd name="connsiteX3752" fmla="*/ 10517970 w 13346215"/>
              <a:gd name="connsiteY3752" fmla="*/ 2974445 h 8197067"/>
              <a:gd name="connsiteX3753" fmla="*/ 10511874 w 13346215"/>
              <a:gd name="connsiteY3753" fmla="*/ 2997716 h 8197067"/>
              <a:gd name="connsiteX3754" fmla="*/ 10547888 w 13346215"/>
              <a:gd name="connsiteY3754" fmla="*/ 2997715 h 8197067"/>
              <a:gd name="connsiteX3755" fmla="*/ 11331908 w 13346215"/>
              <a:gd name="connsiteY3755" fmla="*/ 3156161 h 8197067"/>
              <a:gd name="connsiteX3756" fmla="*/ 11296434 w 13346215"/>
              <a:gd name="connsiteY3756" fmla="*/ 3156161 h 8197067"/>
              <a:gd name="connsiteX3757" fmla="*/ 11265458 w 13346215"/>
              <a:gd name="connsiteY3757" fmla="*/ 3280236 h 8197067"/>
              <a:gd name="connsiteX3758" fmla="*/ 11300862 w 13346215"/>
              <a:gd name="connsiteY3758" fmla="*/ 3280236 h 8197067"/>
              <a:gd name="connsiteX3759" fmla="*/ 2948539 w 13346215"/>
              <a:gd name="connsiteY3759" fmla="*/ 1127926 h 8197067"/>
              <a:gd name="connsiteX3760" fmla="*/ 2904179 w 13346215"/>
              <a:gd name="connsiteY3760" fmla="*/ 1127926 h 8197067"/>
              <a:gd name="connsiteX3761" fmla="*/ 2898632 w 13346215"/>
              <a:gd name="connsiteY3761" fmla="*/ 1151773 h 8197067"/>
              <a:gd name="connsiteX3762" fmla="*/ 2942994 w 13346215"/>
              <a:gd name="connsiteY3762" fmla="*/ 1151773 h 8197067"/>
              <a:gd name="connsiteX3763" fmla="*/ 6707533 w 13346215"/>
              <a:gd name="connsiteY3763" fmla="*/ 2009375 h 8197067"/>
              <a:gd name="connsiteX3764" fmla="*/ 6663172 w 13346215"/>
              <a:gd name="connsiteY3764" fmla="*/ 2009375 h 8197067"/>
              <a:gd name="connsiteX3765" fmla="*/ 6657072 w 13346215"/>
              <a:gd name="connsiteY3765" fmla="*/ 2032645 h 8197067"/>
              <a:gd name="connsiteX3766" fmla="*/ 6701436 w 13346215"/>
              <a:gd name="connsiteY3766" fmla="*/ 2032645 h 8197067"/>
              <a:gd name="connsiteX3767" fmla="*/ 3057093 w 13346215"/>
              <a:gd name="connsiteY3767" fmla="*/ 1127925 h 8197067"/>
              <a:gd name="connsiteX3768" fmla="*/ 3021079 w 13346215"/>
              <a:gd name="connsiteY3768" fmla="*/ 1127925 h 8197067"/>
              <a:gd name="connsiteX3769" fmla="*/ 3015538 w 13346215"/>
              <a:gd name="connsiteY3769" fmla="*/ 1151772 h 8197067"/>
              <a:gd name="connsiteX3770" fmla="*/ 3051552 w 13346215"/>
              <a:gd name="connsiteY3770" fmla="*/ 1151773 h 8197067"/>
              <a:gd name="connsiteX3771" fmla="*/ 6484250 w 13346215"/>
              <a:gd name="connsiteY3771" fmla="*/ 1932359 h 8197067"/>
              <a:gd name="connsiteX3772" fmla="*/ 6519746 w 13346215"/>
              <a:gd name="connsiteY3772" fmla="*/ 1978485 h 8197067"/>
              <a:gd name="connsiteX3773" fmla="*/ 6549036 w 13346215"/>
              <a:gd name="connsiteY3773" fmla="*/ 2023779 h 8197067"/>
              <a:gd name="connsiteX3774" fmla="*/ 6483141 w 13346215"/>
              <a:gd name="connsiteY3774" fmla="*/ 2068596 h 8197067"/>
              <a:gd name="connsiteX3775" fmla="*/ 6458056 w 13346215"/>
              <a:gd name="connsiteY3775" fmla="*/ 2021486 h 8197067"/>
              <a:gd name="connsiteX3776" fmla="*/ 6423821 w 13346215"/>
              <a:gd name="connsiteY3776" fmla="*/ 1972251 h 8197067"/>
              <a:gd name="connsiteX3777" fmla="*/ 6816071 w 13346215"/>
              <a:gd name="connsiteY3777" fmla="*/ 2009375 h 8197067"/>
              <a:gd name="connsiteX3778" fmla="*/ 6780058 w 13346215"/>
              <a:gd name="connsiteY3778" fmla="*/ 2009375 h 8197067"/>
              <a:gd name="connsiteX3779" fmla="*/ 6773960 w 13346215"/>
              <a:gd name="connsiteY3779" fmla="*/ 2032645 h 8197067"/>
              <a:gd name="connsiteX3780" fmla="*/ 6809973 w 13346215"/>
              <a:gd name="connsiteY3780" fmla="*/ 2032645 h 8197067"/>
              <a:gd name="connsiteX3781" fmla="*/ 10645404 w 13346215"/>
              <a:gd name="connsiteY3781" fmla="*/ 2911836 h 8197067"/>
              <a:gd name="connsiteX3782" fmla="*/ 10587228 w 13346215"/>
              <a:gd name="connsiteY3782" fmla="*/ 3144521 h 8197067"/>
              <a:gd name="connsiteX3783" fmla="*/ 10478642 w 13346215"/>
              <a:gd name="connsiteY3783" fmla="*/ 3144521 h 8197067"/>
              <a:gd name="connsiteX3784" fmla="*/ 10473116 w 13346215"/>
              <a:gd name="connsiteY3784" fmla="*/ 3167233 h 8197067"/>
              <a:gd name="connsiteX3785" fmla="*/ 10601634 w 13346215"/>
              <a:gd name="connsiteY3785" fmla="*/ 3167233 h 8197067"/>
              <a:gd name="connsiteX3786" fmla="*/ 10583350 w 13346215"/>
              <a:gd name="connsiteY3786" fmla="*/ 3239814 h 8197067"/>
              <a:gd name="connsiteX3787" fmla="*/ 10486390 w 13346215"/>
              <a:gd name="connsiteY3787" fmla="*/ 3243142 h 8197067"/>
              <a:gd name="connsiteX3788" fmla="*/ 10524342 w 13346215"/>
              <a:gd name="connsiteY3788" fmla="*/ 3295819 h 8197067"/>
              <a:gd name="connsiteX3789" fmla="*/ 10573930 w 13346215"/>
              <a:gd name="connsiteY3789" fmla="*/ 3338949 h 8197067"/>
              <a:gd name="connsiteX3790" fmla="*/ 10540754 w 13346215"/>
              <a:gd name="connsiteY3790" fmla="*/ 3366167 h 8197067"/>
              <a:gd name="connsiteX3791" fmla="*/ 10509658 w 13346215"/>
              <a:gd name="connsiteY3791" fmla="*/ 3397125 h 8197067"/>
              <a:gd name="connsiteX3792" fmla="*/ 10473190 w 13346215"/>
              <a:gd name="connsiteY3792" fmla="*/ 3350030 h 8197067"/>
              <a:gd name="connsiteX3793" fmla="*/ 10443786 w 13346215"/>
              <a:gd name="connsiteY3793" fmla="*/ 3294624 h 8197067"/>
              <a:gd name="connsiteX3794" fmla="*/ 10411066 w 13346215"/>
              <a:gd name="connsiteY3794" fmla="*/ 3415963 h 8197067"/>
              <a:gd name="connsiteX3795" fmla="*/ 10331866 w 13346215"/>
              <a:gd name="connsiteY3795" fmla="*/ 3415962 h 8197067"/>
              <a:gd name="connsiteX3796" fmla="*/ 10362306 w 13346215"/>
              <a:gd name="connsiteY3796" fmla="*/ 3303487 h 8197067"/>
              <a:gd name="connsiteX3797" fmla="*/ 10301784 w 13346215"/>
              <a:gd name="connsiteY3797" fmla="*/ 3358755 h 8197067"/>
              <a:gd name="connsiteX3798" fmla="*/ 10240426 w 13346215"/>
              <a:gd name="connsiteY3798" fmla="*/ 3398232 h 8197067"/>
              <a:gd name="connsiteX3799" fmla="*/ 10221952 w 13346215"/>
              <a:gd name="connsiteY3799" fmla="*/ 3364919 h 8197067"/>
              <a:gd name="connsiteX3800" fmla="*/ 10198880 w 13346215"/>
              <a:gd name="connsiteY3800" fmla="*/ 3334515 h 8197067"/>
              <a:gd name="connsiteX3801" fmla="*/ 10141910 w 13346215"/>
              <a:gd name="connsiteY3801" fmla="*/ 3376254 h 8197067"/>
              <a:gd name="connsiteX3802" fmla="*/ 10111570 w 13346215"/>
              <a:gd name="connsiteY3802" fmla="*/ 3399155 h 8197067"/>
              <a:gd name="connsiteX3803" fmla="*/ 10097496 w 13346215"/>
              <a:gd name="connsiteY3803" fmla="*/ 3410976 h 8197067"/>
              <a:gd name="connsiteX3804" fmla="*/ 10081230 w 13346215"/>
              <a:gd name="connsiteY3804" fmla="*/ 3381402 h 8197067"/>
              <a:gd name="connsiteX3805" fmla="*/ 10060384 w 13346215"/>
              <a:gd name="connsiteY3805" fmla="*/ 3355570 h 8197067"/>
              <a:gd name="connsiteX3806" fmla="*/ 10089870 w 13346215"/>
              <a:gd name="connsiteY3806" fmla="*/ 3325654 h 8197067"/>
              <a:gd name="connsiteX3807" fmla="*/ 10115177 w 13346215"/>
              <a:gd name="connsiteY3807" fmla="*/ 3277488 h 8197067"/>
              <a:gd name="connsiteX3808" fmla="*/ 10151756 w 13346215"/>
              <a:gd name="connsiteY3808" fmla="*/ 3130652 h 8197067"/>
              <a:gd name="connsiteX3809" fmla="*/ 10092520 w 13346215"/>
              <a:gd name="connsiteY3809" fmla="*/ 3130652 h 8197067"/>
              <a:gd name="connsiteX3810" fmla="*/ 10110206 w 13346215"/>
              <a:gd name="connsiteY3810" fmla="*/ 3058623 h 8197067"/>
              <a:gd name="connsiteX3811" fmla="*/ 10246502 w 13346215"/>
              <a:gd name="connsiteY3811" fmla="*/ 3058624 h 8197067"/>
              <a:gd name="connsiteX3812" fmla="*/ 10196662 w 13346215"/>
              <a:gd name="connsiteY3812" fmla="*/ 3253677 h 8197067"/>
              <a:gd name="connsiteX3813" fmla="*/ 10237114 w 13346215"/>
              <a:gd name="connsiteY3813" fmla="*/ 3227612 h 8197067"/>
              <a:gd name="connsiteX3814" fmla="*/ 10237181 w 13346215"/>
              <a:gd name="connsiteY3814" fmla="*/ 3232949 h 8197067"/>
              <a:gd name="connsiteX3815" fmla="*/ 10237666 w 13346215"/>
              <a:gd name="connsiteY3815" fmla="*/ 3238703 h 8197067"/>
              <a:gd name="connsiteX3816" fmla="*/ 10257010 w 13346215"/>
              <a:gd name="connsiteY3816" fmla="*/ 3167233 h 8197067"/>
              <a:gd name="connsiteX3817" fmla="*/ 10393878 w 13346215"/>
              <a:gd name="connsiteY3817" fmla="*/ 3167233 h 8197067"/>
              <a:gd name="connsiteX3818" fmla="*/ 10399424 w 13346215"/>
              <a:gd name="connsiteY3818" fmla="*/ 3144520 h 8197067"/>
              <a:gd name="connsiteX3819" fmla="*/ 10286398 w 13346215"/>
              <a:gd name="connsiteY3819" fmla="*/ 3144520 h 8197067"/>
              <a:gd name="connsiteX3820" fmla="*/ 10344618 w 13346215"/>
              <a:gd name="connsiteY3820" fmla="*/ 2911836 h 8197067"/>
              <a:gd name="connsiteX3821" fmla="*/ 7593994 w 13346215"/>
              <a:gd name="connsiteY3821" fmla="*/ 2191090 h 8197067"/>
              <a:gd name="connsiteX3822" fmla="*/ 7558519 w 13346215"/>
              <a:gd name="connsiteY3822" fmla="*/ 2191091 h 8197067"/>
              <a:gd name="connsiteX3823" fmla="*/ 7527543 w 13346215"/>
              <a:gd name="connsiteY3823" fmla="*/ 2315166 h 8197067"/>
              <a:gd name="connsiteX3824" fmla="*/ 7562948 w 13346215"/>
              <a:gd name="connsiteY3824" fmla="*/ 2315166 h 8197067"/>
              <a:gd name="connsiteX3825" fmla="*/ 2969611 w 13346215"/>
              <a:gd name="connsiteY3825" fmla="*/ 1044302 h 8197067"/>
              <a:gd name="connsiteX3826" fmla="*/ 2925250 w 13346215"/>
              <a:gd name="connsiteY3826" fmla="*/ 1044302 h 8197067"/>
              <a:gd name="connsiteX3827" fmla="*/ 2919149 w 13346215"/>
              <a:gd name="connsiteY3827" fmla="*/ 1067572 h 8197067"/>
              <a:gd name="connsiteX3828" fmla="*/ 2963513 w 13346215"/>
              <a:gd name="connsiteY3828" fmla="*/ 1067572 h 8197067"/>
              <a:gd name="connsiteX3829" fmla="*/ 10814992 w 13346215"/>
              <a:gd name="connsiteY3829" fmla="*/ 2888011 h 8197067"/>
              <a:gd name="connsiteX3830" fmla="*/ 10885934 w 13346215"/>
              <a:gd name="connsiteY3830" fmla="*/ 2920700 h 8197067"/>
              <a:gd name="connsiteX3831" fmla="*/ 10846930 w 13346215"/>
              <a:gd name="connsiteY3831" fmla="*/ 2979361 h 8197067"/>
              <a:gd name="connsiteX3832" fmla="*/ 10803354 w 13346215"/>
              <a:gd name="connsiteY3832" fmla="*/ 3037608 h 8197067"/>
              <a:gd name="connsiteX3833" fmla="*/ 10706914 w 13346215"/>
              <a:gd name="connsiteY3833" fmla="*/ 3415962 h 8197067"/>
              <a:gd name="connsiteX3834" fmla="*/ 10630514 w 13346215"/>
              <a:gd name="connsiteY3834" fmla="*/ 3415962 h 8197067"/>
              <a:gd name="connsiteX3835" fmla="*/ 10698050 w 13346215"/>
              <a:gd name="connsiteY3835" fmla="*/ 3154460 h 8197067"/>
              <a:gd name="connsiteX3836" fmla="*/ 10683638 w 13346215"/>
              <a:gd name="connsiteY3836" fmla="*/ 3167558 h 8197067"/>
              <a:gd name="connsiteX3837" fmla="*/ 10670892 w 13346215"/>
              <a:gd name="connsiteY3837" fmla="*/ 3176082 h 8197067"/>
              <a:gd name="connsiteX3838" fmla="*/ 10660596 w 13346215"/>
              <a:gd name="connsiteY3838" fmla="*/ 3131621 h 8197067"/>
              <a:gd name="connsiteX3839" fmla="*/ 10646574 w 13346215"/>
              <a:gd name="connsiteY3839" fmla="*/ 3086365 h 8197067"/>
              <a:gd name="connsiteX3840" fmla="*/ 10734914 w 13346215"/>
              <a:gd name="connsiteY3840" fmla="*/ 2999237 h 8197067"/>
              <a:gd name="connsiteX3841" fmla="*/ 10814992 w 13346215"/>
              <a:gd name="connsiteY3841" fmla="*/ 2888011 h 8197067"/>
              <a:gd name="connsiteX3842" fmla="*/ 2746328 w 13346215"/>
              <a:gd name="connsiteY3842" fmla="*/ 967286 h 8197067"/>
              <a:gd name="connsiteX3843" fmla="*/ 2781824 w 13346215"/>
              <a:gd name="connsiteY3843" fmla="*/ 1013412 h 8197067"/>
              <a:gd name="connsiteX3844" fmla="*/ 2811114 w 13346215"/>
              <a:gd name="connsiteY3844" fmla="*/ 1058707 h 8197067"/>
              <a:gd name="connsiteX3845" fmla="*/ 2745218 w 13346215"/>
              <a:gd name="connsiteY3845" fmla="*/ 1103524 h 8197067"/>
              <a:gd name="connsiteX3846" fmla="*/ 2720134 w 13346215"/>
              <a:gd name="connsiteY3846" fmla="*/ 1056414 h 8197067"/>
              <a:gd name="connsiteX3847" fmla="*/ 2685898 w 13346215"/>
              <a:gd name="connsiteY3847" fmla="*/ 1007178 h 8197067"/>
              <a:gd name="connsiteX3848" fmla="*/ 3078149 w 13346215"/>
              <a:gd name="connsiteY3848" fmla="*/ 1044303 h 8197067"/>
              <a:gd name="connsiteX3849" fmla="*/ 3042133 w 13346215"/>
              <a:gd name="connsiteY3849" fmla="*/ 1044302 h 8197067"/>
              <a:gd name="connsiteX3850" fmla="*/ 3036038 w 13346215"/>
              <a:gd name="connsiteY3850" fmla="*/ 1067572 h 8197067"/>
              <a:gd name="connsiteX3851" fmla="*/ 3072052 w 13346215"/>
              <a:gd name="connsiteY3851" fmla="*/ 1067572 h 8197067"/>
              <a:gd name="connsiteX3852" fmla="*/ 6907491 w 13346215"/>
              <a:gd name="connsiteY3852" fmla="*/ 1946766 h 8197067"/>
              <a:gd name="connsiteX3853" fmla="*/ 6849313 w 13346215"/>
              <a:gd name="connsiteY3853" fmla="*/ 2179450 h 8197067"/>
              <a:gd name="connsiteX3854" fmla="*/ 6740729 w 13346215"/>
              <a:gd name="connsiteY3854" fmla="*/ 2179450 h 8197067"/>
              <a:gd name="connsiteX3855" fmla="*/ 6735203 w 13346215"/>
              <a:gd name="connsiteY3855" fmla="*/ 2202162 h 8197067"/>
              <a:gd name="connsiteX3856" fmla="*/ 6863721 w 13346215"/>
              <a:gd name="connsiteY3856" fmla="*/ 2202162 h 8197067"/>
              <a:gd name="connsiteX3857" fmla="*/ 6845437 w 13346215"/>
              <a:gd name="connsiteY3857" fmla="*/ 2274743 h 8197067"/>
              <a:gd name="connsiteX3858" fmla="*/ 6748475 w 13346215"/>
              <a:gd name="connsiteY3858" fmla="*/ 2278071 h 8197067"/>
              <a:gd name="connsiteX3859" fmla="*/ 6786428 w 13346215"/>
              <a:gd name="connsiteY3859" fmla="*/ 2330748 h 8197067"/>
              <a:gd name="connsiteX3860" fmla="*/ 6836018 w 13346215"/>
              <a:gd name="connsiteY3860" fmla="*/ 2373878 h 8197067"/>
              <a:gd name="connsiteX3861" fmla="*/ 6802841 w 13346215"/>
              <a:gd name="connsiteY3861" fmla="*/ 2401096 h 8197067"/>
              <a:gd name="connsiteX3862" fmla="*/ 6771746 w 13346215"/>
              <a:gd name="connsiteY3862" fmla="*/ 2432055 h 8197067"/>
              <a:gd name="connsiteX3863" fmla="*/ 6735274 w 13346215"/>
              <a:gd name="connsiteY3863" fmla="*/ 2384959 h 8197067"/>
              <a:gd name="connsiteX3864" fmla="*/ 6705871 w 13346215"/>
              <a:gd name="connsiteY3864" fmla="*/ 2329553 h 8197067"/>
              <a:gd name="connsiteX3865" fmla="*/ 6673152 w 13346215"/>
              <a:gd name="connsiteY3865" fmla="*/ 2450892 h 8197067"/>
              <a:gd name="connsiteX3866" fmla="*/ 6593951 w 13346215"/>
              <a:gd name="connsiteY3866" fmla="*/ 2450892 h 8197067"/>
              <a:gd name="connsiteX3867" fmla="*/ 6624393 w 13346215"/>
              <a:gd name="connsiteY3867" fmla="*/ 2338416 h 8197067"/>
              <a:gd name="connsiteX3868" fmla="*/ 6563870 w 13346215"/>
              <a:gd name="connsiteY3868" fmla="*/ 2393685 h 8197067"/>
              <a:gd name="connsiteX3869" fmla="*/ 6502515 w 13346215"/>
              <a:gd name="connsiteY3869" fmla="*/ 2433162 h 8197067"/>
              <a:gd name="connsiteX3870" fmla="*/ 6484037 w 13346215"/>
              <a:gd name="connsiteY3870" fmla="*/ 2399848 h 8197067"/>
              <a:gd name="connsiteX3871" fmla="*/ 6460966 w 13346215"/>
              <a:gd name="connsiteY3871" fmla="*/ 2369446 h 8197067"/>
              <a:gd name="connsiteX3872" fmla="*/ 6403998 w 13346215"/>
              <a:gd name="connsiteY3872" fmla="*/ 2411184 h 8197067"/>
              <a:gd name="connsiteX3873" fmla="*/ 6373656 w 13346215"/>
              <a:gd name="connsiteY3873" fmla="*/ 2434085 h 8197067"/>
              <a:gd name="connsiteX3874" fmla="*/ 6359582 w 13346215"/>
              <a:gd name="connsiteY3874" fmla="*/ 2445906 h 8197067"/>
              <a:gd name="connsiteX3875" fmla="*/ 6343317 w 13346215"/>
              <a:gd name="connsiteY3875" fmla="*/ 2416332 h 8197067"/>
              <a:gd name="connsiteX3876" fmla="*/ 6322470 w 13346215"/>
              <a:gd name="connsiteY3876" fmla="*/ 2390500 h 8197067"/>
              <a:gd name="connsiteX3877" fmla="*/ 6351956 w 13346215"/>
              <a:gd name="connsiteY3877" fmla="*/ 2360584 h 8197067"/>
              <a:gd name="connsiteX3878" fmla="*/ 6377266 w 13346215"/>
              <a:gd name="connsiteY3878" fmla="*/ 2312417 h 8197067"/>
              <a:gd name="connsiteX3879" fmla="*/ 6413843 w 13346215"/>
              <a:gd name="connsiteY3879" fmla="*/ 2165581 h 8197067"/>
              <a:gd name="connsiteX3880" fmla="*/ 6354606 w 13346215"/>
              <a:gd name="connsiteY3880" fmla="*/ 2165582 h 8197067"/>
              <a:gd name="connsiteX3881" fmla="*/ 6372293 w 13346215"/>
              <a:gd name="connsiteY3881" fmla="*/ 2093553 h 8197067"/>
              <a:gd name="connsiteX3882" fmla="*/ 6508590 w 13346215"/>
              <a:gd name="connsiteY3882" fmla="*/ 2093553 h 8197067"/>
              <a:gd name="connsiteX3883" fmla="*/ 6458748 w 13346215"/>
              <a:gd name="connsiteY3883" fmla="*/ 2288607 h 8197067"/>
              <a:gd name="connsiteX3884" fmla="*/ 6499201 w 13346215"/>
              <a:gd name="connsiteY3884" fmla="*/ 2262542 h 8197067"/>
              <a:gd name="connsiteX3885" fmla="*/ 6499268 w 13346215"/>
              <a:gd name="connsiteY3885" fmla="*/ 2267879 h 8197067"/>
              <a:gd name="connsiteX3886" fmla="*/ 6499753 w 13346215"/>
              <a:gd name="connsiteY3886" fmla="*/ 2273633 h 8197067"/>
              <a:gd name="connsiteX3887" fmla="*/ 6519097 w 13346215"/>
              <a:gd name="connsiteY3887" fmla="*/ 2202163 h 8197067"/>
              <a:gd name="connsiteX3888" fmla="*/ 6655964 w 13346215"/>
              <a:gd name="connsiteY3888" fmla="*/ 2202162 h 8197067"/>
              <a:gd name="connsiteX3889" fmla="*/ 6661511 w 13346215"/>
              <a:gd name="connsiteY3889" fmla="*/ 2179450 h 8197067"/>
              <a:gd name="connsiteX3890" fmla="*/ 6548485 w 13346215"/>
              <a:gd name="connsiteY3890" fmla="*/ 2179450 h 8197067"/>
              <a:gd name="connsiteX3891" fmla="*/ 6606705 w 13346215"/>
              <a:gd name="connsiteY3891" fmla="*/ 1946765 h 8197067"/>
              <a:gd name="connsiteX3892" fmla="*/ 3856072 w 13346215"/>
              <a:gd name="connsiteY3892" fmla="*/ 1226018 h 8197067"/>
              <a:gd name="connsiteX3893" fmla="*/ 3820599 w 13346215"/>
              <a:gd name="connsiteY3893" fmla="*/ 1226018 h 8197067"/>
              <a:gd name="connsiteX3894" fmla="*/ 3789621 w 13346215"/>
              <a:gd name="connsiteY3894" fmla="*/ 1350093 h 8197067"/>
              <a:gd name="connsiteX3895" fmla="*/ 3825026 w 13346215"/>
              <a:gd name="connsiteY3895" fmla="*/ 1350094 h 8197067"/>
              <a:gd name="connsiteX3896" fmla="*/ 11089762 w 13346215"/>
              <a:gd name="connsiteY3896" fmla="*/ 2897430 h 8197067"/>
              <a:gd name="connsiteX3897" fmla="*/ 11065384 w 13346215"/>
              <a:gd name="connsiteY3897" fmla="*/ 2994390 h 8197067"/>
              <a:gd name="connsiteX3898" fmla="*/ 11175642 w 13346215"/>
              <a:gd name="connsiteY3898" fmla="*/ 2994390 h 8197067"/>
              <a:gd name="connsiteX3899" fmla="*/ 11156250 w 13346215"/>
              <a:gd name="connsiteY3899" fmla="*/ 3073067 h 8197067"/>
              <a:gd name="connsiteX3900" fmla="*/ 11045992 w 13346215"/>
              <a:gd name="connsiteY3900" fmla="*/ 3073067 h 8197067"/>
              <a:gd name="connsiteX3901" fmla="*/ 11025492 w 13346215"/>
              <a:gd name="connsiteY3901" fmla="*/ 3153907 h 8197067"/>
              <a:gd name="connsiteX3902" fmla="*/ 11163454 w 13346215"/>
              <a:gd name="connsiteY3902" fmla="*/ 3153908 h 8197067"/>
              <a:gd name="connsiteX3903" fmla="*/ 11144060 w 13346215"/>
              <a:gd name="connsiteY3903" fmla="*/ 3232625 h 8197067"/>
              <a:gd name="connsiteX3904" fmla="*/ 11006100 w 13346215"/>
              <a:gd name="connsiteY3904" fmla="*/ 3232625 h 8197067"/>
              <a:gd name="connsiteX3905" fmla="*/ 10960112 w 13346215"/>
              <a:gd name="connsiteY3905" fmla="*/ 3415962 h 8197067"/>
              <a:gd name="connsiteX3906" fmla="*/ 10878728 w 13346215"/>
              <a:gd name="connsiteY3906" fmla="*/ 3415962 h 8197067"/>
              <a:gd name="connsiteX3907" fmla="*/ 10924650 w 13346215"/>
              <a:gd name="connsiteY3907" fmla="*/ 3232625 h 8197067"/>
              <a:gd name="connsiteX3908" fmla="*/ 10779522 w 13346215"/>
              <a:gd name="connsiteY3908" fmla="*/ 3232625 h 8197067"/>
              <a:gd name="connsiteX3909" fmla="*/ 10798920 w 13346215"/>
              <a:gd name="connsiteY3909" fmla="*/ 3153907 h 8197067"/>
              <a:gd name="connsiteX3910" fmla="*/ 10944042 w 13346215"/>
              <a:gd name="connsiteY3910" fmla="*/ 3153907 h 8197067"/>
              <a:gd name="connsiteX3911" fmla="*/ 10964546 w 13346215"/>
              <a:gd name="connsiteY3911" fmla="*/ 3073067 h 8197067"/>
              <a:gd name="connsiteX3912" fmla="*/ 10908062 w 13346215"/>
              <a:gd name="connsiteY3912" fmla="*/ 3077499 h 8197067"/>
              <a:gd name="connsiteX3913" fmla="*/ 10884614 w 13346215"/>
              <a:gd name="connsiteY3913" fmla="*/ 3112089 h 8197067"/>
              <a:gd name="connsiteX3914" fmla="*/ 10864872 w 13346215"/>
              <a:gd name="connsiteY3914" fmla="*/ 3140049 h 8197067"/>
              <a:gd name="connsiteX3915" fmla="*/ 10835430 w 13346215"/>
              <a:gd name="connsiteY3915" fmla="*/ 3115617 h 8197067"/>
              <a:gd name="connsiteX3916" fmla="*/ 10802242 w 13346215"/>
              <a:gd name="connsiteY3916" fmla="*/ 3094121 h 8197067"/>
              <a:gd name="connsiteX3917" fmla="*/ 10858150 w 13346215"/>
              <a:gd name="connsiteY3917" fmla="*/ 3015583 h 8197067"/>
              <a:gd name="connsiteX3918" fmla="*/ 10908614 w 13346215"/>
              <a:gd name="connsiteY3918" fmla="*/ 2917929 h 8197067"/>
              <a:gd name="connsiteX3919" fmla="*/ 10981718 w 13346215"/>
              <a:gd name="connsiteY3919" fmla="*/ 2942862 h 8197067"/>
              <a:gd name="connsiteX3920" fmla="*/ 10968286 w 13346215"/>
              <a:gd name="connsiteY3920" fmla="*/ 2970635 h 8197067"/>
              <a:gd name="connsiteX3921" fmla="*/ 10954018 w 13346215"/>
              <a:gd name="connsiteY3921" fmla="*/ 2998823 h 8197067"/>
              <a:gd name="connsiteX3922" fmla="*/ 10983938 w 13346215"/>
              <a:gd name="connsiteY3922" fmla="*/ 2994390 h 8197067"/>
              <a:gd name="connsiteX3923" fmla="*/ 11008314 w 13346215"/>
              <a:gd name="connsiteY3923" fmla="*/ 2897429 h 8197067"/>
              <a:gd name="connsiteX3924" fmla="*/ 12021762 w 13346215"/>
              <a:gd name="connsiteY3924" fmla="*/ 3108475 h 8197067"/>
              <a:gd name="connsiteX3925" fmla="*/ 12010122 w 13346215"/>
              <a:gd name="connsiteY3925" fmla="*/ 3155034 h 8197067"/>
              <a:gd name="connsiteX3926" fmla="*/ 12155224 w 13346215"/>
              <a:gd name="connsiteY3926" fmla="*/ 3155034 h 8197067"/>
              <a:gd name="connsiteX3927" fmla="*/ 12115398 w 13346215"/>
              <a:gd name="connsiteY3927" fmla="*/ 3312923 h 8197067"/>
              <a:gd name="connsiteX3928" fmla="*/ 12111378 w 13346215"/>
              <a:gd name="connsiteY3928" fmla="*/ 3329552 h 8197067"/>
              <a:gd name="connsiteX3929" fmla="*/ 12118170 w 13346215"/>
              <a:gd name="connsiteY3929" fmla="*/ 3331214 h 8197067"/>
              <a:gd name="connsiteX3930" fmla="*/ 12138662 w 13346215"/>
              <a:gd name="connsiteY3930" fmla="*/ 3331214 h 8197067"/>
              <a:gd name="connsiteX3931" fmla="*/ 12154718 w 13346215"/>
              <a:gd name="connsiteY3931" fmla="*/ 3315703 h 8197067"/>
              <a:gd name="connsiteX3932" fmla="*/ 12174062 w 13346215"/>
              <a:gd name="connsiteY3932" fmla="*/ 3252029 h 8197067"/>
              <a:gd name="connsiteX3933" fmla="*/ 12202734 w 13346215"/>
              <a:gd name="connsiteY3933" fmla="*/ 3275665 h 8197067"/>
              <a:gd name="connsiteX3934" fmla="*/ 12237226 w 13346215"/>
              <a:gd name="connsiteY3934" fmla="*/ 3293521 h 8197067"/>
              <a:gd name="connsiteX3935" fmla="*/ 12210570 w 13346215"/>
              <a:gd name="connsiteY3935" fmla="*/ 3364022 h 8197067"/>
              <a:gd name="connsiteX3936" fmla="*/ 12179490 w 13346215"/>
              <a:gd name="connsiteY3936" fmla="*/ 3398553 h 8197067"/>
              <a:gd name="connsiteX3937" fmla="*/ 12135866 w 13346215"/>
              <a:gd name="connsiteY3937" fmla="*/ 3407709 h 8197067"/>
              <a:gd name="connsiteX3938" fmla="*/ 12091548 w 13346215"/>
              <a:gd name="connsiteY3938" fmla="*/ 3407710 h 8197067"/>
              <a:gd name="connsiteX3939" fmla="*/ 12033518 w 13346215"/>
              <a:gd name="connsiteY3939" fmla="*/ 3384706 h 8197067"/>
              <a:gd name="connsiteX3940" fmla="*/ 12034478 w 13346215"/>
              <a:gd name="connsiteY3940" fmla="*/ 3305162 h 8197067"/>
              <a:gd name="connsiteX3941" fmla="*/ 12053278 w 13346215"/>
              <a:gd name="connsiteY3941" fmla="*/ 3229305 h 8197067"/>
              <a:gd name="connsiteX3942" fmla="*/ 11988502 w 13346215"/>
              <a:gd name="connsiteY3942" fmla="*/ 3233737 h 8197067"/>
              <a:gd name="connsiteX3943" fmla="*/ 11948098 w 13346215"/>
              <a:gd name="connsiteY3943" fmla="*/ 3304447 h 8197067"/>
              <a:gd name="connsiteX3944" fmla="*/ 11872236 w 13346215"/>
              <a:gd name="connsiteY3944" fmla="*/ 3366324 h 8197067"/>
              <a:gd name="connsiteX3945" fmla="*/ 11745773 w 13346215"/>
              <a:gd name="connsiteY3945" fmla="*/ 3411590 h 8197067"/>
              <a:gd name="connsiteX3946" fmla="*/ 11726068 w 13346215"/>
              <a:gd name="connsiteY3946" fmla="*/ 3376184 h 8197067"/>
              <a:gd name="connsiteX3947" fmla="*/ 11700962 w 13346215"/>
              <a:gd name="connsiteY3947" fmla="*/ 3342856 h 8197067"/>
              <a:gd name="connsiteX3948" fmla="*/ 11839042 w 13346215"/>
              <a:gd name="connsiteY3948" fmla="*/ 3290496 h 8197067"/>
              <a:gd name="connsiteX3949" fmla="*/ 11903134 w 13346215"/>
              <a:gd name="connsiteY3949" fmla="*/ 3224869 h 8197067"/>
              <a:gd name="connsiteX3950" fmla="*/ 11781806 w 13346215"/>
              <a:gd name="connsiteY3950" fmla="*/ 3229304 h 8197067"/>
              <a:gd name="connsiteX3951" fmla="*/ 11800654 w 13346215"/>
              <a:gd name="connsiteY3951" fmla="*/ 3155034 h 8197067"/>
              <a:gd name="connsiteX3952" fmla="*/ 11926962 w 13346215"/>
              <a:gd name="connsiteY3952" fmla="*/ 3155034 h 8197067"/>
              <a:gd name="connsiteX3953" fmla="*/ 11938604 w 13346215"/>
              <a:gd name="connsiteY3953" fmla="*/ 3108474 h 8197067"/>
              <a:gd name="connsiteX3954" fmla="*/ 7077079 w 13346215"/>
              <a:gd name="connsiteY3954" fmla="*/ 1922940 h 8197067"/>
              <a:gd name="connsiteX3955" fmla="*/ 7148020 w 13346215"/>
              <a:gd name="connsiteY3955" fmla="*/ 1955629 h 8197067"/>
              <a:gd name="connsiteX3956" fmla="*/ 7109015 w 13346215"/>
              <a:gd name="connsiteY3956" fmla="*/ 2014290 h 8197067"/>
              <a:gd name="connsiteX3957" fmla="*/ 7065439 w 13346215"/>
              <a:gd name="connsiteY3957" fmla="*/ 2072537 h 8197067"/>
              <a:gd name="connsiteX3958" fmla="*/ 6969002 w 13346215"/>
              <a:gd name="connsiteY3958" fmla="*/ 2450892 h 8197067"/>
              <a:gd name="connsiteX3959" fmla="*/ 6892601 w 13346215"/>
              <a:gd name="connsiteY3959" fmla="*/ 2450891 h 8197067"/>
              <a:gd name="connsiteX3960" fmla="*/ 6960137 w 13346215"/>
              <a:gd name="connsiteY3960" fmla="*/ 2189390 h 8197067"/>
              <a:gd name="connsiteX3961" fmla="*/ 6945724 w 13346215"/>
              <a:gd name="connsiteY3961" fmla="*/ 2202487 h 8197067"/>
              <a:gd name="connsiteX3962" fmla="*/ 6932978 w 13346215"/>
              <a:gd name="connsiteY3962" fmla="*/ 2211011 h 8197067"/>
              <a:gd name="connsiteX3963" fmla="*/ 6922683 w 13346215"/>
              <a:gd name="connsiteY3963" fmla="*/ 2166551 h 8197067"/>
              <a:gd name="connsiteX3964" fmla="*/ 6908663 w 13346215"/>
              <a:gd name="connsiteY3964" fmla="*/ 2121295 h 8197067"/>
              <a:gd name="connsiteX3965" fmla="*/ 6997000 w 13346215"/>
              <a:gd name="connsiteY3965" fmla="*/ 2034167 h 8197067"/>
              <a:gd name="connsiteX3966" fmla="*/ 7077079 w 13346215"/>
              <a:gd name="connsiteY3966" fmla="*/ 1922940 h 8197067"/>
              <a:gd name="connsiteX3967" fmla="*/ 11626650 w 13346215"/>
              <a:gd name="connsiteY3967" fmla="*/ 2991067 h 8197067"/>
              <a:gd name="connsiteX3968" fmla="*/ 11580106 w 13346215"/>
              <a:gd name="connsiteY3968" fmla="*/ 2991067 h 8197067"/>
              <a:gd name="connsiteX3969" fmla="*/ 11549662 w 13346215"/>
              <a:gd name="connsiteY3969" fmla="*/ 3114587 h 8197067"/>
              <a:gd name="connsiteX3970" fmla="*/ 11596176 w 13346215"/>
              <a:gd name="connsiteY3970" fmla="*/ 3114587 h 8197067"/>
              <a:gd name="connsiteX3971" fmla="*/ 3169568 w 13346215"/>
              <a:gd name="connsiteY3971" fmla="*/ 981693 h 8197067"/>
              <a:gd name="connsiteX3972" fmla="*/ 3111391 w 13346215"/>
              <a:gd name="connsiteY3972" fmla="*/ 1214377 h 8197067"/>
              <a:gd name="connsiteX3973" fmla="*/ 3002806 w 13346215"/>
              <a:gd name="connsiteY3973" fmla="*/ 1214378 h 8197067"/>
              <a:gd name="connsiteX3974" fmla="*/ 2997281 w 13346215"/>
              <a:gd name="connsiteY3974" fmla="*/ 1237090 h 8197067"/>
              <a:gd name="connsiteX3975" fmla="*/ 3125798 w 13346215"/>
              <a:gd name="connsiteY3975" fmla="*/ 1237090 h 8197067"/>
              <a:gd name="connsiteX3976" fmla="*/ 3107514 w 13346215"/>
              <a:gd name="connsiteY3976" fmla="*/ 1309670 h 8197067"/>
              <a:gd name="connsiteX3977" fmla="*/ 3010552 w 13346215"/>
              <a:gd name="connsiteY3977" fmla="*/ 1312998 h 8197067"/>
              <a:gd name="connsiteX3978" fmla="*/ 3048505 w 13346215"/>
              <a:gd name="connsiteY3978" fmla="*/ 1365675 h 8197067"/>
              <a:gd name="connsiteX3979" fmla="*/ 3098095 w 13346215"/>
              <a:gd name="connsiteY3979" fmla="*/ 1408805 h 8197067"/>
              <a:gd name="connsiteX3980" fmla="*/ 3064919 w 13346215"/>
              <a:gd name="connsiteY3980" fmla="*/ 1436024 h 8197067"/>
              <a:gd name="connsiteX3981" fmla="*/ 3033822 w 13346215"/>
              <a:gd name="connsiteY3981" fmla="*/ 1466982 h 8197067"/>
              <a:gd name="connsiteX3982" fmla="*/ 2997353 w 13346215"/>
              <a:gd name="connsiteY3982" fmla="*/ 1419887 h 8197067"/>
              <a:gd name="connsiteX3983" fmla="*/ 2967948 w 13346215"/>
              <a:gd name="connsiteY3983" fmla="*/ 1364481 h 8197067"/>
              <a:gd name="connsiteX3984" fmla="*/ 2935230 w 13346215"/>
              <a:gd name="connsiteY3984" fmla="*/ 1485819 h 8197067"/>
              <a:gd name="connsiteX3985" fmla="*/ 2856028 w 13346215"/>
              <a:gd name="connsiteY3985" fmla="*/ 1485820 h 8197067"/>
              <a:gd name="connsiteX3986" fmla="*/ 2886470 w 13346215"/>
              <a:gd name="connsiteY3986" fmla="*/ 1373344 h 8197067"/>
              <a:gd name="connsiteX3987" fmla="*/ 2825947 w 13346215"/>
              <a:gd name="connsiteY3987" fmla="*/ 1428612 h 8197067"/>
              <a:gd name="connsiteX3988" fmla="*/ 2764591 w 13346215"/>
              <a:gd name="connsiteY3988" fmla="*/ 1468090 h 8197067"/>
              <a:gd name="connsiteX3989" fmla="*/ 2746115 w 13346215"/>
              <a:gd name="connsiteY3989" fmla="*/ 1434776 h 8197067"/>
              <a:gd name="connsiteX3990" fmla="*/ 2723045 w 13346215"/>
              <a:gd name="connsiteY3990" fmla="*/ 1404372 h 8197067"/>
              <a:gd name="connsiteX3991" fmla="*/ 2666074 w 13346215"/>
              <a:gd name="connsiteY3991" fmla="*/ 1446111 h 8197067"/>
              <a:gd name="connsiteX3992" fmla="*/ 2635734 w 13346215"/>
              <a:gd name="connsiteY3992" fmla="*/ 1469013 h 8197067"/>
              <a:gd name="connsiteX3993" fmla="*/ 2621659 w 13346215"/>
              <a:gd name="connsiteY3993" fmla="*/ 1480834 h 8197067"/>
              <a:gd name="connsiteX3994" fmla="*/ 2605395 w 13346215"/>
              <a:gd name="connsiteY3994" fmla="*/ 1451259 h 8197067"/>
              <a:gd name="connsiteX3995" fmla="*/ 2584547 w 13346215"/>
              <a:gd name="connsiteY3995" fmla="*/ 1425428 h 8197067"/>
              <a:gd name="connsiteX3996" fmla="*/ 2614032 w 13346215"/>
              <a:gd name="connsiteY3996" fmla="*/ 1395511 h 8197067"/>
              <a:gd name="connsiteX3997" fmla="*/ 2639343 w 13346215"/>
              <a:gd name="connsiteY3997" fmla="*/ 1347345 h 8197067"/>
              <a:gd name="connsiteX3998" fmla="*/ 2675920 w 13346215"/>
              <a:gd name="connsiteY3998" fmla="*/ 1200509 h 8197067"/>
              <a:gd name="connsiteX3999" fmla="*/ 2616683 w 13346215"/>
              <a:gd name="connsiteY3999" fmla="*/ 1200509 h 8197067"/>
              <a:gd name="connsiteX4000" fmla="*/ 2634370 w 13346215"/>
              <a:gd name="connsiteY4000" fmla="*/ 1128480 h 8197067"/>
              <a:gd name="connsiteX4001" fmla="*/ 2770667 w 13346215"/>
              <a:gd name="connsiteY4001" fmla="*/ 1128480 h 8197067"/>
              <a:gd name="connsiteX4002" fmla="*/ 2720826 w 13346215"/>
              <a:gd name="connsiteY4002" fmla="*/ 1323534 h 8197067"/>
              <a:gd name="connsiteX4003" fmla="*/ 2761278 w 13346215"/>
              <a:gd name="connsiteY4003" fmla="*/ 1297469 h 8197067"/>
              <a:gd name="connsiteX4004" fmla="*/ 2761346 w 13346215"/>
              <a:gd name="connsiteY4004" fmla="*/ 1302807 h 8197067"/>
              <a:gd name="connsiteX4005" fmla="*/ 2761831 w 13346215"/>
              <a:gd name="connsiteY4005" fmla="*/ 1308560 h 8197067"/>
              <a:gd name="connsiteX4006" fmla="*/ 2781174 w 13346215"/>
              <a:gd name="connsiteY4006" fmla="*/ 1237090 h 8197067"/>
              <a:gd name="connsiteX4007" fmla="*/ 2918041 w 13346215"/>
              <a:gd name="connsiteY4007" fmla="*/ 1237089 h 8197067"/>
              <a:gd name="connsiteX4008" fmla="*/ 2923587 w 13346215"/>
              <a:gd name="connsiteY4008" fmla="*/ 1214377 h 8197067"/>
              <a:gd name="connsiteX4009" fmla="*/ 2810562 w 13346215"/>
              <a:gd name="connsiteY4009" fmla="*/ 1214377 h 8197067"/>
              <a:gd name="connsiteX4010" fmla="*/ 2868782 w 13346215"/>
              <a:gd name="connsiteY4010" fmla="*/ 981693 h 8197067"/>
              <a:gd name="connsiteX4011" fmla="*/ 11465436 w 13346215"/>
              <a:gd name="connsiteY4011" fmla="*/ 2914051 h 8197067"/>
              <a:gd name="connsiteX4012" fmla="*/ 11447138 w 13346215"/>
              <a:gd name="connsiteY4012" fmla="*/ 2986634 h 8197067"/>
              <a:gd name="connsiteX4013" fmla="*/ 11369054 w 13346215"/>
              <a:gd name="connsiteY4013" fmla="*/ 2991067 h 8197067"/>
              <a:gd name="connsiteX4014" fmla="*/ 11344590 w 13346215"/>
              <a:gd name="connsiteY4014" fmla="*/ 3041035 h 8197067"/>
              <a:gd name="connsiteX4015" fmla="*/ 11318046 w 13346215"/>
              <a:gd name="connsiteY4015" fmla="*/ 3090198 h 8197067"/>
              <a:gd name="connsiteX4016" fmla="*/ 11417822 w 13346215"/>
              <a:gd name="connsiteY4016" fmla="*/ 3085762 h 8197067"/>
              <a:gd name="connsiteX4017" fmla="*/ 11351868 w 13346215"/>
              <a:gd name="connsiteY4017" fmla="*/ 3350638 h 8197067"/>
              <a:gd name="connsiteX4018" fmla="*/ 11248268 w 13346215"/>
              <a:gd name="connsiteY4018" fmla="*/ 3350638 h 8197067"/>
              <a:gd name="connsiteX4019" fmla="*/ 11238286 w 13346215"/>
              <a:gd name="connsiteY4019" fmla="*/ 3389960 h 8197067"/>
              <a:gd name="connsiteX4020" fmla="*/ 11172386 w 13346215"/>
              <a:gd name="connsiteY4020" fmla="*/ 3389961 h 8197067"/>
              <a:gd name="connsiteX4021" fmla="*/ 11213332 w 13346215"/>
              <a:gd name="connsiteY4021" fmla="*/ 3234248 h 8197067"/>
              <a:gd name="connsiteX4022" fmla="*/ 11202106 w 13346215"/>
              <a:gd name="connsiteY4022" fmla="*/ 3244901 h 8197067"/>
              <a:gd name="connsiteX4023" fmla="*/ 11191722 w 13346215"/>
              <a:gd name="connsiteY4023" fmla="*/ 3251411 h 8197067"/>
              <a:gd name="connsiteX4024" fmla="*/ 11191802 w 13346215"/>
              <a:gd name="connsiteY4024" fmla="*/ 3220411 h 8197067"/>
              <a:gd name="connsiteX4025" fmla="*/ 11190906 w 13346215"/>
              <a:gd name="connsiteY4025" fmla="*/ 3182015 h 8197067"/>
              <a:gd name="connsiteX4026" fmla="*/ 11187310 w 13346215"/>
              <a:gd name="connsiteY4026" fmla="*/ 3148400 h 8197067"/>
              <a:gd name="connsiteX4027" fmla="*/ 11245006 w 13346215"/>
              <a:gd name="connsiteY4027" fmla="*/ 3075660 h 8197067"/>
              <a:gd name="connsiteX4028" fmla="*/ 11294780 w 13346215"/>
              <a:gd name="connsiteY4028" fmla="*/ 2982201 h 8197067"/>
              <a:gd name="connsiteX4029" fmla="*/ 11241060 w 13346215"/>
              <a:gd name="connsiteY4029" fmla="*/ 2986634 h 8197067"/>
              <a:gd name="connsiteX4030" fmla="*/ 11259358 w 13346215"/>
              <a:gd name="connsiteY4030" fmla="*/ 2914051 h 8197067"/>
              <a:gd name="connsiteX4031" fmla="*/ 7351847 w 13346215"/>
              <a:gd name="connsiteY4031" fmla="*/ 1932358 h 8197067"/>
              <a:gd name="connsiteX4032" fmla="*/ 7327469 w 13346215"/>
              <a:gd name="connsiteY4032" fmla="*/ 2029320 h 8197067"/>
              <a:gd name="connsiteX4033" fmla="*/ 7437727 w 13346215"/>
              <a:gd name="connsiteY4033" fmla="*/ 2029320 h 8197067"/>
              <a:gd name="connsiteX4034" fmla="*/ 7418336 w 13346215"/>
              <a:gd name="connsiteY4034" fmla="*/ 2107996 h 8197067"/>
              <a:gd name="connsiteX4035" fmla="*/ 7308079 w 13346215"/>
              <a:gd name="connsiteY4035" fmla="*/ 2107996 h 8197067"/>
              <a:gd name="connsiteX4036" fmla="*/ 7287578 w 13346215"/>
              <a:gd name="connsiteY4036" fmla="*/ 2188837 h 8197067"/>
              <a:gd name="connsiteX4037" fmla="*/ 7425538 w 13346215"/>
              <a:gd name="connsiteY4037" fmla="*/ 2188836 h 8197067"/>
              <a:gd name="connsiteX4038" fmla="*/ 7406146 w 13346215"/>
              <a:gd name="connsiteY4038" fmla="*/ 2267554 h 8197067"/>
              <a:gd name="connsiteX4039" fmla="*/ 7268185 w 13346215"/>
              <a:gd name="connsiteY4039" fmla="*/ 2267554 h 8197067"/>
              <a:gd name="connsiteX4040" fmla="*/ 7222199 w 13346215"/>
              <a:gd name="connsiteY4040" fmla="*/ 2450891 h 8197067"/>
              <a:gd name="connsiteX4041" fmla="*/ 7140814 w 13346215"/>
              <a:gd name="connsiteY4041" fmla="*/ 2450892 h 8197067"/>
              <a:gd name="connsiteX4042" fmla="*/ 7186738 w 13346215"/>
              <a:gd name="connsiteY4042" fmla="*/ 2267554 h 8197067"/>
              <a:gd name="connsiteX4043" fmla="*/ 7041607 w 13346215"/>
              <a:gd name="connsiteY4043" fmla="*/ 2267554 h 8197067"/>
              <a:gd name="connsiteX4044" fmla="*/ 7061006 w 13346215"/>
              <a:gd name="connsiteY4044" fmla="*/ 2188836 h 8197067"/>
              <a:gd name="connsiteX4045" fmla="*/ 7206127 w 13346215"/>
              <a:gd name="connsiteY4045" fmla="*/ 2188836 h 8197067"/>
              <a:gd name="connsiteX4046" fmla="*/ 7226631 w 13346215"/>
              <a:gd name="connsiteY4046" fmla="*/ 2107996 h 8197067"/>
              <a:gd name="connsiteX4047" fmla="*/ 7170149 w 13346215"/>
              <a:gd name="connsiteY4047" fmla="*/ 2112429 h 8197067"/>
              <a:gd name="connsiteX4048" fmla="*/ 7146699 w 13346215"/>
              <a:gd name="connsiteY4048" fmla="*/ 2147018 h 8197067"/>
              <a:gd name="connsiteX4049" fmla="*/ 7126959 w 13346215"/>
              <a:gd name="connsiteY4049" fmla="*/ 2174978 h 8197067"/>
              <a:gd name="connsiteX4050" fmla="*/ 7097515 w 13346215"/>
              <a:gd name="connsiteY4050" fmla="*/ 2150547 h 8197067"/>
              <a:gd name="connsiteX4051" fmla="*/ 7064329 w 13346215"/>
              <a:gd name="connsiteY4051" fmla="*/ 2129051 h 8197067"/>
              <a:gd name="connsiteX4052" fmla="*/ 7120235 w 13346215"/>
              <a:gd name="connsiteY4052" fmla="*/ 2050513 h 8197067"/>
              <a:gd name="connsiteX4053" fmla="*/ 7170702 w 13346215"/>
              <a:gd name="connsiteY4053" fmla="*/ 1952858 h 8197067"/>
              <a:gd name="connsiteX4054" fmla="*/ 7243805 w 13346215"/>
              <a:gd name="connsiteY4054" fmla="*/ 1977791 h 8197067"/>
              <a:gd name="connsiteX4055" fmla="*/ 7230370 w 13346215"/>
              <a:gd name="connsiteY4055" fmla="*/ 2005565 h 8197067"/>
              <a:gd name="connsiteX4056" fmla="*/ 7216104 w 13346215"/>
              <a:gd name="connsiteY4056" fmla="*/ 2033752 h 8197067"/>
              <a:gd name="connsiteX4057" fmla="*/ 7246022 w 13346215"/>
              <a:gd name="connsiteY4057" fmla="*/ 2029319 h 8197067"/>
              <a:gd name="connsiteX4058" fmla="*/ 7270400 w 13346215"/>
              <a:gd name="connsiteY4058" fmla="*/ 1932359 h 8197067"/>
              <a:gd name="connsiteX4059" fmla="*/ 8283841 w 13346215"/>
              <a:gd name="connsiteY4059" fmla="*/ 2143403 h 8197067"/>
              <a:gd name="connsiteX4060" fmla="*/ 8272202 w 13346215"/>
              <a:gd name="connsiteY4060" fmla="*/ 2189962 h 8197067"/>
              <a:gd name="connsiteX4061" fmla="*/ 8417303 w 13346215"/>
              <a:gd name="connsiteY4061" fmla="*/ 2189962 h 8197067"/>
              <a:gd name="connsiteX4062" fmla="*/ 8377476 w 13346215"/>
              <a:gd name="connsiteY4062" fmla="*/ 2347850 h 8197067"/>
              <a:gd name="connsiteX4063" fmla="*/ 8373455 w 13346215"/>
              <a:gd name="connsiteY4063" fmla="*/ 2364479 h 8197067"/>
              <a:gd name="connsiteX4064" fmla="*/ 8380249 w 13346215"/>
              <a:gd name="connsiteY4064" fmla="*/ 2366142 h 8197067"/>
              <a:gd name="connsiteX4065" fmla="*/ 8400741 w 13346215"/>
              <a:gd name="connsiteY4065" fmla="*/ 2366142 h 8197067"/>
              <a:gd name="connsiteX4066" fmla="*/ 8416796 w 13346215"/>
              <a:gd name="connsiteY4066" fmla="*/ 2350631 h 8197067"/>
              <a:gd name="connsiteX4067" fmla="*/ 8436140 w 13346215"/>
              <a:gd name="connsiteY4067" fmla="*/ 2286956 h 8197067"/>
              <a:gd name="connsiteX4068" fmla="*/ 8464812 w 13346215"/>
              <a:gd name="connsiteY4068" fmla="*/ 2310593 h 8197067"/>
              <a:gd name="connsiteX4069" fmla="*/ 8499304 w 13346215"/>
              <a:gd name="connsiteY4069" fmla="*/ 2328449 h 8197067"/>
              <a:gd name="connsiteX4070" fmla="*/ 8472648 w 13346215"/>
              <a:gd name="connsiteY4070" fmla="*/ 2398949 h 8197067"/>
              <a:gd name="connsiteX4071" fmla="*/ 8441569 w 13346215"/>
              <a:gd name="connsiteY4071" fmla="*/ 2433480 h 8197067"/>
              <a:gd name="connsiteX4072" fmla="*/ 8397945 w 13346215"/>
              <a:gd name="connsiteY4072" fmla="*/ 2442637 h 8197067"/>
              <a:gd name="connsiteX4073" fmla="*/ 8353627 w 13346215"/>
              <a:gd name="connsiteY4073" fmla="*/ 2442637 h 8197067"/>
              <a:gd name="connsiteX4074" fmla="*/ 8295598 w 13346215"/>
              <a:gd name="connsiteY4074" fmla="*/ 2419634 h 8197067"/>
              <a:gd name="connsiteX4075" fmla="*/ 8296556 w 13346215"/>
              <a:gd name="connsiteY4075" fmla="*/ 2340089 h 8197067"/>
              <a:gd name="connsiteX4076" fmla="*/ 8315356 w 13346215"/>
              <a:gd name="connsiteY4076" fmla="*/ 2264232 h 8197067"/>
              <a:gd name="connsiteX4077" fmla="*/ 8250580 w 13346215"/>
              <a:gd name="connsiteY4077" fmla="*/ 2268665 h 8197067"/>
              <a:gd name="connsiteX4078" fmla="*/ 8210176 w 13346215"/>
              <a:gd name="connsiteY4078" fmla="*/ 2339374 h 8197067"/>
              <a:gd name="connsiteX4079" fmla="*/ 8134314 w 13346215"/>
              <a:gd name="connsiteY4079" fmla="*/ 2401252 h 8197067"/>
              <a:gd name="connsiteX4080" fmla="*/ 8007852 w 13346215"/>
              <a:gd name="connsiteY4080" fmla="*/ 2446517 h 8197067"/>
              <a:gd name="connsiteX4081" fmla="*/ 7988147 w 13346215"/>
              <a:gd name="connsiteY4081" fmla="*/ 2411112 h 8197067"/>
              <a:gd name="connsiteX4082" fmla="*/ 7963042 w 13346215"/>
              <a:gd name="connsiteY4082" fmla="*/ 2377783 h 8197067"/>
              <a:gd name="connsiteX4083" fmla="*/ 8101119 w 13346215"/>
              <a:gd name="connsiteY4083" fmla="*/ 2325424 h 8197067"/>
              <a:gd name="connsiteX4084" fmla="*/ 8165214 w 13346215"/>
              <a:gd name="connsiteY4084" fmla="*/ 2259796 h 8197067"/>
              <a:gd name="connsiteX4085" fmla="*/ 8043885 w 13346215"/>
              <a:gd name="connsiteY4085" fmla="*/ 2264232 h 8197067"/>
              <a:gd name="connsiteX4086" fmla="*/ 8062734 w 13346215"/>
              <a:gd name="connsiteY4086" fmla="*/ 2189962 h 8197067"/>
              <a:gd name="connsiteX4087" fmla="*/ 8189042 w 13346215"/>
              <a:gd name="connsiteY4087" fmla="*/ 2189962 h 8197067"/>
              <a:gd name="connsiteX4088" fmla="*/ 8200683 w 13346215"/>
              <a:gd name="connsiteY4088" fmla="*/ 2143402 h 8197067"/>
              <a:gd name="connsiteX4089" fmla="*/ 3339156 w 13346215"/>
              <a:gd name="connsiteY4089" fmla="*/ 957868 h 8197067"/>
              <a:gd name="connsiteX4090" fmla="*/ 3410098 w 13346215"/>
              <a:gd name="connsiteY4090" fmla="*/ 990556 h 8197067"/>
              <a:gd name="connsiteX4091" fmla="*/ 3371094 w 13346215"/>
              <a:gd name="connsiteY4091" fmla="*/ 1049217 h 8197067"/>
              <a:gd name="connsiteX4092" fmla="*/ 3327517 w 13346215"/>
              <a:gd name="connsiteY4092" fmla="*/ 1107464 h 8197067"/>
              <a:gd name="connsiteX4093" fmla="*/ 3231079 w 13346215"/>
              <a:gd name="connsiteY4093" fmla="*/ 1485819 h 8197067"/>
              <a:gd name="connsiteX4094" fmla="*/ 3154676 w 13346215"/>
              <a:gd name="connsiteY4094" fmla="*/ 1485819 h 8197067"/>
              <a:gd name="connsiteX4095" fmla="*/ 3222214 w 13346215"/>
              <a:gd name="connsiteY4095" fmla="*/ 1224317 h 8197067"/>
              <a:gd name="connsiteX4096" fmla="*/ 3207802 w 13346215"/>
              <a:gd name="connsiteY4096" fmla="*/ 1237415 h 8197067"/>
              <a:gd name="connsiteX4097" fmla="*/ 3195056 w 13346215"/>
              <a:gd name="connsiteY4097" fmla="*/ 1245939 h 8197067"/>
              <a:gd name="connsiteX4098" fmla="*/ 3184761 w 13346215"/>
              <a:gd name="connsiteY4098" fmla="*/ 1201478 h 8197067"/>
              <a:gd name="connsiteX4099" fmla="*/ 3170739 w 13346215"/>
              <a:gd name="connsiteY4099" fmla="*/ 1156223 h 8197067"/>
              <a:gd name="connsiteX4100" fmla="*/ 3259078 w 13346215"/>
              <a:gd name="connsiteY4100" fmla="*/ 1069094 h 8197067"/>
              <a:gd name="connsiteX4101" fmla="*/ 3339156 w 13346215"/>
              <a:gd name="connsiteY4101" fmla="*/ 957868 h 8197067"/>
              <a:gd name="connsiteX4102" fmla="*/ 7888729 w 13346215"/>
              <a:gd name="connsiteY4102" fmla="*/ 2025995 h 8197067"/>
              <a:gd name="connsiteX4103" fmla="*/ 7842186 w 13346215"/>
              <a:gd name="connsiteY4103" fmla="*/ 2025995 h 8197067"/>
              <a:gd name="connsiteX4104" fmla="*/ 7811742 w 13346215"/>
              <a:gd name="connsiteY4104" fmla="*/ 2149515 h 8197067"/>
              <a:gd name="connsiteX4105" fmla="*/ 7858255 w 13346215"/>
              <a:gd name="connsiteY4105" fmla="*/ 2149515 h 8197067"/>
              <a:gd name="connsiteX4106" fmla="*/ 12110388 w 13346215"/>
              <a:gd name="connsiteY4106" fmla="*/ 3014890 h 8197067"/>
              <a:gd name="connsiteX4107" fmla="*/ 12160060 w 13346215"/>
              <a:gd name="connsiteY4107" fmla="*/ 3041265 h 8197067"/>
              <a:gd name="connsiteX4108" fmla="*/ 12210826 w 13346215"/>
              <a:gd name="connsiteY4108" fmla="*/ 3072305 h 8197067"/>
              <a:gd name="connsiteX4109" fmla="*/ 12251630 w 13346215"/>
              <a:gd name="connsiteY4109" fmla="*/ 3102379 h 8197067"/>
              <a:gd name="connsiteX4110" fmla="*/ 12185698 w 13346215"/>
              <a:gd name="connsiteY4110" fmla="*/ 3145056 h 8197067"/>
              <a:gd name="connsiteX4111" fmla="*/ 12150342 w 13346215"/>
              <a:gd name="connsiteY4111" fmla="*/ 3114963 h 8197067"/>
              <a:gd name="connsiteX4112" fmla="*/ 12102162 w 13346215"/>
              <a:gd name="connsiteY4112" fmla="*/ 3082783 h 8197067"/>
              <a:gd name="connsiteX4113" fmla="*/ 12051618 w 13346215"/>
              <a:gd name="connsiteY4113" fmla="*/ 3054188 h 8197067"/>
              <a:gd name="connsiteX4114" fmla="*/ 12483814 w 13346215"/>
              <a:gd name="connsiteY4114" fmla="*/ 3101325 h 8197067"/>
              <a:gd name="connsiteX4115" fmla="*/ 12422342 w 13346215"/>
              <a:gd name="connsiteY4115" fmla="*/ 3101325 h 8197067"/>
              <a:gd name="connsiteX4116" fmla="*/ 12408496 w 13346215"/>
              <a:gd name="connsiteY4116" fmla="*/ 3156675 h 8197067"/>
              <a:gd name="connsiteX4117" fmla="*/ 12469950 w 13346215"/>
              <a:gd name="connsiteY4117" fmla="*/ 3156675 h 8197067"/>
              <a:gd name="connsiteX4118" fmla="*/ 11766274 w 13346215"/>
              <a:gd name="connsiteY4118" fmla="*/ 2916269 h 8197067"/>
              <a:gd name="connsiteX4119" fmla="*/ 11747434 w 13346215"/>
              <a:gd name="connsiteY4119" fmla="*/ 2991067 h 8197067"/>
              <a:gd name="connsiteX4120" fmla="*/ 11703108 w 13346215"/>
              <a:gd name="connsiteY4120" fmla="*/ 2991067 h 8197067"/>
              <a:gd name="connsiteX4121" fmla="*/ 11672634 w 13346215"/>
              <a:gd name="connsiteY4121" fmla="*/ 3114587 h 8197067"/>
              <a:gd name="connsiteX4122" fmla="*/ 11728042 w 13346215"/>
              <a:gd name="connsiteY4122" fmla="*/ 3114587 h 8197067"/>
              <a:gd name="connsiteX4123" fmla="*/ 11709204 w 13346215"/>
              <a:gd name="connsiteY4123" fmla="*/ 3190515 h 8197067"/>
              <a:gd name="connsiteX4124" fmla="*/ 11653798 w 13346215"/>
              <a:gd name="connsiteY4124" fmla="*/ 3190515 h 8197067"/>
              <a:gd name="connsiteX4125" fmla="*/ 11597284 w 13346215"/>
              <a:gd name="connsiteY4125" fmla="*/ 3416517 h 8197067"/>
              <a:gd name="connsiteX4126" fmla="*/ 11520882 w 13346215"/>
              <a:gd name="connsiteY4126" fmla="*/ 3416517 h 8197067"/>
              <a:gd name="connsiteX4127" fmla="*/ 11577336 w 13346215"/>
              <a:gd name="connsiteY4127" fmla="*/ 3190515 h 8197067"/>
              <a:gd name="connsiteX4128" fmla="*/ 11528090 w 13346215"/>
              <a:gd name="connsiteY4128" fmla="*/ 3194931 h 8197067"/>
              <a:gd name="connsiteX4129" fmla="*/ 11498604 w 13346215"/>
              <a:gd name="connsiteY4129" fmla="*/ 3277687 h 8197067"/>
              <a:gd name="connsiteX4130" fmla="*/ 11457434 w 13346215"/>
              <a:gd name="connsiteY4130" fmla="*/ 3356506 h 8197067"/>
              <a:gd name="connsiteX4131" fmla="*/ 11400654 w 13346215"/>
              <a:gd name="connsiteY4131" fmla="*/ 3421503 h 8197067"/>
              <a:gd name="connsiteX4132" fmla="*/ 11376678 w 13346215"/>
              <a:gd name="connsiteY4132" fmla="*/ 3393970 h 8197067"/>
              <a:gd name="connsiteX4133" fmla="*/ 11348540 w 13346215"/>
              <a:gd name="connsiteY4133" fmla="*/ 3368930 h 8197067"/>
              <a:gd name="connsiteX4134" fmla="*/ 11412882 w 13346215"/>
              <a:gd name="connsiteY4134" fmla="*/ 3284960 h 8197067"/>
              <a:gd name="connsiteX4135" fmla="*/ 11454346 w 13346215"/>
              <a:gd name="connsiteY4135" fmla="*/ 3186097 h 8197067"/>
              <a:gd name="connsiteX4136" fmla="*/ 11407308 w 13346215"/>
              <a:gd name="connsiteY4136" fmla="*/ 3190515 h 8197067"/>
              <a:gd name="connsiteX4137" fmla="*/ 11426108 w 13346215"/>
              <a:gd name="connsiteY4137" fmla="*/ 3114587 h 8197067"/>
              <a:gd name="connsiteX4138" fmla="*/ 11474310 w 13346215"/>
              <a:gd name="connsiteY4138" fmla="*/ 3114587 h 8197067"/>
              <a:gd name="connsiteX4139" fmla="*/ 11504806 w 13346215"/>
              <a:gd name="connsiteY4139" fmla="*/ 2991067 h 8197067"/>
              <a:gd name="connsiteX4140" fmla="*/ 11470426 w 13346215"/>
              <a:gd name="connsiteY4140" fmla="*/ 2991067 h 8197067"/>
              <a:gd name="connsiteX4141" fmla="*/ 11489278 w 13346215"/>
              <a:gd name="connsiteY4141" fmla="*/ 2916269 h 8197067"/>
              <a:gd name="connsiteX4142" fmla="*/ 7727522 w 13346215"/>
              <a:gd name="connsiteY4142" fmla="*/ 1948980 h 8197067"/>
              <a:gd name="connsiteX4143" fmla="*/ 7709225 w 13346215"/>
              <a:gd name="connsiteY4143" fmla="*/ 2021564 h 8197067"/>
              <a:gd name="connsiteX4144" fmla="*/ 7631140 w 13346215"/>
              <a:gd name="connsiteY4144" fmla="*/ 2025996 h 8197067"/>
              <a:gd name="connsiteX4145" fmla="*/ 7606677 w 13346215"/>
              <a:gd name="connsiteY4145" fmla="*/ 2075964 h 8197067"/>
              <a:gd name="connsiteX4146" fmla="*/ 7580134 w 13346215"/>
              <a:gd name="connsiteY4146" fmla="*/ 2125127 h 8197067"/>
              <a:gd name="connsiteX4147" fmla="*/ 7679907 w 13346215"/>
              <a:gd name="connsiteY4147" fmla="*/ 2120691 h 8197067"/>
              <a:gd name="connsiteX4148" fmla="*/ 7613954 w 13346215"/>
              <a:gd name="connsiteY4148" fmla="*/ 2385568 h 8197067"/>
              <a:gd name="connsiteX4149" fmla="*/ 7510353 w 13346215"/>
              <a:gd name="connsiteY4149" fmla="*/ 2385568 h 8197067"/>
              <a:gd name="connsiteX4150" fmla="*/ 7500374 w 13346215"/>
              <a:gd name="connsiteY4150" fmla="*/ 2424890 h 8197067"/>
              <a:gd name="connsiteX4151" fmla="*/ 7434473 w 13346215"/>
              <a:gd name="connsiteY4151" fmla="*/ 2424890 h 8197067"/>
              <a:gd name="connsiteX4152" fmla="*/ 7475418 w 13346215"/>
              <a:gd name="connsiteY4152" fmla="*/ 2269178 h 8197067"/>
              <a:gd name="connsiteX4153" fmla="*/ 7464192 w 13346215"/>
              <a:gd name="connsiteY4153" fmla="*/ 2279831 h 8197067"/>
              <a:gd name="connsiteX4154" fmla="*/ 7453809 w 13346215"/>
              <a:gd name="connsiteY4154" fmla="*/ 2286340 h 8197067"/>
              <a:gd name="connsiteX4155" fmla="*/ 7453888 w 13346215"/>
              <a:gd name="connsiteY4155" fmla="*/ 2255341 h 8197067"/>
              <a:gd name="connsiteX4156" fmla="*/ 7452991 w 13346215"/>
              <a:gd name="connsiteY4156" fmla="*/ 2216944 h 8197067"/>
              <a:gd name="connsiteX4157" fmla="*/ 7449396 w 13346215"/>
              <a:gd name="connsiteY4157" fmla="*/ 2183330 h 8197067"/>
              <a:gd name="connsiteX4158" fmla="*/ 7507093 w 13346215"/>
              <a:gd name="connsiteY4158" fmla="*/ 2110589 h 8197067"/>
              <a:gd name="connsiteX4159" fmla="*/ 7556866 w 13346215"/>
              <a:gd name="connsiteY4159" fmla="*/ 2017131 h 8197067"/>
              <a:gd name="connsiteX4160" fmla="*/ 7503147 w 13346215"/>
              <a:gd name="connsiteY4160" fmla="*/ 2021564 h 8197067"/>
              <a:gd name="connsiteX4161" fmla="*/ 7521442 w 13346215"/>
              <a:gd name="connsiteY4161" fmla="*/ 1948980 h 8197067"/>
              <a:gd name="connsiteX4162" fmla="*/ 3613925 w 13346215"/>
              <a:gd name="connsiteY4162" fmla="*/ 967286 h 8197067"/>
              <a:gd name="connsiteX4163" fmla="*/ 3589548 w 13346215"/>
              <a:gd name="connsiteY4163" fmla="*/ 1064247 h 8197067"/>
              <a:gd name="connsiteX4164" fmla="*/ 3699805 w 13346215"/>
              <a:gd name="connsiteY4164" fmla="*/ 1064247 h 8197067"/>
              <a:gd name="connsiteX4165" fmla="*/ 3680413 w 13346215"/>
              <a:gd name="connsiteY4165" fmla="*/ 1142923 h 8197067"/>
              <a:gd name="connsiteX4166" fmla="*/ 3570155 w 13346215"/>
              <a:gd name="connsiteY4166" fmla="*/ 1142924 h 8197067"/>
              <a:gd name="connsiteX4167" fmla="*/ 3549655 w 13346215"/>
              <a:gd name="connsiteY4167" fmla="*/ 1223764 h 8197067"/>
              <a:gd name="connsiteX4168" fmla="*/ 3687616 w 13346215"/>
              <a:gd name="connsiteY4168" fmla="*/ 1223764 h 8197067"/>
              <a:gd name="connsiteX4169" fmla="*/ 3668224 w 13346215"/>
              <a:gd name="connsiteY4169" fmla="*/ 1302482 h 8197067"/>
              <a:gd name="connsiteX4170" fmla="*/ 3530263 w 13346215"/>
              <a:gd name="connsiteY4170" fmla="*/ 1302481 h 8197067"/>
              <a:gd name="connsiteX4171" fmla="*/ 3484275 w 13346215"/>
              <a:gd name="connsiteY4171" fmla="*/ 1485819 h 8197067"/>
              <a:gd name="connsiteX4172" fmla="*/ 3402892 w 13346215"/>
              <a:gd name="connsiteY4172" fmla="*/ 1485819 h 8197067"/>
              <a:gd name="connsiteX4173" fmla="*/ 3448814 w 13346215"/>
              <a:gd name="connsiteY4173" fmla="*/ 1302481 h 8197067"/>
              <a:gd name="connsiteX4174" fmla="*/ 3303684 w 13346215"/>
              <a:gd name="connsiteY4174" fmla="*/ 1302482 h 8197067"/>
              <a:gd name="connsiteX4175" fmla="*/ 3323084 w 13346215"/>
              <a:gd name="connsiteY4175" fmla="*/ 1223764 h 8197067"/>
              <a:gd name="connsiteX4176" fmla="*/ 3468206 w 13346215"/>
              <a:gd name="connsiteY4176" fmla="*/ 1223764 h 8197067"/>
              <a:gd name="connsiteX4177" fmla="*/ 3488708 w 13346215"/>
              <a:gd name="connsiteY4177" fmla="*/ 1142923 h 8197067"/>
              <a:gd name="connsiteX4178" fmla="*/ 3432226 w 13346215"/>
              <a:gd name="connsiteY4178" fmla="*/ 1147356 h 8197067"/>
              <a:gd name="connsiteX4179" fmla="*/ 3408777 w 13346215"/>
              <a:gd name="connsiteY4179" fmla="*/ 1181945 h 8197067"/>
              <a:gd name="connsiteX4180" fmla="*/ 3389037 w 13346215"/>
              <a:gd name="connsiteY4180" fmla="*/ 1209905 h 8197067"/>
              <a:gd name="connsiteX4181" fmla="*/ 3359592 w 13346215"/>
              <a:gd name="connsiteY4181" fmla="*/ 1185474 h 8197067"/>
              <a:gd name="connsiteX4182" fmla="*/ 3326406 w 13346215"/>
              <a:gd name="connsiteY4182" fmla="*/ 1163979 h 8197067"/>
              <a:gd name="connsiteX4183" fmla="*/ 3382312 w 13346215"/>
              <a:gd name="connsiteY4183" fmla="*/ 1085440 h 8197067"/>
              <a:gd name="connsiteX4184" fmla="*/ 3432779 w 13346215"/>
              <a:gd name="connsiteY4184" fmla="*/ 987786 h 8197067"/>
              <a:gd name="connsiteX4185" fmla="*/ 3505883 w 13346215"/>
              <a:gd name="connsiteY4185" fmla="*/ 1012719 h 8197067"/>
              <a:gd name="connsiteX4186" fmla="*/ 3492448 w 13346215"/>
              <a:gd name="connsiteY4186" fmla="*/ 1040492 h 8197067"/>
              <a:gd name="connsiteX4187" fmla="*/ 3478180 w 13346215"/>
              <a:gd name="connsiteY4187" fmla="*/ 1068680 h 8197067"/>
              <a:gd name="connsiteX4188" fmla="*/ 3508100 w 13346215"/>
              <a:gd name="connsiteY4188" fmla="*/ 1064247 h 8197067"/>
              <a:gd name="connsiteX4189" fmla="*/ 3532478 w 13346215"/>
              <a:gd name="connsiteY4189" fmla="*/ 967286 h 8197067"/>
              <a:gd name="connsiteX4190" fmla="*/ 4545925 w 13346215"/>
              <a:gd name="connsiteY4190" fmla="*/ 1178331 h 8197067"/>
              <a:gd name="connsiteX4191" fmla="*/ 4534286 w 13346215"/>
              <a:gd name="connsiteY4191" fmla="*/ 1224891 h 8197067"/>
              <a:gd name="connsiteX4192" fmla="*/ 4679388 w 13346215"/>
              <a:gd name="connsiteY4192" fmla="*/ 1224891 h 8197067"/>
              <a:gd name="connsiteX4193" fmla="*/ 4639560 w 13346215"/>
              <a:gd name="connsiteY4193" fmla="*/ 1382780 h 8197067"/>
              <a:gd name="connsiteX4194" fmla="*/ 4635540 w 13346215"/>
              <a:gd name="connsiteY4194" fmla="*/ 1399408 h 8197067"/>
              <a:gd name="connsiteX4195" fmla="*/ 4642335 w 13346215"/>
              <a:gd name="connsiteY4195" fmla="*/ 1401071 h 8197067"/>
              <a:gd name="connsiteX4196" fmla="*/ 4662826 w 13346215"/>
              <a:gd name="connsiteY4196" fmla="*/ 1401071 h 8197067"/>
              <a:gd name="connsiteX4197" fmla="*/ 4678880 w 13346215"/>
              <a:gd name="connsiteY4197" fmla="*/ 1385559 h 8197067"/>
              <a:gd name="connsiteX4198" fmla="*/ 4698224 w 13346215"/>
              <a:gd name="connsiteY4198" fmla="*/ 1321886 h 8197067"/>
              <a:gd name="connsiteX4199" fmla="*/ 4726896 w 13346215"/>
              <a:gd name="connsiteY4199" fmla="*/ 1345522 h 8197067"/>
              <a:gd name="connsiteX4200" fmla="*/ 4761388 w 13346215"/>
              <a:gd name="connsiteY4200" fmla="*/ 1363378 h 8197067"/>
              <a:gd name="connsiteX4201" fmla="*/ 4734733 w 13346215"/>
              <a:gd name="connsiteY4201" fmla="*/ 1433879 h 8197067"/>
              <a:gd name="connsiteX4202" fmla="*/ 4703654 w 13346215"/>
              <a:gd name="connsiteY4202" fmla="*/ 1468409 h 8197067"/>
              <a:gd name="connsiteX4203" fmla="*/ 4660028 w 13346215"/>
              <a:gd name="connsiteY4203" fmla="*/ 1477566 h 8197067"/>
              <a:gd name="connsiteX4204" fmla="*/ 4615711 w 13346215"/>
              <a:gd name="connsiteY4204" fmla="*/ 1477566 h 8197067"/>
              <a:gd name="connsiteX4205" fmla="*/ 4557683 w 13346215"/>
              <a:gd name="connsiteY4205" fmla="*/ 1454563 h 8197067"/>
              <a:gd name="connsiteX4206" fmla="*/ 4558639 w 13346215"/>
              <a:gd name="connsiteY4206" fmla="*/ 1375018 h 8197067"/>
              <a:gd name="connsiteX4207" fmla="*/ 4577441 w 13346215"/>
              <a:gd name="connsiteY4207" fmla="*/ 1299161 h 8197067"/>
              <a:gd name="connsiteX4208" fmla="*/ 4512664 w 13346215"/>
              <a:gd name="connsiteY4208" fmla="*/ 1303594 h 8197067"/>
              <a:gd name="connsiteX4209" fmla="*/ 4472261 w 13346215"/>
              <a:gd name="connsiteY4209" fmla="*/ 1374303 h 8197067"/>
              <a:gd name="connsiteX4210" fmla="*/ 4396398 w 13346215"/>
              <a:gd name="connsiteY4210" fmla="*/ 1436181 h 8197067"/>
              <a:gd name="connsiteX4211" fmla="*/ 4269937 w 13346215"/>
              <a:gd name="connsiteY4211" fmla="*/ 1481447 h 8197067"/>
              <a:gd name="connsiteX4212" fmla="*/ 4250231 w 13346215"/>
              <a:gd name="connsiteY4212" fmla="*/ 1446041 h 8197067"/>
              <a:gd name="connsiteX4213" fmla="*/ 4225128 w 13346215"/>
              <a:gd name="connsiteY4213" fmla="*/ 1412712 h 8197067"/>
              <a:gd name="connsiteX4214" fmla="*/ 4363203 w 13346215"/>
              <a:gd name="connsiteY4214" fmla="*/ 1360353 h 8197067"/>
              <a:gd name="connsiteX4215" fmla="*/ 4427299 w 13346215"/>
              <a:gd name="connsiteY4215" fmla="*/ 1294726 h 8197067"/>
              <a:gd name="connsiteX4216" fmla="*/ 4305969 w 13346215"/>
              <a:gd name="connsiteY4216" fmla="*/ 1299161 h 8197067"/>
              <a:gd name="connsiteX4217" fmla="*/ 4324820 w 13346215"/>
              <a:gd name="connsiteY4217" fmla="*/ 1224891 h 8197067"/>
              <a:gd name="connsiteX4218" fmla="*/ 4451126 w 13346215"/>
              <a:gd name="connsiteY4218" fmla="*/ 1224891 h 8197067"/>
              <a:gd name="connsiteX4219" fmla="*/ 4462767 w 13346215"/>
              <a:gd name="connsiteY4219" fmla="*/ 1178332 h 8197067"/>
              <a:gd name="connsiteX4220" fmla="*/ 4150812 w 13346215"/>
              <a:gd name="connsiteY4220" fmla="*/ 1060924 h 8197067"/>
              <a:gd name="connsiteX4221" fmla="*/ 4104271 w 13346215"/>
              <a:gd name="connsiteY4221" fmla="*/ 1060924 h 8197067"/>
              <a:gd name="connsiteX4222" fmla="*/ 4073826 w 13346215"/>
              <a:gd name="connsiteY4222" fmla="*/ 1184444 h 8197067"/>
              <a:gd name="connsiteX4223" fmla="*/ 4120339 w 13346215"/>
              <a:gd name="connsiteY4223" fmla="*/ 1184444 h 8197067"/>
              <a:gd name="connsiteX4224" fmla="*/ 8372466 w 13346215"/>
              <a:gd name="connsiteY4224" fmla="*/ 2049818 h 8197067"/>
              <a:gd name="connsiteX4225" fmla="*/ 8422138 w 13346215"/>
              <a:gd name="connsiteY4225" fmla="*/ 2076193 h 8197067"/>
              <a:gd name="connsiteX4226" fmla="*/ 8472905 w 13346215"/>
              <a:gd name="connsiteY4226" fmla="*/ 2107233 h 8197067"/>
              <a:gd name="connsiteX4227" fmla="*/ 8513709 w 13346215"/>
              <a:gd name="connsiteY4227" fmla="*/ 2137307 h 8197067"/>
              <a:gd name="connsiteX4228" fmla="*/ 8447776 w 13346215"/>
              <a:gd name="connsiteY4228" fmla="*/ 2179983 h 8197067"/>
              <a:gd name="connsiteX4229" fmla="*/ 8412422 w 13346215"/>
              <a:gd name="connsiteY4229" fmla="*/ 2149891 h 8197067"/>
              <a:gd name="connsiteX4230" fmla="*/ 8364240 w 13346215"/>
              <a:gd name="connsiteY4230" fmla="*/ 2117711 h 8197067"/>
              <a:gd name="connsiteX4231" fmla="*/ 8313696 w 13346215"/>
              <a:gd name="connsiteY4231" fmla="*/ 2089116 h 8197067"/>
              <a:gd name="connsiteX4232" fmla="*/ 8745894 w 13346215"/>
              <a:gd name="connsiteY4232" fmla="*/ 2136252 h 8197067"/>
              <a:gd name="connsiteX4233" fmla="*/ 8684421 w 13346215"/>
              <a:gd name="connsiteY4233" fmla="*/ 2136252 h 8197067"/>
              <a:gd name="connsiteX4234" fmla="*/ 8670574 w 13346215"/>
              <a:gd name="connsiteY4234" fmla="*/ 2191603 h 8197067"/>
              <a:gd name="connsiteX4235" fmla="*/ 8732030 w 13346215"/>
              <a:gd name="connsiteY4235" fmla="*/ 2191603 h 8197067"/>
              <a:gd name="connsiteX4236" fmla="*/ 8028351 w 13346215"/>
              <a:gd name="connsiteY4236" fmla="*/ 1951196 h 8197067"/>
              <a:gd name="connsiteX4237" fmla="*/ 8009515 w 13346215"/>
              <a:gd name="connsiteY4237" fmla="*/ 2025995 h 8197067"/>
              <a:gd name="connsiteX4238" fmla="*/ 7965187 w 13346215"/>
              <a:gd name="connsiteY4238" fmla="*/ 2025995 h 8197067"/>
              <a:gd name="connsiteX4239" fmla="*/ 7934714 w 13346215"/>
              <a:gd name="connsiteY4239" fmla="*/ 2149515 h 8197067"/>
              <a:gd name="connsiteX4240" fmla="*/ 7990120 w 13346215"/>
              <a:gd name="connsiteY4240" fmla="*/ 2149515 h 8197067"/>
              <a:gd name="connsiteX4241" fmla="*/ 7971283 w 13346215"/>
              <a:gd name="connsiteY4241" fmla="*/ 2225443 h 8197067"/>
              <a:gd name="connsiteX4242" fmla="*/ 7915877 w 13346215"/>
              <a:gd name="connsiteY4242" fmla="*/ 2225443 h 8197067"/>
              <a:gd name="connsiteX4243" fmla="*/ 7859363 w 13346215"/>
              <a:gd name="connsiteY4243" fmla="*/ 2451445 h 8197067"/>
              <a:gd name="connsiteX4244" fmla="*/ 7782962 w 13346215"/>
              <a:gd name="connsiteY4244" fmla="*/ 2451445 h 8197067"/>
              <a:gd name="connsiteX4245" fmla="*/ 7839416 w 13346215"/>
              <a:gd name="connsiteY4245" fmla="*/ 2225443 h 8197067"/>
              <a:gd name="connsiteX4246" fmla="*/ 7790171 w 13346215"/>
              <a:gd name="connsiteY4246" fmla="*/ 2229859 h 8197067"/>
              <a:gd name="connsiteX4247" fmla="*/ 7760684 w 13346215"/>
              <a:gd name="connsiteY4247" fmla="*/ 2312614 h 8197067"/>
              <a:gd name="connsiteX4248" fmla="*/ 7719517 w 13346215"/>
              <a:gd name="connsiteY4248" fmla="*/ 2391435 h 8197067"/>
              <a:gd name="connsiteX4249" fmla="*/ 7662738 w 13346215"/>
              <a:gd name="connsiteY4249" fmla="*/ 2456431 h 8197067"/>
              <a:gd name="connsiteX4250" fmla="*/ 7638762 w 13346215"/>
              <a:gd name="connsiteY4250" fmla="*/ 2428898 h 8197067"/>
              <a:gd name="connsiteX4251" fmla="*/ 7610624 w 13346215"/>
              <a:gd name="connsiteY4251" fmla="*/ 2403859 h 8197067"/>
              <a:gd name="connsiteX4252" fmla="*/ 7674967 w 13346215"/>
              <a:gd name="connsiteY4252" fmla="*/ 2319889 h 8197067"/>
              <a:gd name="connsiteX4253" fmla="*/ 7716431 w 13346215"/>
              <a:gd name="connsiteY4253" fmla="*/ 2221026 h 8197067"/>
              <a:gd name="connsiteX4254" fmla="*/ 7669390 w 13346215"/>
              <a:gd name="connsiteY4254" fmla="*/ 2225444 h 8197067"/>
              <a:gd name="connsiteX4255" fmla="*/ 7688192 w 13346215"/>
              <a:gd name="connsiteY4255" fmla="*/ 2149516 h 8197067"/>
              <a:gd name="connsiteX4256" fmla="*/ 7736391 w 13346215"/>
              <a:gd name="connsiteY4256" fmla="*/ 2149516 h 8197067"/>
              <a:gd name="connsiteX4257" fmla="*/ 7766888 w 13346215"/>
              <a:gd name="connsiteY4257" fmla="*/ 2025996 h 8197067"/>
              <a:gd name="connsiteX4258" fmla="*/ 7732511 w 13346215"/>
              <a:gd name="connsiteY4258" fmla="*/ 2025996 h 8197067"/>
              <a:gd name="connsiteX4259" fmla="*/ 7751363 w 13346215"/>
              <a:gd name="connsiteY4259" fmla="*/ 1951198 h 8197067"/>
              <a:gd name="connsiteX4260" fmla="*/ 3989599 w 13346215"/>
              <a:gd name="connsiteY4260" fmla="*/ 983908 h 8197067"/>
              <a:gd name="connsiteX4261" fmla="*/ 3971302 w 13346215"/>
              <a:gd name="connsiteY4261" fmla="*/ 1056491 h 8197067"/>
              <a:gd name="connsiteX4262" fmla="*/ 3893217 w 13346215"/>
              <a:gd name="connsiteY4262" fmla="*/ 1060924 h 8197067"/>
              <a:gd name="connsiteX4263" fmla="*/ 3868752 w 13346215"/>
              <a:gd name="connsiteY4263" fmla="*/ 1110892 h 8197067"/>
              <a:gd name="connsiteX4264" fmla="*/ 3842210 w 13346215"/>
              <a:gd name="connsiteY4264" fmla="*/ 1160054 h 8197067"/>
              <a:gd name="connsiteX4265" fmla="*/ 3941985 w 13346215"/>
              <a:gd name="connsiteY4265" fmla="*/ 1155619 h 8197067"/>
              <a:gd name="connsiteX4266" fmla="*/ 3876032 w 13346215"/>
              <a:gd name="connsiteY4266" fmla="*/ 1420495 h 8197067"/>
              <a:gd name="connsiteX4267" fmla="*/ 3772431 w 13346215"/>
              <a:gd name="connsiteY4267" fmla="*/ 1420495 h 8197067"/>
              <a:gd name="connsiteX4268" fmla="*/ 3762451 w 13346215"/>
              <a:gd name="connsiteY4268" fmla="*/ 1459818 h 8197067"/>
              <a:gd name="connsiteX4269" fmla="*/ 3696551 w 13346215"/>
              <a:gd name="connsiteY4269" fmla="*/ 1459817 h 8197067"/>
              <a:gd name="connsiteX4270" fmla="*/ 3737496 w 13346215"/>
              <a:gd name="connsiteY4270" fmla="*/ 1304105 h 8197067"/>
              <a:gd name="connsiteX4271" fmla="*/ 3726269 w 13346215"/>
              <a:gd name="connsiteY4271" fmla="*/ 1314758 h 8197067"/>
              <a:gd name="connsiteX4272" fmla="*/ 3715886 w 13346215"/>
              <a:gd name="connsiteY4272" fmla="*/ 1321268 h 8197067"/>
              <a:gd name="connsiteX4273" fmla="*/ 3715966 w 13346215"/>
              <a:gd name="connsiteY4273" fmla="*/ 1290269 h 8197067"/>
              <a:gd name="connsiteX4274" fmla="*/ 3715069 w 13346215"/>
              <a:gd name="connsiteY4274" fmla="*/ 1251872 h 8197067"/>
              <a:gd name="connsiteX4275" fmla="*/ 3711473 w 13346215"/>
              <a:gd name="connsiteY4275" fmla="*/ 1218257 h 8197067"/>
              <a:gd name="connsiteX4276" fmla="*/ 3769169 w 13346215"/>
              <a:gd name="connsiteY4276" fmla="*/ 1145517 h 8197067"/>
              <a:gd name="connsiteX4277" fmla="*/ 3818943 w 13346215"/>
              <a:gd name="connsiteY4277" fmla="*/ 1052058 h 8197067"/>
              <a:gd name="connsiteX4278" fmla="*/ 3765224 w 13346215"/>
              <a:gd name="connsiteY4278" fmla="*/ 1056491 h 8197067"/>
              <a:gd name="connsiteX4279" fmla="*/ 3783520 w 13346215"/>
              <a:gd name="connsiteY4279" fmla="*/ 983908 h 8197067"/>
              <a:gd name="connsiteX4280" fmla="*/ 12102624 w 13346215"/>
              <a:gd name="connsiteY4280" fmla="*/ 2887456 h 8197067"/>
              <a:gd name="connsiteX4281" fmla="*/ 12108722 w 13346215"/>
              <a:gd name="connsiteY4281" fmla="*/ 2916892 h 8197067"/>
              <a:gd name="connsiteX4282" fmla="*/ 12113158 w 13346215"/>
              <a:gd name="connsiteY4282" fmla="*/ 2946742 h 8197067"/>
              <a:gd name="connsiteX4283" fmla="*/ 12307590 w 13346215"/>
              <a:gd name="connsiteY4283" fmla="*/ 2942309 h 8197067"/>
              <a:gd name="connsiteX4284" fmla="*/ 12279888 w 13346215"/>
              <a:gd name="connsiteY4284" fmla="*/ 3054188 h 8197067"/>
              <a:gd name="connsiteX4285" fmla="*/ 12194562 w 13346215"/>
              <a:gd name="connsiteY4285" fmla="*/ 3054188 h 8197067"/>
              <a:gd name="connsiteX4286" fmla="*/ 12205090 w 13346215"/>
              <a:gd name="connsiteY4286" fmla="*/ 3011567 h 8197067"/>
              <a:gd name="connsiteX4287" fmla="*/ 11879914 w 13346215"/>
              <a:gd name="connsiteY4287" fmla="*/ 3011567 h 8197067"/>
              <a:gd name="connsiteX4288" fmla="*/ 11867732 w 13346215"/>
              <a:gd name="connsiteY4288" fmla="*/ 3060812 h 8197067"/>
              <a:gd name="connsiteX4289" fmla="*/ 11919634 w 13346215"/>
              <a:gd name="connsiteY4289" fmla="*/ 3037940 h 8197067"/>
              <a:gd name="connsiteX4290" fmla="*/ 11967434 w 13346215"/>
              <a:gd name="connsiteY4290" fmla="*/ 3012119 h 8197067"/>
              <a:gd name="connsiteX4291" fmla="*/ 12026738 w 13346215"/>
              <a:gd name="connsiteY4291" fmla="*/ 3055293 h 8197067"/>
              <a:gd name="connsiteX4292" fmla="*/ 11929206 w 13346215"/>
              <a:gd name="connsiteY4292" fmla="*/ 3109379 h 8197067"/>
              <a:gd name="connsiteX4293" fmla="*/ 11831698 w 13346215"/>
              <a:gd name="connsiteY4293" fmla="*/ 3148936 h 8197067"/>
              <a:gd name="connsiteX4294" fmla="*/ 11787350 w 13346215"/>
              <a:gd name="connsiteY4294" fmla="*/ 3087968 h 8197067"/>
              <a:gd name="connsiteX4295" fmla="*/ 11825046 w 13346215"/>
              <a:gd name="connsiteY4295" fmla="*/ 3076537 h 8197067"/>
              <a:gd name="connsiteX4296" fmla="*/ 11866066 w 13346215"/>
              <a:gd name="connsiteY4296" fmla="*/ 3061365 h 8197067"/>
              <a:gd name="connsiteX4297" fmla="*/ 11786798 w 13346215"/>
              <a:gd name="connsiteY4297" fmla="*/ 3061365 h 8197067"/>
              <a:gd name="connsiteX4298" fmla="*/ 11816178 w 13346215"/>
              <a:gd name="connsiteY4298" fmla="*/ 2942309 h 8197067"/>
              <a:gd name="connsiteX4299" fmla="*/ 12019546 w 13346215"/>
              <a:gd name="connsiteY4299" fmla="*/ 2937876 h 8197067"/>
              <a:gd name="connsiteX4300" fmla="*/ 12017814 w 13346215"/>
              <a:gd name="connsiteY4300" fmla="*/ 2918137 h 8197067"/>
              <a:gd name="connsiteX4301" fmla="*/ 12015666 w 13346215"/>
              <a:gd name="connsiteY4301" fmla="*/ 2899647 h 8197067"/>
              <a:gd name="connsiteX4302" fmla="*/ 4634551 w 13346215"/>
              <a:gd name="connsiteY4302" fmla="*/ 1084747 h 8197067"/>
              <a:gd name="connsiteX4303" fmla="*/ 4684222 w 13346215"/>
              <a:gd name="connsiteY4303" fmla="*/ 1111122 h 8197067"/>
              <a:gd name="connsiteX4304" fmla="*/ 4734990 w 13346215"/>
              <a:gd name="connsiteY4304" fmla="*/ 1142162 h 8197067"/>
              <a:gd name="connsiteX4305" fmla="*/ 4775793 w 13346215"/>
              <a:gd name="connsiteY4305" fmla="*/ 1172236 h 8197067"/>
              <a:gd name="connsiteX4306" fmla="*/ 4709860 w 13346215"/>
              <a:gd name="connsiteY4306" fmla="*/ 1214913 h 8197067"/>
              <a:gd name="connsiteX4307" fmla="*/ 4674507 w 13346215"/>
              <a:gd name="connsiteY4307" fmla="*/ 1184820 h 8197067"/>
              <a:gd name="connsiteX4308" fmla="*/ 4626326 w 13346215"/>
              <a:gd name="connsiteY4308" fmla="*/ 1152640 h 8197067"/>
              <a:gd name="connsiteX4309" fmla="*/ 4575780 w 13346215"/>
              <a:gd name="connsiteY4309" fmla="*/ 1124045 h 8197067"/>
              <a:gd name="connsiteX4310" fmla="*/ 5007978 w 13346215"/>
              <a:gd name="connsiteY4310" fmla="*/ 1171181 h 8197067"/>
              <a:gd name="connsiteX4311" fmla="*/ 4946505 w 13346215"/>
              <a:gd name="connsiteY4311" fmla="*/ 1171182 h 8197067"/>
              <a:gd name="connsiteX4312" fmla="*/ 4932658 w 13346215"/>
              <a:gd name="connsiteY4312" fmla="*/ 1226532 h 8197067"/>
              <a:gd name="connsiteX4313" fmla="*/ 4994114 w 13346215"/>
              <a:gd name="connsiteY4313" fmla="*/ 1226532 h 8197067"/>
              <a:gd name="connsiteX4314" fmla="*/ 4290436 w 13346215"/>
              <a:gd name="connsiteY4314" fmla="*/ 986126 h 8197067"/>
              <a:gd name="connsiteX4315" fmla="*/ 4271599 w 13346215"/>
              <a:gd name="connsiteY4315" fmla="*/ 1060924 h 8197067"/>
              <a:gd name="connsiteX4316" fmla="*/ 4227271 w 13346215"/>
              <a:gd name="connsiteY4316" fmla="*/ 1060924 h 8197067"/>
              <a:gd name="connsiteX4317" fmla="*/ 4196798 w 13346215"/>
              <a:gd name="connsiteY4317" fmla="*/ 1184444 h 8197067"/>
              <a:gd name="connsiteX4318" fmla="*/ 4252204 w 13346215"/>
              <a:gd name="connsiteY4318" fmla="*/ 1184444 h 8197067"/>
              <a:gd name="connsiteX4319" fmla="*/ 4233368 w 13346215"/>
              <a:gd name="connsiteY4319" fmla="*/ 1260372 h 8197067"/>
              <a:gd name="connsiteX4320" fmla="*/ 4177960 w 13346215"/>
              <a:gd name="connsiteY4320" fmla="*/ 1260372 h 8197067"/>
              <a:gd name="connsiteX4321" fmla="*/ 4121447 w 13346215"/>
              <a:gd name="connsiteY4321" fmla="*/ 1486374 h 8197067"/>
              <a:gd name="connsiteX4322" fmla="*/ 4045046 w 13346215"/>
              <a:gd name="connsiteY4322" fmla="*/ 1486374 h 8197067"/>
              <a:gd name="connsiteX4323" fmla="*/ 4101501 w 13346215"/>
              <a:gd name="connsiteY4323" fmla="*/ 1260372 h 8197067"/>
              <a:gd name="connsiteX4324" fmla="*/ 4052255 w 13346215"/>
              <a:gd name="connsiteY4324" fmla="*/ 1264788 h 8197067"/>
              <a:gd name="connsiteX4325" fmla="*/ 4022767 w 13346215"/>
              <a:gd name="connsiteY4325" fmla="*/ 1347543 h 8197067"/>
              <a:gd name="connsiteX4326" fmla="*/ 3981596 w 13346215"/>
              <a:gd name="connsiteY4326" fmla="*/ 1426363 h 8197067"/>
              <a:gd name="connsiteX4327" fmla="*/ 3924818 w 13346215"/>
              <a:gd name="connsiteY4327" fmla="*/ 1491359 h 8197067"/>
              <a:gd name="connsiteX4328" fmla="*/ 3900840 w 13346215"/>
              <a:gd name="connsiteY4328" fmla="*/ 1463826 h 8197067"/>
              <a:gd name="connsiteX4329" fmla="*/ 3872704 w 13346215"/>
              <a:gd name="connsiteY4329" fmla="*/ 1438787 h 8197067"/>
              <a:gd name="connsiteX4330" fmla="*/ 3937045 w 13346215"/>
              <a:gd name="connsiteY4330" fmla="*/ 1354817 h 8197067"/>
              <a:gd name="connsiteX4331" fmla="*/ 3978511 w 13346215"/>
              <a:gd name="connsiteY4331" fmla="*/ 1255954 h 8197067"/>
              <a:gd name="connsiteX4332" fmla="*/ 3931471 w 13346215"/>
              <a:gd name="connsiteY4332" fmla="*/ 1260372 h 8197067"/>
              <a:gd name="connsiteX4333" fmla="*/ 3950272 w 13346215"/>
              <a:gd name="connsiteY4333" fmla="*/ 1184444 h 8197067"/>
              <a:gd name="connsiteX4334" fmla="*/ 3998473 w 13346215"/>
              <a:gd name="connsiteY4334" fmla="*/ 1184444 h 8197067"/>
              <a:gd name="connsiteX4335" fmla="*/ 4028967 w 13346215"/>
              <a:gd name="connsiteY4335" fmla="*/ 1060924 h 8197067"/>
              <a:gd name="connsiteX4336" fmla="*/ 3994590 w 13346215"/>
              <a:gd name="connsiteY4336" fmla="*/ 1060924 h 8197067"/>
              <a:gd name="connsiteX4337" fmla="*/ 4013441 w 13346215"/>
              <a:gd name="connsiteY4337" fmla="*/ 986126 h 8197067"/>
              <a:gd name="connsiteX4338" fmla="*/ 8364703 w 13346215"/>
              <a:gd name="connsiteY4338" fmla="*/ 1922383 h 8197067"/>
              <a:gd name="connsiteX4339" fmla="*/ 8370801 w 13346215"/>
              <a:gd name="connsiteY4339" fmla="*/ 1951819 h 8197067"/>
              <a:gd name="connsiteX4340" fmla="*/ 8375237 w 13346215"/>
              <a:gd name="connsiteY4340" fmla="*/ 1981670 h 8197067"/>
              <a:gd name="connsiteX4341" fmla="*/ 8569670 w 13346215"/>
              <a:gd name="connsiteY4341" fmla="*/ 1977237 h 8197067"/>
              <a:gd name="connsiteX4342" fmla="*/ 8541967 w 13346215"/>
              <a:gd name="connsiteY4342" fmla="*/ 2089116 h 8197067"/>
              <a:gd name="connsiteX4343" fmla="*/ 8456642 w 13346215"/>
              <a:gd name="connsiteY4343" fmla="*/ 2089116 h 8197067"/>
              <a:gd name="connsiteX4344" fmla="*/ 8467168 w 13346215"/>
              <a:gd name="connsiteY4344" fmla="*/ 2046495 h 8197067"/>
              <a:gd name="connsiteX4345" fmla="*/ 8141992 w 13346215"/>
              <a:gd name="connsiteY4345" fmla="*/ 2046495 h 8197067"/>
              <a:gd name="connsiteX4346" fmla="*/ 8129811 w 13346215"/>
              <a:gd name="connsiteY4346" fmla="*/ 2095740 h 8197067"/>
              <a:gd name="connsiteX4347" fmla="*/ 8181712 w 13346215"/>
              <a:gd name="connsiteY4347" fmla="*/ 2072867 h 8197067"/>
              <a:gd name="connsiteX4348" fmla="*/ 8229513 w 13346215"/>
              <a:gd name="connsiteY4348" fmla="*/ 2047047 h 8197067"/>
              <a:gd name="connsiteX4349" fmla="*/ 8288817 w 13346215"/>
              <a:gd name="connsiteY4349" fmla="*/ 2090221 h 8197067"/>
              <a:gd name="connsiteX4350" fmla="*/ 8191286 w 13346215"/>
              <a:gd name="connsiteY4350" fmla="*/ 2144306 h 8197067"/>
              <a:gd name="connsiteX4351" fmla="*/ 8093777 w 13346215"/>
              <a:gd name="connsiteY4351" fmla="*/ 2183864 h 8197067"/>
              <a:gd name="connsiteX4352" fmla="*/ 8049428 w 13346215"/>
              <a:gd name="connsiteY4352" fmla="*/ 2122895 h 8197067"/>
              <a:gd name="connsiteX4353" fmla="*/ 8087124 w 13346215"/>
              <a:gd name="connsiteY4353" fmla="*/ 2111465 h 8197067"/>
              <a:gd name="connsiteX4354" fmla="*/ 8128146 w 13346215"/>
              <a:gd name="connsiteY4354" fmla="*/ 2096293 h 8197067"/>
              <a:gd name="connsiteX4355" fmla="*/ 8048875 w 13346215"/>
              <a:gd name="connsiteY4355" fmla="*/ 2096293 h 8197067"/>
              <a:gd name="connsiteX4356" fmla="*/ 8078256 w 13346215"/>
              <a:gd name="connsiteY4356" fmla="*/ 1977237 h 8197067"/>
              <a:gd name="connsiteX4357" fmla="*/ 8281626 w 13346215"/>
              <a:gd name="connsiteY4357" fmla="*/ 1972804 h 8197067"/>
              <a:gd name="connsiteX4358" fmla="*/ 8279892 w 13346215"/>
              <a:gd name="connsiteY4358" fmla="*/ 1953066 h 8197067"/>
              <a:gd name="connsiteX4359" fmla="*/ 8277745 w 13346215"/>
              <a:gd name="connsiteY4359" fmla="*/ 1934575 h 8197067"/>
              <a:gd name="connsiteX4360" fmla="*/ 12576878 w 13346215"/>
              <a:gd name="connsiteY4360" fmla="*/ 2898537 h 8197067"/>
              <a:gd name="connsiteX4361" fmla="*/ 12617910 w 13346215"/>
              <a:gd name="connsiteY4361" fmla="*/ 2970012 h 8197067"/>
              <a:gd name="connsiteX4362" fmla="*/ 12536238 w 13346215"/>
              <a:gd name="connsiteY4362" fmla="*/ 2987327 h 8197067"/>
              <a:gd name="connsiteX4363" fmla="*/ 12451652 w 13346215"/>
              <a:gd name="connsiteY4363" fmla="*/ 2998823 h 8197067"/>
              <a:gd name="connsiteX4364" fmla="*/ 12440026 w 13346215"/>
              <a:gd name="connsiteY4364" fmla="*/ 3029851 h 8197067"/>
              <a:gd name="connsiteX4365" fmla="*/ 12579096 w 13346215"/>
              <a:gd name="connsiteY4365" fmla="*/ 3029852 h 8197067"/>
              <a:gd name="connsiteX4366" fmla="*/ 12529834 w 13346215"/>
              <a:gd name="connsiteY4366" fmla="*/ 3228167 h 8197067"/>
              <a:gd name="connsiteX4367" fmla="*/ 12386874 w 13346215"/>
              <a:gd name="connsiteY4367" fmla="*/ 3232605 h 8197067"/>
              <a:gd name="connsiteX4368" fmla="*/ 12347514 w 13346215"/>
              <a:gd name="connsiteY4368" fmla="*/ 3335352 h 8197067"/>
              <a:gd name="connsiteX4369" fmla="*/ 12294874 w 13346215"/>
              <a:gd name="connsiteY4369" fmla="*/ 3421502 h 8197067"/>
              <a:gd name="connsiteX4370" fmla="*/ 12269558 w 13346215"/>
              <a:gd name="connsiteY4370" fmla="*/ 3390060 h 8197067"/>
              <a:gd name="connsiteX4371" fmla="*/ 12240064 w 13346215"/>
              <a:gd name="connsiteY4371" fmla="*/ 3362774 h 8197067"/>
              <a:gd name="connsiteX4372" fmla="*/ 12281406 w 13346215"/>
              <a:gd name="connsiteY4372" fmla="*/ 3294647 h 8197067"/>
              <a:gd name="connsiteX4373" fmla="*/ 12311674 w 13346215"/>
              <a:gd name="connsiteY4373" fmla="*/ 3215942 h 8197067"/>
              <a:gd name="connsiteX4374" fmla="*/ 12333094 w 13346215"/>
              <a:gd name="connsiteY4374" fmla="*/ 3138975 h 8197067"/>
              <a:gd name="connsiteX4375" fmla="*/ 12379665 w 13346215"/>
              <a:gd name="connsiteY4375" fmla="*/ 2936769 h 8197067"/>
              <a:gd name="connsiteX4376" fmla="*/ 12483886 w 13346215"/>
              <a:gd name="connsiteY4376" fmla="*/ 2920770 h 8197067"/>
              <a:gd name="connsiteX4377" fmla="*/ 12576878 w 13346215"/>
              <a:gd name="connsiteY4377" fmla="*/ 2898537 h 8197067"/>
              <a:gd name="connsiteX4378" fmla="*/ 12828410 w 13346215"/>
              <a:gd name="connsiteY4378" fmla="*/ 2895214 h 8197067"/>
              <a:gd name="connsiteX4379" fmla="*/ 12871072 w 13346215"/>
              <a:gd name="connsiteY4379" fmla="*/ 2968350 h 8197067"/>
              <a:gd name="connsiteX4380" fmla="*/ 12788726 w 13346215"/>
              <a:gd name="connsiteY4380" fmla="*/ 2987327 h 8197067"/>
              <a:gd name="connsiteX4381" fmla="*/ 12704302 w 13346215"/>
              <a:gd name="connsiteY4381" fmla="*/ 3000486 h 8197067"/>
              <a:gd name="connsiteX4382" fmla="*/ 12682138 w 13346215"/>
              <a:gd name="connsiteY4382" fmla="*/ 3074729 h 8197067"/>
              <a:gd name="connsiteX4383" fmla="*/ 12846694 w 13346215"/>
              <a:gd name="connsiteY4383" fmla="*/ 3074729 h 8197067"/>
              <a:gd name="connsiteX4384" fmla="*/ 12827302 w 13346215"/>
              <a:gd name="connsiteY4384" fmla="*/ 3152230 h 8197067"/>
              <a:gd name="connsiteX4385" fmla="*/ 12784086 w 13346215"/>
              <a:gd name="connsiteY4385" fmla="*/ 3152230 h 8197067"/>
              <a:gd name="connsiteX4386" fmla="*/ 12719260 w 13346215"/>
              <a:gd name="connsiteY4386" fmla="*/ 3412084 h 8197067"/>
              <a:gd name="connsiteX4387" fmla="*/ 12639534 w 13346215"/>
              <a:gd name="connsiteY4387" fmla="*/ 3412084 h 8197067"/>
              <a:gd name="connsiteX4388" fmla="*/ 12704300 w 13346215"/>
              <a:gd name="connsiteY4388" fmla="*/ 3152230 h 8197067"/>
              <a:gd name="connsiteX4389" fmla="*/ 12660576 w 13346215"/>
              <a:gd name="connsiteY4389" fmla="*/ 3156675 h 8197067"/>
              <a:gd name="connsiteX4390" fmla="*/ 12625318 w 13346215"/>
              <a:gd name="connsiteY4390" fmla="*/ 3250718 h 8197067"/>
              <a:gd name="connsiteX4391" fmla="*/ 12571338 w 13346215"/>
              <a:gd name="connsiteY4391" fmla="*/ 3342635 h 8197067"/>
              <a:gd name="connsiteX4392" fmla="*/ 12493242 w 13346215"/>
              <a:gd name="connsiteY4392" fmla="*/ 3418180 h 8197067"/>
              <a:gd name="connsiteX4393" fmla="*/ 12468638 w 13346215"/>
              <a:gd name="connsiteY4393" fmla="*/ 3386596 h 8197067"/>
              <a:gd name="connsiteX4394" fmla="*/ 12439472 w 13346215"/>
              <a:gd name="connsiteY4394" fmla="*/ 3358340 h 8197067"/>
              <a:gd name="connsiteX4395" fmla="*/ 12517570 w 13346215"/>
              <a:gd name="connsiteY4395" fmla="*/ 3279739 h 8197067"/>
              <a:gd name="connsiteX4396" fmla="*/ 12565478 w 13346215"/>
              <a:gd name="connsiteY4396" fmla="*/ 3188964 h 8197067"/>
              <a:gd name="connsiteX4397" fmla="*/ 12592958 w 13346215"/>
              <a:gd name="connsiteY4397" fmla="*/ 3100769 h 8197067"/>
              <a:gd name="connsiteX4398" fmla="*/ 12630108 w 13346215"/>
              <a:gd name="connsiteY4398" fmla="*/ 2937876 h 8197067"/>
              <a:gd name="connsiteX4399" fmla="*/ 12735264 w 13346215"/>
              <a:gd name="connsiteY4399" fmla="*/ 2920076 h 8197067"/>
              <a:gd name="connsiteX4400" fmla="*/ 12828410 w 13346215"/>
              <a:gd name="connsiteY4400" fmla="*/ 2895214 h 8197067"/>
              <a:gd name="connsiteX4401" fmla="*/ 4626788 w 13346215"/>
              <a:gd name="connsiteY4401" fmla="*/ 957313 h 8197067"/>
              <a:gd name="connsiteX4402" fmla="*/ 4632886 w 13346215"/>
              <a:gd name="connsiteY4402" fmla="*/ 986749 h 8197067"/>
              <a:gd name="connsiteX4403" fmla="*/ 4637321 w 13346215"/>
              <a:gd name="connsiteY4403" fmla="*/ 1016599 h 8197067"/>
              <a:gd name="connsiteX4404" fmla="*/ 4831754 w 13346215"/>
              <a:gd name="connsiteY4404" fmla="*/ 1012166 h 8197067"/>
              <a:gd name="connsiteX4405" fmla="*/ 4804051 w 13346215"/>
              <a:gd name="connsiteY4405" fmla="*/ 1124045 h 8197067"/>
              <a:gd name="connsiteX4406" fmla="*/ 4718726 w 13346215"/>
              <a:gd name="connsiteY4406" fmla="*/ 1124045 h 8197067"/>
              <a:gd name="connsiteX4407" fmla="*/ 4729253 w 13346215"/>
              <a:gd name="connsiteY4407" fmla="*/ 1081424 h 8197067"/>
              <a:gd name="connsiteX4408" fmla="*/ 4404077 w 13346215"/>
              <a:gd name="connsiteY4408" fmla="*/ 1081424 h 8197067"/>
              <a:gd name="connsiteX4409" fmla="*/ 4391895 w 13346215"/>
              <a:gd name="connsiteY4409" fmla="*/ 1130669 h 8197067"/>
              <a:gd name="connsiteX4410" fmla="*/ 4443797 w 13346215"/>
              <a:gd name="connsiteY4410" fmla="*/ 1107796 h 8197067"/>
              <a:gd name="connsiteX4411" fmla="*/ 4491598 w 13346215"/>
              <a:gd name="connsiteY4411" fmla="*/ 1081977 h 8197067"/>
              <a:gd name="connsiteX4412" fmla="*/ 4550901 w 13346215"/>
              <a:gd name="connsiteY4412" fmla="*/ 1125150 h 8197067"/>
              <a:gd name="connsiteX4413" fmla="*/ 4453370 w 13346215"/>
              <a:gd name="connsiteY4413" fmla="*/ 1179236 h 8197067"/>
              <a:gd name="connsiteX4414" fmla="*/ 4355862 w 13346215"/>
              <a:gd name="connsiteY4414" fmla="*/ 1218793 h 8197067"/>
              <a:gd name="connsiteX4415" fmla="*/ 4311513 w 13346215"/>
              <a:gd name="connsiteY4415" fmla="*/ 1157824 h 8197067"/>
              <a:gd name="connsiteX4416" fmla="*/ 4349208 w 13346215"/>
              <a:gd name="connsiteY4416" fmla="*/ 1146394 h 8197067"/>
              <a:gd name="connsiteX4417" fmla="*/ 4390230 w 13346215"/>
              <a:gd name="connsiteY4417" fmla="*/ 1131222 h 8197067"/>
              <a:gd name="connsiteX4418" fmla="*/ 4310960 w 13346215"/>
              <a:gd name="connsiteY4418" fmla="*/ 1131222 h 8197067"/>
              <a:gd name="connsiteX4419" fmla="*/ 4340340 w 13346215"/>
              <a:gd name="connsiteY4419" fmla="*/ 1012166 h 8197067"/>
              <a:gd name="connsiteX4420" fmla="*/ 4543710 w 13346215"/>
              <a:gd name="connsiteY4420" fmla="*/ 1007733 h 8197067"/>
              <a:gd name="connsiteX4421" fmla="*/ 4541977 w 13346215"/>
              <a:gd name="connsiteY4421" fmla="*/ 987995 h 8197067"/>
              <a:gd name="connsiteX4422" fmla="*/ 4539829 w 13346215"/>
              <a:gd name="connsiteY4422" fmla="*/ 969504 h 8197067"/>
              <a:gd name="connsiteX4423" fmla="*/ 8838957 w 13346215"/>
              <a:gd name="connsiteY4423" fmla="*/ 1933465 h 8197067"/>
              <a:gd name="connsiteX4424" fmla="*/ 8879988 w 13346215"/>
              <a:gd name="connsiteY4424" fmla="*/ 2004940 h 8197067"/>
              <a:gd name="connsiteX4425" fmla="*/ 8798317 w 13346215"/>
              <a:gd name="connsiteY4425" fmla="*/ 2022255 h 8197067"/>
              <a:gd name="connsiteX4426" fmla="*/ 8713731 w 13346215"/>
              <a:gd name="connsiteY4426" fmla="*/ 2033751 h 8197067"/>
              <a:gd name="connsiteX4427" fmla="*/ 8702105 w 13346215"/>
              <a:gd name="connsiteY4427" fmla="*/ 2064779 h 8197067"/>
              <a:gd name="connsiteX4428" fmla="*/ 8841175 w 13346215"/>
              <a:gd name="connsiteY4428" fmla="*/ 2064779 h 8197067"/>
              <a:gd name="connsiteX4429" fmla="*/ 8791913 w 13346215"/>
              <a:gd name="connsiteY4429" fmla="*/ 2263095 h 8197067"/>
              <a:gd name="connsiteX4430" fmla="*/ 8648952 w 13346215"/>
              <a:gd name="connsiteY4430" fmla="*/ 2267533 h 8197067"/>
              <a:gd name="connsiteX4431" fmla="*/ 8609594 w 13346215"/>
              <a:gd name="connsiteY4431" fmla="*/ 2370279 h 8197067"/>
              <a:gd name="connsiteX4432" fmla="*/ 8556952 w 13346215"/>
              <a:gd name="connsiteY4432" fmla="*/ 2456430 h 8197067"/>
              <a:gd name="connsiteX4433" fmla="*/ 8531637 w 13346215"/>
              <a:gd name="connsiteY4433" fmla="*/ 2424987 h 8197067"/>
              <a:gd name="connsiteX4434" fmla="*/ 8502143 w 13346215"/>
              <a:gd name="connsiteY4434" fmla="*/ 2397702 h 8197067"/>
              <a:gd name="connsiteX4435" fmla="*/ 8543487 w 13346215"/>
              <a:gd name="connsiteY4435" fmla="*/ 2329575 h 8197067"/>
              <a:gd name="connsiteX4436" fmla="*/ 8573754 w 13346215"/>
              <a:gd name="connsiteY4436" fmla="*/ 2250870 h 8197067"/>
              <a:gd name="connsiteX4437" fmla="*/ 8595172 w 13346215"/>
              <a:gd name="connsiteY4437" fmla="*/ 2173902 h 8197067"/>
              <a:gd name="connsiteX4438" fmla="*/ 8641744 w 13346215"/>
              <a:gd name="connsiteY4438" fmla="*/ 1971696 h 8197067"/>
              <a:gd name="connsiteX4439" fmla="*/ 8745964 w 13346215"/>
              <a:gd name="connsiteY4439" fmla="*/ 1955697 h 8197067"/>
              <a:gd name="connsiteX4440" fmla="*/ 8838957 w 13346215"/>
              <a:gd name="connsiteY4440" fmla="*/ 1933465 h 8197067"/>
              <a:gd name="connsiteX4441" fmla="*/ 13162101 w 13346215"/>
              <a:gd name="connsiteY4441" fmla="*/ 2951728 h 8197067"/>
              <a:gd name="connsiteX4442" fmla="*/ 13149158 w 13346215"/>
              <a:gd name="connsiteY4442" fmla="*/ 3006644 h 8197067"/>
              <a:gd name="connsiteX4443" fmla="*/ 13152774 w 13346215"/>
              <a:gd name="connsiteY4443" fmla="*/ 2951728 h 8197067"/>
              <a:gd name="connsiteX4444" fmla="*/ 1365340 w 13346215"/>
              <a:gd name="connsiteY4444" fmla="*/ 134638 h 8197067"/>
              <a:gd name="connsiteX4445" fmla="*/ 1316078 w 13346215"/>
              <a:gd name="connsiteY4445" fmla="*/ 332953 h 8197067"/>
              <a:gd name="connsiteX4446" fmla="*/ 1252803 w 13346215"/>
              <a:gd name="connsiteY4446" fmla="*/ 334918 h 8197067"/>
              <a:gd name="connsiteX4447" fmla="*/ 1300006 w 13346215"/>
              <a:gd name="connsiteY4447" fmla="*/ 134638 h 8197067"/>
              <a:gd name="connsiteX4448" fmla="*/ 9090488 w 13346215"/>
              <a:gd name="connsiteY4448" fmla="*/ 1930142 h 8197067"/>
              <a:gd name="connsiteX4449" fmla="*/ 9133151 w 13346215"/>
              <a:gd name="connsiteY4449" fmla="*/ 2003278 h 8197067"/>
              <a:gd name="connsiteX4450" fmla="*/ 9050805 w 13346215"/>
              <a:gd name="connsiteY4450" fmla="*/ 2022255 h 8197067"/>
              <a:gd name="connsiteX4451" fmla="*/ 8966379 w 13346215"/>
              <a:gd name="connsiteY4451" fmla="*/ 2035414 h 8197067"/>
              <a:gd name="connsiteX4452" fmla="*/ 8944217 w 13346215"/>
              <a:gd name="connsiteY4452" fmla="*/ 2109657 h 8197067"/>
              <a:gd name="connsiteX4453" fmla="*/ 9108773 w 13346215"/>
              <a:gd name="connsiteY4453" fmla="*/ 2109657 h 8197067"/>
              <a:gd name="connsiteX4454" fmla="*/ 9089381 w 13346215"/>
              <a:gd name="connsiteY4454" fmla="*/ 2187158 h 8197067"/>
              <a:gd name="connsiteX4455" fmla="*/ 9046163 w 13346215"/>
              <a:gd name="connsiteY4455" fmla="*/ 2187158 h 8197067"/>
              <a:gd name="connsiteX4456" fmla="*/ 8981339 w 13346215"/>
              <a:gd name="connsiteY4456" fmla="*/ 2447012 h 8197067"/>
              <a:gd name="connsiteX4457" fmla="*/ 8901613 w 13346215"/>
              <a:gd name="connsiteY4457" fmla="*/ 2447012 h 8197067"/>
              <a:gd name="connsiteX4458" fmla="*/ 8966380 w 13346215"/>
              <a:gd name="connsiteY4458" fmla="*/ 2187158 h 8197067"/>
              <a:gd name="connsiteX4459" fmla="*/ 8922655 w 13346215"/>
              <a:gd name="connsiteY4459" fmla="*/ 2191603 h 8197067"/>
              <a:gd name="connsiteX4460" fmla="*/ 8887398 w 13346215"/>
              <a:gd name="connsiteY4460" fmla="*/ 2285646 h 8197067"/>
              <a:gd name="connsiteX4461" fmla="*/ 8833417 w 13346215"/>
              <a:gd name="connsiteY4461" fmla="*/ 2377562 h 8197067"/>
              <a:gd name="connsiteX4462" fmla="*/ 8755322 w 13346215"/>
              <a:gd name="connsiteY4462" fmla="*/ 2453107 h 8197067"/>
              <a:gd name="connsiteX4463" fmla="*/ 8730717 w 13346215"/>
              <a:gd name="connsiteY4463" fmla="*/ 2421524 h 8197067"/>
              <a:gd name="connsiteX4464" fmla="*/ 8701552 w 13346215"/>
              <a:gd name="connsiteY4464" fmla="*/ 2393268 h 8197067"/>
              <a:gd name="connsiteX4465" fmla="*/ 8779649 w 13346215"/>
              <a:gd name="connsiteY4465" fmla="*/ 2314667 h 8197067"/>
              <a:gd name="connsiteX4466" fmla="*/ 8827559 w 13346215"/>
              <a:gd name="connsiteY4466" fmla="*/ 2223892 h 8197067"/>
              <a:gd name="connsiteX4467" fmla="*/ 8855036 w 13346215"/>
              <a:gd name="connsiteY4467" fmla="*/ 2135697 h 8197067"/>
              <a:gd name="connsiteX4468" fmla="*/ 8892187 w 13346215"/>
              <a:gd name="connsiteY4468" fmla="*/ 1972804 h 8197067"/>
              <a:gd name="connsiteX4469" fmla="*/ 8997342 w 13346215"/>
              <a:gd name="connsiteY4469" fmla="*/ 1955004 h 8197067"/>
              <a:gd name="connsiteX4470" fmla="*/ 9090488 w 13346215"/>
              <a:gd name="connsiteY4470" fmla="*/ 1930142 h 8197067"/>
              <a:gd name="connsiteX4471" fmla="*/ 5101041 w 13346215"/>
              <a:gd name="connsiteY4471" fmla="*/ 968394 h 8197067"/>
              <a:gd name="connsiteX4472" fmla="*/ 5142073 w 13346215"/>
              <a:gd name="connsiteY4472" fmla="*/ 1039869 h 8197067"/>
              <a:gd name="connsiteX4473" fmla="*/ 5060401 w 13346215"/>
              <a:gd name="connsiteY4473" fmla="*/ 1057184 h 8197067"/>
              <a:gd name="connsiteX4474" fmla="*/ 4975815 w 13346215"/>
              <a:gd name="connsiteY4474" fmla="*/ 1068680 h 8197067"/>
              <a:gd name="connsiteX4475" fmla="*/ 4964188 w 13346215"/>
              <a:gd name="connsiteY4475" fmla="*/ 1099708 h 8197067"/>
              <a:gd name="connsiteX4476" fmla="*/ 5103260 w 13346215"/>
              <a:gd name="connsiteY4476" fmla="*/ 1099708 h 8197067"/>
              <a:gd name="connsiteX4477" fmla="*/ 5053997 w 13346215"/>
              <a:gd name="connsiteY4477" fmla="*/ 1298024 h 8197067"/>
              <a:gd name="connsiteX4478" fmla="*/ 4911037 w 13346215"/>
              <a:gd name="connsiteY4478" fmla="*/ 1302462 h 8197067"/>
              <a:gd name="connsiteX4479" fmla="*/ 4871677 w 13346215"/>
              <a:gd name="connsiteY4479" fmla="*/ 1405208 h 8197067"/>
              <a:gd name="connsiteX4480" fmla="*/ 4819037 w 13346215"/>
              <a:gd name="connsiteY4480" fmla="*/ 1491360 h 8197067"/>
              <a:gd name="connsiteX4481" fmla="*/ 4793721 w 13346215"/>
              <a:gd name="connsiteY4481" fmla="*/ 1459917 h 8197067"/>
              <a:gd name="connsiteX4482" fmla="*/ 4764227 w 13346215"/>
              <a:gd name="connsiteY4482" fmla="*/ 1432630 h 8197067"/>
              <a:gd name="connsiteX4483" fmla="*/ 4805571 w 13346215"/>
              <a:gd name="connsiteY4483" fmla="*/ 1364504 h 8197067"/>
              <a:gd name="connsiteX4484" fmla="*/ 4835838 w 13346215"/>
              <a:gd name="connsiteY4484" fmla="*/ 1285799 h 8197067"/>
              <a:gd name="connsiteX4485" fmla="*/ 4857256 w 13346215"/>
              <a:gd name="connsiteY4485" fmla="*/ 1208831 h 8197067"/>
              <a:gd name="connsiteX4486" fmla="*/ 4903829 w 13346215"/>
              <a:gd name="connsiteY4486" fmla="*/ 1006625 h 8197067"/>
              <a:gd name="connsiteX4487" fmla="*/ 5008048 w 13346215"/>
              <a:gd name="connsiteY4487" fmla="*/ 990627 h 8197067"/>
              <a:gd name="connsiteX4488" fmla="*/ 5101041 w 13346215"/>
              <a:gd name="connsiteY4488" fmla="*/ 968394 h 8197067"/>
              <a:gd name="connsiteX4489" fmla="*/ 10970598 w 13346215"/>
              <a:gd name="connsiteY4489" fmla="*/ 2289658 h 8197067"/>
              <a:gd name="connsiteX4490" fmla="*/ 10987990 w 13346215"/>
              <a:gd name="connsiteY4490" fmla="*/ 2304757 h 8197067"/>
              <a:gd name="connsiteX4491" fmla="*/ 10994986 w 13346215"/>
              <a:gd name="connsiteY4491" fmla="*/ 2354484 h 8197067"/>
              <a:gd name="connsiteX4492" fmla="*/ 10971162 w 13346215"/>
              <a:gd name="connsiteY4492" fmla="*/ 2391535 h 8197067"/>
              <a:gd name="connsiteX4493" fmla="*/ 10930718 w 13346215"/>
              <a:gd name="connsiteY4493" fmla="*/ 2406565 h 8197067"/>
              <a:gd name="connsiteX4494" fmla="*/ 10888306 w 13346215"/>
              <a:gd name="connsiteY4494" fmla="*/ 2385857 h 8197067"/>
              <a:gd name="connsiteX4495" fmla="*/ 10882010 w 13346215"/>
              <a:gd name="connsiteY4495" fmla="*/ 2335644 h 8197067"/>
              <a:gd name="connsiteX4496" fmla="*/ 10905118 w 13346215"/>
              <a:gd name="connsiteY4496" fmla="*/ 2299078 h 8197067"/>
              <a:gd name="connsiteX4497" fmla="*/ 10945674 w 13346215"/>
              <a:gd name="connsiteY4497" fmla="*/ 2284119 h 8197067"/>
              <a:gd name="connsiteX4498" fmla="*/ 10970598 w 13346215"/>
              <a:gd name="connsiteY4498" fmla="*/ 2289658 h 8197067"/>
              <a:gd name="connsiteX4499" fmla="*/ 5352573 w 13346215"/>
              <a:gd name="connsiteY4499" fmla="*/ 965071 h 8197067"/>
              <a:gd name="connsiteX4500" fmla="*/ 5395235 w 13346215"/>
              <a:gd name="connsiteY4500" fmla="*/ 1038207 h 8197067"/>
              <a:gd name="connsiteX4501" fmla="*/ 5312889 w 13346215"/>
              <a:gd name="connsiteY4501" fmla="*/ 1057184 h 8197067"/>
              <a:gd name="connsiteX4502" fmla="*/ 5228463 w 13346215"/>
              <a:gd name="connsiteY4502" fmla="*/ 1070343 h 8197067"/>
              <a:gd name="connsiteX4503" fmla="*/ 5206301 w 13346215"/>
              <a:gd name="connsiteY4503" fmla="*/ 1144586 h 8197067"/>
              <a:gd name="connsiteX4504" fmla="*/ 5370857 w 13346215"/>
              <a:gd name="connsiteY4504" fmla="*/ 1144586 h 8197067"/>
              <a:gd name="connsiteX4505" fmla="*/ 5351465 w 13346215"/>
              <a:gd name="connsiteY4505" fmla="*/ 1222087 h 8197067"/>
              <a:gd name="connsiteX4506" fmla="*/ 5308247 w 13346215"/>
              <a:gd name="connsiteY4506" fmla="*/ 1222087 h 8197067"/>
              <a:gd name="connsiteX4507" fmla="*/ 5243423 w 13346215"/>
              <a:gd name="connsiteY4507" fmla="*/ 1481941 h 8197067"/>
              <a:gd name="connsiteX4508" fmla="*/ 5163698 w 13346215"/>
              <a:gd name="connsiteY4508" fmla="*/ 1481941 h 8197067"/>
              <a:gd name="connsiteX4509" fmla="*/ 5228465 w 13346215"/>
              <a:gd name="connsiteY4509" fmla="*/ 1222087 h 8197067"/>
              <a:gd name="connsiteX4510" fmla="*/ 5184740 w 13346215"/>
              <a:gd name="connsiteY4510" fmla="*/ 1226532 h 8197067"/>
              <a:gd name="connsiteX4511" fmla="*/ 5149482 w 13346215"/>
              <a:gd name="connsiteY4511" fmla="*/ 1320575 h 8197067"/>
              <a:gd name="connsiteX4512" fmla="*/ 5095501 w 13346215"/>
              <a:gd name="connsiteY4512" fmla="*/ 1412492 h 8197067"/>
              <a:gd name="connsiteX4513" fmla="*/ 5017407 w 13346215"/>
              <a:gd name="connsiteY4513" fmla="*/ 1488037 h 8197067"/>
              <a:gd name="connsiteX4514" fmla="*/ 4992801 w 13346215"/>
              <a:gd name="connsiteY4514" fmla="*/ 1456453 h 8197067"/>
              <a:gd name="connsiteX4515" fmla="*/ 4963636 w 13346215"/>
              <a:gd name="connsiteY4515" fmla="*/ 1428197 h 8197067"/>
              <a:gd name="connsiteX4516" fmla="*/ 5041734 w 13346215"/>
              <a:gd name="connsiteY4516" fmla="*/ 1349596 h 8197067"/>
              <a:gd name="connsiteX4517" fmla="*/ 5089642 w 13346215"/>
              <a:gd name="connsiteY4517" fmla="*/ 1258820 h 8197067"/>
              <a:gd name="connsiteX4518" fmla="*/ 5117120 w 13346215"/>
              <a:gd name="connsiteY4518" fmla="*/ 1170626 h 8197067"/>
              <a:gd name="connsiteX4519" fmla="*/ 5154272 w 13346215"/>
              <a:gd name="connsiteY4519" fmla="*/ 1007733 h 8197067"/>
              <a:gd name="connsiteX4520" fmla="*/ 5259427 w 13346215"/>
              <a:gd name="connsiteY4520" fmla="*/ 989933 h 8197067"/>
              <a:gd name="connsiteX4521" fmla="*/ 5352573 w 13346215"/>
              <a:gd name="connsiteY4521" fmla="*/ 965071 h 8197067"/>
              <a:gd name="connsiteX4522" fmla="*/ 1363122 w 13346215"/>
              <a:gd name="connsiteY4522" fmla="*/ 3323 h 8197067"/>
              <a:gd name="connsiteX4523" fmla="*/ 1404153 w 13346215"/>
              <a:gd name="connsiteY4523" fmla="*/ 74798 h 8197067"/>
              <a:gd name="connsiteX4524" fmla="*/ 1322481 w 13346215"/>
              <a:gd name="connsiteY4524" fmla="*/ 92113 h 8197067"/>
              <a:gd name="connsiteX4525" fmla="*/ 1309617 w 13346215"/>
              <a:gd name="connsiteY4525" fmla="*/ 93862 h 8197067"/>
              <a:gd name="connsiteX4526" fmla="*/ 1329035 w 13346215"/>
              <a:gd name="connsiteY4526" fmla="*/ 11473 h 8197067"/>
              <a:gd name="connsiteX4527" fmla="*/ 9916780 w 13346215"/>
              <a:gd name="connsiteY4527" fmla="*/ 1986656 h 8197067"/>
              <a:gd name="connsiteX4528" fmla="*/ 9742808 w 13346215"/>
              <a:gd name="connsiteY4528" fmla="*/ 2398877 h 8197067"/>
              <a:gd name="connsiteX4529" fmla="*/ 9618164 w 13346215"/>
              <a:gd name="connsiteY4529" fmla="*/ 2398877 h 8197067"/>
              <a:gd name="connsiteX4530" fmla="*/ 9627027 w 13346215"/>
              <a:gd name="connsiteY4530" fmla="*/ 2214928 h 8197067"/>
              <a:gd name="connsiteX4531" fmla="*/ 9629797 w 13346215"/>
              <a:gd name="connsiteY4531" fmla="*/ 2166796 h 8197067"/>
              <a:gd name="connsiteX4532" fmla="*/ 9635891 w 13346215"/>
              <a:gd name="connsiteY4532" fmla="*/ 2119075 h 8197067"/>
              <a:gd name="connsiteX4533" fmla="*/ 9629798 w 13346215"/>
              <a:gd name="connsiteY4533" fmla="*/ 2127942 h 8197067"/>
              <a:gd name="connsiteX4534" fmla="*/ 9610337 w 13346215"/>
              <a:gd name="connsiteY4534" fmla="*/ 2175659 h 8197067"/>
              <a:gd name="connsiteX4535" fmla="*/ 9590463 w 13346215"/>
              <a:gd name="connsiteY4535" fmla="*/ 2223795 h 8197067"/>
              <a:gd name="connsiteX4536" fmla="*/ 9510136 w 13346215"/>
              <a:gd name="connsiteY4536" fmla="*/ 2398877 h 8197067"/>
              <a:gd name="connsiteX4537" fmla="*/ 9387709 w 13346215"/>
              <a:gd name="connsiteY4537" fmla="*/ 2398877 h 8197067"/>
              <a:gd name="connsiteX4538" fmla="*/ 9414852 w 13346215"/>
              <a:gd name="connsiteY4538" fmla="*/ 1986656 h 8197067"/>
              <a:gd name="connsiteX4539" fmla="*/ 9515124 w 13346215"/>
              <a:gd name="connsiteY4539" fmla="*/ 1986656 h 8197067"/>
              <a:gd name="connsiteX4540" fmla="*/ 9494072 w 13346215"/>
              <a:gd name="connsiteY4540" fmla="*/ 2174482 h 8197067"/>
              <a:gd name="connsiteX4541" fmla="*/ 9477452 w 13346215"/>
              <a:gd name="connsiteY4541" fmla="*/ 2305241 h 8197067"/>
              <a:gd name="connsiteX4542" fmla="*/ 9481884 w 13346215"/>
              <a:gd name="connsiteY4542" fmla="*/ 2300808 h 8197067"/>
              <a:gd name="connsiteX4543" fmla="*/ 9509859 w 13346215"/>
              <a:gd name="connsiteY4543" fmla="*/ 2235014 h 8197067"/>
              <a:gd name="connsiteX4544" fmla="*/ 9537837 w 13346215"/>
              <a:gd name="connsiteY4544" fmla="*/ 2170051 h 8197067"/>
              <a:gd name="connsiteX4545" fmla="*/ 9626472 w 13346215"/>
              <a:gd name="connsiteY4545" fmla="*/ 1986656 h 8197067"/>
              <a:gd name="connsiteX4546" fmla="*/ 9709569 w 13346215"/>
              <a:gd name="connsiteY4546" fmla="*/ 1986655 h 8197067"/>
              <a:gd name="connsiteX4547" fmla="*/ 9704584 w 13346215"/>
              <a:gd name="connsiteY4547" fmla="*/ 2178915 h 8197067"/>
              <a:gd name="connsiteX4548" fmla="*/ 9700429 w 13346215"/>
              <a:gd name="connsiteY4548" fmla="*/ 2243463 h 8197067"/>
              <a:gd name="connsiteX4549" fmla="*/ 9694612 w 13346215"/>
              <a:gd name="connsiteY4549" fmla="*/ 2309674 h 8197067"/>
              <a:gd name="connsiteX4550" fmla="*/ 9701261 w 13346215"/>
              <a:gd name="connsiteY4550" fmla="*/ 2300808 h 8197067"/>
              <a:gd name="connsiteX4551" fmla="*/ 9725496 w 13346215"/>
              <a:gd name="connsiteY4551" fmla="*/ 2234806 h 8197067"/>
              <a:gd name="connsiteX4552" fmla="*/ 9748902 w 13346215"/>
              <a:gd name="connsiteY4552" fmla="*/ 2170051 h 8197067"/>
              <a:gd name="connsiteX4553" fmla="*/ 9821481 w 13346215"/>
              <a:gd name="connsiteY4553" fmla="*/ 1986655 h 8197067"/>
              <a:gd name="connsiteX4554" fmla="*/ 7232684 w 13346215"/>
              <a:gd name="connsiteY4554" fmla="*/ 1324588 h 8197067"/>
              <a:gd name="connsiteX4555" fmla="*/ 7250075 w 13346215"/>
              <a:gd name="connsiteY4555" fmla="*/ 1339686 h 8197067"/>
              <a:gd name="connsiteX4556" fmla="*/ 7257073 w 13346215"/>
              <a:gd name="connsiteY4556" fmla="*/ 1389414 h 8197067"/>
              <a:gd name="connsiteX4557" fmla="*/ 7233247 w 13346215"/>
              <a:gd name="connsiteY4557" fmla="*/ 1426465 h 8197067"/>
              <a:gd name="connsiteX4558" fmla="*/ 7192803 w 13346215"/>
              <a:gd name="connsiteY4558" fmla="*/ 1441494 h 8197067"/>
              <a:gd name="connsiteX4559" fmla="*/ 7150394 w 13346215"/>
              <a:gd name="connsiteY4559" fmla="*/ 1420786 h 8197067"/>
              <a:gd name="connsiteX4560" fmla="*/ 7144098 w 13346215"/>
              <a:gd name="connsiteY4560" fmla="*/ 1370574 h 8197067"/>
              <a:gd name="connsiteX4561" fmla="*/ 7167207 w 13346215"/>
              <a:gd name="connsiteY4561" fmla="*/ 1334007 h 8197067"/>
              <a:gd name="connsiteX4562" fmla="*/ 7207759 w 13346215"/>
              <a:gd name="connsiteY4562" fmla="*/ 1319048 h 8197067"/>
              <a:gd name="connsiteX4563" fmla="*/ 7232684 w 13346215"/>
              <a:gd name="connsiteY4563" fmla="*/ 1324588 h 8197067"/>
              <a:gd name="connsiteX4564" fmla="*/ 1614653 w 13346215"/>
              <a:gd name="connsiteY4564" fmla="*/ 0 h 8197067"/>
              <a:gd name="connsiteX4565" fmla="*/ 1657315 w 13346215"/>
              <a:gd name="connsiteY4565" fmla="*/ 73136 h 8197067"/>
              <a:gd name="connsiteX4566" fmla="*/ 1574969 w 13346215"/>
              <a:gd name="connsiteY4566" fmla="*/ 92113 h 8197067"/>
              <a:gd name="connsiteX4567" fmla="*/ 1490544 w 13346215"/>
              <a:gd name="connsiteY4567" fmla="*/ 105272 h 8197067"/>
              <a:gd name="connsiteX4568" fmla="*/ 1468382 w 13346215"/>
              <a:gd name="connsiteY4568" fmla="*/ 179515 h 8197067"/>
              <a:gd name="connsiteX4569" fmla="*/ 1632938 w 13346215"/>
              <a:gd name="connsiteY4569" fmla="*/ 179515 h 8197067"/>
              <a:gd name="connsiteX4570" fmla="*/ 1613546 w 13346215"/>
              <a:gd name="connsiteY4570" fmla="*/ 257016 h 8197067"/>
              <a:gd name="connsiteX4571" fmla="*/ 1570328 w 13346215"/>
              <a:gd name="connsiteY4571" fmla="*/ 257016 h 8197067"/>
              <a:gd name="connsiteX4572" fmla="*/ 1505503 w 13346215"/>
              <a:gd name="connsiteY4572" fmla="*/ 516870 h 8197067"/>
              <a:gd name="connsiteX4573" fmla="*/ 1425778 w 13346215"/>
              <a:gd name="connsiteY4573" fmla="*/ 516870 h 8197067"/>
              <a:gd name="connsiteX4574" fmla="*/ 1490545 w 13346215"/>
              <a:gd name="connsiteY4574" fmla="*/ 257016 h 8197067"/>
              <a:gd name="connsiteX4575" fmla="*/ 1446820 w 13346215"/>
              <a:gd name="connsiteY4575" fmla="*/ 261461 h 8197067"/>
              <a:gd name="connsiteX4576" fmla="*/ 1411562 w 13346215"/>
              <a:gd name="connsiteY4576" fmla="*/ 355504 h 8197067"/>
              <a:gd name="connsiteX4577" fmla="*/ 1357582 w 13346215"/>
              <a:gd name="connsiteY4577" fmla="*/ 447421 h 8197067"/>
              <a:gd name="connsiteX4578" fmla="*/ 1279487 w 13346215"/>
              <a:gd name="connsiteY4578" fmla="*/ 522966 h 8197067"/>
              <a:gd name="connsiteX4579" fmla="*/ 1254881 w 13346215"/>
              <a:gd name="connsiteY4579" fmla="*/ 491382 h 8197067"/>
              <a:gd name="connsiteX4580" fmla="*/ 1225716 w 13346215"/>
              <a:gd name="connsiteY4580" fmla="*/ 463127 h 8197067"/>
              <a:gd name="connsiteX4581" fmla="*/ 1303815 w 13346215"/>
              <a:gd name="connsiteY4581" fmla="*/ 384526 h 8197067"/>
              <a:gd name="connsiteX4582" fmla="*/ 1351724 w 13346215"/>
              <a:gd name="connsiteY4582" fmla="*/ 293750 h 8197067"/>
              <a:gd name="connsiteX4583" fmla="*/ 1379201 w 13346215"/>
              <a:gd name="connsiteY4583" fmla="*/ 205556 h 8197067"/>
              <a:gd name="connsiteX4584" fmla="*/ 1416352 w 13346215"/>
              <a:gd name="connsiteY4584" fmla="*/ 42662 h 8197067"/>
              <a:gd name="connsiteX4585" fmla="*/ 1521507 w 13346215"/>
              <a:gd name="connsiteY4585" fmla="*/ 24862 h 8197067"/>
              <a:gd name="connsiteX4586" fmla="*/ 1614653 w 13346215"/>
              <a:gd name="connsiteY4586" fmla="*/ 0 h 8197067"/>
              <a:gd name="connsiteX4587" fmla="*/ 6178866 w 13346215"/>
              <a:gd name="connsiteY4587" fmla="*/ 1021585 h 8197067"/>
              <a:gd name="connsiteX4588" fmla="*/ 6004896 w 13346215"/>
              <a:gd name="connsiteY4588" fmla="*/ 1433807 h 8197067"/>
              <a:gd name="connsiteX4589" fmla="*/ 5880250 w 13346215"/>
              <a:gd name="connsiteY4589" fmla="*/ 1433806 h 8197067"/>
              <a:gd name="connsiteX4590" fmla="*/ 5889114 w 13346215"/>
              <a:gd name="connsiteY4590" fmla="*/ 1249858 h 8197067"/>
              <a:gd name="connsiteX4591" fmla="*/ 5891883 w 13346215"/>
              <a:gd name="connsiteY4591" fmla="*/ 1201725 h 8197067"/>
              <a:gd name="connsiteX4592" fmla="*/ 5897978 w 13346215"/>
              <a:gd name="connsiteY4592" fmla="*/ 1154005 h 8197067"/>
              <a:gd name="connsiteX4593" fmla="*/ 5891885 w 13346215"/>
              <a:gd name="connsiteY4593" fmla="*/ 1162871 h 8197067"/>
              <a:gd name="connsiteX4594" fmla="*/ 5872424 w 13346215"/>
              <a:gd name="connsiteY4594" fmla="*/ 1210589 h 8197067"/>
              <a:gd name="connsiteX4595" fmla="*/ 5852549 w 13346215"/>
              <a:gd name="connsiteY4595" fmla="*/ 1258724 h 8197067"/>
              <a:gd name="connsiteX4596" fmla="*/ 5772222 w 13346215"/>
              <a:gd name="connsiteY4596" fmla="*/ 1433806 h 8197067"/>
              <a:gd name="connsiteX4597" fmla="*/ 5649795 w 13346215"/>
              <a:gd name="connsiteY4597" fmla="*/ 1433806 h 8197067"/>
              <a:gd name="connsiteX4598" fmla="*/ 5676937 w 13346215"/>
              <a:gd name="connsiteY4598" fmla="*/ 1021585 h 8197067"/>
              <a:gd name="connsiteX4599" fmla="*/ 5777209 w 13346215"/>
              <a:gd name="connsiteY4599" fmla="*/ 1021585 h 8197067"/>
              <a:gd name="connsiteX4600" fmla="*/ 5756159 w 13346215"/>
              <a:gd name="connsiteY4600" fmla="*/ 1209411 h 8197067"/>
              <a:gd name="connsiteX4601" fmla="*/ 5739538 w 13346215"/>
              <a:gd name="connsiteY4601" fmla="*/ 1340171 h 8197067"/>
              <a:gd name="connsiteX4602" fmla="*/ 5743971 w 13346215"/>
              <a:gd name="connsiteY4602" fmla="*/ 1335738 h 8197067"/>
              <a:gd name="connsiteX4603" fmla="*/ 5771946 w 13346215"/>
              <a:gd name="connsiteY4603" fmla="*/ 1269944 h 8197067"/>
              <a:gd name="connsiteX4604" fmla="*/ 5799922 w 13346215"/>
              <a:gd name="connsiteY4604" fmla="*/ 1204980 h 8197067"/>
              <a:gd name="connsiteX4605" fmla="*/ 5888558 w 13346215"/>
              <a:gd name="connsiteY4605" fmla="*/ 1021585 h 8197067"/>
              <a:gd name="connsiteX4606" fmla="*/ 5971656 w 13346215"/>
              <a:gd name="connsiteY4606" fmla="*/ 1021585 h 8197067"/>
              <a:gd name="connsiteX4607" fmla="*/ 5966670 w 13346215"/>
              <a:gd name="connsiteY4607" fmla="*/ 1213844 h 8197067"/>
              <a:gd name="connsiteX4608" fmla="*/ 5962516 w 13346215"/>
              <a:gd name="connsiteY4608" fmla="*/ 1278393 h 8197067"/>
              <a:gd name="connsiteX4609" fmla="*/ 5956700 w 13346215"/>
              <a:gd name="connsiteY4609" fmla="*/ 1344604 h 8197067"/>
              <a:gd name="connsiteX4610" fmla="*/ 5963347 w 13346215"/>
              <a:gd name="connsiteY4610" fmla="*/ 1335738 h 8197067"/>
              <a:gd name="connsiteX4611" fmla="*/ 5987582 w 13346215"/>
              <a:gd name="connsiteY4611" fmla="*/ 1269735 h 8197067"/>
              <a:gd name="connsiteX4612" fmla="*/ 6010989 w 13346215"/>
              <a:gd name="connsiteY4612" fmla="*/ 1204980 h 8197067"/>
              <a:gd name="connsiteX4613" fmla="*/ 6083569 w 13346215"/>
              <a:gd name="connsiteY4613" fmla="*/ 1021585 h 8197067"/>
              <a:gd name="connsiteX4614" fmla="*/ 3494762 w 13346215"/>
              <a:gd name="connsiteY4614" fmla="*/ 359517 h 8197067"/>
              <a:gd name="connsiteX4615" fmla="*/ 3512154 w 13346215"/>
              <a:gd name="connsiteY4615" fmla="*/ 374615 h 8197067"/>
              <a:gd name="connsiteX4616" fmla="*/ 3519150 w 13346215"/>
              <a:gd name="connsiteY4616" fmla="*/ 424342 h 8197067"/>
              <a:gd name="connsiteX4617" fmla="*/ 3495326 w 13346215"/>
              <a:gd name="connsiteY4617" fmla="*/ 461394 h 8197067"/>
              <a:gd name="connsiteX4618" fmla="*/ 3454881 w 13346215"/>
              <a:gd name="connsiteY4618" fmla="*/ 476423 h 8197067"/>
              <a:gd name="connsiteX4619" fmla="*/ 3412471 w 13346215"/>
              <a:gd name="connsiteY4619" fmla="*/ 455715 h 8197067"/>
              <a:gd name="connsiteX4620" fmla="*/ 3406174 w 13346215"/>
              <a:gd name="connsiteY4620" fmla="*/ 405503 h 8197067"/>
              <a:gd name="connsiteX4621" fmla="*/ 3429284 w 13346215"/>
              <a:gd name="connsiteY4621" fmla="*/ 368936 h 8197067"/>
              <a:gd name="connsiteX4622" fmla="*/ 3469838 w 13346215"/>
              <a:gd name="connsiteY4622" fmla="*/ 353976 h 8197067"/>
              <a:gd name="connsiteX4623" fmla="*/ 3494762 w 13346215"/>
              <a:gd name="connsiteY4623" fmla="*/ 359517 h 8197067"/>
              <a:gd name="connsiteX4624" fmla="*/ 10424670 w 13346215"/>
              <a:gd name="connsiteY4624" fmla="*/ 1986656 h 8197067"/>
              <a:gd name="connsiteX4625" fmla="*/ 10250698 w 13346215"/>
              <a:gd name="connsiteY4625" fmla="*/ 2398877 h 8197067"/>
              <a:gd name="connsiteX4626" fmla="*/ 10126054 w 13346215"/>
              <a:gd name="connsiteY4626" fmla="*/ 2398877 h 8197067"/>
              <a:gd name="connsiteX4627" fmla="*/ 10134918 w 13346215"/>
              <a:gd name="connsiteY4627" fmla="*/ 2214928 h 8197067"/>
              <a:gd name="connsiteX4628" fmla="*/ 10137688 w 13346215"/>
              <a:gd name="connsiteY4628" fmla="*/ 2166796 h 8197067"/>
              <a:gd name="connsiteX4629" fmla="*/ 10143782 w 13346215"/>
              <a:gd name="connsiteY4629" fmla="*/ 2119075 h 8197067"/>
              <a:gd name="connsiteX4630" fmla="*/ 10137688 w 13346215"/>
              <a:gd name="connsiteY4630" fmla="*/ 2127941 h 8197067"/>
              <a:gd name="connsiteX4631" fmla="*/ 10118228 w 13346215"/>
              <a:gd name="connsiteY4631" fmla="*/ 2175659 h 8197067"/>
              <a:gd name="connsiteX4632" fmla="*/ 10098354 w 13346215"/>
              <a:gd name="connsiteY4632" fmla="*/ 2223795 h 8197067"/>
              <a:gd name="connsiteX4633" fmla="*/ 10018030 w 13346215"/>
              <a:gd name="connsiteY4633" fmla="*/ 2398877 h 8197067"/>
              <a:gd name="connsiteX4634" fmla="*/ 9895600 w 13346215"/>
              <a:gd name="connsiteY4634" fmla="*/ 2398877 h 8197067"/>
              <a:gd name="connsiteX4635" fmla="*/ 9922742 w 13346215"/>
              <a:gd name="connsiteY4635" fmla="*/ 1986656 h 8197067"/>
              <a:gd name="connsiteX4636" fmla="*/ 10023014 w 13346215"/>
              <a:gd name="connsiteY4636" fmla="*/ 1986655 h 8197067"/>
              <a:gd name="connsiteX4637" fmla="*/ 10001962 w 13346215"/>
              <a:gd name="connsiteY4637" fmla="*/ 2174482 h 8197067"/>
              <a:gd name="connsiteX4638" fmla="*/ 9985342 w 13346215"/>
              <a:gd name="connsiteY4638" fmla="*/ 2305241 h 8197067"/>
              <a:gd name="connsiteX4639" fmla="*/ 9989776 w 13346215"/>
              <a:gd name="connsiteY4639" fmla="*/ 2300808 h 8197067"/>
              <a:gd name="connsiteX4640" fmla="*/ 10017750 w 13346215"/>
              <a:gd name="connsiteY4640" fmla="*/ 2235014 h 8197067"/>
              <a:gd name="connsiteX4641" fmla="*/ 10045726 w 13346215"/>
              <a:gd name="connsiteY4641" fmla="*/ 2170051 h 8197067"/>
              <a:gd name="connsiteX4642" fmla="*/ 10134362 w 13346215"/>
              <a:gd name="connsiteY4642" fmla="*/ 1986656 h 8197067"/>
              <a:gd name="connsiteX4643" fmla="*/ 10217460 w 13346215"/>
              <a:gd name="connsiteY4643" fmla="*/ 1986656 h 8197067"/>
              <a:gd name="connsiteX4644" fmla="*/ 10212474 w 13346215"/>
              <a:gd name="connsiteY4644" fmla="*/ 2178915 h 8197067"/>
              <a:gd name="connsiteX4645" fmla="*/ 10208320 w 13346215"/>
              <a:gd name="connsiteY4645" fmla="*/ 2243463 h 8197067"/>
              <a:gd name="connsiteX4646" fmla="*/ 10202502 w 13346215"/>
              <a:gd name="connsiteY4646" fmla="*/ 2309674 h 8197067"/>
              <a:gd name="connsiteX4647" fmla="*/ 10209150 w 13346215"/>
              <a:gd name="connsiteY4647" fmla="*/ 2300808 h 8197067"/>
              <a:gd name="connsiteX4648" fmla="*/ 10233386 w 13346215"/>
              <a:gd name="connsiteY4648" fmla="*/ 2234806 h 8197067"/>
              <a:gd name="connsiteX4649" fmla="*/ 10256792 w 13346215"/>
              <a:gd name="connsiteY4649" fmla="*/ 2170051 h 8197067"/>
              <a:gd name="connsiteX4650" fmla="*/ 10329374 w 13346215"/>
              <a:gd name="connsiteY4650" fmla="*/ 1986655 h 8197067"/>
              <a:gd name="connsiteX4651" fmla="*/ 2440945 w 13346215"/>
              <a:gd name="connsiteY4651" fmla="*/ 56514 h 8197067"/>
              <a:gd name="connsiteX4652" fmla="*/ 2266972 w 13346215"/>
              <a:gd name="connsiteY4652" fmla="*/ 468735 h 8197067"/>
              <a:gd name="connsiteX4653" fmla="*/ 2142328 w 13346215"/>
              <a:gd name="connsiteY4653" fmla="*/ 468735 h 8197067"/>
              <a:gd name="connsiteX4654" fmla="*/ 2151192 w 13346215"/>
              <a:gd name="connsiteY4654" fmla="*/ 284787 h 8197067"/>
              <a:gd name="connsiteX4655" fmla="*/ 2153962 w 13346215"/>
              <a:gd name="connsiteY4655" fmla="*/ 236654 h 8197067"/>
              <a:gd name="connsiteX4656" fmla="*/ 2160055 w 13346215"/>
              <a:gd name="connsiteY4656" fmla="*/ 188934 h 8197067"/>
              <a:gd name="connsiteX4657" fmla="*/ 2153962 w 13346215"/>
              <a:gd name="connsiteY4657" fmla="*/ 197800 h 8197067"/>
              <a:gd name="connsiteX4658" fmla="*/ 2134502 w 13346215"/>
              <a:gd name="connsiteY4658" fmla="*/ 245518 h 8197067"/>
              <a:gd name="connsiteX4659" fmla="*/ 2114627 w 13346215"/>
              <a:gd name="connsiteY4659" fmla="*/ 293653 h 8197067"/>
              <a:gd name="connsiteX4660" fmla="*/ 2034301 w 13346215"/>
              <a:gd name="connsiteY4660" fmla="*/ 468735 h 8197067"/>
              <a:gd name="connsiteX4661" fmla="*/ 1911874 w 13346215"/>
              <a:gd name="connsiteY4661" fmla="*/ 468735 h 8197067"/>
              <a:gd name="connsiteX4662" fmla="*/ 1939017 w 13346215"/>
              <a:gd name="connsiteY4662" fmla="*/ 56514 h 8197067"/>
              <a:gd name="connsiteX4663" fmla="*/ 2039288 w 13346215"/>
              <a:gd name="connsiteY4663" fmla="*/ 56514 h 8197067"/>
              <a:gd name="connsiteX4664" fmla="*/ 2018237 w 13346215"/>
              <a:gd name="connsiteY4664" fmla="*/ 244340 h 8197067"/>
              <a:gd name="connsiteX4665" fmla="*/ 2001617 w 13346215"/>
              <a:gd name="connsiteY4665" fmla="*/ 375100 h 8197067"/>
              <a:gd name="connsiteX4666" fmla="*/ 2006050 w 13346215"/>
              <a:gd name="connsiteY4666" fmla="*/ 370666 h 8197067"/>
              <a:gd name="connsiteX4667" fmla="*/ 2034024 w 13346215"/>
              <a:gd name="connsiteY4667" fmla="*/ 304872 h 8197067"/>
              <a:gd name="connsiteX4668" fmla="*/ 2062001 w 13346215"/>
              <a:gd name="connsiteY4668" fmla="*/ 239909 h 8197067"/>
              <a:gd name="connsiteX4669" fmla="*/ 2150637 w 13346215"/>
              <a:gd name="connsiteY4669" fmla="*/ 56514 h 8197067"/>
              <a:gd name="connsiteX4670" fmla="*/ 2233734 w 13346215"/>
              <a:gd name="connsiteY4670" fmla="*/ 56514 h 8197067"/>
              <a:gd name="connsiteX4671" fmla="*/ 2228750 w 13346215"/>
              <a:gd name="connsiteY4671" fmla="*/ 248773 h 8197067"/>
              <a:gd name="connsiteX4672" fmla="*/ 2224594 w 13346215"/>
              <a:gd name="connsiteY4672" fmla="*/ 313321 h 8197067"/>
              <a:gd name="connsiteX4673" fmla="*/ 2218777 w 13346215"/>
              <a:gd name="connsiteY4673" fmla="*/ 379532 h 8197067"/>
              <a:gd name="connsiteX4674" fmla="*/ 2225425 w 13346215"/>
              <a:gd name="connsiteY4674" fmla="*/ 370666 h 8197067"/>
              <a:gd name="connsiteX4675" fmla="*/ 2249661 w 13346215"/>
              <a:gd name="connsiteY4675" fmla="*/ 304664 h 8197067"/>
              <a:gd name="connsiteX4676" fmla="*/ 2273067 w 13346215"/>
              <a:gd name="connsiteY4676" fmla="*/ 239909 h 8197067"/>
              <a:gd name="connsiteX4677" fmla="*/ 2345647 w 13346215"/>
              <a:gd name="connsiteY4677" fmla="*/ 56514 h 8197067"/>
              <a:gd name="connsiteX4678" fmla="*/ 6686759 w 13346215"/>
              <a:gd name="connsiteY4678" fmla="*/ 1021585 h 8197067"/>
              <a:gd name="connsiteX4679" fmla="*/ 6512785 w 13346215"/>
              <a:gd name="connsiteY4679" fmla="*/ 1433806 h 8197067"/>
              <a:gd name="connsiteX4680" fmla="*/ 6388140 w 13346215"/>
              <a:gd name="connsiteY4680" fmla="*/ 1433806 h 8197067"/>
              <a:gd name="connsiteX4681" fmla="*/ 6397004 w 13346215"/>
              <a:gd name="connsiteY4681" fmla="*/ 1249858 h 8197067"/>
              <a:gd name="connsiteX4682" fmla="*/ 6399775 w 13346215"/>
              <a:gd name="connsiteY4682" fmla="*/ 1201725 h 8197067"/>
              <a:gd name="connsiteX4683" fmla="*/ 6405869 w 13346215"/>
              <a:gd name="connsiteY4683" fmla="*/ 1154005 h 8197067"/>
              <a:gd name="connsiteX4684" fmla="*/ 6399775 w 13346215"/>
              <a:gd name="connsiteY4684" fmla="*/ 1162871 h 8197067"/>
              <a:gd name="connsiteX4685" fmla="*/ 6380316 w 13346215"/>
              <a:gd name="connsiteY4685" fmla="*/ 1210589 h 8197067"/>
              <a:gd name="connsiteX4686" fmla="*/ 6360442 w 13346215"/>
              <a:gd name="connsiteY4686" fmla="*/ 1258724 h 8197067"/>
              <a:gd name="connsiteX4687" fmla="*/ 6280115 w 13346215"/>
              <a:gd name="connsiteY4687" fmla="*/ 1433806 h 8197067"/>
              <a:gd name="connsiteX4688" fmla="*/ 6157686 w 13346215"/>
              <a:gd name="connsiteY4688" fmla="*/ 1433806 h 8197067"/>
              <a:gd name="connsiteX4689" fmla="*/ 6184829 w 13346215"/>
              <a:gd name="connsiteY4689" fmla="*/ 1021585 h 8197067"/>
              <a:gd name="connsiteX4690" fmla="*/ 6285101 w 13346215"/>
              <a:gd name="connsiteY4690" fmla="*/ 1021585 h 8197067"/>
              <a:gd name="connsiteX4691" fmla="*/ 6264048 w 13346215"/>
              <a:gd name="connsiteY4691" fmla="*/ 1209411 h 8197067"/>
              <a:gd name="connsiteX4692" fmla="*/ 6247429 w 13346215"/>
              <a:gd name="connsiteY4692" fmla="*/ 1340171 h 8197067"/>
              <a:gd name="connsiteX4693" fmla="*/ 6251863 w 13346215"/>
              <a:gd name="connsiteY4693" fmla="*/ 1335738 h 8197067"/>
              <a:gd name="connsiteX4694" fmla="*/ 6279837 w 13346215"/>
              <a:gd name="connsiteY4694" fmla="*/ 1269944 h 8197067"/>
              <a:gd name="connsiteX4695" fmla="*/ 6307815 w 13346215"/>
              <a:gd name="connsiteY4695" fmla="*/ 1204981 h 8197067"/>
              <a:gd name="connsiteX4696" fmla="*/ 6396449 w 13346215"/>
              <a:gd name="connsiteY4696" fmla="*/ 1021585 h 8197067"/>
              <a:gd name="connsiteX4697" fmla="*/ 6479546 w 13346215"/>
              <a:gd name="connsiteY4697" fmla="*/ 1021585 h 8197067"/>
              <a:gd name="connsiteX4698" fmla="*/ 6474560 w 13346215"/>
              <a:gd name="connsiteY4698" fmla="*/ 1213844 h 8197067"/>
              <a:gd name="connsiteX4699" fmla="*/ 6470407 w 13346215"/>
              <a:gd name="connsiteY4699" fmla="*/ 1278393 h 8197067"/>
              <a:gd name="connsiteX4700" fmla="*/ 6464589 w 13346215"/>
              <a:gd name="connsiteY4700" fmla="*/ 1344604 h 8197067"/>
              <a:gd name="connsiteX4701" fmla="*/ 6471235 w 13346215"/>
              <a:gd name="connsiteY4701" fmla="*/ 1335738 h 8197067"/>
              <a:gd name="connsiteX4702" fmla="*/ 6495474 w 13346215"/>
              <a:gd name="connsiteY4702" fmla="*/ 1269735 h 8197067"/>
              <a:gd name="connsiteX4703" fmla="*/ 6518879 w 13346215"/>
              <a:gd name="connsiteY4703" fmla="*/ 1204981 h 8197067"/>
              <a:gd name="connsiteX4704" fmla="*/ 6591460 w 13346215"/>
              <a:gd name="connsiteY4704" fmla="*/ 1021585 h 8197067"/>
              <a:gd name="connsiteX4705" fmla="*/ 10932562 w 13346215"/>
              <a:gd name="connsiteY4705" fmla="*/ 1986656 h 8197067"/>
              <a:gd name="connsiteX4706" fmla="*/ 10758590 w 13346215"/>
              <a:gd name="connsiteY4706" fmla="*/ 2398877 h 8197067"/>
              <a:gd name="connsiteX4707" fmla="*/ 10633944 w 13346215"/>
              <a:gd name="connsiteY4707" fmla="*/ 2398877 h 8197067"/>
              <a:gd name="connsiteX4708" fmla="*/ 10642808 w 13346215"/>
              <a:gd name="connsiteY4708" fmla="*/ 2214929 h 8197067"/>
              <a:gd name="connsiteX4709" fmla="*/ 10645578 w 13346215"/>
              <a:gd name="connsiteY4709" fmla="*/ 2166796 h 8197067"/>
              <a:gd name="connsiteX4710" fmla="*/ 10651670 w 13346215"/>
              <a:gd name="connsiteY4710" fmla="*/ 2119075 h 8197067"/>
              <a:gd name="connsiteX4711" fmla="*/ 10645578 w 13346215"/>
              <a:gd name="connsiteY4711" fmla="*/ 2127941 h 8197067"/>
              <a:gd name="connsiteX4712" fmla="*/ 10626118 w 13346215"/>
              <a:gd name="connsiteY4712" fmla="*/ 2175660 h 8197067"/>
              <a:gd name="connsiteX4713" fmla="*/ 10606244 w 13346215"/>
              <a:gd name="connsiteY4713" fmla="*/ 2223795 h 8197067"/>
              <a:gd name="connsiteX4714" fmla="*/ 10525920 w 13346215"/>
              <a:gd name="connsiteY4714" fmla="*/ 2398877 h 8197067"/>
              <a:gd name="connsiteX4715" fmla="*/ 10403490 w 13346215"/>
              <a:gd name="connsiteY4715" fmla="*/ 2398877 h 8197067"/>
              <a:gd name="connsiteX4716" fmla="*/ 10430634 w 13346215"/>
              <a:gd name="connsiteY4716" fmla="*/ 1986656 h 8197067"/>
              <a:gd name="connsiteX4717" fmla="*/ 10530906 w 13346215"/>
              <a:gd name="connsiteY4717" fmla="*/ 1986656 h 8197067"/>
              <a:gd name="connsiteX4718" fmla="*/ 10509854 w 13346215"/>
              <a:gd name="connsiteY4718" fmla="*/ 2174482 h 8197067"/>
              <a:gd name="connsiteX4719" fmla="*/ 10493234 w 13346215"/>
              <a:gd name="connsiteY4719" fmla="*/ 2305241 h 8197067"/>
              <a:gd name="connsiteX4720" fmla="*/ 10497666 w 13346215"/>
              <a:gd name="connsiteY4720" fmla="*/ 2300808 h 8197067"/>
              <a:gd name="connsiteX4721" fmla="*/ 10525642 w 13346215"/>
              <a:gd name="connsiteY4721" fmla="*/ 2235014 h 8197067"/>
              <a:gd name="connsiteX4722" fmla="*/ 10553618 w 13346215"/>
              <a:gd name="connsiteY4722" fmla="*/ 2170051 h 8197067"/>
              <a:gd name="connsiteX4723" fmla="*/ 10642254 w 13346215"/>
              <a:gd name="connsiteY4723" fmla="*/ 1986656 h 8197067"/>
              <a:gd name="connsiteX4724" fmla="*/ 10725350 w 13346215"/>
              <a:gd name="connsiteY4724" fmla="*/ 1986656 h 8197067"/>
              <a:gd name="connsiteX4725" fmla="*/ 10720366 w 13346215"/>
              <a:gd name="connsiteY4725" fmla="*/ 2178915 h 8197067"/>
              <a:gd name="connsiteX4726" fmla="*/ 10716210 w 13346215"/>
              <a:gd name="connsiteY4726" fmla="*/ 2243463 h 8197067"/>
              <a:gd name="connsiteX4727" fmla="*/ 10710394 w 13346215"/>
              <a:gd name="connsiteY4727" fmla="*/ 2309674 h 8197067"/>
              <a:gd name="connsiteX4728" fmla="*/ 10717042 w 13346215"/>
              <a:gd name="connsiteY4728" fmla="*/ 2300808 h 8197067"/>
              <a:gd name="connsiteX4729" fmla="*/ 10741278 w 13346215"/>
              <a:gd name="connsiteY4729" fmla="*/ 2234806 h 8197067"/>
              <a:gd name="connsiteX4730" fmla="*/ 10764682 w 13346215"/>
              <a:gd name="connsiteY4730" fmla="*/ 2170051 h 8197067"/>
              <a:gd name="connsiteX4731" fmla="*/ 10837262 w 13346215"/>
              <a:gd name="connsiteY4731" fmla="*/ 1986656 h 8197067"/>
              <a:gd name="connsiteX4732" fmla="*/ 2948835 w 13346215"/>
              <a:gd name="connsiteY4732" fmla="*/ 56514 h 8197067"/>
              <a:gd name="connsiteX4733" fmla="*/ 2774863 w 13346215"/>
              <a:gd name="connsiteY4733" fmla="*/ 468735 h 8197067"/>
              <a:gd name="connsiteX4734" fmla="*/ 2650218 w 13346215"/>
              <a:gd name="connsiteY4734" fmla="*/ 468735 h 8197067"/>
              <a:gd name="connsiteX4735" fmla="*/ 2659082 w 13346215"/>
              <a:gd name="connsiteY4735" fmla="*/ 284787 h 8197067"/>
              <a:gd name="connsiteX4736" fmla="*/ 2661852 w 13346215"/>
              <a:gd name="connsiteY4736" fmla="*/ 236654 h 8197067"/>
              <a:gd name="connsiteX4737" fmla="*/ 2667945 w 13346215"/>
              <a:gd name="connsiteY4737" fmla="*/ 188934 h 8197067"/>
              <a:gd name="connsiteX4738" fmla="*/ 2661853 w 13346215"/>
              <a:gd name="connsiteY4738" fmla="*/ 197800 h 8197067"/>
              <a:gd name="connsiteX4739" fmla="*/ 2642393 w 13346215"/>
              <a:gd name="connsiteY4739" fmla="*/ 245518 h 8197067"/>
              <a:gd name="connsiteX4740" fmla="*/ 2622520 w 13346215"/>
              <a:gd name="connsiteY4740" fmla="*/ 293653 h 8197067"/>
              <a:gd name="connsiteX4741" fmla="*/ 2542193 w 13346215"/>
              <a:gd name="connsiteY4741" fmla="*/ 468735 h 8197067"/>
              <a:gd name="connsiteX4742" fmla="*/ 2419764 w 13346215"/>
              <a:gd name="connsiteY4742" fmla="*/ 468735 h 8197067"/>
              <a:gd name="connsiteX4743" fmla="*/ 2446907 w 13346215"/>
              <a:gd name="connsiteY4743" fmla="*/ 56514 h 8197067"/>
              <a:gd name="connsiteX4744" fmla="*/ 2547179 w 13346215"/>
              <a:gd name="connsiteY4744" fmla="*/ 56514 h 8197067"/>
              <a:gd name="connsiteX4745" fmla="*/ 2526126 w 13346215"/>
              <a:gd name="connsiteY4745" fmla="*/ 244340 h 8197067"/>
              <a:gd name="connsiteX4746" fmla="*/ 2509508 w 13346215"/>
              <a:gd name="connsiteY4746" fmla="*/ 375099 h 8197067"/>
              <a:gd name="connsiteX4747" fmla="*/ 2513941 w 13346215"/>
              <a:gd name="connsiteY4747" fmla="*/ 370666 h 8197067"/>
              <a:gd name="connsiteX4748" fmla="*/ 2541915 w 13346215"/>
              <a:gd name="connsiteY4748" fmla="*/ 304872 h 8197067"/>
              <a:gd name="connsiteX4749" fmla="*/ 2569892 w 13346215"/>
              <a:gd name="connsiteY4749" fmla="*/ 239909 h 8197067"/>
              <a:gd name="connsiteX4750" fmla="*/ 2658527 w 13346215"/>
              <a:gd name="connsiteY4750" fmla="*/ 56514 h 8197067"/>
              <a:gd name="connsiteX4751" fmla="*/ 2741624 w 13346215"/>
              <a:gd name="connsiteY4751" fmla="*/ 56514 h 8197067"/>
              <a:gd name="connsiteX4752" fmla="*/ 2736638 w 13346215"/>
              <a:gd name="connsiteY4752" fmla="*/ 248773 h 8197067"/>
              <a:gd name="connsiteX4753" fmla="*/ 2732484 w 13346215"/>
              <a:gd name="connsiteY4753" fmla="*/ 313321 h 8197067"/>
              <a:gd name="connsiteX4754" fmla="*/ 2726667 w 13346215"/>
              <a:gd name="connsiteY4754" fmla="*/ 379532 h 8197067"/>
              <a:gd name="connsiteX4755" fmla="*/ 2733313 w 13346215"/>
              <a:gd name="connsiteY4755" fmla="*/ 370667 h 8197067"/>
              <a:gd name="connsiteX4756" fmla="*/ 2757550 w 13346215"/>
              <a:gd name="connsiteY4756" fmla="*/ 304664 h 8197067"/>
              <a:gd name="connsiteX4757" fmla="*/ 2780955 w 13346215"/>
              <a:gd name="connsiteY4757" fmla="*/ 239909 h 8197067"/>
              <a:gd name="connsiteX4758" fmla="*/ 2853536 w 13346215"/>
              <a:gd name="connsiteY4758" fmla="*/ 56514 h 8197067"/>
              <a:gd name="connsiteX4759" fmla="*/ 7194648 w 13346215"/>
              <a:gd name="connsiteY4759" fmla="*/ 1021585 h 8197067"/>
              <a:gd name="connsiteX4760" fmla="*/ 7020675 w 13346215"/>
              <a:gd name="connsiteY4760" fmla="*/ 1433806 h 8197067"/>
              <a:gd name="connsiteX4761" fmla="*/ 6896032 w 13346215"/>
              <a:gd name="connsiteY4761" fmla="*/ 1433807 h 8197067"/>
              <a:gd name="connsiteX4762" fmla="*/ 6904894 w 13346215"/>
              <a:gd name="connsiteY4762" fmla="*/ 1249858 h 8197067"/>
              <a:gd name="connsiteX4763" fmla="*/ 6907665 w 13346215"/>
              <a:gd name="connsiteY4763" fmla="*/ 1201725 h 8197067"/>
              <a:gd name="connsiteX4764" fmla="*/ 6913758 w 13346215"/>
              <a:gd name="connsiteY4764" fmla="*/ 1154005 h 8197067"/>
              <a:gd name="connsiteX4765" fmla="*/ 6907664 w 13346215"/>
              <a:gd name="connsiteY4765" fmla="*/ 1162871 h 8197067"/>
              <a:gd name="connsiteX4766" fmla="*/ 6888205 w 13346215"/>
              <a:gd name="connsiteY4766" fmla="*/ 1210589 h 8197067"/>
              <a:gd name="connsiteX4767" fmla="*/ 6868329 w 13346215"/>
              <a:gd name="connsiteY4767" fmla="*/ 1258724 h 8197067"/>
              <a:gd name="connsiteX4768" fmla="*/ 6788006 w 13346215"/>
              <a:gd name="connsiteY4768" fmla="*/ 1433806 h 8197067"/>
              <a:gd name="connsiteX4769" fmla="*/ 6665577 w 13346215"/>
              <a:gd name="connsiteY4769" fmla="*/ 1433806 h 8197067"/>
              <a:gd name="connsiteX4770" fmla="*/ 6692719 w 13346215"/>
              <a:gd name="connsiteY4770" fmla="*/ 1021585 h 8197067"/>
              <a:gd name="connsiteX4771" fmla="*/ 6792992 w 13346215"/>
              <a:gd name="connsiteY4771" fmla="*/ 1021585 h 8197067"/>
              <a:gd name="connsiteX4772" fmla="*/ 6771939 w 13346215"/>
              <a:gd name="connsiteY4772" fmla="*/ 1209411 h 8197067"/>
              <a:gd name="connsiteX4773" fmla="*/ 6755320 w 13346215"/>
              <a:gd name="connsiteY4773" fmla="*/ 1340171 h 8197067"/>
              <a:gd name="connsiteX4774" fmla="*/ 6759753 w 13346215"/>
              <a:gd name="connsiteY4774" fmla="*/ 1335738 h 8197067"/>
              <a:gd name="connsiteX4775" fmla="*/ 6787727 w 13346215"/>
              <a:gd name="connsiteY4775" fmla="*/ 1269943 h 8197067"/>
              <a:gd name="connsiteX4776" fmla="*/ 6815704 w 13346215"/>
              <a:gd name="connsiteY4776" fmla="*/ 1204981 h 8197067"/>
              <a:gd name="connsiteX4777" fmla="*/ 6904341 w 13346215"/>
              <a:gd name="connsiteY4777" fmla="*/ 1021585 h 8197067"/>
              <a:gd name="connsiteX4778" fmla="*/ 6987437 w 13346215"/>
              <a:gd name="connsiteY4778" fmla="*/ 1021585 h 8197067"/>
              <a:gd name="connsiteX4779" fmla="*/ 6982451 w 13346215"/>
              <a:gd name="connsiteY4779" fmla="*/ 1213844 h 8197067"/>
              <a:gd name="connsiteX4780" fmla="*/ 6978297 w 13346215"/>
              <a:gd name="connsiteY4780" fmla="*/ 1278393 h 8197067"/>
              <a:gd name="connsiteX4781" fmla="*/ 6972480 w 13346215"/>
              <a:gd name="connsiteY4781" fmla="*/ 1344604 h 8197067"/>
              <a:gd name="connsiteX4782" fmla="*/ 6979129 w 13346215"/>
              <a:gd name="connsiteY4782" fmla="*/ 1335738 h 8197067"/>
              <a:gd name="connsiteX4783" fmla="*/ 7003364 w 13346215"/>
              <a:gd name="connsiteY4783" fmla="*/ 1269735 h 8197067"/>
              <a:gd name="connsiteX4784" fmla="*/ 7026768 w 13346215"/>
              <a:gd name="connsiteY4784" fmla="*/ 1204981 h 8197067"/>
              <a:gd name="connsiteX4785" fmla="*/ 7099351 w 13346215"/>
              <a:gd name="connsiteY4785" fmla="*/ 1021585 h 8197067"/>
              <a:gd name="connsiteX4786" fmla="*/ 11490502 w 13346215"/>
              <a:gd name="connsiteY4786" fmla="*/ 1986656 h 8197067"/>
              <a:gd name="connsiteX4787" fmla="*/ 11323174 w 13346215"/>
              <a:gd name="connsiteY4787" fmla="*/ 2151747 h 8197067"/>
              <a:gd name="connsiteX4788" fmla="*/ 11407948 w 13346215"/>
              <a:gd name="connsiteY4788" fmla="*/ 2398816 h 8197067"/>
              <a:gd name="connsiteX4789" fmla="*/ 11302120 w 13346215"/>
              <a:gd name="connsiteY4789" fmla="*/ 2398816 h 8197067"/>
              <a:gd name="connsiteX4790" fmla="*/ 11248930 w 13346215"/>
              <a:gd name="connsiteY4790" fmla="*/ 2229856 h 8197067"/>
              <a:gd name="connsiteX4791" fmla="*/ 11187430 w 13346215"/>
              <a:gd name="connsiteY4791" fmla="*/ 2290793 h 8197067"/>
              <a:gd name="connsiteX4792" fmla="*/ 11159170 w 13346215"/>
              <a:gd name="connsiteY4792" fmla="*/ 2398816 h 8197067"/>
              <a:gd name="connsiteX4793" fmla="*/ 11060066 w 13346215"/>
              <a:gd name="connsiteY4793" fmla="*/ 2398816 h 8197067"/>
              <a:gd name="connsiteX4794" fmla="*/ 11162498 w 13346215"/>
              <a:gd name="connsiteY4794" fmla="*/ 1986656 h 8197067"/>
              <a:gd name="connsiteX4795" fmla="*/ 11261674 w 13346215"/>
              <a:gd name="connsiteY4795" fmla="*/ 1986656 h 8197067"/>
              <a:gd name="connsiteX4796" fmla="*/ 11221226 w 13346215"/>
              <a:gd name="connsiteY4796" fmla="*/ 2149532 h 8197067"/>
              <a:gd name="connsiteX4797" fmla="*/ 11378582 w 13346215"/>
              <a:gd name="connsiteY4797" fmla="*/ 1986655 h 8197067"/>
              <a:gd name="connsiteX4798" fmla="*/ 12886730 w 13346215"/>
              <a:gd name="connsiteY4798" fmla="*/ 2289659 h 8197067"/>
              <a:gd name="connsiteX4799" fmla="*/ 12904122 w 13346215"/>
              <a:gd name="connsiteY4799" fmla="*/ 2304756 h 8197067"/>
              <a:gd name="connsiteX4800" fmla="*/ 12911118 w 13346215"/>
              <a:gd name="connsiteY4800" fmla="*/ 2354484 h 8197067"/>
              <a:gd name="connsiteX4801" fmla="*/ 12887294 w 13346215"/>
              <a:gd name="connsiteY4801" fmla="*/ 2391536 h 8197067"/>
              <a:gd name="connsiteX4802" fmla="*/ 12846848 w 13346215"/>
              <a:gd name="connsiteY4802" fmla="*/ 2406565 h 8197067"/>
              <a:gd name="connsiteX4803" fmla="*/ 12804436 w 13346215"/>
              <a:gd name="connsiteY4803" fmla="*/ 2385856 h 8197067"/>
              <a:gd name="connsiteX4804" fmla="*/ 12798142 w 13346215"/>
              <a:gd name="connsiteY4804" fmla="*/ 2335644 h 8197067"/>
              <a:gd name="connsiteX4805" fmla="*/ 12821250 w 13346215"/>
              <a:gd name="connsiteY4805" fmla="*/ 2299078 h 8197067"/>
              <a:gd name="connsiteX4806" fmla="*/ 12861806 w 13346215"/>
              <a:gd name="connsiteY4806" fmla="*/ 2284119 h 8197067"/>
              <a:gd name="connsiteX4807" fmla="*/ 12886730 w 13346215"/>
              <a:gd name="connsiteY4807" fmla="*/ 2289659 h 8197067"/>
              <a:gd name="connsiteX4808" fmla="*/ 3456725 w 13346215"/>
              <a:gd name="connsiteY4808" fmla="*/ 56514 h 8197067"/>
              <a:gd name="connsiteX4809" fmla="*/ 3282754 w 13346215"/>
              <a:gd name="connsiteY4809" fmla="*/ 468735 h 8197067"/>
              <a:gd name="connsiteX4810" fmla="*/ 3158109 w 13346215"/>
              <a:gd name="connsiteY4810" fmla="*/ 468735 h 8197067"/>
              <a:gd name="connsiteX4811" fmla="*/ 3166972 w 13346215"/>
              <a:gd name="connsiteY4811" fmla="*/ 284787 h 8197067"/>
              <a:gd name="connsiteX4812" fmla="*/ 3169744 w 13346215"/>
              <a:gd name="connsiteY4812" fmla="*/ 236654 h 8197067"/>
              <a:gd name="connsiteX4813" fmla="*/ 3175836 w 13346215"/>
              <a:gd name="connsiteY4813" fmla="*/ 188934 h 8197067"/>
              <a:gd name="connsiteX4814" fmla="*/ 3169743 w 13346215"/>
              <a:gd name="connsiteY4814" fmla="*/ 197800 h 8197067"/>
              <a:gd name="connsiteX4815" fmla="*/ 3150283 w 13346215"/>
              <a:gd name="connsiteY4815" fmla="*/ 245518 h 8197067"/>
              <a:gd name="connsiteX4816" fmla="*/ 3130408 w 13346215"/>
              <a:gd name="connsiteY4816" fmla="*/ 293653 h 8197067"/>
              <a:gd name="connsiteX4817" fmla="*/ 3050083 w 13346215"/>
              <a:gd name="connsiteY4817" fmla="*/ 468735 h 8197067"/>
              <a:gd name="connsiteX4818" fmla="*/ 2927656 w 13346215"/>
              <a:gd name="connsiteY4818" fmla="*/ 468735 h 8197067"/>
              <a:gd name="connsiteX4819" fmla="*/ 2954797 w 13346215"/>
              <a:gd name="connsiteY4819" fmla="*/ 56514 h 8197067"/>
              <a:gd name="connsiteX4820" fmla="*/ 3055069 w 13346215"/>
              <a:gd name="connsiteY4820" fmla="*/ 56514 h 8197067"/>
              <a:gd name="connsiteX4821" fmla="*/ 3034017 w 13346215"/>
              <a:gd name="connsiteY4821" fmla="*/ 244340 h 8197067"/>
              <a:gd name="connsiteX4822" fmla="*/ 3017397 w 13346215"/>
              <a:gd name="connsiteY4822" fmla="*/ 375100 h 8197067"/>
              <a:gd name="connsiteX4823" fmla="*/ 3021831 w 13346215"/>
              <a:gd name="connsiteY4823" fmla="*/ 370666 h 8197067"/>
              <a:gd name="connsiteX4824" fmla="*/ 3049806 w 13346215"/>
              <a:gd name="connsiteY4824" fmla="*/ 304872 h 8197067"/>
              <a:gd name="connsiteX4825" fmla="*/ 3077782 w 13346215"/>
              <a:gd name="connsiteY4825" fmla="*/ 239909 h 8197067"/>
              <a:gd name="connsiteX4826" fmla="*/ 3166418 w 13346215"/>
              <a:gd name="connsiteY4826" fmla="*/ 56514 h 8197067"/>
              <a:gd name="connsiteX4827" fmla="*/ 3249514 w 13346215"/>
              <a:gd name="connsiteY4827" fmla="*/ 56514 h 8197067"/>
              <a:gd name="connsiteX4828" fmla="*/ 3244529 w 13346215"/>
              <a:gd name="connsiteY4828" fmla="*/ 248773 h 8197067"/>
              <a:gd name="connsiteX4829" fmla="*/ 3240375 w 13346215"/>
              <a:gd name="connsiteY4829" fmla="*/ 313321 h 8197067"/>
              <a:gd name="connsiteX4830" fmla="*/ 3234557 w 13346215"/>
              <a:gd name="connsiteY4830" fmla="*/ 379533 h 8197067"/>
              <a:gd name="connsiteX4831" fmla="*/ 3241206 w 13346215"/>
              <a:gd name="connsiteY4831" fmla="*/ 370667 h 8197067"/>
              <a:gd name="connsiteX4832" fmla="*/ 3265441 w 13346215"/>
              <a:gd name="connsiteY4832" fmla="*/ 304664 h 8197067"/>
              <a:gd name="connsiteX4833" fmla="*/ 3288847 w 13346215"/>
              <a:gd name="connsiteY4833" fmla="*/ 239909 h 8197067"/>
              <a:gd name="connsiteX4834" fmla="*/ 3361427 w 13346215"/>
              <a:gd name="connsiteY4834" fmla="*/ 56514 h 8197067"/>
              <a:gd name="connsiteX4835" fmla="*/ 11787110 w 13346215"/>
              <a:gd name="connsiteY4835" fmla="*/ 1986656 h 8197067"/>
              <a:gd name="connsiteX4836" fmla="*/ 11717850 w 13346215"/>
              <a:gd name="connsiteY4836" fmla="*/ 2263687 h 8197067"/>
              <a:gd name="connsiteX4837" fmla="*/ 11662174 w 13346215"/>
              <a:gd name="connsiteY4837" fmla="*/ 2365495 h 8197067"/>
              <a:gd name="connsiteX4838" fmla="*/ 11555026 w 13346215"/>
              <a:gd name="connsiteY4838" fmla="*/ 2406635 h 8197067"/>
              <a:gd name="connsiteX4839" fmla="*/ 11474826 w 13346215"/>
              <a:gd name="connsiteY4839" fmla="*/ 2385857 h 8197067"/>
              <a:gd name="connsiteX4840" fmla="*/ 11432024 w 13346215"/>
              <a:gd name="connsiteY4840" fmla="*/ 2326849 h 8197067"/>
              <a:gd name="connsiteX4841" fmla="*/ 11507378 w 13346215"/>
              <a:gd name="connsiteY4841" fmla="*/ 2284186 h 8197067"/>
              <a:gd name="connsiteX4842" fmla="*/ 11524278 w 13346215"/>
              <a:gd name="connsiteY4842" fmla="*/ 2313344 h 8197067"/>
              <a:gd name="connsiteX4843" fmla="*/ 11547826 w 13346215"/>
              <a:gd name="connsiteY4843" fmla="*/ 2321308 h 8197067"/>
              <a:gd name="connsiteX4844" fmla="*/ 11594000 w 13346215"/>
              <a:gd name="connsiteY4844" fmla="*/ 2304340 h 8197067"/>
              <a:gd name="connsiteX4845" fmla="*/ 11623122 w 13346215"/>
              <a:gd name="connsiteY4845" fmla="*/ 2247065 h 8197067"/>
              <a:gd name="connsiteX4846" fmla="*/ 11687933 w 13346215"/>
              <a:gd name="connsiteY4846" fmla="*/ 1986656 h 8197067"/>
              <a:gd name="connsiteX4847" fmla="*/ 7752587 w 13346215"/>
              <a:gd name="connsiteY4847" fmla="*/ 1021585 h 8197067"/>
              <a:gd name="connsiteX4848" fmla="*/ 7585262 w 13346215"/>
              <a:gd name="connsiteY4848" fmla="*/ 1186677 h 8197067"/>
              <a:gd name="connsiteX4849" fmla="*/ 7670034 w 13346215"/>
              <a:gd name="connsiteY4849" fmla="*/ 1433746 h 8197067"/>
              <a:gd name="connsiteX4850" fmla="*/ 7564206 w 13346215"/>
              <a:gd name="connsiteY4850" fmla="*/ 1433746 h 8197067"/>
              <a:gd name="connsiteX4851" fmla="*/ 7511016 w 13346215"/>
              <a:gd name="connsiteY4851" fmla="*/ 1264786 h 8197067"/>
              <a:gd name="connsiteX4852" fmla="*/ 7449516 w 13346215"/>
              <a:gd name="connsiteY4852" fmla="*/ 1325723 h 8197067"/>
              <a:gd name="connsiteX4853" fmla="*/ 7421259 w 13346215"/>
              <a:gd name="connsiteY4853" fmla="*/ 1433746 h 8197067"/>
              <a:gd name="connsiteX4854" fmla="*/ 7322153 w 13346215"/>
              <a:gd name="connsiteY4854" fmla="*/ 1433746 h 8197067"/>
              <a:gd name="connsiteX4855" fmla="*/ 7424584 w 13346215"/>
              <a:gd name="connsiteY4855" fmla="*/ 1021585 h 8197067"/>
              <a:gd name="connsiteX4856" fmla="*/ 7523760 w 13346215"/>
              <a:gd name="connsiteY4856" fmla="*/ 1021585 h 8197067"/>
              <a:gd name="connsiteX4857" fmla="*/ 7483313 w 13346215"/>
              <a:gd name="connsiteY4857" fmla="*/ 1184462 h 8197067"/>
              <a:gd name="connsiteX4858" fmla="*/ 7640666 w 13346215"/>
              <a:gd name="connsiteY4858" fmla="*/ 1021585 h 8197067"/>
              <a:gd name="connsiteX4859" fmla="*/ 9148807 w 13346215"/>
              <a:gd name="connsiteY4859" fmla="*/ 1324586 h 8197067"/>
              <a:gd name="connsiteX4860" fmla="*/ 9166199 w 13346215"/>
              <a:gd name="connsiteY4860" fmla="*/ 1339684 h 8197067"/>
              <a:gd name="connsiteX4861" fmla="*/ 9173194 w 13346215"/>
              <a:gd name="connsiteY4861" fmla="*/ 1389412 h 8197067"/>
              <a:gd name="connsiteX4862" fmla="*/ 9149371 w 13346215"/>
              <a:gd name="connsiteY4862" fmla="*/ 1426463 h 8197067"/>
              <a:gd name="connsiteX4863" fmla="*/ 9108927 w 13346215"/>
              <a:gd name="connsiteY4863" fmla="*/ 1441492 h 8197067"/>
              <a:gd name="connsiteX4864" fmla="*/ 9066514 w 13346215"/>
              <a:gd name="connsiteY4864" fmla="*/ 1420784 h 8197067"/>
              <a:gd name="connsiteX4865" fmla="*/ 9060219 w 13346215"/>
              <a:gd name="connsiteY4865" fmla="*/ 1370572 h 8197067"/>
              <a:gd name="connsiteX4866" fmla="*/ 9083330 w 13346215"/>
              <a:gd name="connsiteY4866" fmla="*/ 1334005 h 8197067"/>
              <a:gd name="connsiteX4867" fmla="*/ 9123883 w 13346215"/>
              <a:gd name="connsiteY4867" fmla="*/ 1319046 h 8197067"/>
              <a:gd name="connsiteX4868" fmla="*/ 9148807 w 13346215"/>
              <a:gd name="connsiteY4868" fmla="*/ 1324586 h 8197067"/>
              <a:gd name="connsiteX4869" fmla="*/ 8049187 w 13346215"/>
              <a:gd name="connsiteY4869" fmla="*/ 1021583 h 8197067"/>
              <a:gd name="connsiteX4870" fmla="*/ 7979935 w 13346215"/>
              <a:gd name="connsiteY4870" fmla="*/ 1298616 h 8197067"/>
              <a:gd name="connsiteX4871" fmla="*/ 7924259 w 13346215"/>
              <a:gd name="connsiteY4871" fmla="*/ 1400424 h 8197067"/>
              <a:gd name="connsiteX4872" fmla="*/ 7817111 w 13346215"/>
              <a:gd name="connsiteY4872" fmla="*/ 1441564 h 8197067"/>
              <a:gd name="connsiteX4873" fmla="*/ 7736913 w 13346215"/>
              <a:gd name="connsiteY4873" fmla="*/ 1420786 h 8197067"/>
              <a:gd name="connsiteX4874" fmla="*/ 7694110 w 13346215"/>
              <a:gd name="connsiteY4874" fmla="*/ 1361778 h 8197067"/>
              <a:gd name="connsiteX4875" fmla="*/ 7769465 w 13346215"/>
              <a:gd name="connsiteY4875" fmla="*/ 1319116 h 8197067"/>
              <a:gd name="connsiteX4876" fmla="*/ 7786363 w 13346215"/>
              <a:gd name="connsiteY4876" fmla="*/ 1348273 h 8197067"/>
              <a:gd name="connsiteX4877" fmla="*/ 7809911 w 13346215"/>
              <a:gd name="connsiteY4877" fmla="*/ 1356237 h 8197067"/>
              <a:gd name="connsiteX4878" fmla="*/ 7856085 w 13346215"/>
              <a:gd name="connsiteY4878" fmla="*/ 1339269 h 8197067"/>
              <a:gd name="connsiteX4879" fmla="*/ 7885208 w 13346215"/>
              <a:gd name="connsiteY4879" fmla="*/ 1281994 h 8197067"/>
              <a:gd name="connsiteX4880" fmla="*/ 7950019 w 13346215"/>
              <a:gd name="connsiteY4880" fmla="*/ 1021585 h 8197067"/>
              <a:gd name="connsiteX4881" fmla="*/ 12174584 w 13346215"/>
              <a:gd name="connsiteY4881" fmla="*/ 1986656 h 8197067"/>
              <a:gd name="connsiteX4882" fmla="*/ 11983434 w 13346215"/>
              <a:gd name="connsiteY4882" fmla="*/ 2253124 h 8197067"/>
              <a:gd name="connsiteX4883" fmla="*/ 11945756 w 13346215"/>
              <a:gd name="connsiteY4883" fmla="*/ 2398816 h 8197067"/>
              <a:gd name="connsiteX4884" fmla="*/ 11847202 w 13346215"/>
              <a:gd name="connsiteY4884" fmla="*/ 2398816 h 8197067"/>
              <a:gd name="connsiteX4885" fmla="*/ 11884822 w 13346215"/>
              <a:gd name="connsiteY4885" fmla="*/ 2253124 h 8197067"/>
              <a:gd name="connsiteX4886" fmla="*/ 11827256 w 13346215"/>
              <a:gd name="connsiteY4886" fmla="*/ 1986656 h 8197067"/>
              <a:gd name="connsiteX4887" fmla="*/ 11929690 w 13346215"/>
              <a:gd name="connsiteY4887" fmla="*/ 1986656 h 8197067"/>
              <a:gd name="connsiteX4888" fmla="*/ 11940214 w 13346215"/>
              <a:gd name="connsiteY4888" fmla="*/ 2082502 h 8197067"/>
              <a:gd name="connsiteX4889" fmla="*/ 11945134 w 13346215"/>
              <a:gd name="connsiteY4889" fmla="*/ 2128065 h 8197067"/>
              <a:gd name="connsiteX4890" fmla="*/ 11949634 w 13346215"/>
              <a:gd name="connsiteY4890" fmla="*/ 2174460 h 8197067"/>
              <a:gd name="connsiteX4891" fmla="*/ 11954622 w 13346215"/>
              <a:gd name="connsiteY4891" fmla="*/ 2165596 h 8197067"/>
              <a:gd name="connsiteX4892" fmla="*/ 11983502 w 13346215"/>
              <a:gd name="connsiteY4892" fmla="*/ 2119201 h 8197067"/>
              <a:gd name="connsiteX4893" fmla="*/ 12011134 w 13346215"/>
              <a:gd name="connsiteY4893" fmla="*/ 2073638 h 8197067"/>
              <a:gd name="connsiteX4894" fmla="*/ 12068204 w 13346215"/>
              <a:gd name="connsiteY4894" fmla="*/ 1986656 h 8197067"/>
              <a:gd name="connsiteX4895" fmla="*/ 4014666 w 13346215"/>
              <a:gd name="connsiteY4895" fmla="*/ 56514 h 8197067"/>
              <a:gd name="connsiteX4896" fmla="*/ 3847339 w 13346215"/>
              <a:gd name="connsiteY4896" fmla="*/ 221605 h 8197067"/>
              <a:gd name="connsiteX4897" fmla="*/ 3932111 w 13346215"/>
              <a:gd name="connsiteY4897" fmla="*/ 468674 h 8197067"/>
              <a:gd name="connsiteX4898" fmla="*/ 3826285 w 13346215"/>
              <a:gd name="connsiteY4898" fmla="*/ 468674 h 8197067"/>
              <a:gd name="connsiteX4899" fmla="*/ 3773093 w 13346215"/>
              <a:gd name="connsiteY4899" fmla="*/ 299715 h 8197067"/>
              <a:gd name="connsiteX4900" fmla="*/ 3711594 w 13346215"/>
              <a:gd name="connsiteY4900" fmla="*/ 360652 h 8197067"/>
              <a:gd name="connsiteX4901" fmla="*/ 3683336 w 13346215"/>
              <a:gd name="connsiteY4901" fmla="*/ 468675 h 8197067"/>
              <a:gd name="connsiteX4902" fmla="*/ 3584230 w 13346215"/>
              <a:gd name="connsiteY4902" fmla="*/ 468674 h 8197067"/>
              <a:gd name="connsiteX4903" fmla="*/ 3686661 w 13346215"/>
              <a:gd name="connsiteY4903" fmla="*/ 56514 h 8197067"/>
              <a:gd name="connsiteX4904" fmla="*/ 3785837 w 13346215"/>
              <a:gd name="connsiteY4904" fmla="*/ 56514 h 8197067"/>
              <a:gd name="connsiteX4905" fmla="*/ 3745390 w 13346215"/>
              <a:gd name="connsiteY4905" fmla="*/ 219390 h 8197067"/>
              <a:gd name="connsiteX4906" fmla="*/ 3902746 w 13346215"/>
              <a:gd name="connsiteY4906" fmla="*/ 56514 h 8197067"/>
              <a:gd name="connsiteX4907" fmla="*/ 5410892 w 13346215"/>
              <a:gd name="connsiteY4907" fmla="*/ 359517 h 8197067"/>
              <a:gd name="connsiteX4908" fmla="*/ 5428284 w 13346215"/>
              <a:gd name="connsiteY4908" fmla="*/ 374615 h 8197067"/>
              <a:gd name="connsiteX4909" fmla="*/ 5435280 w 13346215"/>
              <a:gd name="connsiteY4909" fmla="*/ 424342 h 8197067"/>
              <a:gd name="connsiteX4910" fmla="*/ 5411457 w 13346215"/>
              <a:gd name="connsiteY4910" fmla="*/ 461393 h 8197067"/>
              <a:gd name="connsiteX4911" fmla="*/ 5371013 w 13346215"/>
              <a:gd name="connsiteY4911" fmla="*/ 476423 h 8197067"/>
              <a:gd name="connsiteX4912" fmla="*/ 5328600 w 13346215"/>
              <a:gd name="connsiteY4912" fmla="*/ 455715 h 8197067"/>
              <a:gd name="connsiteX4913" fmla="*/ 5322306 w 13346215"/>
              <a:gd name="connsiteY4913" fmla="*/ 405503 h 8197067"/>
              <a:gd name="connsiteX4914" fmla="*/ 5345415 w 13346215"/>
              <a:gd name="connsiteY4914" fmla="*/ 368936 h 8197067"/>
              <a:gd name="connsiteX4915" fmla="*/ 5385970 w 13346215"/>
              <a:gd name="connsiteY4915" fmla="*/ 353977 h 8197067"/>
              <a:gd name="connsiteX4916" fmla="*/ 5410892 w 13346215"/>
              <a:gd name="connsiteY4916" fmla="*/ 359517 h 8197067"/>
              <a:gd name="connsiteX4917" fmla="*/ 12456600 w 13346215"/>
              <a:gd name="connsiteY4917" fmla="*/ 1986656 h 8197067"/>
              <a:gd name="connsiteX4918" fmla="*/ 12387344 w 13346215"/>
              <a:gd name="connsiteY4918" fmla="*/ 2263687 h 8197067"/>
              <a:gd name="connsiteX4919" fmla="*/ 12331668 w 13346215"/>
              <a:gd name="connsiteY4919" fmla="*/ 2365495 h 8197067"/>
              <a:gd name="connsiteX4920" fmla="*/ 12224518 w 13346215"/>
              <a:gd name="connsiteY4920" fmla="*/ 2406635 h 8197067"/>
              <a:gd name="connsiteX4921" fmla="*/ 12144318 w 13346215"/>
              <a:gd name="connsiteY4921" fmla="*/ 2385857 h 8197067"/>
              <a:gd name="connsiteX4922" fmla="*/ 12101518 w 13346215"/>
              <a:gd name="connsiteY4922" fmla="*/ 2326849 h 8197067"/>
              <a:gd name="connsiteX4923" fmla="*/ 12176870 w 13346215"/>
              <a:gd name="connsiteY4923" fmla="*/ 2284186 h 8197067"/>
              <a:gd name="connsiteX4924" fmla="*/ 12193768 w 13346215"/>
              <a:gd name="connsiteY4924" fmla="*/ 2313344 h 8197067"/>
              <a:gd name="connsiteX4925" fmla="*/ 12217318 w 13346215"/>
              <a:gd name="connsiteY4925" fmla="*/ 2321308 h 8197067"/>
              <a:gd name="connsiteX4926" fmla="*/ 12263490 w 13346215"/>
              <a:gd name="connsiteY4926" fmla="*/ 2304339 h 8197067"/>
              <a:gd name="connsiteX4927" fmla="*/ 12292614 w 13346215"/>
              <a:gd name="connsiteY4927" fmla="*/ 2247065 h 8197067"/>
              <a:gd name="connsiteX4928" fmla="*/ 12357424 w 13346215"/>
              <a:gd name="connsiteY4928" fmla="*/ 1986656 h 8197067"/>
              <a:gd name="connsiteX4929" fmla="*/ 4311273 w 13346215"/>
              <a:gd name="connsiteY4929" fmla="*/ 56514 h 8197067"/>
              <a:gd name="connsiteX4930" fmla="*/ 4242016 w 13346215"/>
              <a:gd name="connsiteY4930" fmla="*/ 333545 h 8197067"/>
              <a:gd name="connsiteX4931" fmla="*/ 4186340 w 13346215"/>
              <a:gd name="connsiteY4931" fmla="*/ 435353 h 8197067"/>
              <a:gd name="connsiteX4932" fmla="*/ 4079189 w 13346215"/>
              <a:gd name="connsiteY4932" fmla="*/ 476493 h 8197067"/>
              <a:gd name="connsiteX4933" fmla="*/ 3998991 w 13346215"/>
              <a:gd name="connsiteY4933" fmla="*/ 455715 h 8197067"/>
              <a:gd name="connsiteX4934" fmla="*/ 3956188 w 13346215"/>
              <a:gd name="connsiteY4934" fmla="*/ 396707 h 8197067"/>
              <a:gd name="connsiteX4935" fmla="*/ 4031542 w 13346215"/>
              <a:gd name="connsiteY4935" fmla="*/ 354045 h 8197067"/>
              <a:gd name="connsiteX4936" fmla="*/ 4048441 w 13346215"/>
              <a:gd name="connsiteY4936" fmla="*/ 383202 h 8197067"/>
              <a:gd name="connsiteX4937" fmla="*/ 4071988 w 13346215"/>
              <a:gd name="connsiteY4937" fmla="*/ 391166 h 8197067"/>
              <a:gd name="connsiteX4938" fmla="*/ 4118163 w 13346215"/>
              <a:gd name="connsiteY4938" fmla="*/ 374198 h 8197067"/>
              <a:gd name="connsiteX4939" fmla="*/ 4147287 w 13346215"/>
              <a:gd name="connsiteY4939" fmla="*/ 316923 h 8197067"/>
              <a:gd name="connsiteX4940" fmla="*/ 4212096 w 13346215"/>
              <a:gd name="connsiteY4940" fmla="*/ 56514 h 8197067"/>
              <a:gd name="connsiteX4941" fmla="*/ 8436662 w 13346215"/>
              <a:gd name="connsiteY4941" fmla="*/ 1021583 h 8197067"/>
              <a:gd name="connsiteX4942" fmla="*/ 8245510 w 13346215"/>
              <a:gd name="connsiteY4942" fmla="*/ 1288052 h 8197067"/>
              <a:gd name="connsiteX4943" fmla="*/ 8207834 w 13346215"/>
              <a:gd name="connsiteY4943" fmla="*/ 1433744 h 8197067"/>
              <a:gd name="connsiteX4944" fmla="*/ 8109281 w 13346215"/>
              <a:gd name="connsiteY4944" fmla="*/ 1433744 h 8197067"/>
              <a:gd name="connsiteX4945" fmla="*/ 8146902 w 13346215"/>
              <a:gd name="connsiteY4945" fmla="*/ 1288052 h 8197067"/>
              <a:gd name="connsiteX4946" fmla="*/ 8089334 w 13346215"/>
              <a:gd name="connsiteY4946" fmla="*/ 1021583 h 8197067"/>
              <a:gd name="connsiteX4947" fmla="*/ 8191767 w 13346215"/>
              <a:gd name="connsiteY4947" fmla="*/ 1021583 h 8197067"/>
              <a:gd name="connsiteX4948" fmla="*/ 8202293 w 13346215"/>
              <a:gd name="connsiteY4948" fmla="*/ 1117429 h 8197067"/>
              <a:gd name="connsiteX4949" fmla="*/ 8207211 w 13346215"/>
              <a:gd name="connsiteY4949" fmla="*/ 1162993 h 8197067"/>
              <a:gd name="connsiteX4950" fmla="*/ 8211711 w 13346215"/>
              <a:gd name="connsiteY4950" fmla="*/ 1209388 h 8197067"/>
              <a:gd name="connsiteX4951" fmla="*/ 8216700 w 13346215"/>
              <a:gd name="connsiteY4951" fmla="*/ 1200524 h 8197067"/>
              <a:gd name="connsiteX4952" fmla="*/ 8245578 w 13346215"/>
              <a:gd name="connsiteY4952" fmla="*/ 1154129 h 8197067"/>
              <a:gd name="connsiteX4953" fmla="*/ 8273214 w 13346215"/>
              <a:gd name="connsiteY4953" fmla="*/ 1108566 h 8197067"/>
              <a:gd name="connsiteX4954" fmla="*/ 8330283 w 13346215"/>
              <a:gd name="connsiteY4954" fmla="*/ 1021583 h 8197067"/>
              <a:gd name="connsiteX4955" fmla="*/ 12718598 w 13346215"/>
              <a:gd name="connsiteY4955" fmla="*/ 1982837 h 8197067"/>
              <a:gd name="connsiteX4956" fmla="*/ 12752794 w 13346215"/>
              <a:gd name="connsiteY4956" fmla="*/ 1994205 h 8197067"/>
              <a:gd name="connsiteX4957" fmla="*/ 12806954 w 13346215"/>
              <a:gd name="connsiteY4957" fmla="*/ 2036521 h 8197067"/>
              <a:gd name="connsiteX4958" fmla="*/ 12748222 w 13346215"/>
              <a:gd name="connsiteY4958" fmla="*/ 2092456 h 8197067"/>
              <a:gd name="connsiteX4959" fmla="*/ 12713942 w 13346215"/>
              <a:gd name="connsiteY4959" fmla="*/ 2070385 h 8197067"/>
              <a:gd name="connsiteX4960" fmla="*/ 12675094 w 13346215"/>
              <a:gd name="connsiteY4960" fmla="*/ 2063669 h 8197067"/>
              <a:gd name="connsiteX4961" fmla="*/ 12630950 w 13346215"/>
              <a:gd name="connsiteY4961" fmla="*/ 2075366 h 8197067"/>
              <a:gd name="connsiteX4962" fmla="*/ 12607550 w 13346215"/>
              <a:gd name="connsiteY4962" fmla="*/ 2107386 h 8197067"/>
              <a:gd name="connsiteX4963" fmla="*/ 12618214 w 13346215"/>
              <a:gd name="connsiteY4963" fmla="*/ 2127738 h 8197067"/>
              <a:gd name="connsiteX4964" fmla="*/ 12656282 w 13346215"/>
              <a:gd name="connsiteY4964" fmla="*/ 2145608 h 8197067"/>
              <a:gd name="connsiteX4965" fmla="*/ 12703342 w 13346215"/>
              <a:gd name="connsiteY4965" fmla="*/ 2166112 h 8197067"/>
              <a:gd name="connsiteX4966" fmla="*/ 12753830 w 13346215"/>
              <a:gd name="connsiteY4966" fmla="*/ 2210518 h 8197067"/>
              <a:gd name="connsiteX4967" fmla="*/ 12758198 w 13346215"/>
              <a:gd name="connsiteY4967" fmla="*/ 2286925 h 8197067"/>
              <a:gd name="connsiteX4968" fmla="*/ 12725818 w 13346215"/>
              <a:gd name="connsiteY4968" fmla="*/ 2346287 h 8197067"/>
              <a:gd name="connsiteX4969" fmla="*/ 12664266 w 13346215"/>
              <a:gd name="connsiteY4969" fmla="*/ 2389759 h 8197067"/>
              <a:gd name="connsiteX4970" fmla="*/ 12578726 w 13346215"/>
              <a:gd name="connsiteY4970" fmla="*/ 2406630 h 8197067"/>
              <a:gd name="connsiteX4971" fmla="*/ 12497678 w 13346215"/>
              <a:gd name="connsiteY4971" fmla="*/ 2390353 h 8197067"/>
              <a:gd name="connsiteX4972" fmla="*/ 12434138 w 13346215"/>
              <a:gd name="connsiteY4972" fmla="*/ 2344561 h 8197067"/>
              <a:gd name="connsiteX4973" fmla="*/ 12501120 w 13346215"/>
              <a:gd name="connsiteY4973" fmla="*/ 2281940 h 8197067"/>
              <a:gd name="connsiteX4974" fmla="*/ 12542002 w 13346215"/>
              <a:gd name="connsiteY4974" fmla="*/ 2310964 h 8197067"/>
              <a:gd name="connsiteX4975" fmla="*/ 12587038 w 13346215"/>
              <a:gd name="connsiteY4975" fmla="*/ 2321286 h 8197067"/>
              <a:gd name="connsiteX4976" fmla="*/ 12636006 w 13346215"/>
              <a:gd name="connsiteY4976" fmla="*/ 2308748 h 8197067"/>
              <a:gd name="connsiteX4977" fmla="*/ 12659600 w 13346215"/>
              <a:gd name="connsiteY4977" fmla="*/ 2275842 h 8197067"/>
              <a:gd name="connsiteX4978" fmla="*/ 12650952 w 13346215"/>
              <a:gd name="connsiteY4978" fmla="*/ 2254990 h 8197067"/>
              <a:gd name="connsiteX4979" fmla="*/ 12615310 w 13346215"/>
              <a:gd name="connsiteY4979" fmla="*/ 2237050 h 8197067"/>
              <a:gd name="connsiteX4980" fmla="*/ 12567638 w 13346215"/>
              <a:gd name="connsiteY4980" fmla="*/ 2214883 h 8197067"/>
              <a:gd name="connsiteX4981" fmla="*/ 12532018 w 13346215"/>
              <a:gd name="connsiteY4981" fmla="*/ 2190335 h 8197067"/>
              <a:gd name="connsiteX4982" fmla="*/ 12509578 w 13346215"/>
              <a:gd name="connsiteY4982" fmla="*/ 2150404 h 8197067"/>
              <a:gd name="connsiteX4983" fmla="*/ 12510544 w 13346215"/>
              <a:gd name="connsiteY4983" fmla="*/ 2094114 h 8197067"/>
              <a:gd name="connsiteX4984" fmla="*/ 12570538 w 13346215"/>
              <a:gd name="connsiteY4984" fmla="*/ 2012415 h 8197067"/>
              <a:gd name="connsiteX4985" fmla="*/ 12681182 w 13346215"/>
              <a:gd name="connsiteY4985" fmla="*/ 1978900 h 8197067"/>
              <a:gd name="connsiteX4986" fmla="*/ 12718598 w 13346215"/>
              <a:gd name="connsiteY4986" fmla="*/ 1982837 h 8197067"/>
              <a:gd name="connsiteX4987" fmla="*/ 8718679 w 13346215"/>
              <a:gd name="connsiteY4987" fmla="*/ 1021583 h 8197067"/>
              <a:gd name="connsiteX4988" fmla="*/ 8649421 w 13346215"/>
              <a:gd name="connsiteY4988" fmla="*/ 1298614 h 8197067"/>
              <a:gd name="connsiteX4989" fmla="*/ 8593746 w 13346215"/>
              <a:gd name="connsiteY4989" fmla="*/ 1400423 h 8197067"/>
              <a:gd name="connsiteX4990" fmla="*/ 8486595 w 13346215"/>
              <a:gd name="connsiteY4990" fmla="*/ 1441563 h 8197067"/>
              <a:gd name="connsiteX4991" fmla="*/ 8406397 w 13346215"/>
              <a:gd name="connsiteY4991" fmla="*/ 1420784 h 8197067"/>
              <a:gd name="connsiteX4992" fmla="*/ 8363594 w 13346215"/>
              <a:gd name="connsiteY4992" fmla="*/ 1361776 h 8197067"/>
              <a:gd name="connsiteX4993" fmla="*/ 8438948 w 13346215"/>
              <a:gd name="connsiteY4993" fmla="*/ 1319114 h 8197067"/>
              <a:gd name="connsiteX4994" fmla="*/ 8455846 w 13346215"/>
              <a:gd name="connsiteY4994" fmla="*/ 1348271 h 8197067"/>
              <a:gd name="connsiteX4995" fmla="*/ 8479395 w 13346215"/>
              <a:gd name="connsiteY4995" fmla="*/ 1356236 h 8197067"/>
              <a:gd name="connsiteX4996" fmla="*/ 8525569 w 13346215"/>
              <a:gd name="connsiteY4996" fmla="*/ 1339267 h 8197067"/>
              <a:gd name="connsiteX4997" fmla="*/ 8554692 w 13346215"/>
              <a:gd name="connsiteY4997" fmla="*/ 1281992 h 8197067"/>
              <a:gd name="connsiteX4998" fmla="*/ 8619503 w 13346215"/>
              <a:gd name="connsiteY4998" fmla="*/ 1021583 h 8197067"/>
              <a:gd name="connsiteX4999" fmla="*/ 4698747 w 13346215"/>
              <a:gd name="connsiteY4999" fmla="*/ 56514 h 8197067"/>
              <a:gd name="connsiteX5000" fmla="*/ 4507596 w 13346215"/>
              <a:gd name="connsiteY5000" fmla="*/ 322982 h 8197067"/>
              <a:gd name="connsiteX5001" fmla="*/ 4469920 w 13346215"/>
              <a:gd name="connsiteY5001" fmla="*/ 468674 h 8197067"/>
              <a:gd name="connsiteX5002" fmla="*/ 4371368 w 13346215"/>
              <a:gd name="connsiteY5002" fmla="*/ 468674 h 8197067"/>
              <a:gd name="connsiteX5003" fmla="*/ 4408987 w 13346215"/>
              <a:gd name="connsiteY5003" fmla="*/ 322982 h 8197067"/>
              <a:gd name="connsiteX5004" fmla="*/ 4351420 w 13346215"/>
              <a:gd name="connsiteY5004" fmla="*/ 56514 h 8197067"/>
              <a:gd name="connsiteX5005" fmla="*/ 4453853 w 13346215"/>
              <a:gd name="connsiteY5005" fmla="*/ 56514 h 8197067"/>
              <a:gd name="connsiteX5006" fmla="*/ 4464379 w 13346215"/>
              <a:gd name="connsiteY5006" fmla="*/ 152360 h 8197067"/>
              <a:gd name="connsiteX5007" fmla="*/ 4469297 w 13346215"/>
              <a:gd name="connsiteY5007" fmla="*/ 197923 h 8197067"/>
              <a:gd name="connsiteX5008" fmla="*/ 4473798 w 13346215"/>
              <a:gd name="connsiteY5008" fmla="*/ 244318 h 8197067"/>
              <a:gd name="connsiteX5009" fmla="*/ 4478786 w 13346215"/>
              <a:gd name="connsiteY5009" fmla="*/ 235455 h 8197067"/>
              <a:gd name="connsiteX5010" fmla="*/ 4507666 w 13346215"/>
              <a:gd name="connsiteY5010" fmla="*/ 189060 h 8197067"/>
              <a:gd name="connsiteX5011" fmla="*/ 4535299 w 13346215"/>
              <a:gd name="connsiteY5011" fmla="*/ 143496 h 8197067"/>
              <a:gd name="connsiteX5012" fmla="*/ 4592368 w 13346215"/>
              <a:gd name="connsiteY5012" fmla="*/ 56514 h 8197067"/>
              <a:gd name="connsiteX5013" fmla="*/ 13143131 w 13346215"/>
              <a:gd name="connsiteY5013" fmla="*/ 2008123 h 8197067"/>
              <a:gd name="connsiteX5014" fmla="*/ 13346215 w 13346215"/>
              <a:gd name="connsiteY5014" fmla="*/ 2055987 h 8197067"/>
              <a:gd name="connsiteX5015" fmla="*/ 13305794 w 13346215"/>
              <a:gd name="connsiteY5015" fmla="*/ 2092456 h 8197067"/>
              <a:gd name="connsiteX5016" fmla="*/ 13279892 w 13346215"/>
              <a:gd name="connsiteY5016" fmla="*/ 2071008 h 8197067"/>
              <a:gd name="connsiteX5017" fmla="*/ 13246510 w 13346215"/>
              <a:gd name="connsiteY5017" fmla="*/ 2063669 h 8197067"/>
              <a:gd name="connsiteX5018" fmla="*/ 13163747 w 13346215"/>
              <a:gd name="connsiteY5018" fmla="*/ 2100345 h 8197067"/>
              <a:gd name="connsiteX5019" fmla="*/ 13107994 w 13346215"/>
              <a:gd name="connsiteY5019" fmla="*/ 2201026 h 8197067"/>
              <a:gd name="connsiteX5020" fmla="*/ 13109450 w 13346215"/>
              <a:gd name="connsiteY5020" fmla="*/ 2290045 h 8197067"/>
              <a:gd name="connsiteX5021" fmla="*/ 13166170 w 13346215"/>
              <a:gd name="connsiteY5021" fmla="*/ 2321286 h 8197067"/>
              <a:gd name="connsiteX5022" fmla="*/ 13217422 w 13346215"/>
              <a:gd name="connsiteY5022" fmla="*/ 2308678 h 8197067"/>
              <a:gd name="connsiteX5023" fmla="*/ 13258698 w 13346215"/>
              <a:gd name="connsiteY5023" fmla="*/ 2280277 h 8197067"/>
              <a:gd name="connsiteX5024" fmla="*/ 13299698 w 13346215"/>
              <a:gd name="connsiteY5024" fmla="*/ 2348994 h 8197067"/>
              <a:gd name="connsiteX5025" fmla="*/ 13229818 w 13346215"/>
              <a:gd name="connsiteY5025" fmla="*/ 2392985 h 8197067"/>
              <a:gd name="connsiteX5026" fmla="*/ 13156198 w 13346215"/>
              <a:gd name="connsiteY5026" fmla="*/ 2406631 h 8197067"/>
              <a:gd name="connsiteX5027" fmla="*/ 13062140 w 13346215"/>
              <a:gd name="connsiteY5027" fmla="*/ 2381445 h 8197067"/>
              <a:gd name="connsiteX5028" fmla="*/ 13007976 w 13346215"/>
              <a:gd name="connsiteY5028" fmla="*/ 2307122 h 8197067"/>
              <a:gd name="connsiteX5029" fmla="*/ 13009924 w 13346215"/>
              <a:gd name="connsiteY5029" fmla="*/ 2185510 h 8197067"/>
              <a:gd name="connsiteX5030" fmla="*/ 13064778 w 13346215"/>
              <a:gd name="connsiteY5030" fmla="*/ 2073115 h 8197067"/>
              <a:gd name="connsiteX5031" fmla="*/ 13105085 w 13346215"/>
              <a:gd name="connsiteY5031" fmla="*/ 2032567 h 8197067"/>
              <a:gd name="connsiteX5032" fmla="*/ 10712190 w 13346215"/>
              <a:gd name="connsiteY5032" fmla="*/ 1435179 h 8197067"/>
              <a:gd name="connsiteX5033" fmla="*/ 10779358 w 13346215"/>
              <a:gd name="connsiteY5033" fmla="*/ 1451010 h 8197067"/>
              <a:gd name="connsiteX5034" fmla="*/ 10755508 w 13346215"/>
              <a:gd name="connsiteY5034" fmla="*/ 1469012 h 8197067"/>
              <a:gd name="connsiteX5035" fmla="*/ 10741434 w 13346215"/>
              <a:gd name="connsiteY5035" fmla="*/ 1480832 h 8197067"/>
              <a:gd name="connsiteX5036" fmla="*/ 10725166 w 13346215"/>
              <a:gd name="connsiteY5036" fmla="*/ 1451258 h 8197067"/>
              <a:gd name="connsiteX5037" fmla="*/ 9780591 w 13346215"/>
              <a:gd name="connsiteY5037" fmla="*/ 1215612 h 8197067"/>
              <a:gd name="connsiteX5038" fmla="*/ 9865067 w 13346215"/>
              <a:gd name="connsiteY5038" fmla="*/ 1235522 h 8197067"/>
              <a:gd name="connsiteX5039" fmla="*/ 9879078 w 13346215"/>
              <a:gd name="connsiteY5039" fmla="*/ 1310210 h 8197067"/>
              <a:gd name="connsiteX5040" fmla="*/ 9886274 w 13346215"/>
              <a:gd name="connsiteY5040" fmla="*/ 1305779 h 8197067"/>
              <a:gd name="connsiteX5041" fmla="*/ 9894558 w 13346215"/>
              <a:gd name="connsiteY5041" fmla="*/ 1242473 h 8197067"/>
              <a:gd name="connsiteX5042" fmla="*/ 9977724 w 13346215"/>
              <a:gd name="connsiteY5042" fmla="*/ 1262074 h 8197067"/>
              <a:gd name="connsiteX5043" fmla="*/ 9935029 w 13346215"/>
              <a:gd name="connsiteY5043" fmla="*/ 1433744 h 8197067"/>
              <a:gd name="connsiteX5044" fmla="*/ 9835366 w 13346215"/>
              <a:gd name="connsiteY5044" fmla="*/ 1433744 h 8197067"/>
              <a:gd name="connsiteX5045" fmla="*/ 9784374 w 13346215"/>
              <a:gd name="connsiteY5045" fmla="*/ 1234871 h 8197067"/>
              <a:gd name="connsiteX5046" fmla="*/ 9668442 w 13346215"/>
              <a:gd name="connsiteY5046" fmla="*/ 1189180 h 8197067"/>
              <a:gd name="connsiteX5047" fmla="*/ 9751133 w 13346215"/>
              <a:gd name="connsiteY5047" fmla="*/ 1208670 h 8197067"/>
              <a:gd name="connsiteX5048" fmla="*/ 9749040 w 13346215"/>
              <a:gd name="connsiteY5048" fmla="*/ 1223721 h 8197067"/>
              <a:gd name="connsiteX5049" fmla="*/ 9734491 w 13346215"/>
              <a:gd name="connsiteY5049" fmla="*/ 1301346 h 8197067"/>
              <a:gd name="connsiteX5050" fmla="*/ 9701788 w 13346215"/>
              <a:gd name="connsiteY5050" fmla="*/ 1433744 h 8197067"/>
              <a:gd name="connsiteX5051" fmla="*/ 9607648 w 13346215"/>
              <a:gd name="connsiteY5051" fmla="*/ 1433744 h 8197067"/>
              <a:gd name="connsiteX5052" fmla="*/ 9326508 w 13346215"/>
              <a:gd name="connsiteY5052" fmla="*/ 1108590 h 8197067"/>
              <a:gd name="connsiteX5053" fmla="*/ 9429399 w 13346215"/>
              <a:gd name="connsiteY5053" fmla="*/ 1132841 h 8197067"/>
              <a:gd name="connsiteX5054" fmla="*/ 9425825 w 13346215"/>
              <a:gd name="connsiteY5054" fmla="*/ 1135272 h 8197067"/>
              <a:gd name="connsiteX5055" fmla="*/ 9370072 w 13346215"/>
              <a:gd name="connsiteY5055" fmla="*/ 1235954 h 8197067"/>
              <a:gd name="connsiteX5056" fmla="*/ 9371527 w 13346215"/>
              <a:gd name="connsiteY5056" fmla="*/ 1324972 h 8197067"/>
              <a:gd name="connsiteX5057" fmla="*/ 9428247 w 13346215"/>
              <a:gd name="connsiteY5057" fmla="*/ 1356214 h 8197067"/>
              <a:gd name="connsiteX5058" fmla="*/ 9479499 w 13346215"/>
              <a:gd name="connsiteY5058" fmla="*/ 1343606 h 8197067"/>
              <a:gd name="connsiteX5059" fmla="*/ 9520777 w 13346215"/>
              <a:gd name="connsiteY5059" fmla="*/ 1315205 h 8197067"/>
              <a:gd name="connsiteX5060" fmla="*/ 9561777 w 13346215"/>
              <a:gd name="connsiteY5060" fmla="*/ 1383922 h 8197067"/>
              <a:gd name="connsiteX5061" fmla="*/ 9491896 w 13346215"/>
              <a:gd name="connsiteY5061" fmla="*/ 1427912 h 8197067"/>
              <a:gd name="connsiteX5062" fmla="*/ 9418275 w 13346215"/>
              <a:gd name="connsiteY5062" fmla="*/ 1441558 h 8197067"/>
              <a:gd name="connsiteX5063" fmla="*/ 9324218 w 13346215"/>
              <a:gd name="connsiteY5063" fmla="*/ 1416373 h 8197067"/>
              <a:gd name="connsiteX5064" fmla="*/ 9270053 w 13346215"/>
              <a:gd name="connsiteY5064" fmla="*/ 1342050 h 8197067"/>
              <a:gd name="connsiteX5065" fmla="*/ 9272002 w 13346215"/>
              <a:gd name="connsiteY5065" fmla="*/ 1220437 h 8197067"/>
              <a:gd name="connsiteX5066" fmla="*/ 9294397 w 13346215"/>
              <a:gd name="connsiteY5066" fmla="*/ 1159173 h 8197067"/>
              <a:gd name="connsiteX5067" fmla="*/ 8931766 w 13346215"/>
              <a:gd name="connsiteY5067" fmla="*/ 1015554 h 8197067"/>
              <a:gd name="connsiteX5068" fmla="*/ 9025884 w 13346215"/>
              <a:gd name="connsiteY5068" fmla="*/ 1037737 h 8197067"/>
              <a:gd name="connsiteX5069" fmla="*/ 9069032 w 13346215"/>
              <a:gd name="connsiteY5069" fmla="*/ 1071449 h 8197067"/>
              <a:gd name="connsiteX5070" fmla="*/ 9010300 w 13346215"/>
              <a:gd name="connsiteY5070" fmla="*/ 1127383 h 8197067"/>
              <a:gd name="connsiteX5071" fmla="*/ 8976020 w 13346215"/>
              <a:gd name="connsiteY5071" fmla="*/ 1105313 h 8197067"/>
              <a:gd name="connsiteX5072" fmla="*/ 8937172 w 13346215"/>
              <a:gd name="connsiteY5072" fmla="*/ 1098597 h 8197067"/>
              <a:gd name="connsiteX5073" fmla="*/ 8893029 w 13346215"/>
              <a:gd name="connsiteY5073" fmla="*/ 1110294 h 8197067"/>
              <a:gd name="connsiteX5074" fmla="*/ 8869628 w 13346215"/>
              <a:gd name="connsiteY5074" fmla="*/ 1142313 h 8197067"/>
              <a:gd name="connsiteX5075" fmla="*/ 8880292 w 13346215"/>
              <a:gd name="connsiteY5075" fmla="*/ 1162665 h 8197067"/>
              <a:gd name="connsiteX5076" fmla="*/ 8918359 w 13346215"/>
              <a:gd name="connsiteY5076" fmla="*/ 1180536 h 8197067"/>
              <a:gd name="connsiteX5077" fmla="*/ 8965420 w 13346215"/>
              <a:gd name="connsiteY5077" fmla="*/ 1201040 h 8197067"/>
              <a:gd name="connsiteX5078" fmla="*/ 9015909 w 13346215"/>
              <a:gd name="connsiteY5078" fmla="*/ 1245445 h 8197067"/>
              <a:gd name="connsiteX5079" fmla="*/ 9020274 w 13346215"/>
              <a:gd name="connsiteY5079" fmla="*/ 1321853 h 8197067"/>
              <a:gd name="connsiteX5080" fmla="*/ 8987895 w 13346215"/>
              <a:gd name="connsiteY5080" fmla="*/ 1381215 h 8197067"/>
              <a:gd name="connsiteX5081" fmla="*/ 8926345 w 13346215"/>
              <a:gd name="connsiteY5081" fmla="*/ 1424686 h 8197067"/>
              <a:gd name="connsiteX5082" fmla="*/ 8840803 w 13346215"/>
              <a:gd name="connsiteY5082" fmla="*/ 1441558 h 8197067"/>
              <a:gd name="connsiteX5083" fmla="*/ 8759756 w 13346215"/>
              <a:gd name="connsiteY5083" fmla="*/ 1425280 h 8197067"/>
              <a:gd name="connsiteX5084" fmla="*/ 8696216 w 13346215"/>
              <a:gd name="connsiteY5084" fmla="*/ 1379489 h 8197067"/>
              <a:gd name="connsiteX5085" fmla="*/ 8763197 w 13346215"/>
              <a:gd name="connsiteY5085" fmla="*/ 1316867 h 8197067"/>
              <a:gd name="connsiteX5086" fmla="*/ 8804078 w 13346215"/>
              <a:gd name="connsiteY5086" fmla="*/ 1345891 h 8197067"/>
              <a:gd name="connsiteX5087" fmla="*/ 8849116 w 13346215"/>
              <a:gd name="connsiteY5087" fmla="*/ 1356214 h 8197067"/>
              <a:gd name="connsiteX5088" fmla="*/ 8898082 w 13346215"/>
              <a:gd name="connsiteY5088" fmla="*/ 1343676 h 8197067"/>
              <a:gd name="connsiteX5089" fmla="*/ 8921678 w 13346215"/>
              <a:gd name="connsiteY5089" fmla="*/ 1310769 h 8197067"/>
              <a:gd name="connsiteX5090" fmla="*/ 8913029 w 13346215"/>
              <a:gd name="connsiteY5090" fmla="*/ 1289918 h 8197067"/>
              <a:gd name="connsiteX5091" fmla="*/ 8877388 w 13346215"/>
              <a:gd name="connsiteY5091" fmla="*/ 1271978 h 8197067"/>
              <a:gd name="connsiteX5092" fmla="*/ 8829716 w 13346215"/>
              <a:gd name="connsiteY5092" fmla="*/ 1249810 h 8197067"/>
              <a:gd name="connsiteX5093" fmla="*/ 8794095 w 13346215"/>
              <a:gd name="connsiteY5093" fmla="*/ 1225263 h 8197067"/>
              <a:gd name="connsiteX5094" fmla="*/ 8771656 w 13346215"/>
              <a:gd name="connsiteY5094" fmla="*/ 1185332 h 8197067"/>
              <a:gd name="connsiteX5095" fmla="*/ 8772621 w 13346215"/>
              <a:gd name="connsiteY5095" fmla="*/ 1129041 h 8197067"/>
              <a:gd name="connsiteX5096" fmla="*/ 8832615 w 13346215"/>
              <a:gd name="connsiteY5096" fmla="*/ 1047343 h 8197067"/>
              <a:gd name="connsiteX5097" fmla="*/ 8883584 w 13346215"/>
              <a:gd name="connsiteY5097" fmla="*/ 1022795 h 8197067"/>
              <a:gd name="connsiteX5098" fmla="*/ 6064397 w 13346215"/>
              <a:gd name="connsiteY5098" fmla="*/ 339750 h 8197067"/>
              <a:gd name="connsiteX5099" fmla="*/ 6220057 w 13346215"/>
              <a:gd name="connsiteY5099" fmla="*/ 376437 h 8197067"/>
              <a:gd name="connsiteX5100" fmla="*/ 6197118 w 13346215"/>
              <a:gd name="connsiteY5100" fmla="*/ 468675 h 8197067"/>
              <a:gd name="connsiteX5101" fmla="*/ 6097454 w 13346215"/>
              <a:gd name="connsiteY5101" fmla="*/ 468675 h 8197067"/>
              <a:gd name="connsiteX5102" fmla="*/ 5910785 w 13346215"/>
              <a:gd name="connsiteY5102" fmla="*/ 303546 h 8197067"/>
              <a:gd name="connsiteX5103" fmla="*/ 5998826 w 13346215"/>
              <a:gd name="connsiteY5103" fmla="*/ 324296 h 8197067"/>
              <a:gd name="connsiteX5104" fmla="*/ 5996580 w 13346215"/>
              <a:gd name="connsiteY5104" fmla="*/ 336277 h 8197067"/>
              <a:gd name="connsiteX5105" fmla="*/ 5963876 w 13346215"/>
              <a:gd name="connsiteY5105" fmla="*/ 468675 h 8197067"/>
              <a:gd name="connsiteX5106" fmla="*/ 5869737 w 13346215"/>
              <a:gd name="connsiteY5106" fmla="*/ 468675 h 8197067"/>
              <a:gd name="connsiteX5107" fmla="*/ 5547753 w 13346215"/>
              <a:gd name="connsiteY5107" fmla="*/ 217983 h 8197067"/>
              <a:gd name="connsiteX5108" fmla="*/ 5643993 w 13346215"/>
              <a:gd name="connsiteY5108" fmla="*/ 240666 h 8197067"/>
              <a:gd name="connsiteX5109" fmla="*/ 5632161 w 13346215"/>
              <a:gd name="connsiteY5109" fmla="*/ 270885 h 8197067"/>
              <a:gd name="connsiteX5110" fmla="*/ 5633615 w 13346215"/>
              <a:gd name="connsiteY5110" fmla="*/ 359903 h 8197067"/>
              <a:gd name="connsiteX5111" fmla="*/ 5690336 w 13346215"/>
              <a:gd name="connsiteY5111" fmla="*/ 391145 h 8197067"/>
              <a:gd name="connsiteX5112" fmla="*/ 5741587 w 13346215"/>
              <a:gd name="connsiteY5112" fmla="*/ 378537 h 8197067"/>
              <a:gd name="connsiteX5113" fmla="*/ 5782865 w 13346215"/>
              <a:gd name="connsiteY5113" fmla="*/ 350136 h 8197067"/>
              <a:gd name="connsiteX5114" fmla="*/ 5823864 w 13346215"/>
              <a:gd name="connsiteY5114" fmla="*/ 418853 h 8197067"/>
              <a:gd name="connsiteX5115" fmla="*/ 5753984 w 13346215"/>
              <a:gd name="connsiteY5115" fmla="*/ 462843 h 8197067"/>
              <a:gd name="connsiteX5116" fmla="*/ 5680365 w 13346215"/>
              <a:gd name="connsiteY5116" fmla="*/ 476489 h 8197067"/>
              <a:gd name="connsiteX5117" fmla="*/ 5586307 w 13346215"/>
              <a:gd name="connsiteY5117" fmla="*/ 451304 h 8197067"/>
              <a:gd name="connsiteX5118" fmla="*/ 5532138 w 13346215"/>
              <a:gd name="connsiteY5118" fmla="*/ 376980 h 8197067"/>
              <a:gd name="connsiteX5119" fmla="*/ 5534087 w 13346215"/>
              <a:gd name="connsiteY5119" fmla="*/ 255368 h 8197067"/>
              <a:gd name="connsiteX5120" fmla="*/ 5249768 w 13346215"/>
              <a:gd name="connsiteY5120" fmla="*/ 147752 h 8197067"/>
              <a:gd name="connsiteX5121" fmla="*/ 5280157 w 13346215"/>
              <a:gd name="connsiteY5121" fmla="*/ 154914 h 8197067"/>
              <a:gd name="connsiteX5122" fmla="*/ 5272387 w 13346215"/>
              <a:gd name="connsiteY5122" fmla="*/ 162314 h 8197067"/>
              <a:gd name="connsiteX5123" fmla="*/ 5076591 w 13346215"/>
              <a:gd name="connsiteY5123" fmla="*/ 106936 h 8197067"/>
              <a:gd name="connsiteX5124" fmla="*/ 5194626 w 13346215"/>
              <a:gd name="connsiteY5124" fmla="*/ 134756 h 8197067"/>
              <a:gd name="connsiteX5125" fmla="*/ 5155115 w 13346215"/>
              <a:gd name="connsiteY5125" fmla="*/ 145224 h 8197067"/>
              <a:gd name="connsiteX5126" fmla="*/ 5131714 w 13346215"/>
              <a:gd name="connsiteY5126" fmla="*/ 177244 h 8197067"/>
              <a:gd name="connsiteX5127" fmla="*/ 5142378 w 13346215"/>
              <a:gd name="connsiteY5127" fmla="*/ 197596 h 8197067"/>
              <a:gd name="connsiteX5128" fmla="*/ 5180445 w 13346215"/>
              <a:gd name="connsiteY5128" fmla="*/ 215466 h 8197067"/>
              <a:gd name="connsiteX5129" fmla="*/ 5227506 w 13346215"/>
              <a:gd name="connsiteY5129" fmla="*/ 235971 h 8197067"/>
              <a:gd name="connsiteX5130" fmla="*/ 5277995 w 13346215"/>
              <a:gd name="connsiteY5130" fmla="*/ 280376 h 8197067"/>
              <a:gd name="connsiteX5131" fmla="*/ 5282360 w 13346215"/>
              <a:gd name="connsiteY5131" fmla="*/ 356783 h 8197067"/>
              <a:gd name="connsiteX5132" fmla="*/ 5249982 w 13346215"/>
              <a:gd name="connsiteY5132" fmla="*/ 416145 h 8197067"/>
              <a:gd name="connsiteX5133" fmla="*/ 5188431 w 13346215"/>
              <a:gd name="connsiteY5133" fmla="*/ 459617 h 8197067"/>
              <a:gd name="connsiteX5134" fmla="*/ 5102889 w 13346215"/>
              <a:gd name="connsiteY5134" fmla="*/ 476488 h 8197067"/>
              <a:gd name="connsiteX5135" fmla="*/ 5021841 w 13346215"/>
              <a:gd name="connsiteY5135" fmla="*/ 460211 h 8197067"/>
              <a:gd name="connsiteX5136" fmla="*/ 4958302 w 13346215"/>
              <a:gd name="connsiteY5136" fmla="*/ 414419 h 8197067"/>
              <a:gd name="connsiteX5137" fmla="*/ 5025283 w 13346215"/>
              <a:gd name="connsiteY5137" fmla="*/ 351798 h 8197067"/>
              <a:gd name="connsiteX5138" fmla="*/ 5066164 w 13346215"/>
              <a:gd name="connsiteY5138" fmla="*/ 380822 h 8197067"/>
              <a:gd name="connsiteX5139" fmla="*/ 5111203 w 13346215"/>
              <a:gd name="connsiteY5139" fmla="*/ 391145 h 8197067"/>
              <a:gd name="connsiteX5140" fmla="*/ 5160168 w 13346215"/>
              <a:gd name="connsiteY5140" fmla="*/ 378606 h 8197067"/>
              <a:gd name="connsiteX5141" fmla="*/ 5183763 w 13346215"/>
              <a:gd name="connsiteY5141" fmla="*/ 345700 h 8197067"/>
              <a:gd name="connsiteX5142" fmla="*/ 5175115 w 13346215"/>
              <a:gd name="connsiteY5142" fmla="*/ 324849 h 8197067"/>
              <a:gd name="connsiteX5143" fmla="*/ 5139475 w 13346215"/>
              <a:gd name="connsiteY5143" fmla="*/ 306908 h 8197067"/>
              <a:gd name="connsiteX5144" fmla="*/ 5091803 w 13346215"/>
              <a:gd name="connsiteY5144" fmla="*/ 284741 h 8197067"/>
              <a:gd name="connsiteX5145" fmla="*/ 5056180 w 13346215"/>
              <a:gd name="connsiteY5145" fmla="*/ 260193 h 8197067"/>
              <a:gd name="connsiteX5146" fmla="*/ 5033743 w 13346215"/>
              <a:gd name="connsiteY5146" fmla="*/ 220262 h 8197067"/>
              <a:gd name="connsiteX5147" fmla="*/ 5034707 w 13346215"/>
              <a:gd name="connsiteY5147" fmla="*/ 163972 h 8197067"/>
              <a:gd name="connsiteX5148" fmla="*/ 4880539 w 13346215"/>
              <a:gd name="connsiteY5148" fmla="*/ 60729 h 8197067"/>
              <a:gd name="connsiteX5149" fmla="*/ 4974192 w 13346215"/>
              <a:gd name="connsiteY5149" fmla="*/ 82802 h 8197067"/>
              <a:gd name="connsiteX5150" fmla="*/ 4911507 w 13346215"/>
              <a:gd name="connsiteY5150" fmla="*/ 333545 h 8197067"/>
              <a:gd name="connsiteX5151" fmla="*/ 4855832 w 13346215"/>
              <a:gd name="connsiteY5151" fmla="*/ 435353 h 8197067"/>
              <a:gd name="connsiteX5152" fmla="*/ 4748681 w 13346215"/>
              <a:gd name="connsiteY5152" fmla="*/ 476493 h 8197067"/>
              <a:gd name="connsiteX5153" fmla="*/ 4668483 w 13346215"/>
              <a:gd name="connsiteY5153" fmla="*/ 455715 h 8197067"/>
              <a:gd name="connsiteX5154" fmla="*/ 4625680 w 13346215"/>
              <a:gd name="connsiteY5154" fmla="*/ 396707 h 8197067"/>
              <a:gd name="connsiteX5155" fmla="*/ 4701034 w 13346215"/>
              <a:gd name="connsiteY5155" fmla="*/ 354045 h 8197067"/>
              <a:gd name="connsiteX5156" fmla="*/ 4717932 w 13346215"/>
              <a:gd name="connsiteY5156" fmla="*/ 383202 h 8197067"/>
              <a:gd name="connsiteX5157" fmla="*/ 4741481 w 13346215"/>
              <a:gd name="connsiteY5157" fmla="*/ 391166 h 8197067"/>
              <a:gd name="connsiteX5158" fmla="*/ 4787656 w 13346215"/>
              <a:gd name="connsiteY5158" fmla="*/ 374198 h 8197067"/>
              <a:gd name="connsiteX5159" fmla="*/ 4816778 w 13346215"/>
              <a:gd name="connsiteY5159" fmla="*/ 316923 h 8197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</a:cxnLst>
            <a:rect l="l" t="t" r="r" b="b"/>
            <a:pathLst>
              <a:path w="13346215" h="8197067">
                <a:moveTo>
                  <a:pt x="9038790" y="8080090"/>
                </a:moveTo>
                <a:lnTo>
                  <a:pt x="9049212" y="8089138"/>
                </a:lnTo>
                <a:lnTo>
                  <a:pt x="9003516" y="8078368"/>
                </a:lnTo>
                <a:lnTo>
                  <a:pt x="9013866" y="8074550"/>
                </a:lnTo>
                <a:cubicBezTo>
                  <a:pt x="9023429" y="8074804"/>
                  <a:pt x="9031737" y="8076650"/>
                  <a:pt x="9038790" y="8080090"/>
                </a:cubicBezTo>
                <a:close/>
                <a:moveTo>
                  <a:pt x="3420760" y="6755502"/>
                </a:moveTo>
                <a:lnTo>
                  <a:pt x="3425547" y="6763707"/>
                </a:lnTo>
                <a:lnTo>
                  <a:pt x="3406679" y="6759261"/>
                </a:lnTo>
                <a:close/>
                <a:moveTo>
                  <a:pt x="7777761" y="7777087"/>
                </a:moveTo>
                <a:lnTo>
                  <a:pt x="7777442" y="7789397"/>
                </a:lnTo>
                <a:lnTo>
                  <a:pt x="7725213" y="7777087"/>
                </a:lnTo>
                <a:close/>
                <a:moveTo>
                  <a:pt x="3845396" y="6812016"/>
                </a:moveTo>
                <a:lnTo>
                  <a:pt x="3839866" y="6861357"/>
                </a:lnTo>
                <a:lnTo>
                  <a:pt x="3743373" y="6838615"/>
                </a:lnTo>
                <a:lnTo>
                  <a:pt x="3745125" y="6812016"/>
                </a:lnTo>
                <a:close/>
                <a:moveTo>
                  <a:pt x="7984972" y="7777087"/>
                </a:moveTo>
                <a:lnTo>
                  <a:pt x="7961471" y="7832770"/>
                </a:lnTo>
                <a:lnTo>
                  <a:pt x="7875643" y="7812542"/>
                </a:lnTo>
                <a:lnTo>
                  <a:pt x="7889675" y="7777087"/>
                </a:lnTo>
                <a:close/>
                <a:moveTo>
                  <a:pt x="8091207" y="7777087"/>
                </a:moveTo>
                <a:lnTo>
                  <a:pt x="8081787" y="7861127"/>
                </a:lnTo>
                <a:lnTo>
                  <a:pt x="7986874" y="7838757"/>
                </a:lnTo>
                <a:lnTo>
                  <a:pt x="7990935" y="7777087"/>
                </a:lnTo>
                <a:close/>
                <a:moveTo>
                  <a:pt x="5300870" y="7115019"/>
                </a:moveTo>
                <a:cubicBezTo>
                  <a:pt x="5307922" y="7118459"/>
                  <a:pt x="5313719" y="7123492"/>
                  <a:pt x="5318262" y="7130117"/>
                </a:cubicBezTo>
                <a:cubicBezTo>
                  <a:pt x="5327348" y="7143367"/>
                  <a:pt x="5329679" y="7159943"/>
                  <a:pt x="5325259" y="7179844"/>
                </a:cubicBezTo>
                <a:lnTo>
                  <a:pt x="5307612" y="7207288"/>
                </a:lnTo>
                <a:lnTo>
                  <a:pt x="5215360" y="7185545"/>
                </a:lnTo>
                <a:lnTo>
                  <a:pt x="5212282" y="7161004"/>
                </a:lnTo>
                <a:cubicBezTo>
                  <a:pt x="5216180" y="7146254"/>
                  <a:pt x="5223883" y="7134065"/>
                  <a:pt x="5235392" y="7124438"/>
                </a:cubicBezTo>
                <a:cubicBezTo>
                  <a:pt x="5246900" y="7114811"/>
                  <a:pt x="5260420" y="7109823"/>
                  <a:pt x="5275945" y="7109479"/>
                </a:cubicBezTo>
                <a:cubicBezTo>
                  <a:pt x="5285511" y="7109732"/>
                  <a:pt x="5293817" y="7111579"/>
                  <a:pt x="5300870" y="7115019"/>
                </a:cubicBezTo>
                <a:close/>
                <a:moveTo>
                  <a:pt x="4039841" y="6812016"/>
                </a:moveTo>
                <a:lnTo>
                  <a:pt x="4037354" y="6907903"/>
                </a:lnTo>
                <a:lnTo>
                  <a:pt x="3923384" y="6881042"/>
                </a:lnTo>
                <a:lnTo>
                  <a:pt x="3956744" y="6812016"/>
                </a:lnTo>
                <a:close/>
                <a:moveTo>
                  <a:pt x="8285652" y="7777087"/>
                </a:moveTo>
                <a:lnTo>
                  <a:pt x="8282247" y="7908373"/>
                </a:lnTo>
                <a:lnTo>
                  <a:pt x="8153742" y="7878086"/>
                </a:lnTo>
                <a:lnTo>
                  <a:pt x="8202555" y="7777087"/>
                </a:lnTo>
                <a:close/>
                <a:moveTo>
                  <a:pt x="107475" y="5846943"/>
                </a:moveTo>
                <a:lnTo>
                  <a:pt x="92763" y="5978210"/>
                </a:lnTo>
                <a:lnTo>
                  <a:pt x="0" y="5956347"/>
                </a:lnTo>
                <a:lnTo>
                  <a:pt x="7203" y="5846943"/>
                </a:lnTo>
                <a:close/>
                <a:moveTo>
                  <a:pt x="4247052" y="6812016"/>
                </a:moveTo>
                <a:lnTo>
                  <a:pt x="4191274" y="6944180"/>
                </a:lnTo>
                <a:lnTo>
                  <a:pt x="4107284" y="6924385"/>
                </a:lnTo>
                <a:lnTo>
                  <a:pt x="4151756" y="6812016"/>
                </a:lnTo>
                <a:close/>
                <a:moveTo>
                  <a:pt x="4353287" y="6812016"/>
                </a:moveTo>
                <a:lnTo>
                  <a:pt x="4334684" y="6977980"/>
                </a:lnTo>
                <a:lnTo>
                  <a:pt x="4243502" y="6956490"/>
                </a:lnTo>
                <a:lnTo>
                  <a:pt x="4253015" y="6812016"/>
                </a:lnTo>
                <a:close/>
                <a:moveTo>
                  <a:pt x="1562950" y="6149946"/>
                </a:moveTo>
                <a:cubicBezTo>
                  <a:pt x="1570001" y="6153386"/>
                  <a:pt x="1575798" y="6158419"/>
                  <a:pt x="1580340" y="6165044"/>
                </a:cubicBezTo>
                <a:cubicBezTo>
                  <a:pt x="1589426" y="6178294"/>
                  <a:pt x="1591758" y="6194870"/>
                  <a:pt x="1587337" y="6214772"/>
                </a:cubicBezTo>
                <a:cubicBezTo>
                  <a:pt x="1583136" y="6229789"/>
                  <a:pt x="1575193" y="6242140"/>
                  <a:pt x="1563512" y="6251823"/>
                </a:cubicBezTo>
                <a:cubicBezTo>
                  <a:pt x="1551831" y="6261508"/>
                  <a:pt x="1538350" y="6266518"/>
                  <a:pt x="1523069" y="6266852"/>
                </a:cubicBezTo>
                <a:cubicBezTo>
                  <a:pt x="1503707" y="6266356"/>
                  <a:pt x="1489569" y="6259453"/>
                  <a:pt x="1480657" y="6246144"/>
                </a:cubicBezTo>
                <a:cubicBezTo>
                  <a:pt x="1471743" y="6232836"/>
                  <a:pt x="1469644" y="6216097"/>
                  <a:pt x="1474360" y="6195932"/>
                </a:cubicBezTo>
                <a:cubicBezTo>
                  <a:pt x="1478259" y="6181181"/>
                  <a:pt x="1485961" y="6168993"/>
                  <a:pt x="1497471" y="6159365"/>
                </a:cubicBezTo>
                <a:cubicBezTo>
                  <a:pt x="1508979" y="6149738"/>
                  <a:pt x="1522498" y="6144750"/>
                  <a:pt x="1538024" y="6144406"/>
                </a:cubicBezTo>
                <a:cubicBezTo>
                  <a:pt x="1547589" y="6144660"/>
                  <a:pt x="1555896" y="6146506"/>
                  <a:pt x="1562950" y="6149946"/>
                </a:cubicBezTo>
                <a:close/>
                <a:moveTo>
                  <a:pt x="301920" y="5846943"/>
                </a:moveTo>
                <a:lnTo>
                  <a:pt x="297267" y="6026410"/>
                </a:lnTo>
                <a:lnTo>
                  <a:pt x="224427" y="6009242"/>
                </a:lnTo>
                <a:lnTo>
                  <a:pt x="228243" y="5979363"/>
                </a:lnTo>
                <a:lnTo>
                  <a:pt x="222149" y="5988229"/>
                </a:lnTo>
                <a:lnTo>
                  <a:pt x="214530" y="6006910"/>
                </a:lnTo>
                <a:lnTo>
                  <a:pt x="148979" y="5991460"/>
                </a:lnTo>
                <a:lnTo>
                  <a:pt x="218823" y="5846944"/>
                </a:lnTo>
                <a:close/>
                <a:moveTo>
                  <a:pt x="8492863" y="7777087"/>
                </a:moveTo>
                <a:lnTo>
                  <a:pt x="8423414" y="7941645"/>
                </a:lnTo>
                <a:lnTo>
                  <a:pt x="8340201" y="7922032"/>
                </a:lnTo>
                <a:lnTo>
                  <a:pt x="8397565" y="7777087"/>
                </a:lnTo>
                <a:close/>
                <a:moveTo>
                  <a:pt x="8599097" y="7777087"/>
                </a:moveTo>
                <a:lnTo>
                  <a:pt x="8578045" y="7964913"/>
                </a:lnTo>
                <a:lnTo>
                  <a:pt x="8576419" y="7977706"/>
                </a:lnTo>
                <a:lnTo>
                  <a:pt x="8487002" y="7956632"/>
                </a:lnTo>
                <a:lnTo>
                  <a:pt x="8498825" y="7777087"/>
                </a:lnTo>
                <a:close/>
                <a:moveTo>
                  <a:pt x="4547733" y="6812016"/>
                </a:moveTo>
                <a:lnTo>
                  <a:pt x="4542746" y="7004275"/>
                </a:lnTo>
                <a:lnTo>
                  <a:pt x="4541305" y="7026678"/>
                </a:lnTo>
                <a:lnTo>
                  <a:pt x="4466982" y="7009161"/>
                </a:lnTo>
                <a:lnTo>
                  <a:pt x="4467961" y="6992156"/>
                </a:lnTo>
                <a:cubicBezTo>
                  <a:pt x="4469298" y="6975937"/>
                  <a:pt x="4471329" y="6960030"/>
                  <a:pt x="4474053" y="6944435"/>
                </a:cubicBezTo>
                <a:lnTo>
                  <a:pt x="4467960" y="6953302"/>
                </a:lnTo>
                <a:cubicBezTo>
                  <a:pt x="4461576" y="6968896"/>
                  <a:pt x="4455091" y="6984803"/>
                  <a:pt x="4448501" y="7001020"/>
                </a:cubicBezTo>
                <a:lnTo>
                  <a:pt x="4447076" y="7004470"/>
                </a:lnTo>
                <a:lnTo>
                  <a:pt x="4379338" y="6988505"/>
                </a:lnTo>
                <a:lnTo>
                  <a:pt x="4464636" y="6812016"/>
                </a:lnTo>
                <a:close/>
                <a:moveTo>
                  <a:pt x="509131" y="5846943"/>
                </a:moveTo>
                <a:lnTo>
                  <a:pt x="421075" y="6055590"/>
                </a:lnTo>
                <a:lnTo>
                  <a:pt x="339108" y="6036271"/>
                </a:lnTo>
                <a:lnTo>
                  <a:pt x="341252" y="6030339"/>
                </a:lnTo>
                <a:lnTo>
                  <a:pt x="413833" y="5846943"/>
                </a:lnTo>
                <a:close/>
                <a:moveTo>
                  <a:pt x="8793543" y="7777087"/>
                </a:moveTo>
                <a:lnTo>
                  <a:pt x="8788556" y="7969346"/>
                </a:lnTo>
                <a:lnTo>
                  <a:pt x="8784857" y="8026832"/>
                </a:lnTo>
                <a:lnTo>
                  <a:pt x="8710806" y="8009380"/>
                </a:lnTo>
                <a:lnTo>
                  <a:pt x="8711001" y="8005360"/>
                </a:lnTo>
                <a:cubicBezTo>
                  <a:pt x="8711507" y="7989490"/>
                  <a:pt x="8712431" y="7973445"/>
                  <a:pt x="8713771" y="7957227"/>
                </a:cubicBezTo>
                <a:cubicBezTo>
                  <a:pt x="8715108" y="7941008"/>
                  <a:pt x="8717139" y="7925101"/>
                  <a:pt x="8719863" y="7909507"/>
                </a:cubicBezTo>
                <a:lnTo>
                  <a:pt x="8713770" y="7918373"/>
                </a:lnTo>
                <a:cubicBezTo>
                  <a:pt x="8707386" y="7933967"/>
                  <a:pt x="8700900" y="7949874"/>
                  <a:pt x="8694310" y="7966091"/>
                </a:cubicBezTo>
                <a:lnTo>
                  <a:pt x="8679484" y="8001997"/>
                </a:lnTo>
                <a:lnTo>
                  <a:pt x="8610893" y="7985831"/>
                </a:lnTo>
                <a:lnTo>
                  <a:pt x="8621809" y="7960483"/>
                </a:lnTo>
                <a:lnTo>
                  <a:pt x="8710446" y="7777087"/>
                </a:lnTo>
                <a:close/>
                <a:moveTo>
                  <a:pt x="615365" y="5846943"/>
                </a:moveTo>
                <a:lnTo>
                  <a:pt x="594313" y="6034769"/>
                </a:lnTo>
                <a:lnTo>
                  <a:pt x="586706" y="6094627"/>
                </a:lnTo>
                <a:lnTo>
                  <a:pt x="500128" y="6074222"/>
                </a:lnTo>
                <a:lnTo>
                  <a:pt x="515093" y="5846943"/>
                </a:lnTo>
                <a:close/>
                <a:moveTo>
                  <a:pt x="4754944" y="6812016"/>
                </a:moveTo>
                <a:lnTo>
                  <a:pt x="4653216" y="7053054"/>
                </a:lnTo>
                <a:lnTo>
                  <a:pt x="4573058" y="7034162"/>
                </a:lnTo>
                <a:lnTo>
                  <a:pt x="4587064" y="6995411"/>
                </a:lnTo>
                <a:lnTo>
                  <a:pt x="4659645" y="6812016"/>
                </a:lnTo>
                <a:close/>
                <a:moveTo>
                  <a:pt x="4861178" y="6812016"/>
                </a:moveTo>
                <a:lnTo>
                  <a:pt x="4840124" y="6999842"/>
                </a:lnTo>
                <a:lnTo>
                  <a:pt x="4828122" y="7094277"/>
                </a:lnTo>
                <a:lnTo>
                  <a:pt x="4743631" y="7074364"/>
                </a:lnTo>
                <a:lnTo>
                  <a:pt x="4760905" y="6812015"/>
                </a:lnTo>
                <a:close/>
                <a:moveTo>
                  <a:pt x="809811" y="5846943"/>
                </a:moveTo>
                <a:lnTo>
                  <a:pt x="804826" y="6039203"/>
                </a:lnTo>
                <a:cubicBezTo>
                  <a:pt x="803718" y="6060303"/>
                  <a:pt x="802331" y="6081818"/>
                  <a:pt x="800672" y="6103751"/>
                </a:cubicBezTo>
                <a:lnTo>
                  <a:pt x="797116" y="6144218"/>
                </a:lnTo>
                <a:lnTo>
                  <a:pt x="724765" y="6127166"/>
                </a:lnTo>
                <a:lnTo>
                  <a:pt x="727268" y="6075216"/>
                </a:lnTo>
                <a:cubicBezTo>
                  <a:pt x="727775" y="6059346"/>
                  <a:pt x="728699" y="6043301"/>
                  <a:pt x="730039" y="6027084"/>
                </a:cubicBezTo>
                <a:cubicBezTo>
                  <a:pt x="731377" y="6010864"/>
                  <a:pt x="733408" y="5994957"/>
                  <a:pt x="736132" y="5979363"/>
                </a:cubicBezTo>
                <a:lnTo>
                  <a:pt x="730039" y="5988229"/>
                </a:lnTo>
                <a:cubicBezTo>
                  <a:pt x="723655" y="6003823"/>
                  <a:pt x="717169" y="6019730"/>
                  <a:pt x="710579" y="6035947"/>
                </a:cubicBezTo>
                <a:cubicBezTo>
                  <a:pt x="703989" y="6052165"/>
                  <a:pt x="697365" y="6068209"/>
                  <a:pt x="690706" y="6084082"/>
                </a:cubicBezTo>
                <a:lnTo>
                  <a:pt x="676192" y="6115718"/>
                </a:lnTo>
                <a:lnTo>
                  <a:pt x="608231" y="6099700"/>
                </a:lnTo>
                <a:lnTo>
                  <a:pt x="610101" y="6095302"/>
                </a:lnTo>
                <a:cubicBezTo>
                  <a:pt x="619565" y="6073369"/>
                  <a:pt x="628890" y="6051716"/>
                  <a:pt x="638079" y="6030339"/>
                </a:cubicBezTo>
                <a:lnTo>
                  <a:pt x="726714" y="5846943"/>
                </a:lnTo>
                <a:close/>
                <a:moveTo>
                  <a:pt x="9000754" y="7777087"/>
                </a:moveTo>
                <a:lnTo>
                  <a:pt x="8885356" y="8050519"/>
                </a:lnTo>
                <a:lnTo>
                  <a:pt x="8806969" y="8032044"/>
                </a:lnTo>
                <a:lnTo>
                  <a:pt x="8809469" y="8025237"/>
                </a:lnTo>
                <a:cubicBezTo>
                  <a:pt x="8817549" y="8003409"/>
                  <a:pt x="8825349" y="7981824"/>
                  <a:pt x="8832874" y="7960482"/>
                </a:cubicBezTo>
                <a:lnTo>
                  <a:pt x="8905455" y="7777087"/>
                </a:lnTo>
                <a:close/>
                <a:moveTo>
                  <a:pt x="1017023" y="5846943"/>
                </a:moveTo>
                <a:lnTo>
                  <a:pt x="883017" y="6164464"/>
                </a:lnTo>
                <a:lnTo>
                  <a:pt x="806855" y="6146513"/>
                </a:lnTo>
                <a:lnTo>
                  <a:pt x="825737" y="6095093"/>
                </a:lnTo>
                <a:cubicBezTo>
                  <a:pt x="833815" y="6073265"/>
                  <a:pt x="841617" y="6051680"/>
                  <a:pt x="849143" y="6030339"/>
                </a:cubicBezTo>
                <a:lnTo>
                  <a:pt x="921725" y="5846943"/>
                </a:lnTo>
                <a:close/>
                <a:moveTo>
                  <a:pt x="5262834" y="6812016"/>
                </a:moveTo>
                <a:lnTo>
                  <a:pt x="5115159" y="7161929"/>
                </a:lnTo>
                <a:lnTo>
                  <a:pt x="4968881" y="7127453"/>
                </a:lnTo>
                <a:lnTo>
                  <a:pt x="4973082" y="7040289"/>
                </a:lnTo>
                <a:cubicBezTo>
                  <a:pt x="4973587" y="7024418"/>
                  <a:pt x="4974510" y="7008373"/>
                  <a:pt x="4975851" y="6992156"/>
                </a:cubicBezTo>
                <a:cubicBezTo>
                  <a:pt x="4977189" y="6975937"/>
                  <a:pt x="4979219" y="6960030"/>
                  <a:pt x="4981944" y="6944436"/>
                </a:cubicBezTo>
                <a:lnTo>
                  <a:pt x="4975850" y="6953302"/>
                </a:lnTo>
                <a:cubicBezTo>
                  <a:pt x="4969466" y="6968896"/>
                  <a:pt x="4962980" y="6984803"/>
                  <a:pt x="4956390" y="7001020"/>
                </a:cubicBezTo>
                <a:cubicBezTo>
                  <a:pt x="4949800" y="7017237"/>
                  <a:pt x="4943178" y="7033282"/>
                  <a:pt x="4936516" y="7049155"/>
                </a:cubicBezTo>
                <a:lnTo>
                  <a:pt x="4907258" y="7112929"/>
                </a:lnTo>
                <a:lnTo>
                  <a:pt x="4840280" y="7097143"/>
                </a:lnTo>
                <a:lnTo>
                  <a:pt x="4855913" y="7060374"/>
                </a:lnTo>
                <a:cubicBezTo>
                  <a:pt x="4865377" y="7038442"/>
                  <a:pt x="4874704" y="7016789"/>
                  <a:pt x="4883890" y="6995411"/>
                </a:cubicBezTo>
                <a:lnTo>
                  <a:pt x="4972526" y="6812016"/>
                </a:lnTo>
                <a:lnTo>
                  <a:pt x="5055623" y="6812016"/>
                </a:lnTo>
                <a:lnTo>
                  <a:pt x="5050638" y="7004275"/>
                </a:lnTo>
                <a:cubicBezTo>
                  <a:pt x="5049529" y="7025376"/>
                  <a:pt x="5048143" y="7046891"/>
                  <a:pt x="5046482" y="7068823"/>
                </a:cubicBezTo>
                <a:cubicBezTo>
                  <a:pt x="5044820" y="7090756"/>
                  <a:pt x="5042881" y="7112826"/>
                  <a:pt x="5040666" y="7135035"/>
                </a:cubicBezTo>
                <a:lnTo>
                  <a:pt x="5047313" y="7126168"/>
                </a:lnTo>
                <a:cubicBezTo>
                  <a:pt x="5055393" y="7103994"/>
                  <a:pt x="5063470" y="7081994"/>
                  <a:pt x="5071550" y="7060166"/>
                </a:cubicBezTo>
                <a:cubicBezTo>
                  <a:pt x="5079630" y="7038338"/>
                  <a:pt x="5087428" y="7016752"/>
                  <a:pt x="5094954" y="6995411"/>
                </a:cubicBezTo>
                <a:lnTo>
                  <a:pt x="5167536" y="6812016"/>
                </a:lnTo>
                <a:close/>
                <a:moveTo>
                  <a:pt x="9558694" y="7777087"/>
                </a:moveTo>
                <a:lnTo>
                  <a:pt x="9391367" y="7942179"/>
                </a:lnTo>
                <a:lnTo>
                  <a:pt x="9476140" y="8189248"/>
                </a:lnTo>
                <a:lnTo>
                  <a:pt x="9473969" y="8189248"/>
                </a:lnTo>
                <a:lnTo>
                  <a:pt x="9362004" y="8162859"/>
                </a:lnTo>
                <a:lnTo>
                  <a:pt x="9317121" y="8020288"/>
                </a:lnTo>
                <a:lnTo>
                  <a:pt x="9255622" y="8081225"/>
                </a:lnTo>
                <a:lnTo>
                  <a:pt x="9241685" y="8134501"/>
                </a:lnTo>
                <a:lnTo>
                  <a:pt x="9147386" y="8112276"/>
                </a:lnTo>
                <a:lnTo>
                  <a:pt x="9230690" y="7777087"/>
                </a:lnTo>
                <a:lnTo>
                  <a:pt x="9329866" y="7777087"/>
                </a:lnTo>
                <a:lnTo>
                  <a:pt x="9289419" y="7939964"/>
                </a:lnTo>
                <a:lnTo>
                  <a:pt x="9446773" y="7777087"/>
                </a:lnTo>
                <a:close/>
                <a:moveTo>
                  <a:pt x="10954922" y="8080090"/>
                </a:moveTo>
                <a:cubicBezTo>
                  <a:pt x="10961974" y="8083530"/>
                  <a:pt x="10967770" y="8088563"/>
                  <a:pt x="10972314" y="8095188"/>
                </a:cubicBezTo>
                <a:cubicBezTo>
                  <a:pt x="10981398" y="8108438"/>
                  <a:pt x="10983730" y="8125014"/>
                  <a:pt x="10979310" y="8144915"/>
                </a:cubicBezTo>
                <a:cubicBezTo>
                  <a:pt x="10975108" y="8159933"/>
                  <a:pt x="10967166" y="8172284"/>
                  <a:pt x="10955486" y="8181967"/>
                </a:cubicBezTo>
                <a:cubicBezTo>
                  <a:pt x="10943802" y="8191652"/>
                  <a:pt x="10930322" y="8196662"/>
                  <a:pt x="10915040" y="8196996"/>
                </a:cubicBezTo>
                <a:cubicBezTo>
                  <a:pt x="10895680" y="8196500"/>
                  <a:pt x="10881542" y="8189597"/>
                  <a:pt x="10872628" y="8176288"/>
                </a:cubicBezTo>
                <a:cubicBezTo>
                  <a:pt x="10863716" y="8162979"/>
                  <a:pt x="10861618" y="8146241"/>
                  <a:pt x="10866334" y="8126076"/>
                </a:cubicBezTo>
                <a:cubicBezTo>
                  <a:pt x="10870232" y="8111325"/>
                  <a:pt x="10877934" y="8099137"/>
                  <a:pt x="10889444" y="8089509"/>
                </a:cubicBezTo>
                <a:cubicBezTo>
                  <a:pt x="10900952" y="8079882"/>
                  <a:pt x="10914472" y="8074894"/>
                  <a:pt x="10929998" y="8074550"/>
                </a:cubicBezTo>
                <a:cubicBezTo>
                  <a:pt x="10939562" y="8074803"/>
                  <a:pt x="10947868" y="8076650"/>
                  <a:pt x="10954922" y="8080090"/>
                </a:cubicBezTo>
                <a:close/>
                <a:moveTo>
                  <a:pt x="1524913" y="5846943"/>
                </a:moveTo>
                <a:lnTo>
                  <a:pt x="1350940" y="6259164"/>
                </a:lnTo>
                <a:lnTo>
                  <a:pt x="1284820" y="6259164"/>
                </a:lnTo>
                <a:lnTo>
                  <a:pt x="1226953" y="6245525"/>
                </a:lnTo>
                <a:lnTo>
                  <a:pt x="1235159" y="6075216"/>
                </a:lnTo>
                <a:cubicBezTo>
                  <a:pt x="1235666" y="6059346"/>
                  <a:pt x="1236589" y="6043301"/>
                  <a:pt x="1237929" y="6027084"/>
                </a:cubicBezTo>
                <a:cubicBezTo>
                  <a:pt x="1239267" y="6010864"/>
                  <a:pt x="1241298" y="5994957"/>
                  <a:pt x="1244023" y="5979363"/>
                </a:cubicBezTo>
                <a:lnTo>
                  <a:pt x="1237929" y="5988229"/>
                </a:lnTo>
                <a:cubicBezTo>
                  <a:pt x="1231545" y="6003823"/>
                  <a:pt x="1225060" y="6019730"/>
                  <a:pt x="1218470" y="6035947"/>
                </a:cubicBezTo>
                <a:cubicBezTo>
                  <a:pt x="1211879" y="6052164"/>
                  <a:pt x="1205255" y="6068209"/>
                  <a:pt x="1198594" y="6084082"/>
                </a:cubicBezTo>
                <a:lnTo>
                  <a:pt x="1134522" y="6223741"/>
                </a:lnTo>
                <a:lnTo>
                  <a:pt x="1000257" y="6192096"/>
                </a:lnTo>
                <a:lnTo>
                  <a:pt x="1022984" y="5846943"/>
                </a:lnTo>
                <a:lnTo>
                  <a:pt x="1123256" y="5846943"/>
                </a:lnTo>
                <a:lnTo>
                  <a:pt x="1102204" y="6034769"/>
                </a:lnTo>
                <a:lnTo>
                  <a:pt x="1085584" y="6165529"/>
                </a:lnTo>
                <a:lnTo>
                  <a:pt x="1090017" y="6161096"/>
                </a:lnTo>
                <a:cubicBezTo>
                  <a:pt x="1099203" y="6139164"/>
                  <a:pt x="1108529" y="6117234"/>
                  <a:pt x="1117992" y="6095302"/>
                </a:cubicBezTo>
                <a:cubicBezTo>
                  <a:pt x="1127456" y="6073370"/>
                  <a:pt x="1136782" y="6051716"/>
                  <a:pt x="1145969" y="6030339"/>
                </a:cubicBezTo>
                <a:lnTo>
                  <a:pt x="1234604" y="5846943"/>
                </a:lnTo>
                <a:lnTo>
                  <a:pt x="1317701" y="5846943"/>
                </a:lnTo>
                <a:lnTo>
                  <a:pt x="1312717" y="6039202"/>
                </a:lnTo>
                <a:cubicBezTo>
                  <a:pt x="1311608" y="6060303"/>
                  <a:pt x="1310221" y="6081819"/>
                  <a:pt x="1308561" y="6103751"/>
                </a:cubicBezTo>
                <a:cubicBezTo>
                  <a:pt x="1306899" y="6125683"/>
                  <a:pt x="1304959" y="6147754"/>
                  <a:pt x="1302744" y="6169962"/>
                </a:cubicBezTo>
                <a:lnTo>
                  <a:pt x="1309394" y="6161096"/>
                </a:lnTo>
                <a:cubicBezTo>
                  <a:pt x="1317471" y="6138921"/>
                  <a:pt x="1325550" y="6116921"/>
                  <a:pt x="1333628" y="6095093"/>
                </a:cubicBezTo>
                <a:cubicBezTo>
                  <a:pt x="1341708" y="6073265"/>
                  <a:pt x="1349508" y="6051680"/>
                  <a:pt x="1357033" y="6030339"/>
                </a:cubicBezTo>
                <a:lnTo>
                  <a:pt x="1429614" y="5846943"/>
                </a:lnTo>
                <a:close/>
                <a:moveTo>
                  <a:pt x="9855301" y="7777087"/>
                </a:moveTo>
                <a:lnTo>
                  <a:pt x="9786043" y="8054118"/>
                </a:lnTo>
                <a:cubicBezTo>
                  <a:pt x="9776070" y="8095464"/>
                  <a:pt x="9757511" y="8129401"/>
                  <a:pt x="9730368" y="8155926"/>
                </a:cubicBezTo>
                <a:cubicBezTo>
                  <a:pt x="9703227" y="8182452"/>
                  <a:pt x="9667511" y="8196165"/>
                  <a:pt x="9623217" y="8197066"/>
                </a:cubicBezTo>
                <a:cubicBezTo>
                  <a:pt x="9589421" y="8196928"/>
                  <a:pt x="9562688" y="8190001"/>
                  <a:pt x="9543019" y="8176288"/>
                </a:cubicBezTo>
                <a:cubicBezTo>
                  <a:pt x="9523349" y="8162575"/>
                  <a:pt x="9509082" y="8142906"/>
                  <a:pt x="9500216" y="8117280"/>
                </a:cubicBezTo>
                <a:lnTo>
                  <a:pt x="9575570" y="8074618"/>
                </a:lnTo>
                <a:cubicBezTo>
                  <a:pt x="9579402" y="8088528"/>
                  <a:pt x="9585035" y="8098247"/>
                  <a:pt x="9592469" y="8103775"/>
                </a:cubicBezTo>
                <a:cubicBezTo>
                  <a:pt x="9599902" y="8109304"/>
                  <a:pt x="9607753" y="8111960"/>
                  <a:pt x="9616017" y="8111740"/>
                </a:cubicBezTo>
                <a:cubicBezTo>
                  <a:pt x="9634078" y="8112006"/>
                  <a:pt x="9649471" y="8106349"/>
                  <a:pt x="9662192" y="8094771"/>
                </a:cubicBezTo>
                <a:cubicBezTo>
                  <a:pt x="9674910" y="8083195"/>
                  <a:pt x="9684620" y="8064104"/>
                  <a:pt x="9691314" y="8037496"/>
                </a:cubicBezTo>
                <a:lnTo>
                  <a:pt x="9756125" y="7777087"/>
                </a:lnTo>
                <a:close/>
                <a:moveTo>
                  <a:pt x="5820773" y="6812016"/>
                </a:moveTo>
                <a:lnTo>
                  <a:pt x="5653447" y="6977107"/>
                </a:lnTo>
                <a:lnTo>
                  <a:pt x="5738219" y="7224176"/>
                </a:lnTo>
                <a:lnTo>
                  <a:pt x="5632393" y="7224177"/>
                </a:lnTo>
                <a:lnTo>
                  <a:pt x="5579201" y="7055216"/>
                </a:lnTo>
                <a:lnTo>
                  <a:pt x="5517703" y="7116154"/>
                </a:lnTo>
                <a:lnTo>
                  <a:pt x="5489443" y="7224176"/>
                </a:lnTo>
                <a:lnTo>
                  <a:pt x="5390339" y="7224177"/>
                </a:lnTo>
                <a:lnTo>
                  <a:pt x="5492770" y="6812016"/>
                </a:lnTo>
                <a:lnTo>
                  <a:pt x="5591946" y="6812016"/>
                </a:lnTo>
                <a:lnTo>
                  <a:pt x="5551499" y="6974892"/>
                </a:lnTo>
                <a:lnTo>
                  <a:pt x="5708853" y="6812016"/>
                </a:lnTo>
                <a:close/>
                <a:moveTo>
                  <a:pt x="7217000" y="7115019"/>
                </a:moveTo>
                <a:cubicBezTo>
                  <a:pt x="7224052" y="7118459"/>
                  <a:pt x="7229850" y="7123491"/>
                  <a:pt x="7234392" y="7130116"/>
                </a:cubicBezTo>
                <a:cubicBezTo>
                  <a:pt x="7243476" y="7143367"/>
                  <a:pt x="7245810" y="7159943"/>
                  <a:pt x="7241387" y="7179844"/>
                </a:cubicBezTo>
                <a:cubicBezTo>
                  <a:pt x="7237186" y="7194861"/>
                  <a:pt x="7229244" y="7207213"/>
                  <a:pt x="7217564" y="7216895"/>
                </a:cubicBezTo>
                <a:cubicBezTo>
                  <a:pt x="7205882" y="7226580"/>
                  <a:pt x="7192401" y="7231590"/>
                  <a:pt x="7177119" y="7231925"/>
                </a:cubicBezTo>
                <a:cubicBezTo>
                  <a:pt x="7157759" y="7231428"/>
                  <a:pt x="7143622" y="7224525"/>
                  <a:pt x="7134707" y="7211216"/>
                </a:cubicBezTo>
                <a:cubicBezTo>
                  <a:pt x="7125795" y="7197908"/>
                  <a:pt x="7123696" y="7181170"/>
                  <a:pt x="7128412" y="7161004"/>
                </a:cubicBezTo>
                <a:cubicBezTo>
                  <a:pt x="7132310" y="7146253"/>
                  <a:pt x="7140012" y="7134065"/>
                  <a:pt x="7151523" y="7124438"/>
                </a:cubicBezTo>
                <a:cubicBezTo>
                  <a:pt x="7163030" y="7114811"/>
                  <a:pt x="7176550" y="7109823"/>
                  <a:pt x="7192076" y="7109478"/>
                </a:cubicBezTo>
                <a:cubicBezTo>
                  <a:pt x="7201639" y="7109732"/>
                  <a:pt x="7209947" y="7111579"/>
                  <a:pt x="7217000" y="7115019"/>
                </a:cubicBezTo>
                <a:close/>
                <a:moveTo>
                  <a:pt x="6117382" y="6812016"/>
                </a:moveTo>
                <a:lnTo>
                  <a:pt x="6048123" y="7089047"/>
                </a:lnTo>
                <a:cubicBezTo>
                  <a:pt x="6038150" y="7130393"/>
                  <a:pt x="6019591" y="7164330"/>
                  <a:pt x="5992448" y="7190855"/>
                </a:cubicBezTo>
                <a:cubicBezTo>
                  <a:pt x="5965307" y="7217380"/>
                  <a:pt x="5929593" y="7231094"/>
                  <a:pt x="5885298" y="7231995"/>
                </a:cubicBezTo>
                <a:cubicBezTo>
                  <a:pt x="5851501" y="7231857"/>
                  <a:pt x="5824769" y="7224930"/>
                  <a:pt x="5805099" y="7211217"/>
                </a:cubicBezTo>
                <a:cubicBezTo>
                  <a:pt x="5785428" y="7197504"/>
                  <a:pt x="5771162" y="7177835"/>
                  <a:pt x="5762296" y="7152209"/>
                </a:cubicBezTo>
                <a:lnTo>
                  <a:pt x="5837650" y="7109547"/>
                </a:lnTo>
                <a:cubicBezTo>
                  <a:pt x="5841483" y="7123456"/>
                  <a:pt x="5847116" y="7133176"/>
                  <a:pt x="5854549" y="7138704"/>
                </a:cubicBezTo>
                <a:cubicBezTo>
                  <a:pt x="5861981" y="7144232"/>
                  <a:pt x="5869833" y="7146889"/>
                  <a:pt x="5878098" y="7146668"/>
                </a:cubicBezTo>
                <a:cubicBezTo>
                  <a:pt x="5896159" y="7146935"/>
                  <a:pt x="5911552" y="7141278"/>
                  <a:pt x="5924271" y="7129700"/>
                </a:cubicBezTo>
                <a:cubicBezTo>
                  <a:pt x="5936991" y="7118124"/>
                  <a:pt x="5946700" y="7099033"/>
                  <a:pt x="5953395" y="7072425"/>
                </a:cubicBezTo>
                <a:lnTo>
                  <a:pt x="6018206" y="6812016"/>
                </a:lnTo>
                <a:close/>
                <a:moveTo>
                  <a:pt x="10242776" y="7777087"/>
                </a:moveTo>
                <a:lnTo>
                  <a:pt x="10051626" y="8043555"/>
                </a:lnTo>
                <a:lnTo>
                  <a:pt x="10013948" y="8189248"/>
                </a:lnTo>
                <a:lnTo>
                  <a:pt x="9915395" y="8189248"/>
                </a:lnTo>
                <a:lnTo>
                  <a:pt x="9953015" y="8043556"/>
                </a:lnTo>
                <a:lnTo>
                  <a:pt x="9895448" y="7777087"/>
                </a:lnTo>
                <a:lnTo>
                  <a:pt x="9997882" y="7777087"/>
                </a:lnTo>
                <a:lnTo>
                  <a:pt x="10008406" y="7872933"/>
                </a:lnTo>
                <a:cubicBezTo>
                  <a:pt x="10010082" y="7888329"/>
                  <a:pt x="10011722" y="7903516"/>
                  <a:pt x="10013326" y="7918497"/>
                </a:cubicBezTo>
                <a:cubicBezTo>
                  <a:pt x="10014930" y="7933475"/>
                  <a:pt x="10016430" y="7948941"/>
                  <a:pt x="10017826" y="7964891"/>
                </a:cubicBezTo>
                <a:lnTo>
                  <a:pt x="10022814" y="7956028"/>
                </a:lnTo>
                <a:cubicBezTo>
                  <a:pt x="10032750" y="7940077"/>
                  <a:pt x="10042378" y="7924612"/>
                  <a:pt x="10051694" y="7909633"/>
                </a:cubicBezTo>
                <a:cubicBezTo>
                  <a:pt x="10061010" y="7894652"/>
                  <a:pt x="10070220" y="7879465"/>
                  <a:pt x="10079328" y="7864069"/>
                </a:cubicBezTo>
                <a:lnTo>
                  <a:pt x="10136396" y="7777087"/>
                </a:lnTo>
                <a:close/>
                <a:moveTo>
                  <a:pt x="2082853" y="5846943"/>
                </a:moveTo>
                <a:lnTo>
                  <a:pt x="1915526" y="6012035"/>
                </a:lnTo>
                <a:lnTo>
                  <a:pt x="2000298" y="6259104"/>
                </a:lnTo>
                <a:lnTo>
                  <a:pt x="1894472" y="6259104"/>
                </a:lnTo>
                <a:lnTo>
                  <a:pt x="1841280" y="6090144"/>
                </a:lnTo>
                <a:lnTo>
                  <a:pt x="1779782" y="6151081"/>
                </a:lnTo>
                <a:lnTo>
                  <a:pt x="1751523" y="6259104"/>
                </a:lnTo>
                <a:lnTo>
                  <a:pt x="1652417" y="6259104"/>
                </a:lnTo>
                <a:lnTo>
                  <a:pt x="1754849" y="5846944"/>
                </a:lnTo>
                <a:lnTo>
                  <a:pt x="1854024" y="5846943"/>
                </a:lnTo>
                <a:lnTo>
                  <a:pt x="1813577" y="6009820"/>
                </a:lnTo>
                <a:lnTo>
                  <a:pt x="1970932" y="5846943"/>
                </a:lnTo>
                <a:close/>
                <a:moveTo>
                  <a:pt x="3479080" y="6149946"/>
                </a:moveTo>
                <a:cubicBezTo>
                  <a:pt x="3486132" y="6153386"/>
                  <a:pt x="3491930" y="6158419"/>
                  <a:pt x="3496472" y="6165044"/>
                </a:cubicBezTo>
                <a:cubicBezTo>
                  <a:pt x="3505556" y="6178294"/>
                  <a:pt x="3507891" y="6194870"/>
                  <a:pt x="3503468" y="6214772"/>
                </a:cubicBezTo>
                <a:cubicBezTo>
                  <a:pt x="3499267" y="6229789"/>
                  <a:pt x="3491324" y="6242140"/>
                  <a:pt x="3479644" y="6251823"/>
                </a:cubicBezTo>
                <a:cubicBezTo>
                  <a:pt x="3467962" y="6261508"/>
                  <a:pt x="3454481" y="6266518"/>
                  <a:pt x="3439200" y="6266852"/>
                </a:cubicBezTo>
                <a:cubicBezTo>
                  <a:pt x="3419839" y="6266356"/>
                  <a:pt x="3405701" y="6259453"/>
                  <a:pt x="3396787" y="6246144"/>
                </a:cubicBezTo>
                <a:cubicBezTo>
                  <a:pt x="3387875" y="6232836"/>
                  <a:pt x="3385776" y="6216097"/>
                  <a:pt x="3390492" y="6195932"/>
                </a:cubicBezTo>
                <a:cubicBezTo>
                  <a:pt x="3394390" y="6181181"/>
                  <a:pt x="3402093" y="6168993"/>
                  <a:pt x="3413602" y="6159365"/>
                </a:cubicBezTo>
                <a:cubicBezTo>
                  <a:pt x="3425110" y="6149738"/>
                  <a:pt x="3438630" y="6144750"/>
                  <a:pt x="3454156" y="6144406"/>
                </a:cubicBezTo>
                <a:cubicBezTo>
                  <a:pt x="3463719" y="6144659"/>
                  <a:pt x="3472027" y="6146507"/>
                  <a:pt x="3479080" y="6149946"/>
                </a:cubicBezTo>
                <a:close/>
                <a:moveTo>
                  <a:pt x="10524792" y="7777087"/>
                </a:moveTo>
                <a:lnTo>
                  <a:pt x="10455536" y="8054118"/>
                </a:lnTo>
                <a:cubicBezTo>
                  <a:pt x="10445562" y="8095464"/>
                  <a:pt x="10427004" y="8129402"/>
                  <a:pt x="10399860" y="8155927"/>
                </a:cubicBezTo>
                <a:cubicBezTo>
                  <a:pt x="10372718" y="8182452"/>
                  <a:pt x="10337004" y="8196165"/>
                  <a:pt x="10292710" y="8197067"/>
                </a:cubicBezTo>
                <a:cubicBezTo>
                  <a:pt x="10258914" y="8196928"/>
                  <a:pt x="10232180" y="8190002"/>
                  <a:pt x="10212512" y="8176288"/>
                </a:cubicBezTo>
                <a:cubicBezTo>
                  <a:pt x="10192840" y="8162574"/>
                  <a:pt x="10178574" y="8142906"/>
                  <a:pt x="10169710" y="8117280"/>
                </a:cubicBezTo>
                <a:lnTo>
                  <a:pt x="10245062" y="8074618"/>
                </a:lnTo>
                <a:cubicBezTo>
                  <a:pt x="10248894" y="8088528"/>
                  <a:pt x="10254526" y="8098247"/>
                  <a:pt x="10261960" y="8103775"/>
                </a:cubicBezTo>
                <a:cubicBezTo>
                  <a:pt x="10269394" y="8109304"/>
                  <a:pt x="10277244" y="8111960"/>
                  <a:pt x="10285510" y="8111740"/>
                </a:cubicBezTo>
                <a:cubicBezTo>
                  <a:pt x="10303570" y="8112006"/>
                  <a:pt x="10318964" y="8106349"/>
                  <a:pt x="10331682" y="8094771"/>
                </a:cubicBezTo>
                <a:cubicBezTo>
                  <a:pt x="10344402" y="8083195"/>
                  <a:pt x="10354112" y="8064104"/>
                  <a:pt x="10360806" y="8037496"/>
                </a:cubicBezTo>
                <a:lnTo>
                  <a:pt x="10425616" y="7777087"/>
                </a:lnTo>
                <a:close/>
                <a:moveTo>
                  <a:pt x="2379460" y="5846943"/>
                </a:moveTo>
                <a:lnTo>
                  <a:pt x="2310202" y="6123974"/>
                </a:lnTo>
                <a:cubicBezTo>
                  <a:pt x="2300230" y="6165320"/>
                  <a:pt x="2281670" y="6199257"/>
                  <a:pt x="2254527" y="6225783"/>
                </a:cubicBezTo>
                <a:cubicBezTo>
                  <a:pt x="2227386" y="6252308"/>
                  <a:pt x="2191670" y="6266021"/>
                  <a:pt x="2147377" y="6266923"/>
                </a:cubicBezTo>
                <a:cubicBezTo>
                  <a:pt x="2113581" y="6266785"/>
                  <a:pt x="2086846" y="6259857"/>
                  <a:pt x="2067178" y="6246144"/>
                </a:cubicBezTo>
                <a:cubicBezTo>
                  <a:pt x="2047507" y="6232431"/>
                  <a:pt x="2033242" y="6212762"/>
                  <a:pt x="2024375" y="6187137"/>
                </a:cubicBezTo>
                <a:lnTo>
                  <a:pt x="2099728" y="6144474"/>
                </a:lnTo>
                <a:cubicBezTo>
                  <a:pt x="2103561" y="6158384"/>
                  <a:pt x="2109194" y="6168103"/>
                  <a:pt x="2116627" y="6173631"/>
                </a:cubicBezTo>
                <a:cubicBezTo>
                  <a:pt x="2124060" y="6179160"/>
                  <a:pt x="2131912" y="6181816"/>
                  <a:pt x="2140175" y="6181596"/>
                </a:cubicBezTo>
                <a:cubicBezTo>
                  <a:pt x="2158237" y="6181862"/>
                  <a:pt x="2173630" y="6176206"/>
                  <a:pt x="2186351" y="6164627"/>
                </a:cubicBezTo>
                <a:cubicBezTo>
                  <a:pt x="2199070" y="6153052"/>
                  <a:pt x="2208779" y="6133960"/>
                  <a:pt x="2215473" y="6107352"/>
                </a:cubicBezTo>
                <a:lnTo>
                  <a:pt x="2280283" y="5846943"/>
                </a:lnTo>
                <a:close/>
                <a:moveTo>
                  <a:pt x="6504856" y="6812016"/>
                </a:moveTo>
                <a:lnTo>
                  <a:pt x="6313705" y="7078484"/>
                </a:lnTo>
                <a:lnTo>
                  <a:pt x="6276028" y="7224176"/>
                </a:lnTo>
                <a:lnTo>
                  <a:pt x="6177476" y="7224176"/>
                </a:lnTo>
                <a:lnTo>
                  <a:pt x="6215097" y="7078484"/>
                </a:lnTo>
                <a:lnTo>
                  <a:pt x="6157529" y="6812016"/>
                </a:lnTo>
                <a:lnTo>
                  <a:pt x="6259962" y="6812016"/>
                </a:lnTo>
                <a:lnTo>
                  <a:pt x="6270487" y="6907862"/>
                </a:lnTo>
                <a:cubicBezTo>
                  <a:pt x="6272162" y="6923257"/>
                  <a:pt x="6273802" y="6938444"/>
                  <a:pt x="6275406" y="6953425"/>
                </a:cubicBezTo>
                <a:cubicBezTo>
                  <a:pt x="6277009" y="6968404"/>
                  <a:pt x="6278510" y="6983870"/>
                  <a:pt x="6279906" y="6999820"/>
                </a:cubicBezTo>
                <a:lnTo>
                  <a:pt x="6284894" y="6990957"/>
                </a:lnTo>
                <a:cubicBezTo>
                  <a:pt x="6294833" y="6975006"/>
                  <a:pt x="6304459" y="6959540"/>
                  <a:pt x="6313774" y="6944562"/>
                </a:cubicBezTo>
                <a:cubicBezTo>
                  <a:pt x="6323090" y="6929581"/>
                  <a:pt x="6332300" y="6914394"/>
                  <a:pt x="6341408" y="6898998"/>
                </a:cubicBezTo>
                <a:lnTo>
                  <a:pt x="6398477" y="6812016"/>
                </a:lnTo>
                <a:close/>
                <a:moveTo>
                  <a:pt x="10786790" y="7773268"/>
                </a:moveTo>
                <a:cubicBezTo>
                  <a:pt x="10798726" y="7775820"/>
                  <a:pt x="10810124" y="7779609"/>
                  <a:pt x="10820986" y="7784637"/>
                </a:cubicBezTo>
                <a:cubicBezTo>
                  <a:pt x="10842710" y="7794690"/>
                  <a:pt x="10860764" y="7808797"/>
                  <a:pt x="10875146" y="7826953"/>
                </a:cubicBezTo>
                <a:lnTo>
                  <a:pt x="10816414" y="7882887"/>
                </a:lnTo>
                <a:cubicBezTo>
                  <a:pt x="10805438" y="7872729"/>
                  <a:pt x="10794010" y="7865374"/>
                  <a:pt x="10782134" y="7860817"/>
                </a:cubicBezTo>
                <a:cubicBezTo>
                  <a:pt x="10770254" y="7856260"/>
                  <a:pt x="10757306" y="7854021"/>
                  <a:pt x="10743286" y="7854101"/>
                </a:cubicBezTo>
                <a:cubicBezTo>
                  <a:pt x="10725878" y="7854229"/>
                  <a:pt x="10711164" y="7858129"/>
                  <a:pt x="10699144" y="7865798"/>
                </a:cubicBezTo>
                <a:cubicBezTo>
                  <a:pt x="10687122" y="7873469"/>
                  <a:pt x="10679322" y="7884140"/>
                  <a:pt x="10675742" y="7897817"/>
                </a:cubicBezTo>
                <a:cubicBezTo>
                  <a:pt x="10673826" y="7906259"/>
                  <a:pt x="10677382" y="7913043"/>
                  <a:pt x="10686406" y="7918170"/>
                </a:cubicBezTo>
                <a:cubicBezTo>
                  <a:pt x="10695432" y="7923293"/>
                  <a:pt x="10708122" y="7929250"/>
                  <a:pt x="10724474" y="7936039"/>
                </a:cubicBezTo>
                <a:lnTo>
                  <a:pt x="10771534" y="7956544"/>
                </a:lnTo>
                <a:cubicBezTo>
                  <a:pt x="10794910" y="7966600"/>
                  <a:pt x="10811738" y="7981402"/>
                  <a:pt x="10822022" y="8000949"/>
                </a:cubicBezTo>
                <a:cubicBezTo>
                  <a:pt x="10832310" y="8020496"/>
                  <a:pt x="10833764" y="8045965"/>
                  <a:pt x="10826390" y="8077357"/>
                </a:cubicBezTo>
                <a:cubicBezTo>
                  <a:pt x="10820890" y="8098899"/>
                  <a:pt x="10810096" y="8118686"/>
                  <a:pt x="10794010" y="8136718"/>
                </a:cubicBezTo>
                <a:cubicBezTo>
                  <a:pt x="10777922" y="8154748"/>
                  <a:pt x="10757406" y="8169240"/>
                  <a:pt x="10732460" y="8180190"/>
                </a:cubicBezTo>
                <a:cubicBezTo>
                  <a:pt x="10707514" y="8191141"/>
                  <a:pt x="10678998" y="8196766"/>
                  <a:pt x="10646918" y="8197062"/>
                </a:cubicBezTo>
                <a:cubicBezTo>
                  <a:pt x="10617814" y="8196936"/>
                  <a:pt x="10590798" y="8191509"/>
                  <a:pt x="10565870" y="8180784"/>
                </a:cubicBezTo>
                <a:cubicBezTo>
                  <a:pt x="10540940" y="8170056"/>
                  <a:pt x="10519762" y="8154795"/>
                  <a:pt x="10502330" y="8134993"/>
                </a:cubicBezTo>
                <a:lnTo>
                  <a:pt x="10569312" y="8072371"/>
                </a:lnTo>
                <a:cubicBezTo>
                  <a:pt x="10581276" y="8084921"/>
                  <a:pt x="10594902" y="8094594"/>
                  <a:pt x="10610194" y="8101395"/>
                </a:cubicBezTo>
                <a:cubicBezTo>
                  <a:pt x="10625482" y="8108196"/>
                  <a:pt x="10640498" y="8111636"/>
                  <a:pt x="10655230" y="8111718"/>
                </a:cubicBezTo>
                <a:cubicBezTo>
                  <a:pt x="10675544" y="8111521"/>
                  <a:pt x="10691866" y="8107341"/>
                  <a:pt x="10704198" y="8099180"/>
                </a:cubicBezTo>
                <a:cubicBezTo>
                  <a:pt x="10716528" y="8091017"/>
                  <a:pt x="10724394" y="8080047"/>
                  <a:pt x="10727792" y="8066273"/>
                </a:cubicBezTo>
                <a:cubicBezTo>
                  <a:pt x="10730066" y="8057349"/>
                  <a:pt x="10727182" y="8050397"/>
                  <a:pt x="10719144" y="8045422"/>
                </a:cubicBezTo>
                <a:cubicBezTo>
                  <a:pt x="10711106" y="8040446"/>
                  <a:pt x="10699226" y="8034467"/>
                  <a:pt x="10683502" y="8027482"/>
                </a:cubicBezTo>
                <a:lnTo>
                  <a:pt x="10635830" y="8005314"/>
                </a:lnTo>
                <a:cubicBezTo>
                  <a:pt x="10622612" y="7999613"/>
                  <a:pt x="10610738" y="7991431"/>
                  <a:pt x="10600210" y="7980766"/>
                </a:cubicBezTo>
                <a:cubicBezTo>
                  <a:pt x="10589682" y="7970102"/>
                  <a:pt x="10582202" y="7956791"/>
                  <a:pt x="10577770" y="7940836"/>
                </a:cubicBezTo>
                <a:cubicBezTo>
                  <a:pt x="10573338" y="7924881"/>
                  <a:pt x="10573660" y="7906116"/>
                  <a:pt x="10578736" y="7884545"/>
                </a:cubicBezTo>
                <a:cubicBezTo>
                  <a:pt x="10587652" y="7851638"/>
                  <a:pt x="10607650" y="7824406"/>
                  <a:pt x="10638730" y="7802846"/>
                </a:cubicBezTo>
                <a:cubicBezTo>
                  <a:pt x="10669806" y="7781287"/>
                  <a:pt x="10706688" y="7770116"/>
                  <a:pt x="10749374" y="7769331"/>
                </a:cubicBezTo>
                <a:cubicBezTo>
                  <a:pt x="10762382" y="7769405"/>
                  <a:pt x="10774854" y="7770717"/>
                  <a:pt x="10786790" y="7773268"/>
                </a:cubicBezTo>
                <a:close/>
                <a:moveTo>
                  <a:pt x="6786871" y="6812015"/>
                </a:moveTo>
                <a:lnTo>
                  <a:pt x="6717614" y="7089047"/>
                </a:lnTo>
                <a:cubicBezTo>
                  <a:pt x="6707640" y="7130393"/>
                  <a:pt x="6689082" y="7164330"/>
                  <a:pt x="6661938" y="7190855"/>
                </a:cubicBezTo>
                <a:cubicBezTo>
                  <a:pt x="6634798" y="7217380"/>
                  <a:pt x="6599082" y="7231094"/>
                  <a:pt x="6554790" y="7231995"/>
                </a:cubicBezTo>
                <a:cubicBezTo>
                  <a:pt x="6520994" y="7231857"/>
                  <a:pt x="6494259" y="7224930"/>
                  <a:pt x="6474591" y="7211217"/>
                </a:cubicBezTo>
                <a:cubicBezTo>
                  <a:pt x="6454920" y="7197503"/>
                  <a:pt x="6440654" y="7177835"/>
                  <a:pt x="6431788" y="7152209"/>
                </a:cubicBezTo>
                <a:lnTo>
                  <a:pt x="6507143" y="7109547"/>
                </a:lnTo>
                <a:cubicBezTo>
                  <a:pt x="6510974" y="7123456"/>
                  <a:pt x="6516606" y="7133176"/>
                  <a:pt x="6524040" y="7138704"/>
                </a:cubicBezTo>
                <a:cubicBezTo>
                  <a:pt x="6531474" y="7144233"/>
                  <a:pt x="6539324" y="7146889"/>
                  <a:pt x="6547588" y="7146668"/>
                </a:cubicBezTo>
                <a:cubicBezTo>
                  <a:pt x="6565650" y="7146935"/>
                  <a:pt x="6581044" y="7141278"/>
                  <a:pt x="6593763" y="7129700"/>
                </a:cubicBezTo>
                <a:cubicBezTo>
                  <a:pt x="6606484" y="7118124"/>
                  <a:pt x="6616191" y="7099032"/>
                  <a:pt x="6622885" y="7072425"/>
                </a:cubicBezTo>
                <a:lnTo>
                  <a:pt x="6687696" y="6812016"/>
                </a:lnTo>
                <a:close/>
                <a:moveTo>
                  <a:pt x="2766935" y="5846943"/>
                </a:moveTo>
                <a:lnTo>
                  <a:pt x="2575783" y="6113411"/>
                </a:lnTo>
                <a:lnTo>
                  <a:pt x="2538108" y="6259104"/>
                </a:lnTo>
                <a:lnTo>
                  <a:pt x="2439553" y="6259104"/>
                </a:lnTo>
                <a:lnTo>
                  <a:pt x="2477174" y="6113412"/>
                </a:lnTo>
                <a:lnTo>
                  <a:pt x="2419606" y="5846943"/>
                </a:lnTo>
                <a:lnTo>
                  <a:pt x="2522040" y="5846943"/>
                </a:lnTo>
                <a:lnTo>
                  <a:pt x="2532567" y="5942789"/>
                </a:lnTo>
                <a:cubicBezTo>
                  <a:pt x="2534241" y="5958185"/>
                  <a:pt x="2535880" y="5973372"/>
                  <a:pt x="2537484" y="5988353"/>
                </a:cubicBezTo>
                <a:cubicBezTo>
                  <a:pt x="2539088" y="6003331"/>
                  <a:pt x="2540589" y="6018797"/>
                  <a:pt x="2541984" y="6034747"/>
                </a:cubicBezTo>
                <a:lnTo>
                  <a:pt x="2546974" y="6025884"/>
                </a:lnTo>
                <a:cubicBezTo>
                  <a:pt x="2556910" y="6009933"/>
                  <a:pt x="2566537" y="5994468"/>
                  <a:pt x="2575853" y="5979489"/>
                </a:cubicBezTo>
                <a:cubicBezTo>
                  <a:pt x="2585168" y="5964508"/>
                  <a:pt x="2594379" y="5949321"/>
                  <a:pt x="2603486" y="5933926"/>
                </a:cubicBezTo>
                <a:lnTo>
                  <a:pt x="2660555" y="5846943"/>
                </a:lnTo>
                <a:close/>
                <a:moveTo>
                  <a:pt x="113131" y="5175492"/>
                </a:moveTo>
                <a:lnTo>
                  <a:pt x="154130" y="5244210"/>
                </a:lnTo>
                <a:cubicBezTo>
                  <a:pt x="142882" y="5254261"/>
                  <a:pt x="131435" y="5262952"/>
                  <a:pt x="119788" y="5270284"/>
                </a:cubicBezTo>
                <a:lnTo>
                  <a:pt x="85526" y="5287557"/>
                </a:lnTo>
                <a:lnTo>
                  <a:pt x="111707" y="5176472"/>
                </a:lnTo>
                <a:close/>
                <a:moveTo>
                  <a:pt x="7048868" y="6808197"/>
                </a:moveTo>
                <a:cubicBezTo>
                  <a:pt x="7060804" y="6810748"/>
                  <a:pt x="7072203" y="6814537"/>
                  <a:pt x="7083065" y="6819565"/>
                </a:cubicBezTo>
                <a:cubicBezTo>
                  <a:pt x="7104789" y="6829619"/>
                  <a:pt x="7122843" y="6843725"/>
                  <a:pt x="7137225" y="6861881"/>
                </a:cubicBezTo>
                <a:lnTo>
                  <a:pt x="7078493" y="6917816"/>
                </a:lnTo>
                <a:cubicBezTo>
                  <a:pt x="7067516" y="6907658"/>
                  <a:pt x="7056088" y="6900302"/>
                  <a:pt x="7044212" y="6895746"/>
                </a:cubicBezTo>
                <a:cubicBezTo>
                  <a:pt x="7032334" y="6891189"/>
                  <a:pt x="7019386" y="6888949"/>
                  <a:pt x="7005365" y="6889029"/>
                </a:cubicBezTo>
                <a:cubicBezTo>
                  <a:pt x="6987958" y="6889157"/>
                  <a:pt x="6973243" y="6893057"/>
                  <a:pt x="6961222" y="6900726"/>
                </a:cubicBezTo>
                <a:cubicBezTo>
                  <a:pt x="6949200" y="6908397"/>
                  <a:pt x="6941401" y="6919069"/>
                  <a:pt x="6937821" y="6932746"/>
                </a:cubicBezTo>
                <a:cubicBezTo>
                  <a:pt x="6935904" y="6941188"/>
                  <a:pt x="6939460" y="6947972"/>
                  <a:pt x="6948485" y="6953098"/>
                </a:cubicBezTo>
                <a:cubicBezTo>
                  <a:pt x="6957511" y="6958222"/>
                  <a:pt x="6970199" y="6964179"/>
                  <a:pt x="6986552" y="6970968"/>
                </a:cubicBezTo>
                <a:lnTo>
                  <a:pt x="7033613" y="6991472"/>
                </a:lnTo>
                <a:cubicBezTo>
                  <a:pt x="7056988" y="7001528"/>
                  <a:pt x="7073819" y="7016330"/>
                  <a:pt x="7084102" y="7035877"/>
                </a:cubicBezTo>
                <a:cubicBezTo>
                  <a:pt x="7094388" y="7055425"/>
                  <a:pt x="7095842" y="7080893"/>
                  <a:pt x="7088467" y="7112285"/>
                </a:cubicBezTo>
                <a:cubicBezTo>
                  <a:pt x="7082968" y="7133827"/>
                  <a:pt x="7072175" y="7153615"/>
                  <a:pt x="7056088" y="7171647"/>
                </a:cubicBezTo>
                <a:cubicBezTo>
                  <a:pt x="7040003" y="7189677"/>
                  <a:pt x="7019486" y="7204168"/>
                  <a:pt x="6994538" y="7215119"/>
                </a:cubicBezTo>
                <a:cubicBezTo>
                  <a:pt x="6969593" y="7226069"/>
                  <a:pt x="6941078" y="7231695"/>
                  <a:pt x="6908996" y="7231990"/>
                </a:cubicBezTo>
                <a:cubicBezTo>
                  <a:pt x="6879891" y="7231864"/>
                  <a:pt x="6852877" y="7226438"/>
                  <a:pt x="6827949" y="7215713"/>
                </a:cubicBezTo>
                <a:cubicBezTo>
                  <a:pt x="6803018" y="7204985"/>
                  <a:pt x="6781840" y="7189723"/>
                  <a:pt x="6764408" y="7169921"/>
                </a:cubicBezTo>
                <a:lnTo>
                  <a:pt x="6831390" y="7107299"/>
                </a:lnTo>
                <a:cubicBezTo>
                  <a:pt x="6843354" y="7119850"/>
                  <a:pt x="6856980" y="7129523"/>
                  <a:pt x="6872271" y="7136324"/>
                </a:cubicBezTo>
                <a:cubicBezTo>
                  <a:pt x="6887562" y="7143125"/>
                  <a:pt x="6902575" y="7146564"/>
                  <a:pt x="6917309" y="7146646"/>
                </a:cubicBezTo>
                <a:cubicBezTo>
                  <a:pt x="6937622" y="7146450"/>
                  <a:pt x="6953943" y="7142269"/>
                  <a:pt x="6966275" y="7134108"/>
                </a:cubicBezTo>
                <a:cubicBezTo>
                  <a:pt x="6978607" y="7125945"/>
                  <a:pt x="6986472" y="7114975"/>
                  <a:pt x="6989871" y="7101202"/>
                </a:cubicBezTo>
                <a:cubicBezTo>
                  <a:pt x="6992144" y="7092278"/>
                  <a:pt x="6989260" y="7085326"/>
                  <a:pt x="6981222" y="7080350"/>
                </a:cubicBezTo>
                <a:cubicBezTo>
                  <a:pt x="6973185" y="7075374"/>
                  <a:pt x="6961304" y="7069395"/>
                  <a:pt x="6945581" y="7062410"/>
                </a:cubicBezTo>
                <a:lnTo>
                  <a:pt x="6897909" y="7040243"/>
                </a:lnTo>
                <a:cubicBezTo>
                  <a:pt x="6884691" y="7034542"/>
                  <a:pt x="6872817" y="7026360"/>
                  <a:pt x="6862288" y="7015695"/>
                </a:cubicBezTo>
                <a:cubicBezTo>
                  <a:pt x="6851759" y="7005031"/>
                  <a:pt x="6844280" y="6991719"/>
                  <a:pt x="6839849" y="6975765"/>
                </a:cubicBezTo>
                <a:cubicBezTo>
                  <a:pt x="6835416" y="6959809"/>
                  <a:pt x="6835739" y="6941045"/>
                  <a:pt x="6840814" y="6919474"/>
                </a:cubicBezTo>
                <a:cubicBezTo>
                  <a:pt x="6849731" y="6886567"/>
                  <a:pt x="6869729" y="6859334"/>
                  <a:pt x="6900808" y="6837775"/>
                </a:cubicBezTo>
                <a:cubicBezTo>
                  <a:pt x="6931885" y="6816216"/>
                  <a:pt x="6968767" y="6805045"/>
                  <a:pt x="7011453" y="6804260"/>
                </a:cubicBezTo>
                <a:cubicBezTo>
                  <a:pt x="7024461" y="6804334"/>
                  <a:pt x="7036933" y="6805646"/>
                  <a:pt x="7048868" y="6808197"/>
                </a:cubicBezTo>
                <a:close/>
                <a:moveTo>
                  <a:pt x="3048952" y="5846943"/>
                </a:moveTo>
                <a:lnTo>
                  <a:pt x="2979694" y="6123974"/>
                </a:lnTo>
                <a:cubicBezTo>
                  <a:pt x="2969720" y="6165320"/>
                  <a:pt x="2951162" y="6199258"/>
                  <a:pt x="2924018" y="6225783"/>
                </a:cubicBezTo>
                <a:cubicBezTo>
                  <a:pt x="2896878" y="6252308"/>
                  <a:pt x="2861162" y="6266021"/>
                  <a:pt x="2816868" y="6266923"/>
                </a:cubicBezTo>
                <a:cubicBezTo>
                  <a:pt x="2783073" y="6266785"/>
                  <a:pt x="2756338" y="6259858"/>
                  <a:pt x="2736671" y="6246144"/>
                </a:cubicBezTo>
                <a:cubicBezTo>
                  <a:pt x="2716999" y="6232431"/>
                  <a:pt x="2702733" y="6212763"/>
                  <a:pt x="2693868" y="6187136"/>
                </a:cubicBezTo>
                <a:lnTo>
                  <a:pt x="2769220" y="6144474"/>
                </a:lnTo>
                <a:cubicBezTo>
                  <a:pt x="2773052" y="6158384"/>
                  <a:pt x="2778686" y="6168103"/>
                  <a:pt x="2786119" y="6173631"/>
                </a:cubicBezTo>
                <a:cubicBezTo>
                  <a:pt x="2793553" y="6179160"/>
                  <a:pt x="2801403" y="6181816"/>
                  <a:pt x="2809668" y="6181596"/>
                </a:cubicBezTo>
                <a:cubicBezTo>
                  <a:pt x="2827730" y="6181862"/>
                  <a:pt x="2843122" y="6176205"/>
                  <a:pt x="2855843" y="6164627"/>
                </a:cubicBezTo>
                <a:cubicBezTo>
                  <a:pt x="2868561" y="6153052"/>
                  <a:pt x="2878271" y="6133960"/>
                  <a:pt x="2884965" y="6107353"/>
                </a:cubicBezTo>
                <a:lnTo>
                  <a:pt x="2949775" y="5846943"/>
                </a:lnTo>
                <a:close/>
                <a:moveTo>
                  <a:pt x="11358602" y="7774196"/>
                </a:moveTo>
                <a:cubicBezTo>
                  <a:pt x="11370572" y="7777151"/>
                  <a:pt x="11381358" y="7781439"/>
                  <a:pt x="11390954" y="7787061"/>
                </a:cubicBezTo>
                <a:cubicBezTo>
                  <a:pt x="11410150" y="7798302"/>
                  <a:pt x="11425366" y="7811417"/>
                  <a:pt x="11436598" y="7826398"/>
                </a:cubicBezTo>
                <a:lnTo>
                  <a:pt x="11373986" y="7882887"/>
                </a:lnTo>
                <a:cubicBezTo>
                  <a:pt x="11366323" y="7873457"/>
                  <a:pt x="11357688" y="7866309"/>
                  <a:pt x="11348084" y="7861440"/>
                </a:cubicBezTo>
                <a:cubicBezTo>
                  <a:pt x="11338478" y="7856570"/>
                  <a:pt x="11327352" y="7854125"/>
                  <a:pt x="11314702" y="7854100"/>
                </a:cubicBezTo>
                <a:cubicBezTo>
                  <a:pt x="11285278" y="7854491"/>
                  <a:pt x="11257690" y="7866716"/>
                  <a:pt x="11231940" y="7890776"/>
                </a:cubicBezTo>
                <a:cubicBezTo>
                  <a:pt x="11206186" y="7914837"/>
                  <a:pt x="11187602" y="7948398"/>
                  <a:pt x="11176186" y="7991458"/>
                </a:cubicBezTo>
                <a:cubicBezTo>
                  <a:pt x="11166732" y="8030172"/>
                  <a:pt x="11167218" y="8059843"/>
                  <a:pt x="11177642" y="8080476"/>
                </a:cubicBezTo>
                <a:cubicBezTo>
                  <a:pt x="11188064" y="8101107"/>
                  <a:pt x="11206970" y="8111522"/>
                  <a:pt x="11234362" y="8111718"/>
                </a:cubicBezTo>
                <a:cubicBezTo>
                  <a:pt x="11252763" y="8111325"/>
                  <a:pt x="11269846" y="8107122"/>
                  <a:pt x="11285614" y="8099109"/>
                </a:cubicBezTo>
                <a:cubicBezTo>
                  <a:pt x="11301382" y="8091097"/>
                  <a:pt x="11315142" y="8081630"/>
                  <a:pt x="11326892" y="8070708"/>
                </a:cubicBezTo>
                <a:lnTo>
                  <a:pt x="11367890" y="8139426"/>
                </a:lnTo>
                <a:cubicBezTo>
                  <a:pt x="11345394" y="8159528"/>
                  <a:pt x="11322102" y="8174191"/>
                  <a:pt x="11298010" y="8183416"/>
                </a:cubicBezTo>
                <a:cubicBezTo>
                  <a:pt x="11273922" y="8192641"/>
                  <a:pt x="11249382" y="8197190"/>
                  <a:pt x="11224390" y="8197062"/>
                </a:cubicBezTo>
                <a:cubicBezTo>
                  <a:pt x="11187740" y="8197011"/>
                  <a:pt x="11156386" y="8188615"/>
                  <a:pt x="11130332" y="8171877"/>
                </a:cubicBezTo>
                <a:cubicBezTo>
                  <a:pt x="11104278" y="8155139"/>
                  <a:pt x="11086222" y="8130366"/>
                  <a:pt x="11076168" y="8097554"/>
                </a:cubicBezTo>
                <a:cubicBezTo>
                  <a:pt x="11066114" y="8064744"/>
                  <a:pt x="11066762" y="8024207"/>
                  <a:pt x="11078116" y="7975941"/>
                </a:cubicBezTo>
                <a:cubicBezTo>
                  <a:pt x="11089692" y="7931721"/>
                  <a:pt x="11107974" y="7894254"/>
                  <a:pt x="11132970" y="7863546"/>
                </a:cubicBezTo>
                <a:cubicBezTo>
                  <a:pt x="11157962" y="7832838"/>
                  <a:pt x="11186714" y="7809483"/>
                  <a:pt x="11219218" y="7793481"/>
                </a:cubicBezTo>
                <a:cubicBezTo>
                  <a:pt x="11251722" y="7777480"/>
                  <a:pt x="11285030" y="7769430"/>
                  <a:pt x="11319134" y="7769331"/>
                </a:cubicBezTo>
                <a:cubicBezTo>
                  <a:pt x="11333478" y="7769620"/>
                  <a:pt x="11346632" y="7771241"/>
                  <a:pt x="11358602" y="7774196"/>
                </a:cubicBezTo>
                <a:close/>
                <a:moveTo>
                  <a:pt x="3310949" y="5843125"/>
                </a:moveTo>
                <a:cubicBezTo>
                  <a:pt x="3322884" y="5845676"/>
                  <a:pt x="3334284" y="5849465"/>
                  <a:pt x="3345144" y="5854493"/>
                </a:cubicBezTo>
                <a:cubicBezTo>
                  <a:pt x="3366868" y="5864547"/>
                  <a:pt x="3384923" y="5878653"/>
                  <a:pt x="3399305" y="5896809"/>
                </a:cubicBezTo>
                <a:lnTo>
                  <a:pt x="3340573" y="5952743"/>
                </a:lnTo>
                <a:cubicBezTo>
                  <a:pt x="3329597" y="5942585"/>
                  <a:pt x="3318169" y="5935230"/>
                  <a:pt x="3306292" y="5930673"/>
                </a:cubicBezTo>
                <a:cubicBezTo>
                  <a:pt x="3294414" y="5926116"/>
                  <a:pt x="3281468" y="5923877"/>
                  <a:pt x="3267445" y="5923957"/>
                </a:cubicBezTo>
                <a:cubicBezTo>
                  <a:pt x="3250039" y="5924085"/>
                  <a:pt x="3235324" y="5927985"/>
                  <a:pt x="3223302" y="5935654"/>
                </a:cubicBezTo>
                <a:cubicBezTo>
                  <a:pt x="3211280" y="5943325"/>
                  <a:pt x="3203481" y="5953997"/>
                  <a:pt x="3199901" y="5967673"/>
                </a:cubicBezTo>
                <a:cubicBezTo>
                  <a:pt x="3197985" y="5976115"/>
                  <a:pt x="3201539" y="5982899"/>
                  <a:pt x="3210565" y="5988026"/>
                </a:cubicBezTo>
                <a:cubicBezTo>
                  <a:pt x="3219591" y="5993149"/>
                  <a:pt x="3232279" y="5999106"/>
                  <a:pt x="3248632" y="6005895"/>
                </a:cubicBezTo>
                <a:lnTo>
                  <a:pt x="3295693" y="6026400"/>
                </a:lnTo>
                <a:cubicBezTo>
                  <a:pt x="3319069" y="6036456"/>
                  <a:pt x="3335899" y="6051258"/>
                  <a:pt x="3346182" y="6070805"/>
                </a:cubicBezTo>
                <a:cubicBezTo>
                  <a:pt x="3356469" y="6090353"/>
                  <a:pt x="3357922" y="6115821"/>
                  <a:pt x="3350547" y="6147213"/>
                </a:cubicBezTo>
                <a:cubicBezTo>
                  <a:pt x="3345048" y="6168755"/>
                  <a:pt x="3334255" y="6188542"/>
                  <a:pt x="3318170" y="6206574"/>
                </a:cubicBezTo>
                <a:cubicBezTo>
                  <a:pt x="3302082" y="6224605"/>
                  <a:pt x="3281565" y="6239096"/>
                  <a:pt x="3256618" y="6250047"/>
                </a:cubicBezTo>
                <a:cubicBezTo>
                  <a:pt x="3231673" y="6260997"/>
                  <a:pt x="3203159" y="6266622"/>
                  <a:pt x="3171076" y="6266918"/>
                </a:cubicBezTo>
                <a:cubicBezTo>
                  <a:pt x="3141971" y="6266792"/>
                  <a:pt x="3114957" y="6261365"/>
                  <a:pt x="3090029" y="6250640"/>
                </a:cubicBezTo>
                <a:cubicBezTo>
                  <a:pt x="3065099" y="6239913"/>
                  <a:pt x="3043920" y="6224651"/>
                  <a:pt x="3026488" y="6204849"/>
                </a:cubicBezTo>
                <a:lnTo>
                  <a:pt x="3093471" y="6142227"/>
                </a:lnTo>
                <a:cubicBezTo>
                  <a:pt x="3105434" y="6154777"/>
                  <a:pt x="3119060" y="6164451"/>
                  <a:pt x="3134351" y="6171251"/>
                </a:cubicBezTo>
                <a:cubicBezTo>
                  <a:pt x="3149643" y="6178053"/>
                  <a:pt x="3164655" y="6181492"/>
                  <a:pt x="3179389" y="6181574"/>
                </a:cubicBezTo>
                <a:cubicBezTo>
                  <a:pt x="3199702" y="6181377"/>
                  <a:pt x="3216023" y="6177197"/>
                  <a:pt x="3228356" y="6169036"/>
                </a:cubicBezTo>
                <a:cubicBezTo>
                  <a:pt x="3240688" y="6160873"/>
                  <a:pt x="3248553" y="6149903"/>
                  <a:pt x="3251950" y="6136129"/>
                </a:cubicBezTo>
                <a:cubicBezTo>
                  <a:pt x="3254224" y="6127205"/>
                  <a:pt x="3251339" y="6120254"/>
                  <a:pt x="3243303" y="6115278"/>
                </a:cubicBezTo>
                <a:cubicBezTo>
                  <a:pt x="3235266" y="6110302"/>
                  <a:pt x="3223385" y="6104323"/>
                  <a:pt x="3207661" y="6097338"/>
                </a:cubicBezTo>
                <a:lnTo>
                  <a:pt x="3159990" y="6075171"/>
                </a:lnTo>
                <a:cubicBezTo>
                  <a:pt x="3146770" y="6069469"/>
                  <a:pt x="3134897" y="6061287"/>
                  <a:pt x="3124368" y="6050623"/>
                </a:cubicBezTo>
                <a:cubicBezTo>
                  <a:pt x="3113840" y="6039959"/>
                  <a:pt x="3106360" y="6026647"/>
                  <a:pt x="3101929" y="6010692"/>
                </a:cubicBezTo>
                <a:cubicBezTo>
                  <a:pt x="3097496" y="5994737"/>
                  <a:pt x="3097818" y="5975972"/>
                  <a:pt x="3102894" y="5954401"/>
                </a:cubicBezTo>
                <a:cubicBezTo>
                  <a:pt x="3111811" y="5921494"/>
                  <a:pt x="3131810" y="5894262"/>
                  <a:pt x="3162889" y="5872703"/>
                </a:cubicBezTo>
                <a:cubicBezTo>
                  <a:pt x="3193965" y="5851144"/>
                  <a:pt x="3230847" y="5839972"/>
                  <a:pt x="3273533" y="5839187"/>
                </a:cubicBezTo>
                <a:cubicBezTo>
                  <a:pt x="3286541" y="5839261"/>
                  <a:pt x="3299014" y="5840574"/>
                  <a:pt x="3310949" y="5843125"/>
                </a:cubicBezTo>
                <a:close/>
                <a:moveTo>
                  <a:pt x="7620682" y="6809124"/>
                </a:moveTo>
                <a:cubicBezTo>
                  <a:pt x="7632651" y="6812079"/>
                  <a:pt x="7643436" y="6816367"/>
                  <a:pt x="7653034" y="6821989"/>
                </a:cubicBezTo>
                <a:cubicBezTo>
                  <a:pt x="7672229" y="6833231"/>
                  <a:pt x="7687443" y="6846345"/>
                  <a:pt x="7698675" y="6861326"/>
                </a:cubicBezTo>
                <a:lnTo>
                  <a:pt x="7636065" y="6917816"/>
                </a:lnTo>
                <a:cubicBezTo>
                  <a:pt x="7628401" y="6908385"/>
                  <a:pt x="7619766" y="6901237"/>
                  <a:pt x="7610163" y="6896368"/>
                </a:cubicBezTo>
                <a:cubicBezTo>
                  <a:pt x="7600558" y="6891499"/>
                  <a:pt x="7589430" y="6889053"/>
                  <a:pt x="7576781" y="6889029"/>
                </a:cubicBezTo>
                <a:cubicBezTo>
                  <a:pt x="7547357" y="6889420"/>
                  <a:pt x="7519771" y="6901645"/>
                  <a:pt x="7494018" y="6925705"/>
                </a:cubicBezTo>
                <a:cubicBezTo>
                  <a:pt x="7468264" y="6949765"/>
                  <a:pt x="7449681" y="6983326"/>
                  <a:pt x="7438265" y="7026386"/>
                </a:cubicBezTo>
                <a:cubicBezTo>
                  <a:pt x="7428811" y="7065100"/>
                  <a:pt x="7429295" y="7094771"/>
                  <a:pt x="7439720" y="7115404"/>
                </a:cubicBezTo>
                <a:cubicBezTo>
                  <a:pt x="7450142" y="7136035"/>
                  <a:pt x="7469049" y="7146450"/>
                  <a:pt x="7496440" y="7146646"/>
                </a:cubicBezTo>
                <a:cubicBezTo>
                  <a:pt x="7514841" y="7146253"/>
                  <a:pt x="7531925" y="7142051"/>
                  <a:pt x="7547692" y="7134038"/>
                </a:cubicBezTo>
                <a:cubicBezTo>
                  <a:pt x="7563460" y="7126025"/>
                  <a:pt x="7577220" y="7116558"/>
                  <a:pt x="7588970" y="7105637"/>
                </a:cubicBezTo>
                <a:lnTo>
                  <a:pt x="7629970" y="7174354"/>
                </a:lnTo>
                <a:cubicBezTo>
                  <a:pt x="7607473" y="7194457"/>
                  <a:pt x="7584181" y="7209120"/>
                  <a:pt x="7560089" y="7218345"/>
                </a:cubicBezTo>
                <a:cubicBezTo>
                  <a:pt x="7535999" y="7227569"/>
                  <a:pt x="7511459" y="7232119"/>
                  <a:pt x="7486468" y="7231990"/>
                </a:cubicBezTo>
                <a:cubicBezTo>
                  <a:pt x="7449820" y="7231940"/>
                  <a:pt x="7418466" y="7223544"/>
                  <a:pt x="7392411" y="7206805"/>
                </a:cubicBezTo>
                <a:cubicBezTo>
                  <a:pt x="7366356" y="7190067"/>
                  <a:pt x="7348299" y="7165294"/>
                  <a:pt x="7338246" y="7132482"/>
                </a:cubicBezTo>
                <a:cubicBezTo>
                  <a:pt x="7328192" y="7099672"/>
                  <a:pt x="7328842" y="7059136"/>
                  <a:pt x="7340194" y="7010870"/>
                </a:cubicBezTo>
                <a:cubicBezTo>
                  <a:pt x="7351771" y="6966649"/>
                  <a:pt x="7370052" y="6929183"/>
                  <a:pt x="7395049" y="6898475"/>
                </a:cubicBezTo>
                <a:cubicBezTo>
                  <a:pt x="7420041" y="6867766"/>
                  <a:pt x="7448792" y="6844411"/>
                  <a:pt x="7481296" y="6828409"/>
                </a:cubicBezTo>
                <a:cubicBezTo>
                  <a:pt x="7513801" y="6812408"/>
                  <a:pt x="7547108" y="6804359"/>
                  <a:pt x="7581214" y="6804260"/>
                </a:cubicBezTo>
                <a:cubicBezTo>
                  <a:pt x="7595555" y="6804548"/>
                  <a:pt x="7608711" y="6806170"/>
                  <a:pt x="7620682" y="6809124"/>
                </a:cubicBezTo>
                <a:close/>
                <a:moveTo>
                  <a:pt x="11843648" y="7777087"/>
                </a:moveTo>
                <a:lnTo>
                  <a:pt x="11741144" y="8189248"/>
                </a:lnTo>
                <a:lnTo>
                  <a:pt x="11641480" y="8189248"/>
                </a:lnTo>
                <a:lnTo>
                  <a:pt x="11590488" y="7990374"/>
                </a:lnTo>
                <a:lnTo>
                  <a:pt x="11572752" y="7900076"/>
                </a:lnTo>
                <a:lnTo>
                  <a:pt x="11565548" y="7904509"/>
                </a:lnTo>
                <a:cubicBezTo>
                  <a:pt x="11562152" y="7927857"/>
                  <a:pt x="11558686" y="7952761"/>
                  <a:pt x="11555154" y="7979225"/>
                </a:cubicBezTo>
                <a:cubicBezTo>
                  <a:pt x="11551622" y="8005688"/>
                  <a:pt x="11546770" y="8031563"/>
                  <a:pt x="11540606" y="8056850"/>
                </a:cubicBezTo>
                <a:lnTo>
                  <a:pt x="11507902" y="8189248"/>
                </a:lnTo>
                <a:lnTo>
                  <a:pt x="11413762" y="8189247"/>
                </a:lnTo>
                <a:lnTo>
                  <a:pt x="11516219" y="7777087"/>
                </a:lnTo>
                <a:lnTo>
                  <a:pt x="11615986" y="7777087"/>
                </a:lnTo>
                <a:lnTo>
                  <a:pt x="11668044" y="7974307"/>
                </a:lnTo>
                <a:lnTo>
                  <a:pt x="11685194" y="8065713"/>
                </a:lnTo>
                <a:lnTo>
                  <a:pt x="11692388" y="8061282"/>
                </a:lnTo>
                <a:cubicBezTo>
                  <a:pt x="11695066" y="8038868"/>
                  <a:pt x="11698298" y="8014171"/>
                  <a:pt x="11702082" y="7987187"/>
                </a:cubicBezTo>
                <a:cubicBezTo>
                  <a:pt x="11705870" y="7960206"/>
                  <a:pt x="11710766" y="7934122"/>
                  <a:pt x="11716766" y="7908940"/>
                </a:cubicBezTo>
                <a:lnTo>
                  <a:pt x="11749454" y="7777087"/>
                </a:lnTo>
                <a:close/>
                <a:moveTo>
                  <a:pt x="9052312" y="7096218"/>
                </a:moveTo>
                <a:lnTo>
                  <a:pt x="8950898" y="7104537"/>
                </a:lnTo>
                <a:cubicBezTo>
                  <a:pt x="8952222" y="7113849"/>
                  <a:pt x="8953856" y="7123081"/>
                  <a:pt x="8955802" y="7132233"/>
                </a:cubicBezTo>
                <a:cubicBezTo>
                  <a:pt x="8957745" y="7141387"/>
                  <a:pt x="8960346" y="7149499"/>
                  <a:pt x="8963601" y="7156574"/>
                </a:cubicBezTo>
                <a:cubicBezTo>
                  <a:pt x="8954211" y="7163477"/>
                  <a:pt x="8945363" y="7169895"/>
                  <a:pt x="8937054" y="7175825"/>
                </a:cubicBezTo>
                <a:cubicBezTo>
                  <a:pt x="8928748" y="7181759"/>
                  <a:pt x="8920990" y="7187346"/>
                  <a:pt x="8913779" y="7192588"/>
                </a:cubicBezTo>
                <a:cubicBezTo>
                  <a:pt x="8937440" y="7182789"/>
                  <a:pt x="8961420" y="7169291"/>
                  <a:pt x="8985722" y="7152092"/>
                </a:cubicBezTo>
                <a:cubicBezTo>
                  <a:pt x="9010025" y="7134896"/>
                  <a:pt x="9032221" y="7116270"/>
                  <a:pt x="9052312" y="7096218"/>
                </a:cubicBezTo>
                <a:close/>
                <a:moveTo>
                  <a:pt x="3882762" y="5844052"/>
                </a:moveTo>
                <a:cubicBezTo>
                  <a:pt x="3894731" y="5847007"/>
                  <a:pt x="3905517" y="5851295"/>
                  <a:pt x="3915114" y="5856917"/>
                </a:cubicBezTo>
                <a:cubicBezTo>
                  <a:pt x="3934310" y="5868158"/>
                  <a:pt x="3949523" y="5881273"/>
                  <a:pt x="3960755" y="5896254"/>
                </a:cubicBezTo>
                <a:lnTo>
                  <a:pt x="3898145" y="5952743"/>
                </a:lnTo>
                <a:cubicBezTo>
                  <a:pt x="3890482" y="5943313"/>
                  <a:pt x="3881846" y="5936165"/>
                  <a:pt x="3872243" y="5931296"/>
                </a:cubicBezTo>
                <a:cubicBezTo>
                  <a:pt x="3862638" y="5926427"/>
                  <a:pt x="3851510" y="5923981"/>
                  <a:pt x="3838861" y="5923957"/>
                </a:cubicBezTo>
                <a:cubicBezTo>
                  <a:pt x="3809437" y="5924347"/>
                  <a:pt x="3781851" y="5936572"/>
                  <a:pt x="3756098" y="5960632"/>
                </a:cubicBezTo>
                <a:cubicBezTo>
                  <a:pt x="3730344" y="5984693"/>
                  <a:pt x="3711761" y="6018254"/>
                  <a:pt x="3700345" y="6061314"/>
                </a:cubicBezTo>
                <a:cubicBezTo>
                  <a:pt x="3690890" y="6100028"/>
                  <a:pt x="3691375" y="6129699"/>
                  <a:pt x="3701800" y="6150332"/>
                </a:cubicBezTo>
                <a:cubicBezTo>
                  <a:pt x="3712223" y="6170963"/>
                  <a:pt x="3731129" y="6181378"/>
                  <a:pt x="3758521" y="6181574"/>
                </a:cubicBezTo>
                <a:cubicBezTo>
                  <a:pt x="3776920" y="6181181"/>
                  <a:pt x="3794005" y="6176978"/>
                  <a:pt x="3809772" y="6168966"/>
                </a:cubicBezTo>
                <a:cubicBezTo>
                  <a:pt x="3825540" y="6160953"/>
                  <a:pt x="3839300" y="6151486"/>
                  <a:pt x="3851050" y="6140564"/>
                </a:cubicBezTo>
                <a:lnTo>
                  <a:pt x="3892051" y="6209282"/>
                </a:lnTo>
                <a:cubicBezTo>
                  <a:pt x="3869553" y="6229384"/>
                  <a:pt x="3846261" y="6244048"/>
                  <a:pt x="3822169" y="6253272"/>
                </a:cubicBezTo>
                <a:cubicBezTo>
                  <a:pt x="3798079" y="6262497"/>
                  <a:pt x="3773539" y="6267046"/>
                  <a:pt x="3748548" y="6266918"/>
                </a:cubicBezTo>
                <a:cubicBezTo>
                  <a:pt x="3711899" y="6266867"/>
                  <a:pt x="3680546" y="6258471"/>
                  <a:pt x="3654491" y="6241733"/>
                </a:cubicBezTo>
                <a:cubicBezTo>
                  <a:pt x="3628437" y="6224995"/>
                  <a:pt x="3610380" y="6200222"/>
                  <a:pt x="3600326" y="6167410"/>
                </a:cubicBezTo>
                <a:cubicBezTo>
                  <a:pt x="3590272" y="6134600"/>
                  <a:pt x="3590922" y="6094063"/>
                  <a:pt x="3602275" y="6045797"/>
                </a:cubicBezTo>
                <a:cubicBezTo>
                  <a:pt x="3613851" y="6001577"/>
                  <a:pt x="3632132" y="5964110"/>
                  <a:pt x="3657128" y="5933402"/>
                </a:cubicBezTo>
                <a:cubicBezTo>
                  <a:pt x="3682122" y="5902694"/>
                  <a:pt x="3710872" y="5879339"/>
                  <a:pt x="3743377" y="5863337"/>
                </a:cubicBezTo>
                <a:cubicBezTo>
                  <a:pt x="3775881" y="5847336"/>
                  <a:pt x="3809187" y="5839287"/>
                  <a:pt x="3843294" y="5839187"/>
                </a:cubicBezTo>
                <a:cubicBezTo>
                  <a:pt x="3857636" y="5839476"/>
                  <a:pt x="3870791" y="5841097"/>
                  <a:pt x="3882762" y="5844052"/>
                </a:cubicBezTo>
                <a:close/>
                <a:moveTo>
                  <a:pt x="8105727" y="6812016"/>
                </a:moveTo>
                <a:lnTo>
                  <a:pt x="8003222" y="7224176"/>
                </a:lnTo>
                <a:lnTo>
                  <a:pt x="7903559" y="7224176"/>
                </a:lnTo>
                <a:lnTo>
                  <a:pt x="7852567" y="7025303"/>
                </a:lnTo>
                <a:lnTo>
                  <a:pt x="7834830" y="6935005"/>
                </a:lnTo>
                <a:lnTo>
                  <a:pt x="7827626" y="6939438"/>
                </a:lnTo>
                <a:cubicBezTo>
                  <a:pt x="7824231" y="6962785"/>
                  <a:pt x="7820765" y="6987689"/>
                  <a:pt x="7817233" y="7014154"/>
                </a:cubicBezTo>
                <a:cubicBezTo>
                  <a:pt x="7813700" y="7040616"/>
                  <a:pt x="7808850" y="7066491"/>
                  <a:pt x="7802684" y="7091778"/>
                </a:cubicBezTo>
                <a:lnTo>
                  <a:pt x="7769981" y="7224176"/>
                </a:lnTo>
                <a:lnTo>
                  <a:pt x="7675841" y="7224176"/>
                </a:lnTo>
                <a:lnTo>
                  <a:pt x="7778297" y="6812015"/>
                </a:lnTo>
                <a:lnTo>
                  <a:pt x="7878064" y="6812016"/>
                </a:lnTo>
                <a:lnTo>
                  <a:pt x="7930123" y="7009236"/>
                </a:lnTo>
                <a:lnTo>
                  <a:pt x="7947271" y="7100642"/>
                </a:lnTo>
                <a:lnTo>
                  <a:pt x="7954467" y="7096211"/>
                </a:lnTo>
                <a:cubicBezTo>
                  <a:pt x="7957145" y="7073796"/>
                  <a:pt x="7960376" y="7049099"/>
                  <a:pt x="7964162" y="7022115"/>
                </a:cubicBezTo>
                <a:cubicBezTo>
                  <a:pt x="7967947" y="6995135"/>
                  <a:pt x="7972844" y="6969051"/>
                  <a:pt x="7978845" y="6943868"/>
                </a:cubicBezTo>
                <a:lnTo>
                  <a:pt x="8011533" y="6812015"/>
                </a:lnTo>
                <a:close/>
                <a:moveTo>
                  <a:pt x="5314392" y="6131146"/>
                </a:moveTo>
                <a:lnTo>
                  <a:pt x="5212978" y="6139464"/>
                </a:lnTo>
                <a:cubicBezTo>
                  <a:pt x="5214302" y="6148776"/>
                  <a:pt x="5215937" y="6158008"/>
                  <a:pt x="5217883" y="6167160"/>
                </a:cubicBezTo>
                <a:cubicBezTo>
                  <a:pt x="5219825" y="6176314"/>
                  <a:pt x="5222427" y="6184427"/>
                  <a:pt x="5225681" y="6191502"/>
                </a:cubicBezTo>
                <a:cubicBezTo>
                  <a:pt x="5216293" y="6198404"/>
                  <a:pt x="5207443" y="6204823"/>
                  <a:pt x="5199135" y="6210753"/>
                </a:cubicBezTo>
                <a:cubicBezTo>
                  <a:pt x="5190829" y="6216686"/>
                  <a:pt x="5183071" y="6222273"/>
                  <a:pt x="5175861" y="6227516"/>
                </a:cubicBezTo>
                <a:cubicBezTo>
                  <a:pt x="5199520" y="6217716"/>
                  <a:pt x="5223500" y="6204219"/>
                  <a:pt x="5247804" y="6187020"/>
                </a:cubicBezTo>
                <a:cubicBezTo>
                  <a:pt x="5272105" y="6169824"/>
                  <a:pt x="5294301" y="6151198"/>
                  <a:pt x="5314392" y="6131146"/>
                </a:cubicBezTo>
                <a:close/>
                <a:moveTo>
                  <a:pt x="178521" y="4892988"/>
                </a:moveTo>
                <a:lnTo>
                  <a:pt x="222835" y="4931181"/>
                </a:lnTo>
                <a:lnTo>
                  <a:pt x="160226" y="4987671"/>
                </a:lnTo>
                <a:lnTo>
                  <a:pt x="156862" y="4984885"/>
                </a:lnTo>
                <a:close/>
                <a:moveTo>
                  <a:pt x="4367806" y="5846943"/>
                </a:moveTo>
                <a:lnTo>
                  <a:pt x="4265303" y="6259104"/>
                </a:lnTo>
                <a:lnTo>
                  <a:pt x="4165639" y="6259104"/>
                </a:lnTo>
                <a:lnTo>
                  <a:pt x="4114647" y="6060230"/>
                </a:lnTo>
                <a:lnTo>
                  <a:pt x="4096911" y="5969932"/>
                </a:lnTo>
                <a:lnTo>
                  <a:pt x="4089706" y="5974366"/>
                </a:lnTo>
                <a:cubicBezTo>
                  <a:pt x="4086311" y="5997713"/>
                  <a:pt x="4082845" y="6022617"/>
                  <a:pt x="4079314" y="6049081"/>
                </a:cubicBezTo>
                <a:cubicBezTo>
                  <a:pt x="4075780" y="6075544"/>
                  <a:pt x="4070930" y="6101419"/>
                  <a:pt x="4064764" y="6126706"/>
                </a:cubicBezTo>
                <a:lnTo>
                  <a:pt x="4032061" y="6259104"/>
                </a:lnTo>
                <a:lnTo>
                  <a:pt x="3937922" y="6259104"/>
                </a:lnTo>
                <a:lnTo>
                  <a:pt x="4040376" y="5846943"/>
                </a:lnTo>
                <a:lnTo>
                  <a:pt x="4140145" y="5846943"/>
                </a:lnTo>
                <a:lnTo>
                  <a:pt x="4192203" y="6044163"/>
                </a:lnTo>
                <a:lnTo>
                  <a:pt x="4209352" y="6135569"/>
                </a:lnTo>
                <a:lnTo>
                  <a:pt x="4216548" y="6131139"/>
                </a:lnTo>
                <a:cubicBezTo>
                  <a:pt x="4219225" y="6108724"/>
                  <a:pt x="4222457" y="6084027"/>
                  <a:pt x="4226243" y="6057043"/>
                </a:cubicBezTo>
                <a:cubicBezTo>
                  <a:pt x="4230028" y="6030063"/>
                  <a:pt x="4234924" y="6003979"/>
                  <a:pt x="4240925" y="5978796"/>
                </a:cubicBezTo>
                <a:lnTo>
                  <a:pt x="4273613" y="5846943"/>
                </a:lnTo>
                <a:close/>
                <a:moveTo>
                  <a:pt x="1576472" y="5166074"/>
                </a:moveTo>
                <a:lnTo>
                  <a:pt x="1475059" y="5174392"/>
                </a:lnTo>
                <a:cubicBezTo>
                  <a:pt x="1476382" y="5183704"/>
                  <a:pt x="1478015" y="5192936"/>
                  <a:pt x="1479961" y="5202088"/>
                </a:cubicBezTo>
                <a:cubicBezTo>
                  <a:pt x="1481905" y="5211242"/>
                  <a:pt x="1484506" y="5219355"/>
                  <a:pt x="1487761" y="5226429"/>
                </a:cubicBezTo>
                <a:cubicBezTo>
                  <a:pt x="1478371" y="5233332"/>
                  <a:pt x="1469523" y="5239750"/>
                  <a:pt x="1461214" y="5245681"/>
                </a:cubicBezTo>
                <a:cubicBezTo>
                  <a:pt x="1452908" y="5251614"/>
                  <a:pt x="1445149" y="5257201"/>
                  <a:pt x="1437939" y="5262443"/>
                </a:cubicBezTo>
                <a:cubicBezTo>
                  <a:pt x="1461599" y="5252644"/>
                  <a:pt x="1485580" y="5239147"/>
                  <a:pt x="1509883" y="5221948"/>
                </a:cubicBezTo>
                <a:cubicBezTo>
                  <a:pt x="1534186" y="5204752"/>
                  <a:pt x="1556381" y="5186125"/>
                  <a:pt x="1576472" y="5166074"/>
                </a:cubicBezTo>
                <a:close/>
                <a:moveTo>
                  <a:pt x="9136504" y="6918356"/>
                </a:moveTo>
                <a:lnTo>
                  <a:pt x="9092143" y="6918356"/>
                </a:lnTo>
                <a:lnTo>
                  <a:pt x="9086597" y="6942203"/>
                </a:lnTo>
                <a:lnTo>
                  <a:pt x="9130958" y="6942203"/>
                </a:lnTo>
                <a:close/>
                <a:moveTo>
                  <a:pt x="9245058" y="6918356"/>
                </a:moveTo>
                <a:lnTo>
                  <a:pt x="9209043" y="6918356"/>
                </a:lnTo>
                <a:lnTo>
                  <a:pt x="9203503" y="6942203"/>
                </a:lnTo>
                <a:lnTo>
                  <a:pt x="9239518" y="6942203"/>
                </a:lnTo>
                <a:close/>
                <a:moveTo>
                  <a:pt x="629887" y="4881871"/>
                </a:moveTo>
                <a:lnTo>
                  <a:pt x="527383" y="5294032"/>
                </a:lnTo>
                <a:lnTo>
                  <a:pt x="427719" y="5294032"/>
                </a:lnTo>
                <a:lnTo>
                  <a:pt x="376728" y="5095158"/>
                </a:lnTo>
                <a:lnTo>
                  <a:pt x="358990" y="5004860"/>
                </a:lnTo>
                <a:lnTo>
                  <a:pt x="351786" y="5009293"/>
                </a:lnTo>
                <a:cubicBezTo>
                  <a:pt x="348391" y="5032641"/>
                  <a:pt x="344925" y="5057545"/>
                  <a:pt x="341393" y="5084009"/>
                </a:cubicBezTo>
                <a:cubicBezTo>
                  <a:pt x="337861" y="5110471"/>
                  <a:pt x="333010" y="5136347"/>
                  <a:pt x="326845" y="5161634"/>
                </a:cubicBezTo>
                <a:lnTo>
                  <a:pt x="294141" y="5294031"/>
                </a:lnTo>
                <a:lnTo>
                  <a:pt x="200001" y="5294031"/>
                </a:lnTo>
                <a:lnTo>
                  <a:pt x="302457" y="4881871"/>
                </a:lnTo>
                <a:lnTo>
                  <a:pt x="402224" y="4881871"/>
                </a:lnTo>
                <a:lnTo>
                  <a:pt x="454283" y="5079091"/>
                </a:lnTo>
                <a:lnTo>
                  <a:pt x="471431" y="5170497"/>
                </a:lnTo>
                <a:lnTo>
                  <a:pt x="478627" y="5166066"/>
                </a:lnTo>
                <a:cubicBezTo>
                  <a:pt x="481305" y="5143652"/>
                  <a:pt x="484537" y="5118954"/>
                  <a:pt x="488322" y="5091971"/>
                </a:cubicBezTo>
                <a:cubicBezTo>
                  <a:pt x="492108" y="5064990"/>
                  <a:pt x="497003" y="5038906"/>
                  <a:pt x="503005" y="5013724"/>
                </a:cubicBezTo>
                <a:lnTo>
                  <a:pt x="535694" y="4881871"/>
                </a:lnTo>
                <a:close/>
                <a:moveTo>
                  <a:pt x="5398585" y="5953284"/>
                </a:moveTo>
                <a:lnTo>
                  <a:pt x="5354224" y="5953284"/>
                </a:lnTo>
                <a:lnTo>
                  <a:pt x="5348678" y="5977131"/>
                </a:lnTo>
                <a:lnTo>
                  <a:pt x="5393039" y="5977131"/>
                </a:lnTo>
                <a:close/>
                <a:moveTo>
                  <a:pt x="9157576" y="6834733"/>
                </a:moveTo>
                <a:lnTo>
                  <a:pt x="9113215" y="6834733"/>
                </a:lnTo>
                <a:lnTo>
                  <a:pt x="9107114" y="6858003"/>
                </a:lnTo>
                <a:lnTo>
                  <a:pt x="9151478" y="6858003"/>
                </a:lnTo>
                <a:close/>
                <a:moveTo>
                  <a:pt x="5507139" y="5953284"/>
                </a:moveTo>
                <a:lnTo>
                  <a:pt x="5471124" y="5953284"/>
                </a:lnTo>
                <a:lnTo>
                  <a:pt x="5465583" y="5977131"/>
                </a:lnTo>
                <a:lnTo>
                  <a:pt x="5501597" y="5977131"/>
                </a:lnTo>
                <a:close/>
                <a:moveTo>
                  <a:pt x="8934293" y="6757717"/>
                </a:moveTo>
                <a:cubicBezTo>
                  <a:pt x="8945600" y="6771569"/>
                  <a:pt x="8957433" y="6786945"/>
                  <a:pt x="8969789" y="6803843"/>
                </a:cubicBezTo>
                <a:cubicBezTo>
                  <a:pt x="8982143" y="6820741"/>
                  <a:pt x="8991908" y="6835841"/>
                  <a:pt x="8999079" y="6849137"/>
                </a:cubicBezTo>
                <a:lnTo>
                  <a:pt x="8933184" y="6893954"/>
                </a:lnTo>
                <a:cubicBezTo>
                  <a:pt x="8927733" y="6880168"/>
                  <a:pt x="8919370" y="6864465"/>
                  <a:pt x="8908098" y="6846844"/>
                </a:cubicBezTo>
                <a:cubicBezTo>
                  <a:pt x="8896825" y="6829224"/>
                  <a:pt x="8885412" y="6812813"/>
                  <a:pt x="8873863" y="6797609"/>
                </a:cubicBezTo>
                <a:close/>
                <a:moveTo>
                  <a:pt x="9266113" y="6834733"/>
                </a:moveTo>
                <a:lnTo>
                  <a:pt x="9230098" y="6834733"/>
                </a:lnTo>
                <a:lnTo>
                  <a:pt x="9224004" y="6858003"/>
                </a:lnTo>
                <a:lnTo>
                  <a:pt x="9260017" y="6858003"/>
                </a:lnTo>
                <a:close/>
                <a:moveTo>
                  <a:pt x="10044038" y="7016449"/>
                </a:moveTo>
                <a:lnTo>
                  <a:pt x="10008564" y="7016449"/>
                </a:lnTo>
                <a:lnTo>
                  <a:pt x="9977586" y="7140524"/>
                </a:lnTo>
                <a:lnTo>
                  <a:pt x="10012992" y="7140524"/>
                </a:lnTo>
                <a:close/>
                <a:moveTo>
                  <a:pt x="1660665" y="4988212"/>
                </a:moveTo>
                <a:lnTo>
                  <a:pt x="1616303" y="4988211"/>
                </a:lnTo>
                <a:lnTo>
                  <a:pt x="1610757" y="5012059"/>
                </a:lnTo>
                <a:lnTo>
                  <a:pt x="1655119" y="5012059"/>
                </a:lnTo>
                <a:close/>
                <a:moveTo>
                  <a:pt x="5419657" y="5869661"/>
                </a:moveTo>
                <a:lnTo>
                  <a:pt x="5375295" y="5869661"/>
                </a:lnTo>
                <a:lnTo>
                  <a:pt x="5369195" y="5892931"/>
                </a:lnTo>
                <a:lnTo>
                  <a:pt x="5413559" y="5892931"/>
                </a:lnTo>
                <a:close/>
                <a:moveTo>
                  <a:pt x="1769218" y="4988211"/>
                </a:moveTo>
                <a:lnTo>
                  <a:pt x="1733204" y="4988212"/>
                </a:lnTo>
                <a:lnTo>
                  <a:pt x="1727663" y="5012059"/>
                </a:lnTo>
                <a:lnTo>
                  <a:pt x="1763677" y="5012058"/>
                </a:lnTo>
                <a:close/>
                <a:moveTo>
                  <a:pt x="5196374" y="5792645"/>
                </a:moveTo>
                <a:cubicBezTo>
                  <a:pt x="5207682" y="5806496"/>
                  <a:pt x="5219513" y="5821872"/>
                  <a:pt x="5231868" y="5838770"/>
                </a:cubicBezTo>
                <a:cubicBezTo>
                  <a:pt x="5244223" y="5855669"/>
                  <a:pt x="5253987" y="5870768"/>
                  <a:pt x="5261160" y="5884065"/>
                </a:cubicBezTo>
                <a:lnTo>
                  <a:pt x="5195264" y="5928882"/>
                </a:lnTo>
                <a:cubicBezTo>
                  <a:pt x="5189813" y="5915096"/>
                  <a:pt x="5181451" y="5899393"/>
                  <a:pt x="5170179" y="5881772"/>
                </a:cubicBezTo>
                <a:cubicBezTo>
                  <a:pt x="5158907" y="5864152"/>
                  <a:pt x="5147492" y="5847741"/>
                  <a:pt x="5135943" y="5832537"/>
                </a:cubicBezTo>
                <a:close/>
                <a:moveTo>
                  <a:pt x="5528193" y="5869661"/>
                </a:moveTo>
                <a:lnTo>
                  <a:pt x="5492180" y="5869661"/>
                </a:lnTo>
                <a:lnTo>
                  <a:pt x="5486083" y="5892931"/>
                </a:lnTo>
                <a:lnTo>
                  <a:pt x="5522097" y="5892931"/>
                </a:lnTo>
                <a:close/>
                <a:moveTo>
                  <a:pt x="9357533" y="6772123"/>
                </a:moveTo>
                <a:lnTo>
                  <a:pt x="9299357" y="7004808"/>
                </a:lnTo>
                <a:lnTo>
                  <a:pt x="9190772" y="7004808"/>
                </a:lnTo>
                <a:lnTo>
                  <a:pt x="9185245" y="7027521"/>
                </a:lnTo>
                <a:lnTo>
                  <a:pt x="9313764" y="7027521"/>
                </a:lnTo>
                <a:lnTo>
                  <a:pt x="9295479" y="7100101"/>
                </a:lnTo>
                <a:lnTo>
                  <a:pt x="9198518" y="7103429"/>
                </a:lnTo>
                <a:cubicBezTo>
                  <a:pt x="9208884" y="7122131"/>
                  <a:pt x="9221533" y="7139690"/>
                  <a:pt x="9236471" y="7156106"/>
                </a:cubicBezTo>
                <a:cubicBezTo>
                  <a:pt x="9251408" y="7172519"/>
                  <a:pt x="9267938" y="7186897"/>
                  <a:pt x="9286060" y="7199236"/>
                </a:cubicBezTo>
                <a:cubicBezTo>
                  <a:pt x="9276767" y="7205918"/>
                  <a:pt x="9265708" y="7214993"/>
                  <a:pt x="9252884" y="7226454"/>
                </a:cubicBezTo>
                <a:cubicBezTo>
                  <a:pt x="9240060" y="7237916"/>
                  <a:pt x="9229694" y="7248236"/>
                  <a:pt x="9221788" y="7257412"/>
                </a:cubicBezTo>
                <a:cubicBezTo>
                  <a:pt x="9208690" y="7243445"/>
                  <a:pt x="9196533" y="7227746"/>
                  <a:pt x="9185318" y="7210317"/>
                </a:cubicBezTo>
                <a:cubicBezTo>
                  <a:pt x="9174106" y="7192886"/>
                  <a:pt x="9164302" y="7174417"/>
                  <a:pt x="9155913" y="7154911"/>
                </a:cubicBezTo>
                <a:lnTo>
                  <a:pt x="9123195" y="7276250"/>
                </a:lnTo>
                <a:lnTo>
                  <a:pt x="9043993" y="7276250"/>
                </a:lnTo>
                <a:lnTo>
                  <a:pt x="9074435" y="7163775"/>
                </a:lnTo>
                <a:cubicBezTo>
                  <a:pt x="9054684" y="7184415"/>
                  <a:pt x="9034509" y="7202838"/>
                  <a:pt x="9013912" y="7219043"/>
                </a:cubicBezTo>
                <a:cubicBezTo>
                  <a:pt x="8993316" y="7235250"/>
                  <a:pt x="8972862" y="7248409"/>
                  <a:pt x="8952556" y="7258520"/>
                </a:cubicBezTo>
                <a:cubicBezTo>
                  <a:pt x="8947479" y="7247936"/>
                  <a:pt x="8941320" y="7236831"/>
                  <a:pt x="8934080" y="7225206"/>
                </a:cubicBezTo>
                <a:cubicBezTo>
                  <a:pt x="8926843" y="7213584"/>
                  <a:pt x="8919153" y="7203449"/>
                  <a:pt x="8911009" y="7194803"/>
                </a:cubicBezTo>
                <a:cubicBezTo>
                  <a:pt x="8886718" y="7212501"/>
                  <a:pt x="8867729" y="7226416"/>
                  <a:pt x="8854039" y="7236542"/>
                </a:cubicBezTo>
                <a:cubicBezTo>
                  <a:pt x="8840352" y="7246668"/>
                  <a:pt x="8830238" y="7254303"/>
                  <a:pt x="8823700" y="7259444"/>
                </a:cubicBezTo>
                <a:cubicBezTo>
                  <a:pt x="8817160" y="7264585"/>
                  <a:pt x="8812467" y="7268523"/>
                  <a:pt x="8809625" y="7271264"/>
                </a:cubicBezTo>
                <a:cubicBezTo>
                  <a:pt x="8805969" y="7261996"/>
                  <a:pt x="8800548" y="7252136"/>
                  <a:pt x="8793359" y="7241690"/>
                </a:cubicBezTo>
                <a:cubicBezTo>
                  <a:pt x="8786168" y="7231244"/>
                  <a:pt x="8779219" y="7222633"/>
                  <a:pt x="8772512" y="7215858"/>
                </a:cubicBezTo>
                <a:cubicBezTo>
                  <a:pt x="8780753" y="7209762"/>
                  <a:pt x="8790582" y="7199791"/>
                  <a:pt x="8801997" y="7185942"/>
                </a:cubicBezTo>
                <a:cubicBezTo>
                  <a:pt x="8813413" y="7172096"/>
                  <a:pt x="8821850" y="7156041"/>
                  <a:pt x="8827308" y="7137775"/>
                </a:cubicBezTo>
                <a:lnTo>
                  <a:pt x="8863885" y="6990939"/>
                </a:lnTo>
                <a:lnTo>
                  <a:pt x="8804649" y="6990939"/>
                </a:lnTo>
                <a:lnTo>
                  <a:pt x="8822334" y="6918911"/>
                </a:lnTo>
                <a:lnTo>
                  <a:pt x="8958632" y="6918911"/>
                </a:lnTo>
                <a:lnTo>
                  <a:pt x="8908791" y="7113965"/>
                </a:lnTo>
                <a:lnTo>
                  <a:pt x="8949243" y="7087900"/>
                </a:lnTo>
                <a:cubicBezTo>
                  <a:pt x="8949231" y="7089575"/>
                  <a:pt x="8949255" y="7091354"/>
                  <a:pt x="8949311" y="7093237"/>
                </a:cubicBezTo>
                <a:cubicBezTo>
                  <a:pt x="8949369" y="7095120"/>
                  <a:pt x="8949529" y="7097040"/>
                  <a:pt x="8949796" y="7098991"/>
                </a:cubicBezTo>
                <a:lnTo>
                  <a:pt x="8969139" y="7027520"/>
                </a:lnTo>
                <a:lnTo>
                  <a:pt x="9106007" y="7027521"/>
                </a:lnTo>
                <a:lnTo>
                  <a:pt x="9111552" y="7004808"/>
                </a:lnTo>
                <a:lnTo>
                  <a:pt x="8998527" y="7004808"/>
                </a:lnTo>
                <a:lnTo>
                  <a:pt x="9056747" y="6772124"/>
                </a:lnTo>
                <a:close/>
                <a:moveTo>
                  <a:pt x="6306117" y="6051377"/>
                </a:moveTo>
                <a:lnTo>
                  <a:pt x="6270643" y="6051377"/>
                </a:lnTo>
                <a:lnTo>
                  <a:pt x="6239667" y="6175452"/>
                </a:lnTo>
                <a:lnTo>
                  <a:pt x="6275072" y="6175452"/>
                </a:lnTo>
                <a:close/>
                <a:moveTo>
                  <a:pt x="1681736" y="4904588"/>
                </a:moveTo>
                <a:lnTo>
                  <a:pt x="1637375" y="4904588"/>
                </a:lnTo>
                <a:lnTo>
                  <a:pt x="1631274" y="4927858"/>
                </a:lnTo>
                <a:lnTo>
                  <a:pt x="1675638" y="4927859"/>
                </a:lnTo>
                <a:close/>
                <a:moveTo>
                  <a:pt x="9527121" y="6748298"/>
                </a:moveTo>
                <a:lnTo>
                  <a:pt x="9598063" y="6780987"/>
                </a:lnTo>
                <a:cubicBezTo>
                  <a:pt x="9585857" y="6800438"/>
                  <a:pt x="9572857" y="6819992"/>
                  <a:pt x="9559058" y="6839648"/>
                </a:cubicBezTo>
                <a:cubicBezTo>
                  <a:pt x="9545260" y="6859307"/>
                  <a:pt x="9530735" y="6878721"/>
                  <a:pt x="9515482" y="6897896"/>
                </a:cubicBezTo>
                <a:lnTo>
                  <a:pt x="9419044" y="7276250"/>
                </a:lnTo>
                <a:lnTo>
                  <a:pt x="9342642" y="7276250"/>
                </a:lnTo>
                <a:lnTo>
                  <a:pt x="9410179" y="7014747"/>
                </a:lnTo>
                <a:cubicBezTo>
                  <a:pt x="9405167" y="7019772"/>
                  <a:pt x="9400362" y="7024137"/>
                  <a:pt x="9395767" y="7027845"/>
                </a:cubicBezTo>
                <a:cubicBezTo>
                  <a:pt x="9391172" y="7031554"/>
                  <a:pt x="9386923" y="7034394"/>
                  <a:pt x="9383021" y="7036369"/>
                </a:cubicBezTo>
                <a:cubicBezTo>
                  <a:pt x="9380452" y="7024382"/>
                  <a:pt x="9377020" y="7009561"/>
                  <a:pt x="9372724" y="6991909"/>
                </a:cubicBezTo>
                <a:cubicBezTo>
                  <a:pt x="9368430" y="6974255"/>
                  <a:pt x="9363757" y="6959169"/>
                  <a:pt x="9358703" y="6946653"/>
                </a:cubicBezTo>
                <a:cubicBezTo>
                  <a:pt x="9387582" y="6923773"/>
                  <a:pt x="9417028" y="6894733"/>
                  <a:pt x="9447044" y="6859525"/>
                </a:cubicBezTo>
                <a:cubicBezTo>
                  <a:pt x="9477056" y="6824321"/>
                  <a:pt x="9503750" y="6787245"/>
                  <a:pt x="9527121" y="6748298"/>
                </a:cubicBezTo>
                <a:close/>
                <a:moveTo>
                  <a:pt x="1458453" y="4827572"/>
                </a:moveTo>
                <a:cubicBezTo>
                  <a:pt x="1469761" y="4841424"/>
                  <a:pt x="1481592" y="4856800"/>
                  <a:pt x="1493950" y="4873698"/>
                </a:cubicBezTo>
                <a:cubicBezTo>
                  <a:pt x="1506302" y="4890596"/>
                  <a:pt x="1516067" y="4905696"/>
                  <a:pt x="1523239" y="4918992"/>
                </a:cubicBezTo>
                <a:lnTo>
                  <a:pt x="1457343" y="4963809"/>
                </a:lnTo>
                <a:cubicBezTo>
                  <a:pt x="1451892" y="4950023"/>
                  <a:pt x="1443530" y="4934320"/>
                  <a:pt x="1432258" y="4916700"/>
                </a:cubicBezTo>
                <a:cubicBezTo>
                  <a:pt x="1420985" y="4899079"/>
                  <a:pt x="1409572" y="4882669"/>
                  <a:pt x="1398023" y="4867464"/>
                </a:cubicBezTo>
                <a:close/>
                <a:moveTo>
                  <a:pt x="1790272" y="4904588"/>
                </a:moveTo>
                <a:lnTo>
                  <a:pt x="1754258" y="4904589"/>
                </a:lnTo>
                <a:lnTo>
                  <a:pt x="1748163" y="4927858"/>
                </a:lnTo>
                <a:lnTo>
                  <a:pt x="1784178" y="4927859"/>
                </a:lnTo>
                <a:close/>
                <a:moveTo>
                  <a:pt x="5619613" y="5807051"/>
                </a:moveTo>
                <a:lnTo>
                  <a:pt x="5561437" y="6039736"/>
                </a:lnTo>
                <a:lnTo>
                  <a:pt x="5452852" y="6039735"/>
                </a:lnTo>
                <a:lnTo>
                  <a:pt x="5447327" y="6062448"/>
                </a:lnTo>
                <a:lnTo>
                  <a:pt x="5575843" y="6062448"/>
                </a:lnTo>
                <a:lnTo>
                  <a:pt x="5557559" y="6135029"/>
                </a:lnTo>
                <a:lnTo>
                  <a:pt x="5460598" y="6138357"/>
                </a:lnTo>
                <a:cubicBezTo>
                  <a:pt x="5470965" y="6157058"/>
                  <a:pt x="5483614" y="6174618"/>
                  <a:pt x="5498552" y="6191034"/>
                </a:cubicBezTo>
                <a:cubicBezTo>
                  <a:pt x="5513488" y="6207447"/>
                  <a:pt x="5530018" y="6221825"/>
                  <a:pt x="5548140" y="6234164"/>
                </a:cubicBezTo>
                <a:cubicBezTo>
                  <a:pt x="5538848" y="6240846"/>
                  <a:pt x="5527788" y="6249920"/>
                  <a:pt x="5514964" y="6261382"/>
                </a:cubicBezTo>
                <a:cubicBezTo>
                  <a:pt x="5502142" y="6272844"/>
                  <a:pt x="5491775" y="6283164"/>
                  <a:pt x="5483868" y="6292340"/>
                </a:cubicBezTo>
                <a:cubicBezTo>
                  <a:pt x="5470771" y="6278373"/>
                  <a:pt x="5458613" y="6262674"/>
                  <a:pt x="5447398" y="6245245"/>
                </a:cubicBezTo>
                <a:cubicBezTo>
                  <a:pt x="5436187" y="6227814"/>
                  <a:pt x="5426384" y="6209345"/>
                  <a:pt x="5417995" y="6189839"/>
                </a:cubicBezTo>
                <a:lnTo>
                  <a:pt x="5385276" y="6311178"/>
                </a:lnTo>
                <a:lnTo>
                  <a:pt x="5306074" y="6311178"/>
                </a:lnTo>
                <a:lnTo>
                  <a:pt x="5336515" y="6198702"/>
                </a:lnTo>
                <a:cubicBezTo>
                  <a:pt x="5316766" y="6219343"/>
                  <a:pt x="5296590" y="6237766"/>
                  <a:pt x="5275993" y="6253970"/>
                </a:cubicBezTo>
                <a:cubicBezTo>
                  <a:pt x="5255396" y="6270178"/>
                  <a:pt x="5234942" y="6283336"/>
                  <a:pt x="5214638" y="6293448"/>
                </a:cubicBezTo>
                <a:cubicBezTo>
                  <a:pt x="5209559" y="6282864"/>
                  <a:pt x="5203400" y="6271758"/>
                  <a:pt x="5196161" y="6260134"/>
                </a:cubicBezTo>
                <a:cubicBezTo>
                  <a:pt x="5188923" y="6248512"/>
                  <a:pt x="5181233" y="6238376"/>
                  <a:pt x="5173090" y="6229731"/>
                </a:cubicBezTo>
                <a:cubicBezTo>
                  <a:pt x="5148798" y="6247429"/>
                  <a:pt x="5129810" y="6261344"/>
                  <a:pt x="5116119" y="6271470"/>
                </a:cubicBezTo>
                <a:cubicBezTo>
                  <a:pt x="5102433" y="6281596"/>
                  <a:pt x="5092320" y="6289231"/>
                  <a:pt x="5085779" y="6294371"/>
                </a:cubicBezTo>
                <a:cubicBezTo>
                  <a:pt x="5079240" y="6299512"/>
                  <a:pt x="5074549" y="6303451"/>
                  <a:pt x="5071705" y="6306192"/>
                </a:cubicBezTo>
                <a:cubicBezTo>
                  <a:pt x="5068051" y="6296924"/>
                  <a:pt x="5062627" y="6287064"/>
                  <a:pt x="5055441" y="6276618"/>
                </a:cubicBezTo>
                <a:cubicBezTo>
                  <a:pt x="5048248" y="6266171"/>
                  <a:pt x="5041299" y="6257560"/>
                  <a:pt x="5034593" y="6250786"/>
                </a:cubicBezTo>
                <a:cubicBezTo>
                  <a:pt x="5042835" y="6244690"/>
                  <a:pt x="5052663" y="6234719"/>
                  <a:pt x="5064079" y="6220870"/>
                </a:cubicBezTo>
                <a:cubicBezTo>
                  <a:pt x="5075494" y="6207023"/>
                  <a:pt x="5083930" y="6190969"/>
                  <a:pt x="5089389" y="6172703"/>
                </a:cubicBezTo>
                <a:lnTo>
                  <a:pt x="5125966" y="6025867"/>
                </a:lnTo>
                <a:lnTo>
                  <a:pt x="5066729" y="6025867"/>
                </a:lnTo>
                <a:lnTo>
                  <a:pt x="5084415" y="5953839"/>
                </a:lnTo>
                <a:lnTo>
                  <a:pt x="5220712" y="5953839"/>
                </a:lnTo>
                <a:lnTo>
                  <a:pt x="5170871" y="6148892"/>
                </a:lnTo>
                <a:lnTo>
                  <a:pt x="5211323" y="6122828"/>
                </a:lnTo>
                <a:cubicBezTo>
                  <a:pt x="5211311" y="6124502"/>
                  <a:pt x="5211335" y="6126282"/>
                  <a:pt x="5211391" y="6128165"/>
                </a:cubicBezTo>
                <a:cubicBezTo>
                  <a:pt x="5211451" y="6130048"/>
                  <a:pt x="5211609" y="6131968"/>
                  <a:pt x="5211876" y="6133919"/>
                </a:cubicBezTo>
                <a:lnTo>
                  <a:pt x="5231219" y="6062448"/>
                </a:lnTo>
                <a:lnTo>
                  <a:pt x="5368087" y="6062448"/>
                </a:lnTo>
                <a:lnTo>
                  <a:pt x="5373634" y="6039736"/>
                </a:lnTo>
                <a:lnTo>
                  <a:pt x="5260607" y="6039736"/>
                </a:lnTo>
                <a:lnTo>
                  <a:pt x="5318828" y="5807052"/>
                </a:lnTo>
                <a:close/>
                <a:moveTo>
                  <a:pt x="2568198" y="5086304"/>
                </a:moveTo>
                <a:lnTo>
                  <a:pt x="2532723" y="5086305"/>
                </a:lnTo>
                <a:lnTo>
                  <a:pt x="2501746" y="5210380"/>
                </a:lnTo>
                <a:lnTo>
                  <a:pt x="2537151" y="5210379"/>
                </a:lnTo>
                <a:close/>
                <a:moveTo>
                  <a:pt x="9801891" y="6757717"/>
                </a:moveTo>
                <a:lnTo>
                  <a:pt x="9777513" y="6854678"/>
                </a:lnTo>
                <a:lnTo>
                  <a:pt x="9887770" y="6854678"/>
                </a:lnTo>
                <a:lnTo>
                  <a:pt x="9868378" y="6933354"/>
                </a:lnTo>
                <a:lnTo>
                  <a:pt x="9758121" y="6933355"/>
                </a:lnTo>
                <a:lnTo>
                  <a:pt x="9737621" y="7014195"/>
                </a:lnTo>
                <a:lnTo>
                  <a:pt x="9875581" y="7014195"/>
                </a:lnTo>
                <a:lnTo>
                  <a:pt x="9856189" y="7092912"/>
                </a:lnTo>
                <a:lnTo>
                  <a:pt x="9718229" y="7092912"/>
                </a:lnTo>
                <a:lnTo>
                  <a:pt x="9672240" y="7276250"/>
                </a:lnTo>
                <a:lnTo>
                  <a:pt x="9590857" y="7276250"/>
                </a:lnTo>
                <a:lnTo>
                  <a:pt x="9636780" y="7092913"/>
                </a:lnTo>
                <a:lnTo>
                  <a:pt x="9491649" y="7092912"/>
                </a:lnTo>
                <a:lnTo>
                  <a:pt x="9511049" y="7014195"/>
                </a:lnTo>
                <a:lnTo>
                  <a:pt x="9656172" y="7014195"/>
                </a:lnTo>
                <a:lnTo>
                  <a:pt x="9676674" y="6933354"/>
                </a:lnTo>
                <a:lnTo>
                  <a:pt x="9620192" y="6937787"/>
                </a:lnTo>
                <a:cubicBezTo>
                  <a:pt x="9612072" y="6950289"/>
                  <a:pt x="9604253" y="6961818"/>
                  <a:pt x="9596742" y="6972376"/>
                </a:cubicBezTo>
                <a:cubicBezTo>
                  <a:pt x="9589228" y="6982934"/>
                  <a:pt x="9582648" y="6992253"/>
                  <a:pt x="9577001" y="7000336"/>
                </a:cubicBezTo>
                <a:cubicBezTo>
                  <a:pt x="9569506" y="6992149"/>
                  <a:pt x="9559693" y="6984005"/>
                  <a:pt x="9547557" y="6975905"/>
                </a:cubicBezTo>
                <a:cubicBezTo>
                  <a:pt x="9535422" y="6967805"/>
                  <a:pt x="9524360" y="6960640"/>
                  <a:pt x="9514372" y="6954409"/>
                </a:cubicBezTo>
                <a:cubicBezTo>
                  <a:pt x="9532559" y="6933701"/>
                  <a:pt x="9551193" y="6907522"/>
                  <a:pt x="9570277" y="6875871"/>
                </a:cubicBezTo>
                <a:cubicBezTo>
                  <a:pt x="9589359" y="6844220"/>
                  <a:pt x="9606180" y="6811669"/>
                  <a:pt x="9620744" y="6778217"/>
                </a:cubicBezTo>
                <a:lnTo>
                  <a:pt x="9693848" y="6803149"/>
                </a:lnTo>
                <a:cubicBezTo>
                  <a:pt x="9689439" y="6812304"/>
                  <a:pt x="9684960" y="6821562"/>
                  <a:pt x="9680414" y="6830923"/>
                </a:cubicBezTo>
                <a:cubicBezTo>
                  <a:pt x="9675864" y="6840284"/>
                  <a:pt x="9671109" y="6849680"/>
                  <a:pt x="9666146" y="6859111"/>
                </a:cubicBezTo>
                <a:lnTo>
                  <a:pt x="9696067" y="6854678"/>
                </a:lnTo>
                <a:lnTo>
                  <a:pt x="9720444" y="6757717"/>
                </a:lnTo>
                <a:close/>
                <a:moveTo>
                  <a:pt x="10733890" y="6968762"/>
                </a:moveTo>
                <a:lnTo>
                  <a:pt x="10722252" y="7015322"/>
                </a:lnTo>
                <a:lnTo>
                  <a:pt x="10867354" y="7015322"/>
                </a:lnTo>
                <a:lnTo>
                  <a:pt x="10827526" y="7173210"/>
                </a:lnTo>
                <a:cubicBezTo>
                  <a:pt x="10825078" y="7182701"/>
                  <a:pt x="10823738" y="7188245"/>
                  <a:pt x="10823506" y="7189840"/>
                </a:cubicBezTo>
                <a:cubicBezTo>
                  <a:pt x="10823274" y="7191432"/>
                  <a:pt x="10825538" y="7191987"/>
                  <a:pt x="10830298" y="7191502"/>
                </a:cubicBezTo>
                <a:lnTo>
                  <a:pt x="10850792" y="7191502"/>
                </a:lnTo>
                <a:cubicBezTo>
                  <a:pt x="10855944" y="7192217"/>
                  <a:pt x="10861296" y="7187045"/>
                  <a:pt x="10866846" y="7175990"/>
                </a:cubicBezTo>
                <a:cubicBezTo>
                  <a:pt x="10872398" y="7164936"/>
                  <a:pt x="10878846" y="7143711"/>
                  <a:pt x="10886190" y="7112317"/>
                </a:cubicBezTo>
                <a:cubicBezTo>
                  <a:pt x="10892702" y="7121367"/>
                  <a:pt x="10902258" y="7129246"/>
                  <a:pt x="10914862" y="7135953"/>
                </a:cubicBezTo>
                <a:cubicBezTo>
                  <a:pt x="10927468" y="7142659"/>
                  <a:pt x="10938966" y="7148612"/>
                  <a:pt x="10949354" y="7153808"/>
                </a:cubicBezTo>
                <a:cubicBezTo>
                  <a:pt x="10940530" y="7184188"/>
                  <a:pt x="10931644" y="7207688"/>
                  <a:pt x="10922698" y="7224309"/>
                </a:cubicBezTo>
                <a:cubicBezTo>
                  <a:pt x="10913754" y="7240931"/>
                  <a:pt x="10903394" y="7252441"/>
                  <a:pt x="10891618" y="7258840"/>
                </a:cubicBezTo>
                <a:cubicBezTo>
                  <a:pt x="10879844" y="7265239"/>
                  <a:pt x="10865302" y="7268292"/>
                  <a:pt x="10847994" y="7267997"/>
                </a:cubicBezTo>
                <a:lnTo>
                  <a:pt x="10803678" y="7267997"/>
                </a:lnTo>
                <a:cubicBezTo>
                  <a:pt x="10773946" y="7268436"/>
                  <a:pt x="10754604" y="7260767"/>
                  <a:pt x="10745648" y="7244994"/>
                </a:cubicBezTo>
                <a:cubicBezTo>
                  <a:pt x="10736694" y="7229218"/>
                  <a:pt x="10737014" y="7202704"/>
                  <a:pt x="10746606" y="7165450"/>
                </a:cubicBezTo>
                <a:lnTo>
                  <a:pt x="10765406" y="7089592"/>
                </a:lnTo>
                <a:lnTo>
                  <a:pt x="10700630" y="7094025"/>
                </a:lnTo>
                <a:cubicBezTo>
                  <a:pt x="10691810" y="7118420"/>
                  <a:pt x="10678342" y="7141988"/>
                  <a:pt x="10660226" y="7164734"/>
                </a:cubicBezTo>
                <a:cubicBezTo>
                  <a:pt x="10642110" y="7187481"/>
                  <a:pt x="10616822" y="7208107"/>
                  <a:pt x="10584364" y="7226612"/>
                </a:cubicBezTo>
                <a:cubicBezTo>
                  <a:pt x="10551906" y="7245117"/>
                  <a:pt x="10509752" y="7260205"/>
                  <a:pt x="10457902" y="7271877"/>
                </a:cubicBezTo>
                <a:cubicBezTo>
                  <a:pt x="10452542" y="7260733"/>
                  <a:pt x="10445974" y="7248932"/>
                  <a:pt x="10438196" y="7236472"/>
                </a:cubicBezTo>
                <a:cubicBezTo>
                  <a:pt x="10430419" y="7224009"/>
                  <a:pt x="10422050" y="7212901"/>
                  <a:pt x="10413092" y="7203143"/>
                </a:cubicBezTo>
                <a:cubicBezTo>
                  <a:pt x="10473588" y="7189355"/>
                  <a:pt x="10519614" y="7171901"/>
                  <a:pt x="10551170" y="7150784"/>
                </a:cubicBezTo>
                <a:cubicBezTo>
                  <a:pt x="10582726" y="7129666"/>
                  <a:pt x="10604090" y="7107789"/>
                  <a:pt x="10615264" y="7085157"/>
                </a:cubicBezTo>
                <a:lnTo>
                  <a:pt x="10493936" y="7089592"/>
                </a:lnTo>
                <a:lnTo>
                  <a:pt x="10512784" y="7015322"/>
                </a:lnTo>
                <a:lnTo>
                  <a:pt x="10639090" y="7015322"/>
                </a:lnTo>
                <a:lnTo>
                  <a:pt x="10650734" y="6968762"/>
                </a:lnTo>
                <a:close/>
                <a:moveTo>
                  <a:pt x="5789202" y="5783226"/>
                </a:moveTo>
                <a:lnTo>
                  <a:pt x="5860144" y="5815915"/>
                </a:lnTo>
                <a:cubicBezTo>
                  <a:pt x="5847938" y="5835365"/>
                  <a:pt x="5834938" y="5854920"/>
                  <a:pt x="5821138" y="5874576"/>
                </a:cubicBezTo>
                <a:cubicBezTo>
                  <a:pt x="5807341" y="5894235"/>
                  <a:pt x="5792815" y="5913649"/>
                  <a:pt x="5777562" y="5932823"/>
                </a:cubicBezTo>
                <a:lnTo>
                  <a:pt x="5681125" y="6311178"/>
                </a:lnTo>
                <a:lnTo>
                  <a:pt x="5604721" y="6311178"/>
                </a:lnTo>
                <a:lnTo>
                  <a:pt x="5672259" y="6049675"/>
                </a:lnTo>
                <a:cubicBezTo>
                  <a:pt x="5667246" y="6054700"/>
                  <a:pt x="5662443" y="6059065"/>
                  <a:pt x="5657847" y="6062773"/>
                </a:cubicBezTo>
                <a:cubicBezTo>
                  <a:pt x="5653253" y="6066481"/>
                  <a:pt x="5649004" y="6069322"/>
                  <a:pt x="5645101" y="6071297"/>
                </a:cubicBezTo>
                <a:cubicBezTo>
                  <a:pt x="5642532" y="6059310"/>
                  <a:pt x="5639099" y="6044488"/>
                  <a:pt x="5634806" y="6026837"/>
                </a:cubicBezTo>
                <a:cubicBezTo>
                  <a:pt x="5630511" y="6009183"/>
                  <a:pt x="5625839" y="5994097"/>
                  <a:pt x="5620785" y="5981581"/>
                </a:cubicBezTo>
                <a:cubicBezTo>
                  <a:pt x="5649663" y="5958701"/>
                  <a:pt x="5679108" y="5929660"/>
                  <a:pt x="5709123" y="5894453"/>
                </a:cubicBezTo>
                <a:cubicBezTo>
                  <a:pt x="5739137" y="5859249"/>
                  <a:pt x="5765829" y="5822173"/>
                  <a:pt x="5789202" y="5783226"/>
                </a:cubicBezTo>
                <a:close/>
                <a:moveTo>
                  <a:pt x="10338778" y="6851355"/>
                </a:moveTo>
                <a:lnTo>
                  <a:pt x="10292236" y="6851355"/>
                </a:lnTo>
                <a:lnTo>
                  <a:pt x="10261790" y="6974875"/>
                </a:lnTo>
                <a:lnTo>
                  <a:pt x="10308304" y="6974875"/>
                </a:lnTo>
                <a:close/>
                <a:moveTo>
                  <a:pt x="1881694" y="4841979"/>
                </a:moveTo>
                <a:lnTo>
                  <a:pt x="1823516" y="5074663"/>
                </a:lnTo>
                <a:lnTo>
                  <a:pt x="1714931" y="5074663"/>
                </a:lnTo>
                <a:lnTo>
                  <a:pt x="1709405" y="5097376"/>
                </a:lnTo>
                <a:lnTo>
                  <a:pt x="1837923" y="5097376"/>
                </a:lnTo>
                <a:lnTo>
                  <a:pt x="1819638" y="5169956"/>
                </a:lnTo>
                <a:lnTo>
                  <a:pt x="1722678" y="5173285"/>
                </a:lnTo>
                <a:cubicBezTo>
                  <a:pt x="1733043" y="5191986"/>
                  <a:pt x="1745694" y="5209545"/>
                  <a:pt x="1760631" y="5225961"/>
                </a:cubicBezTo>
                <a:cubicBezTo>
                  <a:pt x="1775568" y="5242375"/>
                  <a:pt x="1792098" y="5256752"/>
                  <a:pt x="1810220" y="5269092"/>
                </a:cubicBezTo>
                <a:cubicBezTo>
                  <a:pt x="1800927" y="5275774"/>
                  <a:pt x="1789868" y="5284848"/>
                  <a:pt x="1777045" y="5296310"/>
                </a:cubicBezTo>
                <a:cubicBezTo>
                  <a:pt x="1764220" y="5307772"/>
                  <a:pt x="1753854" y="5318092"/>
                  <a:pt x="1745947" y="5327268"/>
                </a:cubicBezTo>
                <a:cubicBezTo>
                  <a:pt x="1732850" y="5313300"/>
                  <a:pt x="1720693" y="5297602"/>
                  <a:pt x="1709479" y="5280173"/>
                </a:cubicBezTo>
                <a:cubicBezTo>
                  <a:pt x="1698266" y="5262741"/>
                  <a:pt x="1688463" y="5244273"/>
                  <a:pt x="1680073" y="5224767"/>
                </a:cubicBezTo>
                <a:lnTo>
                  <a:pt x="1647355" y="5346105"/>
                </a:lnTo>
                <a:lnTo>
                  <a:pt x="1568153" y="5346105"/>
                </a:lnTo>
                <a:lnTo>
                  <a:pt x="1598595" y="5233630"/>
                </a:lnTo>
                <a:cubicBezTo>
                  <a:pt x="1578844" y="5254271"/>
                  <a:pt x="1558670" y="5272693"/>
                  <a:pt x="1538072" y="5288898"/>
                </a:cubicBezTo>
                <a:cubicBezTo>
                  <a:pt x="1517476" y="5305106"/>
                  <a:pt x="1497022" y="5318264"/>
                  <a:pt x="1476717" y="5328375"/>
                </a:cubicBezTo>
                <a:cubicBezTo>
                  <a:pt x="1471639" y="5317791"/>
                  <a:pt x="1465479" y="5306686"/>
                  <a:pt x="1458241" y="5295062"/>
                </a:cubicBezTo>
                <a:cubicBezTo>
                  <a:pt x="1451004" y="5283440"/>
                  <a:pt x="1443312" y="5273304"/>
                  <a:pt x="1435169" y="5264659"/>
                </a:cubicBezTo>
                <a:cubicBezTo>
                  <a:pt x="1410878" y="5282356"/>
                  <a:pt x="1391889" y="5296271"/>
                  <a:pt x="1378199" y="5306397"/>
                </a:cubicBezTo>
                <a:cubicBezTo>
                  <a:pt x="1364512" y="5316524"/>
                  <a:pt x="1354398" y="5324158"/>
                  <a:pt x="1347859" y="5329299"/>
                </a:cubicBezTo>
                <a:cubicBezTo>
                  <a:pt x="1341320" y="5334440"/>
                  <a:pt x="1336628" y="5338379"/>
                  <a:pt x="1333784" y="5341119"/>
                </a:cubicBezTo>
                <a:cubicBezTo>
                  <a:pt x="1330129" y="5331851"/>
                  <a:pt x="1324708" y="5321992"/>
                  <a:pt x="1317519" y="5311545"/>
                </a:cubicBezTo>
                <a:cubicBezTo>
                  <a:pt x="1310328" y="5301099"/>
                  <a:pt x="1303379" y="5292488"/>
                  <a:pt x="1296673" y="5285713"/>
                </a:cubicBezTo>
                <a:cubicBezTo>
                  <a:pt x="1304913" y="5279618"/>
                  <a:pt x="1314741" y="5269646"/>
                  <a:pt x="1326157" y="5255797"/>
                </a:cubicBezTo>
                <a:cubicBezTo>
                  <a:pt x="1337573" y="5241951"/>
                  <a:pt x="1346010" y="5225896"/>
                  <a:pt x="1351468" y="5207631"/>
                </a:cubicBezTo>
                <a:lnTo>
                  <a:pt x="1388044" y="5060794"/>
                </a:lnTo>
                <a:lnTo>
                  <a:pt x="1328808" y="5060795"/>
                </a:lnTo>
                <a:lnTo>
                  <a:pt x="1346494" y="4988766"/>
                </a:lnTo>
                <a:lnTo>
                  <a:pt x="1482793" y="4988767"/>
                </a:lnTo>
                <a:lnTo>
                  <a:pt x="1432951" y="5183820"/>
                </a:lnTo>
                <a:lnTo>
                  <a:pt x="1473403" y="5157756"/>
                </a:lnTo>
                <a:cubicBezTo>
                  <a:pt x="1473391" y="5159430"/>
                  <a:pt x="1473415" y="5161210"/>
                  <a:pt x="1473471" y="5163093"/>
                </a:cubicBezTo>
                <a:cubicBezTo>
                  <a:pt x="1473530" y="5164976"/>
                  <a:pt x="1473689" y="5166896"/>
                  <a:pt x="1473955" y="5168846"/>
                </a:cubicBezTo>
                <a:lnTo>
                  <a:pt x="1493299" y="5097376"/>
                </a:lnTo>
                <a:lnTo>
                  <a:pt x="1630166" y="5097376"/>
                </a:lnTo>
                <a:lnTo>
                  <a:pt x="1635712" y="5074663"/>
                </a:lnTo>
                <a:lnTo>
                  <a:pt x="1522687" y="5074663"/>
                </a:lnTo>
                <a:lnTo>
                  <a:pt x="1580908" y="4841979"/>
                </a:lnTo>
                <a:close/>
                <a:moveTo>
                  <a:pt x="10177564" y="6774339"/>
                </a:moveTo>
                <a:lnTo>
                  <a:pt x="10159268" y="6846922"/>
                </a:lnTo>
                <a:lnTo>
                  <a:pt x="10081182" y="6851355"/>
                </a:lnTo>
                <a:cubicBezTo>
                  <a:pt x="10073408" y="6868011"/>
                  <a:pt x="10065254" y="6884667"/>
                  <a:pt x="10056718" y="6901322"/>
                </a:cubicBezTo>
                <a:cubicBezTo>
                  <a:pt x="10048184" y="6917978"/>
                  <a:pt x="10039334" y="6934365"/>
                  <a:pt x="10030174" y="6950485"/>
                </a:cubicBezTo>
                <a:lnTo>
                  <a:pt x="10129950" y="6946050"/>
                </a:lnTo>
                <a:lnTo>
                  <a:pt x="10063998" y="7210926"/>
                </a:lnTo>
                <a:lnTo>
                  <a:pt x="9960398" y="7210925"/>
                </a:lnTo>
                <a:lnTo>
                  <a:pt x="9950416" y="7250248"/>
                </a:lnTo>
                <a:lnTo>
                  <a:pt x="9884515" y="7250248"/>
                </a:lnTo>
                <a:lnTo>
                  <a:pt x="9925461" y="7094536"/>
                </a:lnTo>
                <a:cubicBezTo>
                  <a:pt x="9921373" y="7098708"/>
                  <a:pt x="9917631" y="7102258"/>
                  <a:pt x="9914235" y="7105189"/>
                </a:cubicBezTo>
                <a:cubicBezTo>
                  <a:pt x="9910842" y="7108121"/>
                  <a:pt x="9907378" y="7110291"/>
                  <a:pt x="9903852" y="7111699"/>
                </a:cubicBezTo>
                <a:cubicBezTo>
                  <a:pt x="9903898" y="7103613"/>
                  <a:pt x="9903927" y="7093281"/>
                  <a:pt x="9903931" y="7080699"/>
                </a:cubicBezTo>
                <a:cubicBezTo>
                  <a:pt x="9903938" y="7068118"/>
                  <a:pt x="9903640" y="7055321"/>
                  <a:pt x="9903034" y="7042303"/>
                </a:cubicBezTo>
                <a:cubicBezTo>
                  <a:pt x="9902429" y="7029285"/>
                  <a:pt x="9901229" y="7018083"/>
                  <a:pt x="9899438" y="7008688"/>
                </a:cubicBezTo>
                <a:cubicBezTo>
                  <a:pt x="9919742" y="6989148"/>
                  <a:pt x="9938974" y="6964899"/>
                  <a:pt x="9957134" y="6935947"/>
                </a:cubicBezTo>
                <a:cubicBezTo>
                  <a:pt x="9975296" y="6906994"/>
                  <a:pt x="9991886" y="6875840"/>
                  <a:pt x="10006908" y="6842489"/>
                </a:cubicBezTo>
                <a:lnTo>
                  <a:pt x="9953189" y="6846922"/>
                </a:lnTo>
                <a:lnTo>
                  <a:pt x="9971486" y="6774339"/>
                </a:lnTo>
                <a:close/>
                <a:moveTo>
                  <a:pt x="6063971" y="5792645"/>
                </a:moveTo>
                <a:lnTo>
                  <a:pt x="6039593" y="5889606"/>
                </a:lnTo>
                <a:lnTo>
                  <a:pt x="6149850" y="5889605"/>
                </a:lnTo>
                <a:lnTo>
                  <a:pt x="6130459" y="5968282"/>
                </a:lnTo>
                <a:lnTo>
                  <a:pt x="6020202" y="5968282"/>
                </a:lnTo>
                <a:lnTo>
                  <a:pt x="5999701" y="6049123"/>
                </a:lnTo>
                <a:lnTo>
                  <a:pt x="6137663" y="6049123"/>
                </a:lnTo>
                <a:lnTo>
                  <a:pt x="6118270" y="6127840"/>
                </a:lnTo>
                <a:lnTo>
                  <a:pt x="5980308" y="6127840"/>
                </a:lnTo>
                <a:lnTo>
                  <a:pt x="5934322" y="6311178"/>
                </a:lnTo>
                <a:lnTo>
                  <a:pt x="5852937" y="6311177"/>
                </a:lnTo>
                <a:lnTo>
                  <a:pt x="5898861" y="6127840"/>
                </a:lnTo>
                <a:lnTo>
                  <a:pt x="5753730" y="6127840"/>
                </a:lnTo>
                <a:lnTo>
                  <a:pt x="5773130" y="6049123"/>
                </a:lnTo>
                <a:lnTo>
                  <a:pt x="5918251" y="6049123"/>
                </a:lnTo>
                <a:lnTo>
                  <a:pt x="5938754" y="5968282"/>
                </a:lnTo>
                <a:lnTo>
                  <a:pt x="5882271" y="5972715"/>
                </a:lnTo>
                <a:cubicBezTo>
                  <a:pt x="5874154" y="5985216"/>
                  <a:pt x="5866334" y="5996746"/>
                  <a:pt x="5858823" y="6007304"/>
                </a:cubicBezTo>
                <a:cubicBezTo>
                  <a:pt x="5851308" y="6017862"/>
                  <a:pt x="5844729" y="6027181"/>
                  <a:pt x="5839082" y="6035264"/>
                </a:cubicBezTo>
                <a:cubicBezTo>
                  <a:pt x="5831587" y="6027077"/>
                  <a:pt x="5821774" y="6018933"/>
                  <a:pt x="5809638" y="6010833"/>
                </a:cubicBezTo>
                <a:cubicBezTo>
                  <a:pt x="5797502" y="6002733"/>
                  <a:pt x="5786441" y="5995568"/>
                  <a:pt x="5776453" y="5989337"/>
                </a:cubicBezTo>
                <a:cubicBezTo>
                  <a:pt x="5794641" y="5968629"/>
                  <a:pt x="5813274" y="5942450"/>
                  <a:pt x="5832358" y="5910799"/>
                </a:cubicBezTo>
                <a:cubicBezTo>
                  <a:pt x="5851440" y="5879147"/>
                  <a:pt x="5868261" y="5846596"/>
                  <a:pt x="5882826" y="5813144"/>
                </a:cubicBezTo>
                <a:lnTo>
                  <a:pt x="5955929" y="5838077"/>
                </a:lnTo>
                <a:cubicBezTo>
                  <a:pt x="5951520" y="5847232"/>
                  <a:pt x="5947041" y="5856490"/>
                  <a:pt x="5942494" y="5865851"/>
                </a:cubicBezTo>
                <a:cubicBezTo>
                  <a:pt x="5937945" y="5875211"/>
                  <a:pt x="5933190" y="5884608"/>
                  <a:pt x="5928227" y="5894038"/>
                </a:cubicBezTo>
                <a:lnTo>
                  <a:pt x="5958146" y="5889605"/>
                </a:lnTo>
                <a:lnTo>
                  <a:pt x="5982524" y="5792645"/>
                </a:lnTo>
                <a:close/>
                <a:moveTo>
                  <a:pt x="6995969" y="6003690"/>
                </a:moveTo>
                <a:lnTo>
                  <a:pt x="6984330" y="6050249"/>
                </a:lnTo>
                <a:lnTo>
                  <a:pt x="7129431" y="6050249"/>
                </a:lnTo>
                <a:lnTo>
                  <a:pt x="7089604" y="6208138"/>
                </a:lnTo>
                <a:cubicBezTo>
                  <a:pt x="7087156" y="6217629"/>
                  <a:pt x="7085816" y="6223172"/>
                  <a:pt x="7085583" y="6224767"/>
                </a:cubicBezTo>
                <a:cubicBezTo>
                  <a:pt x="7085353" y="6226359"/>
                  <a:pt x="7087617" y="6226914"/>
                  <a:pt x="7092377" y="6226429"/>
                </a:cubicBezTo>
                <a:lnTo>
                  <a:pt x="7112869" y="6226429"/>
                </a:lnTo>
                <a:cubicBezTo>
                  <a:pt x="7118022" y="6227144"/>
                  <a:pt x="7123374" y="6221972"/>
                  <a:pt x="7128924" y="6210917"/>
                </a:cubicBezTo>
                <a:cubicBezTo>
                  <a:pt x="7134477" y="6199863"/>
                  <a:pt x="7140924" y="6178638"/>
                  <a:pt x="7148268" y="6147244"/>
                </a:cubicBezTo>
                <a:cubicBezTo>
                  <a:pt x="7154780" y="6156294"/>
                  <a:pt x="7164337" y="6164174"/>
                  <a:pt x="7176940" y="6170880"/>
                </a:cubicBezTo>
                <a:cubicBezTo>
                  <a:pt x="7189546" y="6177586"/>
                  <a:pt x="7201044" y="6183539"/>
                  <a:pt x="7211432" y="6188735"/>
                </a:cubicBezTo>
                <a:cubicBezTo>
                  <a:pt x="7202607" y="6219115"/>
                  <a:pt x="7193722" y="6242615"/>
                  <a:pt x="7184776" y="6259237"/>
                </a:cubicBezTo>
                <a:cubicBezTo>
                  <a:pt x="7175830" y="6275859"/>
                  <a:pt x="7165471" y="6287369"/>
                  <a:pt x="7153697" y="6293767"/>
                </a:cubicBezTo>
                <a:cubicBezTo>
                  <a:pt x="7141923" y="6300166"/>
                  <a:pt x="7127380" y="6303220"/>
                  <a:pt x="7110072" y="6302924"/>
                </a:cubicBezTo>
                <a:lnTo>
                  <a:pt x="7065755" y="6302924"/>
                </a:lnTo>
                <a:cubicBezTo>
                  <a:pt x="7036023" y="6303363"/>
                  <a:pt x="7016681" y="6295694"/>
                  <a:pt x="7007726" y="6279921"/>
                </a:cubicBezTo>
                <a:cubicBezTo>
                  <a:pt x="6998773" y="6264145"/>
                  <a:pt x="6999093" y="6237632"/>
                  <a:pt x="7008683" y="6200377"/>
                </a:cubicBezTo>
                <a:lnTo>
                  <a:pt x="7027484" y="6124519"/>
                </a:lnTo>
                <a:lnTo>
                  <a:pt x="6962708" y="6128952"/>
                </a:lnTo>
                <a:cubicBezTo>
                  <a:pt x="6953888" y="6153347"/>
                  <a:pt x="6940419" y="6176915"/>
                  <a:pt x="6922304" y="6199662"/>
                </a:cubicBezTo>
                <a:cubicBezTo>
                  <a:pt x="6904190" y="6222408"/>
                  <a:pt x="6878900" y="6243034"/>
                  <a:pt x="6846442" y="6261539"/>
                </a:cubicBezTo>
                <a:cubicBezTo>
                  <a:pt x="6813984" y="6280044"/>
                  <a:pt x="6771833" y="6295132"/>
                  <a:pt x="6719983" y="6306805"/>
                </a:cubicBezTo>
                <a:cubicBezTo>
                  <a:pt x="6714624" y="6295661"/>
                  <a:pt x="6708055" y="6283860"/>
                  <a:pt x="6700278" y="6271400"/>
                </a:cubicBezTo>
                <a:cubicBezTo>
                  <a:pt x="6692499" y="6258936"/>
                  <a:pt x="6684130" y="6247829"/>
                  <a:pt x="6675172" y="6238071"/>
                </a:cubicBezTo>
                <a:cubicBezTo>
                  <a:pt x="6735668" y="6224282"/>
                  <a:pt x="6781695" y="6206829"/>
                  <a:pt x="6813249" y="6185712"/>
                </a:cubicBezTo>
                <a:cubicBezTo>
                  <a:pt x="6844803" y="6164593"/>
                  <a:pt x="6866169" y="6142716"/>
                  <a:pt x="6877342" y="6120084"/>
                </a:cubicBezTo>
                <a:lnTo>
                  <a:pt x="6756016" y="6124520"/>
                </a:lnTo>
                <a:lnTo>
                  <a:pt x="6774865" y="6050250"/>
                </a:lnTo>
                <a:lnTo>
                  <a:pt x="6901170" y="6050249"/>
                </a:lnTo>
                <a:lnTo>
                  <a:pt x="6912811" y="6003689"/>
                </a:lnTo>
                <a:close/>
                <a:moveTo>
                  <a:pt x="2051280" y="4818154"/>
                </a:moveTo>
                <a:lnTo>
                  <a:pt x="2122223" y="4850842"/>
                </a:lnTo>
                <a:cubicBezTo>
                  <a:pt x="2110017" y="4870293"/>
                  <a:pt x="2097016" y="4889847"/>
                  <a:pt x="2083217" y="4909504"/>
                </a:cubicBezTo>
                <a:cubicBezTo>
                  <a:pt x="2069420" y="4929163"/>
                  <a:pt x="2054895" y="4948576"/>
                  <a:pt x="2039643" y="4967751"/>
                </a:cubicBezTo>
                <a:lnTo>
                  <a:pt x="1943205" y="5346105"/>
                </a:lnTo>
                <a:lnTo>
                  <a:pt x="1866801" y="5346105"/>
                </a:lnTo>
                <a:lnTo>
                  <a:pt x="1934339" y="5084603"/>
                </a:lnTo>
                <a:cubicBezTo>
                  <a:pt x="1929326" y="5089627"/>
                  <a:pt x="1924522" y="5093992"/>
                  <a:pt x="1919927" y="5097700"/>
                </a:cubicBezTo>
                <a:cubicBezTo>
                  <a:pt x="1915332" y="5101409"/>
                  <a:pt x="1911083" y="5104250"/>
                  <a:pt x="1907180" y="5106225"/>
                </a:cubicBezTo>
                <a:cubicBezTo>
                  <a:pt x="1904611" y="5094237"/>
                  <a:pt x="1901179" y="5079416"/>
                  <a:pt x="1896885" y="5061764"/>
                </a:cubicBezTo>
                <a:cubicBezTo>
                  <a:pt x="1892590" y="5044110"/>
                  <a:pt x="1887917" y="5029025"/>
                  <a:pt x="1882863" y="5016509"/>
                </a:cubicBezTo>
                <a:cubicBezTo>
                  <a:pt x="1911742" y="4993628"/>
                  <a:pt x="1941188" y="4964588"/>
                  <a:pt x="1971204" y="4929381"/>
                </a:cubicBezTo>
                <a:cubicBezTo>
                  <a:pt x="2001217" y="4894176"/>
                  <a:pt x="2027908" y="4857101"/>
                  <a:pt x="2051280" y="4818154"/>
                </a:cubicBezTo>
                <a:close/>
                <a:moveTo>
                  <a:pt x="6600859" y="5886283"/>
                </a:moveTo>
                <a:lnTo>
                  <a:pt x="6554316" y="5886283"/>
                </a:lnTo>
                <a:lnTo>
                  <a:pt x="6523871" y="6009803"/>
                </a:lnTo>
                <a:lnTo>
                  <a:pt x="6570386" y="6009803"/>
                </a:lnTo>
                <a:close/>
                <a:moveTo>
                  <a:pt x="10822516" y="6875178"/>
                </a:moveTo>
                <a:cubicBezTo>
                  <a:pt x="10837970" y="6882723"/>
                  <a:pt x="10854526" y="6891513"/>
                  <a:pt x="10872190" y="6901553"/>
                </a:cubicBezTo>
                <a:cubicBezTo>
                  <a:pt x="10889850" y="6911592"/>
                  <a:pt x="10906772" y="6921939"/>
                  <a:pt x="10922956" y="6932593"/>
                </a:cubicBezTo>
                <a:cubicBezTo>
                  <a:pt x="10939138" y="6943248"/>
                  <a:pt x="10952740" y="6953272"/>
                  <a:pt x="10963758" y="6962667"/>
                </a:cubicBezTo>
                <a:lnTo>
                  <a:pt x="10897826" y="7005344"/>
                </a:lnTo>
                <a:cubicBezTo>
                  <a:pt x="10889052" y="6996133"/>
                  <a:pt x="10877268" y="6986104"/>
                  <a:pt x="10862470" y="6975251"/>
                </a:cubicBezTo>
                <a:cubicBezTo>
                  <a:pt x="10847678" y="6964399"/>
                  <a:pt x="10831614" y="6953672"/>
                  <a:pt x="10814290" y="6943071"/>
                </a:cubicBezTo>
                <a:cubicBezTo>
                  <a:pt x="10796962" y="6932469"/>
                  <a:pt x="10780114" y="6922937"/>
                  <a:pt x="10763746" y="6914476"/>
                </a:cubicBezTo>
                <a:close/>
                <a:moveTo>
                  <a:pt x="11195944" y="6961612"/>
                </a:moveTo>
                <a:lnTo>
                  <a:pt x="11134470" y="6961612"/>
                </a:lnTo>
                <a:lnTo>
                  <a:pt x="11120626" y="7016963"/>
                </a:lnTo>
                <a:lnTo>
                  <a:pt x="11182080" y="7016962"/>
                </a:lnTo>
                <a:close/>
                <a:moveTo>
                  <a:pt x="10478402" y="6776557"/>
                </a:moveTo>
                <a:lnTo>
                  <a:pt x="10459564" y="6851355"/>
                </a:lnTo>
                <a:lnTo>
                  <a:pt x="10415238" y="6851355"/>
                </a:lnTo>
                <a:lnTo>
                  <a:pt x="10384764" y="6974875"/>
                </a:lnTo>
                <a:lnTo>
                  <a:pt x="10440170" y="6974875"/>
                </a:lnTo>
                <a:lnTo>
                  <a:pt x="10421334" y="7050803"/>
                </a:lnTo>
                <a:lnTo>
                  <a:pt x="10365926" y="7050803"/>
                </a:lnTo>
                <a:lnTo>
                  <a:pt x="10309412" y="7276805"/>
                </a:lnTo>
                <a:lnTo>
                  <a:pt x="10233012" y="7276805"/>
                </a:lnTo>
                <a:lnTo>
                  <a:pt x="10289466" y="7050803"/>
                </a:lnTo>
                <a:lnTo>
                  <a:pt x="10240220" y="7055219"/>
                </a:lnTo>
                <a:cubicBezTo>
                  <a:pt x="10232010" y="7082636"/>
                  <a:pt x="10222182" y="7110220"/>
                  <a:pt x="10210734" y="7137974"/>
                </a:cubicBezTo>
                <a:cubicBezTo>
                  <a:pt x="10199282" y="7165726"/>
                  <a:pt x="10185560" y="7191999"/>
                  <a:pt x="10169562" y="7216793"/>
                </a:cubicBezTo>
                <a:cubicBezTo>
                  <a:pt x="10153566" y="7241588"/>
                  <a:pt x="10134638" y="7263254"/>
                  <a:pt x="10112781" y="7281790"/>
                </a:cubicBezTo>
                <a:cubicBezTo>
                  <a:pt x="10106594" y="7272951"/>
                  <a:pt x="10098600" y="7263775"/>
                  <a:pt x="10088806" y="7254257"/>
                </a:cubicBezTo>
                <a:cubicBezTo>
                  <a:pt x="10079012" y="7244741"/>
                  <a:pt x="10069632" y="7236397"/>
                  <a:pt x="10060670" y="7229217"/>
                </a:cubicBezTo>
                <a:cubicBezTo>
                  <a:pt x="10086110" y="7206212"/>
                  <a:pt x="10107558" y="7178222"/>
                  <a:pt x="10125010" y="7145248"/>
                </a:cubicBezTo>
                <a:cubicBezTo>
                  <a:pt x="10142466" y="7112276"/>
                  <a:pt x="10156284" y="7079320"/>
                  <a:pt x="10166476" y="7046384"/>
                </a:cubicBezTo>
                <a:lnTo>
                  <a:pt x="10119438" y="7050803"/>
                </a:lnTo>
                <a:lnTo>
                  <a:pt x="10138238" y="6974875"/>
                </a:lnTo>
                <a:lnTo>
                  <a:pt x="10186438" y="6974875"/>
                </a:lnTo>
                <a:lnTo>
                  <a:pt x="10216934" y="6851355"/>
                </a:lnTo>
                <a:lnTo>
                  <a:pt x="10182554" y="6851355"/>
                </a:lnTo>
                <a:lnTo>
                  <a:pt x="10201406" y="6776556"/>
                </a:lnTo>
                <a:close/>
                <a:moveTo>
                  <a:pt x="6439645" y="5809267"/>
                </a:moveTo>
                <a:lnTo>
                  <a:pt x="6421348" y="5881850"/>
                </a:lnTo>
                <a:lnTo>
                  <a:pt x="6343263" y="5886283"/>
                </a:lnTo>
                <a:cubicBezTo>
                  <a:pt x="6335489" y="5902939"/>
                  <a:pt x="6327334" y="5919594"/>
                  <a:pt x="6318799" y="5936250"/>
                </a:cubicBezTo>
                <a:cubicBezTo>
                  <a:pt x="6310265" y="5952906"/>
                  <a:pt x="6301415" y="5969293"/>
                  <a:pt x="6292257" y="5985413"/>
                </a:cubicBezTo>
                <a:lnTo>
                  <a:pt x="6392031" y="5980978"/>
                </a:lnTo>
                <a:lnTo>
                  <a:pt x="6326076" y="6245853"/>
                </a:lnTo>
                <a:lnTo>
                  <a:pt x="6222478" y="6245853"/>
                </a:lnTo>
                <a:lnTo>
                  <a:pt x="6212497" y="6285176"/>
                </a:lnTo>
                <a:lnTo>
                  <a:pt x="6146596" y="6285176"/>
                </a:lnTo>
                <a:lnTo>
                  <a:pt x="6187542" y="6129464"/>
                </a:lnTo>
                <a:cubicBezTo>
                  <a:pt x="6183453" y="6133635"/>
                  <a:pt x="6179712" y="6137186"/>
                  <a:pt x="6176315" y="6140116"/>
                </a:cubicBezTo>
                <a:cubicBezTo>
                  <a:pt x="6172922" y="6143049"/>
                  <a:pt x="6169458" y="6145218"/>
                  <a:pt x="6165931" y="6146626"/>
                </a:cubicBezTo>
                <a:cubicBezTo>
                  <a:pt x="6165978" y="6138541"/>
                  <a:pt x="6166007" y="6128209"/>
                  <a:pt x="6166012" y="6115627"/>
                </a:cubicBezTo>
                <a:cubicBezTo>
                  <a:pt x="6166020" y="6103046"/>
                  <a:pt x="6165721" y="6090249"/>
                  <a:pt x="6165115" y="6077230"/>
                </a:cubicBezTo>
                <a:cubicBezTo>
                  <a:pt x="6164508" y="6064213"/>
                  <a:pt x="6163309" y="6053010"/>
                  <a:pt x="6161519" y="6043616"/>
                </a:cubicBezTo>
                <a:cubicBezTo>
                  <a:pt x="6181821" y="6024076"/>
                  <a:pt x="6201053" y="5999826"/>
                  <a:pt x="6219216" y="5970875"/>
                </a:cubicBezTo>
                <a:cubicBezTo>
                  <a:pt x="6237376" y="5941922"/>
                  <a:pt x="6253966" y="5910767"/>
                  <a:pt x="6268989" y="5877417"/>
                </a:cubicBezTo>
                <a:lnTo>
                  <a:pt x="6215269" y="5881850"/>
                </a:lnTo>
                <a:lnTo>
                  <a:pt x="6233567" y="5809267"/>
                </a:lnTo>
                <a:close/>
                <a:moveTo>
                  <a:pt x="2326050" y="4827572"/>
                </a:moveTo>
                <a:lnTo>
                  <a:pt x="2301673" y="4924533"/>
                </a:lnTo>
                <a:lnTo>
                  <a:pt x="2411930" y="4924533"/>
                </a:lnTo>
                <a:lnTo>
                  <a:pt x="2392539" y="5003210"/>
                </a:lnTo>
                <a:lnTo>
                  <a:pt x="2282280" y="5003210"/>
                </a:lnTo>
                <a:lnTo>
                  <a:pt x="2261781" y="5084050"/>
                </a:lnTo>
                <a:lnTo>
                  <a:pt x="2399742" y="5084050"/>
                </a:lnTo>
                <a:lnTo>
                  <a:pt x="2380349" y="5162768"/>
                </a:lnTo>
                <a:lnTo>
                  <a:pt x="2242388" y="5162768"/>
                </a:lnTo>
                <a:lnTo>
                  <a:pt x="2196401" y="5346105"/>
                </a:lnTo>
                <a:lnTo>
                  <a:pt x="2115017" y="5346105"/>
                </a:lnTo>
                <a:lnTo>
                  <a:pt x="2160939" y="5162768"/>
                </a:lnTo>
                <a:lnTo>
                  <a:pt x="2015809" y="5162768"/>
                </a:lnTo>
                <a:lnTo>
                  <a:pt x="2035209" y="5084050"/>
                </a:lnTo>
                <a:lnTo>
                  <a:pt x="2180331" y="5084050"/>
                </a:lnTo>
                <a:lnTo>
                  <a:pt x="2200833" y="5003210"/>
                </a:lnTo>
                <a:lnTo>
                  <a:pt x="2144352" y="5007643"/>
                </a:lnTo>
                <a:cubicBezTo>
                  <a:pt x="2136232" y="5020144"/>
                  <a:pt x="2128414" y="5031674"/>
                  <a:pt x="2120902" y="5042231"/>
                </a:cubicBezTo>
                <a:cubicBezTo>
                  <a:pt x="2113389" y="5052789"/>
                  <a:pt x="2106808" y="5062108"/>
                  <a:pt x="2101161" y="5070191"/>
                </a:cubicBezTo>
                <a:cubicBezTo>
                  <a:pt x="2093666" y="5062004"/>
                  <a:pt x="2083853" y="5053860"/>
                  <a:pt x="2071717" y="5045760"/>
                </a:cubicBezTo>
                <a:cubicBezTo>
                  <a:pt x="2059583" y="5037660"/>
                  <a:pt x="2048520" y="5030496"/>
                  <a:pt x="2038532" y="5024264"/>
                </a:cubicBezTo>
                <a:cubicBezTo>
                  <a:pt x="2056719" y="5003556"/>
                  <a:pt x="2075353" y="4977378"/>
                  <a:pt x="2094437" y="4945726"/>
                </a:cubicBezTo>
                <a:cubicBezTo>
                  <a:pt x="2113519" y="4914075"/>
                  <a:pt x="2130340" y="4881524"/>
                  <a:pt x="2144904" y="4848072"/>
                </a:cubicBezTo>
                <a:lnTo>
                  <a:pt x="2218008" y="4873005"/>
                </a:lnTo>
                <a:cubicBezTo>
                  <a:pt x="2213599" y="4882159"/>
                  <a:pt x="2209120" y="4891418"/>
                  <a:pt x="2204573" y="4900778"/>
                </a:cubicBezTo>
                <a:cubicBezTo>
                  <a:pt x="2200025" y="4910139"/>
                  <a:pt x="2195269" y="4919536"/>
                  <a:pt x="2190305" y="4928966"/>
                </a:cubicBezTo>
                <a:lnTo>
                  <a:pt x="2220226" y="4924533"/>
                </a:lnTo>
                <a:lnTo>
                  <a:pt x="2244604" y="4827572"/>
                </a:lnTo>
                <a:close/>
                <a:moveTo>
                  <a:pt x="3258050" y="5038618"/>
                </a:moveTo>
                <a:lnTo>
                  <a:pt x="3246411" y="5085177"/>
                </a:lnTo>
                <a:lnTo>
                  <a:pt x="3391513" y="5085177"/>
                </a:lnTo>
                <a:lnTo>
                  <a:pt x="3351685" y="5243066"/>
                </a:lnTo>
                <a:cubicBezTo>
                  <a:pt x="3349238" y="5252557"/>
                  <a:pt x="3347898" y="5258100"/>
                  <a:pt x="3347665" y="5259695"/>
                </a:cubicBezTo>
                <a:cubicBezTo>
                  <a:pt x="3347435" y="5261287"/>
                  <a:pt x="3349699" y="5261842"/>
                  <a:pt x="3354459" y="5261358"/>
                </a:cubicBezTo>
                <a:lnTo>
                  <a:pt x="3374951" y="5261357"/>
                </a:lnTo>
                <a:cubicBezTo>
                  <a:pt x="3380104" y="5262072"/>
                  <a:pt x="3385456" y="5256900"/>
                  <a:pt x="3391006" y="5245845"/>
                </a:cubicBezTo>
                <a:cubicBezTo>
                  <a:pt x="3396559" y="5234791"/>
                  <a:pt x="3403007" y="5213566"/>
                  <a:pt x="3410349" y="5182172"/>
                </a:cubicBezTo>
                <a:cubicBezTo>
                  <a:pt x="3416862" y="5191222"/>
                  <a:pt x="3426418" y="5199102"/>
                  <a:pt x="3439022" y="5205808"/>
                </a:cubicBezTo>
                <a:cubicBezTo>
                  <a:pt x="3451628" y="5212514"/>
                  <a:pt x="3463126" y="5218467"/>
                  <a:pt x="3473514" y="5223663"/>
                </a:cubicBezTo>
                <a:cubicBezTo>
                  <a:pt x="3464690" y="5254043"/>
                  <a:pt x="3455804" y="5277543"/>
                  <a:pt x="3446858" y="5294165"/>
                </a:cubicBezTo>
                <a:cubicBezTo>
                  <a:pt x="3437912" y="5310787"/>
                  <a:pt x="3427554" y="5322297"/>
                  <a:pt x="3415779" y="5328695"/>
                </a:cubicBezTo>
                <a:cubicBezTo>
                  <a:pt x="3404004" y="5335094"/>
                  <a:pt x="3389462" y="5338148"/>
                  <a:pt x="3372155" y="5337852"/>
                </a:cubicBezTo>
                <a:lnTo>
                  <a:pt x="3327836" y="5337852"/>
                </a:lnTo>
                <a:cubicBezTo>
                  <a:pt x="3298104" y="5338291"/>
                  <a:pt x="3278763" y="5330623"/>
                  <a:pt x="3269808" y="5314849"/>
                </a:cubicBezTo>
                <a:cubicBezTo>
                  <a:pt x="3260854" y="5299073"/>
                  <a:pt x="3261174" y="5272560"/>
                  <a:pt x="3270765" y="5235305"/>
                </a:cubicBezTo>
                <a:lnTo>
                  <a:pt x="3289566" y="5159447"/>
                </a:lnTo>
                <a:lnTo>
                  <a:pt x="3224789" y="5163880"/>
                </a:lnTo>
                <a:cubicBezTo>
                  <a:pt x="3215971" y="5188275"/>
                  <a:pt x="3202501" y="5211843"/>
                  <a:pt x="3184386" y="5234590"/>
                </a:cubicBezTo>
                <a:cubicBezTo>
                  <a:pt x="3166272" y="5257336"/>
                  <a:pt x="3140982" y="5277962"/>
                  <a:pt x="3108524" y="5296467"/>
                </a:cubicBezTo>
                <a:cubicBezTo>
                  <a:pt x="3076065" y="5314972"/>
                  <a:pt x="3033912" y="5330060"/>
                  <a:pt x="2982062" y="5341733"/>
                </a:cubicBezTo>
                <a:cubicBezTo>
                  <a:pt x="2976703" y="5330589"/>
                  <a:pt x="2970134" y="5318787"/>
                  <a:pt x="2962357" y="5306327"/>
                </a:cubicBezTo>
                <a:cubicBezTo>
                  <a:pt x="2954579" y="5293864"/>
                  <a:pt x="2946209" y="5282756"/>
                  <a:pt x="2937252" y="5272999"/>
                </a:cubicBezTo>
                <a:cubicBezTo>
                  <a:pt x="2997748" y="5259210"/>
                  <a:pt x="3043774" y="5241757"/>
                  <a:pt x="3075328" y="5220639"/>
                </a:cubicBezTo>
                <a:cubicBezTo>
                  <a:pt x="3106885" y="5199521"/>
                  <a:pt x="3128250" y="5177644"/>
                  <a:pt x="3139424" y="5155012"/>
                </a:cubicBezTo>
                <a:lnTo>
                  <a:pt x="3018095" y="5159447"/>
                </a:lnTo>
                <a:lnTo>
                  <a:pt x="3036944" y="5085178"/>
                </a:lnTo>
                <a:lnTo>
                  <a:pt x="3163251" y="5085177"/>
                </a:lnTo>
                <a:lnTo>
                  <a:pt x="3174892" y="5038618"/>
                </a:lnTo>
                <a:close/>
                <a:moveTo>
                  <a:pt x="2862939" y="4921210"/>
                </a:moveTo>
                <a:lnTo>
                  <a:pt x="2816395" y="4921210"/>
                </a:lnTo>
                <a:lnTo>
                  <a:pt x="2785951" y="5044730"/>
                </a:lnTo>
                <a:lnTo>
                  <a:pt x="2832464" y="5044730"/>
                </a:lnTo>
                <a:close/>
                <a:moveTo>
                  <a:pt x="7084594" y="5910105"/>
                </a:moveTo>
                <a:cubicBezTo>
                  <a:pt x="7100048" y="5917650"/>
                  <a:pt x="7116605" y="5926441"/>
                  <a:pt x="7134266" y="5936480"/>
                </a:cubicBezTo>
                <a:cubicBezTo>
                  <a:pt x="7151928" y="5946519"/>
                  <a:pt x="7168850" y="5956866"/>
                  <a:pt x="7185033" y="5967520"/>
                </a:cubicBezTo>
                <a:cubicBezTo>
                  <a:pt x="7201216" y="5978175"/>
                  <a:pt x="7214818" y="5988200"/>
                  <a:pt x="7225836" y="5997594"/>
                </a:cubicBezTo>
                <a:lnTo>
                  <a:pt x="7159904" y="6040271"/>
                </a:lnTo>
                <a:cubicBezTo>
                  <a:pt x="7151130" y="6031061"/>
                  <a:pt x="7139346" y="6021031"/>
                  <a:pt x="7124549" y="6010178"/>
                </a:cubicBezTo>
                <a:cubicBezTo>
                  <a:pt x="7109755" y="5999327"/>
                  <a:pt x="7093693" y="5988599"/>
                  <a:pt x="7076368" y="5977998"/>
                </a:cubicBezTo>
                <a:cubicBezTo>
                  <a:pt x="7059041" y="5967397"/>
                  <a:pt x="7042191" y="5957864"/>
                  <a:pt x="7025824" y="5949403"/>
                </a:cubicBezTo>
                <a:close/>
                <a:moveTo>
                  <a:pt x="7458022" y="5996540"/>
                </a:moveTo>
                <a:lnTo>
                  <a:pt x="7396549" y="5996540"/>
                </a:lnTo>
                <a:lnTo>
                  <a:pt x="7382702" y="6051890"/>
                </a:lnTo>
                <a:lnTo>
                  <a:pt x="7444158" y="6051890"/>
                </a:lnTo>
                <a:close/>
                <a:moveTo>
                  <a:pt x="6740482" y="5811484"/>
                </a:moveTo>
                <a:lnTo>
                  <a:pt x="6721645" y="5886283"/>
                </a:lnTo>
                <a:lnTo>
                  <a:pt x="6677318" y="5886283"/>
                </a:lnTo>
                <a:lnTo>
                  <a:pt x="6646843" y="6009802"/>
                </a:lnTo>
                <a:lnTo>
                  <a:pt x="6702250" y="6009803"/>
                </a:lnTo>
                <a:lnTo>
                  <a:pt x="6683414" y="6085730"/>
                </a:lnTo>
                <a:lnTo>
                  <a:pt x="6628007" y="6085731"/>
                </a:lnTo>
                <a:lnTo>
                  <a:pt x="6571494" y="6311733"/>
                </a:lnTo>
                <a:lnTo>
                  <a:pt x="6495093" y="6311733"/>
                </a:lnTo>
                <a:lnTo>
                  <a:pt x="6551547" y="6085731"/>
                </a:lnTo>
                <a:lnTo>
                  <a:pt x="6502300" y="6090146"/>
                </a:lnTo>
                <a:cubicBezTo>
                  <a:pt x="6494092" y="6117563"/>
                  <a:pt x="6484262" y="6145148"/>
                  <a:pt x="6472814" y="6172902"/>
                </a:cubicBezTo>
                <a:cubicBezTo>
                  <a:pt x="6461364" y="6200653"/>
                  <a:pt x="6447641" y="6226927"/>
                  <a:pt x="6431641" y="6251721"/>
                </a:cubicBezTo>
                <a:cubicBezTo>
                  <a:pt x="6415645" y="6276516"/>
                  <a:pt x="6396718" y="6298182"/>
                  <a:pt x="6374863" y="6316718"/>
                </a:cubicBezTo>
                <a:cubicBezTo>
                  <a:pt x="6368674" y="6307879"/>
                  <a:pt x="6360680" y="6298703"/>
                  <a:pt x="6350887" y="6289185"/>
                </a:cubicBezTo>
                <a:cubicBezTo>
                  <a:pt x="6341092" y="6279669"/>
                  <a:pt x="6331713" y="6271324"/>
                  <a:pt x="6322748" y="6264145"/>
                </a:cubicBezTo>
                <a:cubicBezTo>
                  <a:pt x="6348190" y="6241139"/>
                  <a:pt x="6369639" y="6213150"/>
                  <a:pt x="6387092" y="6180176"/>
                </a:cubicBezTo>
                <a:cubicBezTo>
                  <a:pt x="6404546" y="6147203"/>
                  <a:pt x="6418366" y="6114248"/>
                  <a:pt x="6428558" y="6081312"/>
                </a:cubicBezTo>
                <a:lnTo>
                  <a:pt x="6381517" y="6085731"/>
                </a:lnTo>
                <a:lnTo>
                  <a:pt x="6400319" y="6009803"/>
                </a:lnTo>
                <a:lnTo>
                  <a:pt x="6448518" y="6009803"/>
                </a:lnTo>
                <a:lnTo>
                  <a:pt x="6479014" y="5886283"/>
                </a:lnTo>
                <a:lnTo>
                  <a:pt x="6444636" y="5886283"/>
                </a:lnTo>
                <a:lnTo>
                  <a:pt x="6463488" y="5811484"/>
                </a:lnTo>
                <a:close/>
                <a:moveTo>
                  <a:pt x="2701724" y="4844194"/>
                </a:moveTo>
                <a:lnTo>
                  <a:pt x="2683427" y="4916777"/>
                </a:lnTo>
                <a:lnTo>
                  <a:pt x="2605342" y="4921210"/>
                </a:lnTo>
                <a:cubicBezTo>
                  <a:pt x="2597567" y="4937866"/>
                  <a:pt x="2589415" y="4954522"/>
                  <a:pt x="2580877" y="4971178"/>
                </a:cubicBezTo>
                <a:cubicBezTo>
                  <a:pt x="2572344" y="4987834"/>
                  <a:pt x="2563495" y="5004220"/>
                  <a:pt x="2554335" y="5020340"/>
                </a:cubicBezTo>
                <a:lnTo>
                  <a:pt x="2654110" y="5015905"/>
                </a:lnTo>
                <a:lnTo>
                  <a:pt x="2588157" y="5280781"/>
                </a:lnTo>
                <a:lnTo>
                  <a:pt x="2484556" y="5280781"/>
                </a:lnTo>
                <a:lnTo>
                  <a:pt x="2474577" y="5320103"/>
                </a:lnTo>
                <a:lnTo>
                  <a:pt x="2408676" y="5320104"/>
                </a:lnTo>
                <a:lnTo>
                  <a:pt x="2449622" y="5164392"/>
                </a:lnTo>
                <a:cubicBezTo>
                  <a:pt x="2445532" y="5168563"/>
                  <a:pt x="2441791" y="5172114"/>
                  <a:pt x="2438395" y="5175044"/>
                </a:cubicBezTo>
                <a:cubicBezTo>
                  <a:pt x="2435001" y="5177977"/>
                  <a:pt x="2431539" y="5180146"/>
                  <a:pt x="2428012" y="5181554"/>
                </a:cubicBezTo>
                <a:cubicBezTo>
                  <a:pt x="2428057" y="5173468"/>
                  <a:pt x="2428086" y="5163136"/>
                  <a:pt x="2428091" y="5150555"/>
                </a:cubicBezTo>
                <a:cubicBezTo>
                  <a:pt x="2428098" y="5137973"/>
                  <a:pt x="2427800" y="5125176"/>
                  <a:pt x="2427194" y="5112158"/>
                </a:cubicBezTo>
                <a:cubicBezTo>
                  <a:pt x="2426589" y="5099140"/>
                  <a:pt x="2425389" y="5087938"/>
                  <a:pt x="2423597" y="5078543"/>
                </a:cubicBezTo>
                <a:cubicBezTo>
                  <a:pt x="2443901" y="5059003"/>
                  <a:pt x="2463133" y="5034754"/>
                  <a:pt x="2481294" y="5005803"/>
                </a:cubicBezTo>
                <a:cubicBezTo>
                  <a:pt x="2499455" y="4976849"/>
                  <a:pt x="2516046" y="4945695"/>
                  <a:pt x="2531069" y="4912345"/>
                </a:cubicBezTo>
                <a:lnTo>
                  <a:pt x="2477348" y="4916777"/>
                </a:lnTo>
                <a:lnTo>
                  <a:pt x="2495645" y="4844194"/>
                </a:lnTo>
                <a:close/>
                <a:moveTo>
                  <a:pt x="10814754" y="6747743"/>
                </a:moveTo>
                <a:cubicBezTo>
                  <a:pt x="10816786" y="6756827"/>
                  <a:pt x="10818818" y="6766641"/>
                  <a:pt x="10820850" y="6777180"/>
                </a:cubicBezTo>
                <a:cubicBezTo>
                  <a:pt x="10822886" y="6787718"/>
                  <a:pt x="10824362" y="6797667"/>
                  <a:pt x="10825286" y="6807030"/>
                </a:cubicBezTo>
                <a:lnTo>
                  <a:pt x="11019720" y="6802597"/>
                </a:lnTo>
                <a:lnTo>
                  <a:pt x="10992018" y="6914476"/>
                </a:lnTo>
                <a:lnTo>
                  <a:pt x="10906692" y="6914476"/>
                </a:lnTo>
                <a:lnTo>
                  <a:pt x="10917218" y="6871855"/>
                </a:lnTo>
                <a:lnTo>
                  <a:pt x="10592042" y="6871855"/>
                </a:lnTo>
                <a:lnTo>
                  <a:pt x="10579862" y="6921100"/>
                </a:lnTo>
                <a:cubicBezTo>
                  <a:pt x="10597426" y="6914141"/>
                  <a:pt x="10614726" y="6906519"/>
                  <a:pt x="10631762" y="6898227"/>
                </a:cubicBezTo>
                <a:cubicBezTo>
                  <a:pt x="10648798" y="6889938"/>
                  <a:pt x="10664732" y="6881332"/>
                  <a:pt x="10679562" y="6872407"/>
                </a:cubicBezTo>
                <a:lnTo>
                  <a:pt x="10738866" y="6915581"/>
                </a:lnTo>
                <a:cubicBezTo>
                  <a:pt x="10708498" y="6935232"/>
                  <a:pt x="10675989" y="6953262"/>
                  <a:pt x="10641336" y="6969666"/>
                </a:cubicBezTo>
                <a:cubicBezTo>
                  <a:pt x="10606683" y="6986072"/>
                  <a:pt x="10574178" y="6999257"/>
                  <a:pt x="10543828" y="7009224"/>
                </a:cubicBezTo>
                <a:lnTo>
                  <a:pt x="10499478" y="6948255"/>
                </a:lnTo>
                <a:cubicBezTo>
                  <a:pt x="10511214" y="6945172"/>
                  <a:pt x="10523778" y="6941362"/>
                  <a:pt x="10537174" y="6936825"/>
                </a:cubicBezTo>
                <a:cubicBezTo>
                  <a:pt x="10550572" y="6932285"/>
                  <a:pt x="10564246" y="6927230"/>
                  <a:pt x="10578194" y="6921653"/>
                </a:cubicBezTo>
                <a:lnTo>
                  <a:pt x="10498926" y="6921652"/>
                </a:lnTo>
                <a:lnTo>
                  <a:pt x="10528306" y="6802597"/>
                </a:lnTo>
                <a:lnTo>
                  <a:pt x="10731674" y="6798164"/>
                </a:lnTo>
                <a:cubicBezTo>
                  <a:pt x="10731132" y="6791479"/>
                  <a:pt x="10730556" y="6784902"/>
                  <a:pt x="10729942" y="6778425"/>
                </a:cubicBezTo>
                <a:cubicBezTo>
                  <a:pt x="10729330" y="6771949"/>
                  <a:pt x="10728614" y="6765785"/>
                  <a:pt x="10727794" y="6759935"/>
                </a:cubicBezTo>
                <a:close/>
                <a:moveTo>
                  <a:pt x="3346676" y="4945033"/>
                </a:moveTo>
                <a:cubicBezTo>
                  <a:pt x="3362129" y="4952578"/>
                  <a:pt x="3378686" y="4961369"/>
                  <a:pt x="3396348" y="4971408"/>
                </a:cubicBezTo>
                <a:cubicBezTo>
                  <a:pt x="3414009" y="4981447"/>
                  <a:pt x="3430931" y="4991794"/>
                  <a:pt x="3447115" y="5002449"/>
                </a:cubicBezTo>
                <a:cubicBezTo>
                  <a:pt x="3463298" y="5013103"/>
                  <a:pt x="3476900" y="5023128"/>
                  <a:pt x="3487918" y="5032522"/>
                </a:cubicBezTo>
                <a:lnTo>
                  <a:pt x="3421986" y="5075199"/>
                </a:lnTo>
                <a:cubicBezTo>
                  <a:pt x="3413213" y="5065989"/>
                  <a:pt x="3401427" y="5055959"/>
                  <a:pt x="3386632" y="5045106"/>
                </a:cubicBezTo>
                <a:cubicBezTo>
                  <a:pt x="3371838" y="5034255"/>
                  <a:pt x="3355776" y="5023528"/>
                  <a:pt x="3338451" y="5012926"/>
                </a:cubicBezTo>
                <a:cubicBezTo>
                  <a:pt x="3321122" y="5002325"/>
                  <a:pt x="3304273" y="4992792"/>
                  <a:pt x="3287906" y="4984331"/>
                </a:cubicBezTo>
                <a:close/>
                <a:moveTo>
                  <a:pt x="3720104" y="5031468"/>
                </a:moveTo>
                <a:lnTo>
                  <a:pt x="3658630" y="5031468"/>
                </a:lnTo>
                <a:lnTo>
                  <a:pt x="3644783" y="5086818"/>
                </a:lnTo>
                <a:lnTo>
                  <a:pt x="3706239" y="5086818"/>
                </a:lnTo>
                <a:close/>
                <a:moveTo>
                  <a:pt x="3002562" y="4846412"/>
                </a:moveTo>
                <a:lnTo>
                  <a:pt x="2983725" y="4921210"/>
                </a:lnTo>
                <a:lnTo>
                  <a:pt x="2939397" y="4921210"/>
                </a:lnTo>
                <a:lnTo>
                  <a:pt x="2908923" y="5044730"/>
                </a:lnTo>
                <a:lnTo>
                  <a:pt x="2964329" y="5044730"/>
                </a:lnTo>
                <a:lnTo>
                  <a:pt x="2945492" y="5120658"/>
                </a:lnTo>
                <a:lnTo>
                  <a:pt x="2890086" y="5120658"/>
                </a:lnTo>
                <a:lnTo>
                  <a:pt x="2833572" y="5346660"/>
                </a:lnTo>
                <a:lnTo>
                  <a:pt x="2757172" y="5346660"/>
                </a:lnTo>
                <a:lnTo>
                  <a:pt x="2813625" y="5120658"/>
                </a:lnTo>
                <a:lnTo>
                  <a:pt x="2764381" y="5125074"/>
                </a:lnTo>
                <a:cubicBezTo>
                  <a:pt x="2756171" y="5152491"/>
                  <a:pt x="2746342" y="5180076"/>
                  <a:pt x="2734893" y="5207830"/>
                </a:cubicBezTo>
                <a:cubicBezTo>
                  <a:pt x="2723443" y="5235581"/>
                  <a:pt x="2709720" y="5261854"/>
                  <a:pt x="2693721" y="5286649"/>
                </a:cubicBezTo>
                <a:cubicBezTo>
                  <a:pt x="2677725" y="5311443"/>
                  <a:pt x="2658799" y="5333109"/>
                  <a:pt x="2636943" y="5351645"/>
                </a:cubicBezTo>
                <a:cubicBezTo>
                  <a:pt x="2630753" y="5342806"/>
                  <a:pt x="2622759" y="5333630"/>
                  <a:pt x="2612965" y="5324112"/>
                </a:cubicBezTo>
                <a:cubicBezTo>
                  <a:pt x="2603172" y="5314597"/>
                  <a:pt x="2593791" y="5306252"/>
                  <a:pt x="2584828" y="5299073"/>
                </a:cubicBezTo>
                <a:cubicBezTo>
                  <a:pt x="2610270" y="5276067"/>
                  <a:pt x="2631717" y="5248078"/>
                  <a:pt x="2649170" y="5215103"/>
                </a:cubicBezTo>
                <a:cubicBezTo>
                  <a:pt x="2666625" y="5182131"/>
                  <a:pt x="2680445" y="5149176"/>
                  <a:pt x="2690636" y="5116239"/>
                </a:cubicBezTo>
                <a:lnTo>
                  <a:pt x="2643596" y="5120658"/>
                </a:lnTo>
                <a:lnTo>
                  <a:pt x="2662397" y="5044730"/>
                </a:lnTo>
                <a:lnTo>
                  <a:pt x="2710598" y="5044730"/>
                </a:lnTo>
                <a:lnTo>
                  <a:pt x="2741093" y="4921210"/>
                </a:lnTo>
                <a:lnTo>
                  <a:pt x="2706715" y="4921210"/>
                </a:lnTo>
                <a:lnTo>
                  <a:pt x="2725566" y="4846412"/>
                </a:lnTo>
                <a:close/>
                <a:moveTo>
                  <a:pt x="7076831" y="5782670"/>
                </a:moveTo>
                <a:cubicBezTo>
                  <a:pt x="7078864" y="5791755"/>
                  <a:pt x="7080896" y="5801568"/>
                  <a:pt x="7082929" y="5812107"/>
                </a:cubicBezTo>
                <a:cubicBezTo>
                  <a:pt x="7084963" y="5822645"/>
                  <a:pt x="7086441" y="5832594"/>
                  <a:pt x="7087364" y="5841957"/>
                </a:cubicBezTo>
                <a:lnTo>
                  <a:pt x="7281798" y="5837524"/>
                </a:lnTo>
                <a:lnTo>
                  <a:pt x="7254094" y="5949403"/>
                </a:lnTo>
                <a:lnTo>
                  <a:pt x="7168770" y="5949403"/>
                </a:lnTo>
                <a:lnTo>
                  <a:pt x="7179296" y="5906782"/>
                </a:lnTo>
                <a:lnTo>
                  <a:pt x="6854123" y="5906782"/>
                </a:lnTo>
                <a:lnTo>
                  <a:pt x="6841942" y="5956028"/>
                </a:lnTo>
                <a:cubicBezTo>
                  <a:pt x="6859505" y="5949069"/>
                  <a:pt x="6876807" y="5941446"/>
                  <a:pt x="6893840" y="5933155"/>
                </a:cubicBezTo>
                <a:cubicBezTo>
                  <a:pt x="6910877" y="5924865"/>
                  <a:pt x="6926810" y="5916259"/>
                  <a:pt x="6941641" y="5907335"/>
                </a:cubicBezTo>
                <a:lnTo>
                  <a:pt x="7000944" y="5950508"/>
                </a:lnTo>
                <a:cubicBezTo>
                  <a:pt x="6970575" y="5970160"/>
                  <a:pt x="6938066" y="5988190"/>
                  <a:pt x="6903414" y="6004593"/>
                </a:cubicBezTo>
                <a:cubicBezTo>
                  <a:pt x="6868762" y="6021000"/>
                  <a:pt x="6836259" y="6034185"/>
                  <a:pt x="6805908" y="6044152"/>
                </a:cubicBezTo>
                <a:lnTo>
                  <a:pt x="6761559" y="5983183"/>
                </a:lnTo>
                <a:cubicBezTo>
                  <a:pt x="6773294" y="5980100"/>
                  <a:pt x="6785858" y="5976290"/>
                  <a:pt x="6799255" y="5971752"/>
                </a:cubicBezTo>
                <a:cubicBezTo>
                  <a:pt x="6812653" y="5967213"/>
                  <a:pt x="6826325" y="5962157"/>
                  <a:pt x="6840276" y="5956581"/>
                </a:cubicBezTo>
                <a:lnTo>
                  <a:pt x="6761007" y="5956580"/>
                </a:lnTo>
                <a:lnTo>
                  <a:pt x="6790387" y="5837525"/>
                </a:lnTo>
                <a:lnTo>
                  <a:pt x="6993753" y="5833091"/>
                </a:lnTo>
                <a:cubicBezTo>
                  <a:pt x="6993210" y="5826407"/>
                  <a:pt x="6992633" y="5819829"/>
                  <a:pt x="6992020" y="5813352"/>
                </a:cubicBezTo>
                <a:cubicBezTo>
                  <a:pt x="6991410" y="5806877"/>
                  <a:pt x="6990692" y="5800713"/>
                  <a:pt x="6989873" y="5794862"/>
                </a:cubicBezTo>
                <a:close/>
                <a:moveTo>
                  <a:pt x="11289006" y="6758825"/>
                </a:moveTo>
                <a:lnTo>
                  <a:pt x="11330038" y="6830300"/>
                </a:lnTo>
                <a:cubicBezTo>
                  <a:pt x="11303810" y="6837178"/>
                  <a:pt x="11276586" y="6842949"/>
                  <a:pt x="11248366" y="6847615"/>
                </a:cubicBezTo>
                <a:cubicBezTo>
                  <a:pt x="11220150" y="6852279"/>
                  <a:pt x="11191954" y="6856110"/>
                  <a:pt x="11163782" y="6859111"/>
                </a:cubicBezTo>
                <a:lnTo>
                  <a:pt x="11152154" y="6890139"/>
                </a:lnTo>
                <a:lnTo>
                  <a:pt x="11291226" y="6890140"/>
                </a:lnTo>
                <a:lnTo>
                  <a:pt x="11241962" y="7088455"/>
                </a:lnTo>
                <a:lnTo>
                  <a:pt x="11099002" y="7092893"/>
                </a:lnTo>
                <a:cubicBezTo>
                  <a:pt x="11087958" y="7127896"/>
                  <a:pt x="11074840" y="7162146"/>
                  <a:pt x="11059644" y="7195639"/>
                </a:cubicBezTo>
                <a:cubicBezTo>
                  <a:pt x="11044446" y="7229133"/>
                  <a:pt x="11026898" y="7257849"/>
                  <a:pt x="11007002" y="7281790"/>
                </a:cubicBezTo>
                <a:cubicBezTo>
                  <a:pt x="11000922" y="7271933"/>
                  <a:pt x="10992486" y="7261453"/>
                  <a:pt x="10981686" y="7250347"/>
                </a:cubicBezTo>
                <a:cubicBezTo>
                  <a:pt x="10970890" y="7239244"/>
                  <a:pt x="10961058" y="7230148"/>
                  <a:pt x="10952192" y="7223061"/>
                </a:cubicBezTo>
                <a:cubicBezTo>
                  <a:pt x="10968008" y="7203141"/>
                  <a:pt x="10981786" y="7180433"/>
                  <a:pt x="10993536" y="7154935"/>
                </a:cubicBezTo>
                <a:cubicBezTo>
                  <a:pt x="11005286" y="7129438"/>
                  <a:pt x="11015374" y="7103201"/>
                  <a:pt x="11023802" y="7076230"/>
                </a:cubicBezTo>
                <a:cubicBezTo>
                  <a:pt x="11032232" y="7049259"/>
                  <a:pt x="11039372" y="7023601"/>
                  <a:pt x="11045222" y="6999263"/>
                </a:cubicBezTo>
                <a:lnTo>
                  <a:pt x="11091794" y="6797056"/>
                </a:lnTo>
                <a:cubicBezTo>
                  <a:pt x="11126488" y="6793074"/>
                  <a:pt x="11161226" y="6787740"/>
                  <a:pt x="11196014" y="6781057"/>
                </a:cubicBezTo>
                <a:cubicBezTo>
                  <a:pt x="11230802" y="6774373"/>
                  <a:pt x="11261798" y="6766964"/>
                  <a:pt x="11289006" y="6758825"/>
                </a:cubicBezTo>
                <a:close/>
                <a:moveTo>
                  <a:pt x="11540538" y="6755502"/>
                </a:moveTo>
                <a:lnTo>
                  <a:pt x="11583202" y="6828637"/>
                </a:lnTo>
                <a:cubicBezTo>
                  <a:pt x="11556688" y="6836071"/>
                  <a:pt x="11529238" y="6842397"/>
                  <a:pt x="11500854" y="6847615"/>
                </a:cubicBezTo>
                <a:cubicBezTo>
                  <a:pt x="11472470" y="6852831"/>
                  <a:pt x="11444326" y="6857218"/>
                  <a:pt x="11416430" y="6860774"/>
                </a:cubicBezTo>
                <a:lnTo>
                  <a:pt x="11394266" y="6935017"/>
                </a:lnTo>
                <a:lnTo>
                  <a:pt x="11558822" y="6935017"/>
                </a:lnTo>
                <a:lnTo>
                  <a:pt x="11539430" y="7012518"/>
                </a:lnTo>
                <a:lnTo>
                  <a:pt x="11496214" y="7012518"/>
                </a:lnTo>
                <a:lnTo>
                  <a:pt x="11431390" y="7272372"/>
                </a:lnTo>
                <a:lnTo>
                  <a:pt x="11351662" y="7272372"/>
                </a:lnTo>
                <a:lnTo>
                  <a:pt x="11416430" y="7012518"/>
                </a:lnTo>
                <a:lnTo>
                  <a:pt x="11372706" y="7016963"/>
                </a:lnTo>
                <a:cubicBezTo>
                  <a:pt x="11363624" y="7047477"/>
                  <a:pt x="11351872" y="7078823"/>
                  <a:pt x="11337446" y="7111005"/>
                </a:cubicBezTo>
                <a:cubicBezTo>
                  <a:pt x="11323026" y="7143185"/>
                  <a:pt x="11305030" y="7173823"/>
                  <a:pt x="11283466" y="7202923"/>
                </a:cubicBezTo>
                <a:cubicBezTo>
                  <a:pt x="11261906" y="7232019"/>
                  <a:pt x="11235872" y="7257202"/>
                  <a:pt x="11205372" y="7278468"/>
                </a:cubicBezTo>
                <a:cubicBezTo>
                  <a:pt x="11199352" y="7268840"/>
                  <a:pt x="11191150" y="7258312"/>
                  <a:pt x="11180766" y="7246884"/>
                </a:cubicBezTo>
                <a:cubicBezTo>
                  <a:pt x="11170382" y="7235459"/>
                  <a:pt x="11160662" y="7226038"/>
                  <a:pt x="11151602" y="7218628"/>
                </a:cubicBezTo>
                <a:cubicBezTo>
                  <a:pt x="11183478" y="7195686"/>
                  <a:pt x="11209512" y="7169485"/>
                  <a:pt x="11229698" y="7140027"/>
                </a:cubicBezTo>
                <a:cubicBezTo>
                  <a:pt x="11249886" y="7110567"/>
                  <a:pt x="11265856" y="7080309"/>
                  <a:pt x="11277608" y="7049252"/>
                </a:cubicBezTo>
                <a:cubicBezTo>
                  <a:pt x="11289362" y="7018194"/>
                  <a:pt x="11298520" y="6988797"/>
                  <a:pt x="11305086" y="6961057"/>
                </a:cubicBezTo>
                <a:lnTo>
                  <a:pt x="11342238" y="6798164"/>
                </a:lnTo>
                <a:cubicBezTo>
                  <a:pt x="11377454" y="6793859"/>
                  <a:pt x="11412506" y="6787926"/>
                  <a:pt x="11447392" y="6780364"/>
                </a:cubicBezTo>
                <a:cubicBezTo>
                  <a:pt x="11482282" y="6772805"/>
                  <a:pt x="11513330" y="6764516"/>
                  <a:pt x="11540538" y="6755502"/>
                </a:cubicBezTo>
                <a:close/>
                <a:moveTo>
                  <a:pt x="3338913" y="4817599"/>
                </a:moveTo>
                <a:cubicBezTo>
                  <a:pt x="3340947" y="4826683"/>
                  <a:pt x="3342977" y="4836496"/>
                  <a:pt x="3345011" y="4847035"/>
                </a:cubicBezTo>
                <a:cubicBezTo>
                  <a:pt x="3347044" y="4857573"/>
                  <a:pt x="3348524" y="4867523"/>
                  <a:pt x="3349446" y="4876885"/>
                </a:cubicBezTo>
                <a:lnTo>
                  <a:pt x="3543880" y="4872452"/>
                </a:lnTo>
                <a:lnTo>
                  <a:pt x="3516177" y="4984331"/>
                </a:lnTo>
                <a:lnTo>
                  <a:pt x="3430853" y="4984331"/>
                </a:lnTo>
                <a:lnTo>
                  <a:pt x="3441378" y="4941710"/>
                </a:lnTo>
                <a:lnTo>
                  <a:pt x="3116203" y="4941710"/>
                </a:lnTo>
                <a:lnTo>
                  <a:pt x="3104020" y="4990955"/>
                </a:lnTo>
                <a:cubicBezTo>
                  <a:pt x="3121585" y="4983997"/>
                  <a:pt x="3138885" y="4976374"/>
                  <a:pt x="3155922" y="4968083"/>
                </a:cubicBezTo>
                <a:cubicBezTo>
                  <a:pt x="3172959" y="4959793"/>
                  <a:pt x="3188892" y="4951187"/>
                  <a:pt x="3203723" y="4942263"/>
                </a:cubicBezTo>
                <a:lnTo>
                  <a:pt x="3263026" y="4985436"/>
                </a:lnTo>
                <a:cubicBezTo>
                  <a:pt x="3232657" y="5005088"/>
                  <a:pt x="3200148" y="5023118"/>
                  <a:pt x="3165496" y="5039522"/>
                </a:cubicBezTo>
                <a:cubicBezTo>
                  <a:pt x="3130841" y="5055928"/>
                  <a:pt x="3098340" y="5069113"/>
                  <a:pt x="3067987" y="5079079"/>
                </a:cubicBezTo>
                <a:lnTo>
                  <a:pt x="3023638" y="5018110"/>
                </a:lnTo>
                <a:cubicBezTo>
                  <a:pt x="3035375" y="5015027"/>
                  <a:pt x="3047938" y="5011218"/>
                  <a:pt x="3061334" y="5006680"/>
                </a:cubicBezTo>
                <a:cubicBezTo>
                  <a:pt x="3074732" y="5002141"/>
                  <a:pt x="3088404" y="4997085"/>
                  <a:pt x="3102355" y="4991508"/>
                </a:cubicBezTo>
                <a:lnTo>
                  <a:pt x="3023085" y="4991508"/>
                </a:lnTo>
                <a:lnTo>
                  <a:pt x="3052465" y="4872452"/>
                </a:lnTo>
                <a:lnTo>
                  <a:pt x="3255835" y="4868019"/>
                </a:lnTo>
                <a:cubicBezTo>
                  <a:pt x="3255292" y="4861335"/>
                  <a:pt x="3254715" y="4854757"/>
                  <a:pt x="3254102" y="4848280"/>
                </a:cubicBezTo>
                <a:cubicBezTo>
                  <a:pt x="3253491" y="4841805"/>
                  <a:pt x="3252774" y="4835641"/>
                  <a:pt x="3251954" y="4829790"/>
                </a:cubicBezTo>
                <a:close/>
                <a:moveTo>
                  <a:pt x="7551085" y="5793752"/>
                </a:moveTo>
                <a:lnTo>
                  <a:pt x="7592116" y="5865227"/>
                </a:lnTo>
                <a:cubicBezTo>
                  <a:pt x="7565887" y="5872106"/>
                  <a:pt x="7538663" y="5877876"/>
                  <a:pt x="7510444" y="5882542"/>
                </a:cubicBezTo>
                <a:cubicBezTo>
                  <a:pt x="7482227" y="5887206"/>
                  <a:pt x="7454032" y="5891037"/>
                  <a:pt x="7425859" y="5894038"/>
                </a:cubicBezTo>
                <a:lnTo>
                  <a:pt x="7414232" y="5925067"/>
                </a:lnTo>
                <a:lnTo>
                  <a:pt x="7553303" y="5925067"/>
                </a:lnTo>
                <a:lnTo>
                  <a:pt x="7504041" y="6123383"/>
                </a:lnTo>
                <a:lnTo>
                  <a:pt x="7361080" y="6127820"/>
                </a:lnTo>
                <a:cubicBezTo>
                  <a:pt x="7350035" y="6162824"/>
                  <a:pt x="7336918" y="6197073"/>
                  <a:pt x="7321721" y="6230567"/>
                </a:cubicBezTo>
                <a:cubicBezTo>
                  <a:pt x="7306525" y="6264060"/>
                  <a:pt x="7288977" y="6292776"/>
                  <a:pt x="7269080" y="6316718"/>
                </a:cubicBezTo>
                <a:cubicBezTo>
                  <a:pt x="7262999" y="6306860"/>
                  <a:pt x="7254563" y="6296380"/>
                  <a:pt x="7243765" y="6285275"/>
                </a:cubicBezTo>
                <a:cubicBezTo>
                  <a:pt x="7232967" y="6274171"/>
                  <a:pt x="7223136" y="6265075"/>
                  <a:pt x="7214271" y="6257988"/>
                </a:cubicBezTo>
                <a:cubicBezTo>
                  <a:pt x="7230085" y="6238068"/>
                  <a:pt x="7243864" y="6215360"/>
                  <a:pt x="7255615" y="6189862"/>
                </a:cubicBezTo>
                <a:cubicBezTo>
                  <a:pt x="7267365" y="6164365"/>
                  <a:pt x="7277452" y="6138128"/>
                  <a:pt x="7285882" y="6111157"/>
                </a:cubicBezTo>
                <a:cubicBezTo>
                  <a:pt x="7294309" y="6084186"/>
                  <a:pt x="7301449" y="6058529"/>
                  <a:pt x="7307300" y="6034190"/>
                </a:cubicBezTo>
                <a:lnTo>
                  <a:pt x="7353872" y="5831983"/>
                </a:lnTo>
                <a:cubicBezTo>
                  <a:pt x="7388565" y="5828001"/>
                  <a:pt x="7423304" y="5822667"/>
                  <a:pt x="7458092" y="5815985"/>
                </a:cubicBezTo>
                <a:cubicBezTo>
                  <a:pt x="7492879" y="5809300"/>
                  <a:pt x="7523876" y="5801891"/>
                  <a:pt x="7551085" y="5793752"/>
                </a:cubicBezTo>
                <a:close/>
                <a:moveTo>
                  <a:pt x="7802616" y="5790429"/>
                </a:moveTo>
                <a:lnTo>
                  <a:pt x="7845278" y="5863565"/>
                </a:lnTo>
                <a:cubicBezTo>
                  <a:pt x="7818766" y="5870998"/>
                  <a:pt x="7791317" y="5877324"/>
                  <a:pt x="7762933" y="5882542"/>
                </a:cubicBezTo>
                <a:cubicBezTo>
                  <a:pt x="7734548" y="5887758"/>
                  <a:pt x="7706404" y="5892145"/>
                  <a:pt x="7678507" y="5895701"/>
                </a:cubicBezTo>
                <a:lnTo>
                  <a:pt x="7656345" y="5969944"/>
                </a:lnTo>
                <a:lnTo>
                  <a:pt x="7820901" y="5969944"/>
                </a:lnTo>
                <a:lnTo>
                  <a:pt x="7801509" y="6047445"/>
                </a:lnTo>
                <a:lnTo>
                  <a:pt x="7758291" y="6047445"/>
                </a:lnTo>
                <a:lnTo>
                  <a:pt x="7693467" y="6307299"/>
                </a:lnTo>
                <a:lnTo>
                  <a:pt x="7613741" y="6307299"/>
                </a:lnTo>
                <a:lnTo>
                  <a:pt x="7678507" y="6047445"/>
                </a:lnTo>
                <a:lnTo>
                  <a:pt x="7634783" y="6051890"/>
                </a:lnTo>
                <a:cubicBezTo>
                  <a:pt x="7625702" y="6082405"/>
                  <a:pt x="7613949" y="6113751"/>
                  <a:pt x="7599526" y="6145933"/>
                </a:cubicBezTo>
                <a:cubicBezTo>
                  <a:pt x="7585102" y="6178112"/>
                  <a:pt x="7567108" y="6208751"/>
                  <a:pt x="7545545" y="6237850"/>
                </a:cubicBezTo>
                <a:cubicBezTo>
                  <a:pt x="7523983" y="6266947"/>
                  <a:pt x="7497950" y="6292129"/>
                  <a:pt x="7467450" y="6313395"/>
                </a:cubicBezTo>
                <a:cubicBezTo>
                  <a:pt x="7461429" y="6303768"/>
                  <a:pt x="7453228" y="6293239"/>
                  <a:pt x="7442844" y="6281811"/>
                </a:cubicBezTo>
                <a:cubicBezTo>
                  <a:pt x="7432461" y="6270386"/>
                  <a:pt x="7422739" y="6260965"/>
                  <a:pt x="7413680" y="6253556"/>
                </a:cubicBezTo>
                <a:cubicBezTo>
                  <a:pt x="7445556" y="6230613"/>
                  <a:pt x="7471590" y="6204412"/>
                  <a:pt x="7491777" y="6174954"/>
                </a:cubicBezTo>
                <a:cubicBezTo>
                  <a:pt x="7511964" y="6145494"/>
                  <a:pt x="7527934" y="6115237"/>
                  <a:pt x="7539686" y="6084179"/>
                </a:cubicBezTo>
                <a:cubicBezTo>
                  <a:pt x="7551439" y="6053121"/>
                  <a:pt x="7560598" y="6023724"/>
                  <a:pt x="7567164" y="5995984"/>
                </a:cubicBezTo>
                <a:lnTo>
                  <a:pt x="7604315" y="5833091"/>
                </a:lnTo>
                <a:cubicBezTo>
                  <a:pt x="7639532" y="5828787"/>
                  <a:pt x="7674583" y="5822853"/>
                  <a:pt x="7709470" y="5815291"/>
                </a:cubicBezTo>
                <a:cubicBezTo>
                  <a:pt x="7744360" y="5807732"/>
                  <a:pt x="7775407" y="5799443"/>
                  <a:pt x="7802616" y="5790429"/>
                </a:cubicBezTo>
                <a:close/>
                <a:moveTo>
                  <a:pt x="12159618" y="6812015"/>
                </a:moveTo>
                <a:lnTo>
                  <a:pt x="12154634" y="7004274"/>
                </a:lnTo>
                <a:cubicBezTo>
                  <a:pt x="12153526" y="7025376"/>
                  <a:pt x="12152140" y="7046891"/>
                  <a:pt x="12150478" y="7068823"/>
                </a:cubicBezTo>
                <a:cubicBezTo>
                  <a:pt x="12148818" y="7090755"/>
                  <a:pt x="12146878" y="7112826"/>
                  <a:pt x="12144662" y="7135034"/>
                </a:cubicBezTo>
                <a:lnTo>
                  <a:pt x="12151310" y="7126169"/>
                </a:lnTo>
                <a:cubicBezTo>
                  <a:pt x="12159390" y="7103994"/>
                  <a:pt x="12167466" y="7081994"/>
                  <a:pt x="12175546" y="7060166"/>
                </a:cubicBezTo>
                <a:cubicBezTo>
                  <a:pt x="12183624" y="7038337"/>
                  <a:pt x="12191426" y="7016752"/>
                  <a:pt x="12198952" y="6995411"/>
                </a:cubicBezTo>
                <a:lnTo>
                  <a:pt x="12223927" y="6932304"/>
                </a:lnTo>
                <a:lnTo>
                  <a:pt x="12155122" y="7224237"/>
                </a:lnTo>
                <a:lnTo>
                  <a:pt x="12068214" y="7224237"/>
                </a:lnTo>
                <a:lnTo>
                  <a:pt x="12077078" y="7040289"/>
                </a:lnTo>
                <a:cubicBezTo>
                  <a:pt x="12077584" y="7024418"/>
                  <a:pt x="12078506" y="7008373"/>
                  <a:pt x="12079846" y="6992156"/>
                </a:cubicBezTo>
                <a:cubicBezTo>
                  <a:pt x="12081186" y="6975937"/>
                  <a:pt x="12083216" y="6960030"/>
                  <a:pt x="12085942" y="6944435"/>
                </a:cubicBezTo>
                <a:lnTo>
                  <a:pt x="12079848" y="6953302"/>
                </a:lnTo>
                <a:cubicBezTo>
                  <a:pt x="12073462" y="6968896"/>
                  <a:pt x="12066978" y="6984803"/>
                  <a:pt x="12060386" y="7001019"/>
                </a:cubicBezTo>
                <a:cubicBezTo>
                  <a:pt x="12053798" y="7017236"/>
                  <a:pt x="12047174" y="7033282"/>
                  <a:pt x="12040514" y="7049155"/>
                </a:cubicBezTo>
                <a:lnTo>
                  <a:pt x="11960186" y="7224237"/>
                </a:lnTo>
                <a:lnTo>
                  <a:pt x="11837758" y="7224237"/>
                </a:lnTo>
                <a:lnTo>
                  <a:pt x="11864902" y="6812016"/>
                </a:lnTo>
                <a:lnTo>
                  <a:pt x="11965174" y="6812016"/>
                </a:lnTo>
                <a:lnTo>
                  <a:pt x="11944122" y="6999842"/>
                </a:lnTo>
                <a:lnTo>
                  <a:pt x="11927502" y="7130601"/>
                </a:lnTo>
                <a:lnTo>
                  <a:pt x="11931934" y="7126168"/>
                </a:lnTo>
                <a:cubicBezTo>
                  <a:pt x="11941122" y="7104236"/>
                  <a:pt x="11950448" y="7082306"/>
                  <a:pt x="11959910" y="7060374"/>
                </a:cubicBezTo>
                <a:cubicBezTo>
                  <a:pt x="11969374" y="7038442"/>
                  <a:pt x="11978702" y="7016788"/>
                  <a:pt x="11987886" y="6995411"/>
                </a:cubicBezTo>
                <a:lnTo>
                  <a:pt x="12076522" y="6812016"/>
                </a:lnTo>
                <a:close/>
                <a:moveTo>
                  <a:pt x="3813168" y="4828680"/>
                </a:moveTo>
                <a:lnTo>
                  <a:pt x="3854198" y="4900155"/>
                </a:lnTo>
                <a:cubicBezTo>
                  <a:pt x="3827968" y="4907034"/>
                  <a:pt x="3800746" y="4912805"/>
                  <a:pt x="3772526" y="4917470"/>
                </a:cubicBezTo>
                <a:cubicBezTo>
                  <a:pt x="3744310" y="4922134"/>
                  <a:pt x="3716114" y="4925965"/>
                  <a:pt x="3687941" y="4928966"/>
                </a:cubicBezTo>
                <a:lnTo>
                  <a:pt x="3676314" y="4959995"/>
                </a:lnTo>
                <a:lnTo>
                  <a:pt x="3815384" y="4959995"/>
                </a:lnTo>
                <a:lnTo>
                  <a:pt x="3766122" y="5158311"/>
                </a:lnTo>
                <a:lnTo>
                  <a:pt x="3623163" y="5162749"/>
                </a:lnTo>
                <a:cubicBezTo>
                  <a:pt x="3612117" y="5197752"/>
                  <a:pt x="3599000" y="5232001"/>
                  <a:pt x="3583804" y="5265495"/>
                </a:cubicBezTo>
                <a:cubicBezTo>
                  <a:pt x="3568606" y="5298988"/>
                  <a:pt x="3551058" y="5327704"/>
                  <a:pt x="3531162" y="5351646"/>
                </a:cubicBezTo>
                <a:cubicBezTo>
                  <a:pt x="3525081" y="5341788"/>
                  <a:pt x="3516645" y="5331308"/>
                  <a:pt x="3505846" y="5320203"/>
                </a:cubicBezTo>
                <a:cubicBezTo>
                  <a:pt x="3495050" y="5309100"/>
                  <a:pt x="3485218" y="5300003"/>
                  <a:pt x="3476352" y="5292916"/>
                </a:cubicBezTo>
                <a:cubicBezTo>
                  <a:pt x="3492167" y="5272996"/>
                  <a:pt x="3505945" y="5250288"/>
                  <a:pt x="3517696" y="5224790"/>
                </a:cubicBezTo>
                <a:cubicBezTo>
                  <a:pt x="3529447" y="5199293"/>
                  <a:pt x="3539534" y="5173056"/>
                  <a:pt x="3547963" y="5146086"/>
                </a:cubicBezTo>
                <a:cubicBezTo>
                  <a:pt x="3556391" y="5119114"/>
                  <a:pt x="3563531" y="5093457"/>
                  <a:pt x="3569381" y="5069118"/>
                </a:cubicBezTo>
                <a:lnTo>
                  <a:pt x="3615954" y="4866911"/>
                </a:lnTo>
                <a:cubicBezTo>
                  <a:pt x="3650647" y="4862930"/>
                  <a:pt x="3685386" y="4857595"/>
                  <a:pt x="3720173" y="4850913"/>
                </a:cubicBezTo>
                <a:cubicBezTo>
                  <a:pt x="3754961" y="4844228"/>
                  <a:pt x="3785958" y="4836819"/>
                  <a:pt x="3813168" y="4828680"/>
                </a:cubicBezTo>
                <a:close/>
                <a:moveTo>
                  <a:pt x="9682726" y="6149946"/>
                </a:moveTo>
                <a:cubicBezTo>
                  <a:pt x="9689778" y="6153386"/>
                  <a:pt x="9695575" y="6158419"/>
                  <a:pt x="9700117" y="6165044"/>
                </a:cubicBezTo>
                <a:cubicBezTo>
                  <a:pt x="9709202" y="6178294"/>
                  <a:pt x="9711535" y="6194870"/>
                  <a:pt x="9707114" y="6214771"/>
                </a:cubicBezTo>
                <a:cubicBezTo>
                  <a:pt x="9702911" y="6229788"/>
                  <a:pt x="9694969" y="6242140"/>
                  <a:pt x="9683289" y="6251823"/>
                </a:cubicBezTo>
                <a:cubicBezTo>
                  <a:pt x="9671607" y="6261508"/>
                  <a:pt x="9658126" y="6266518"/>
                  <a:pt x="9642845" y="6266852"/>
                </a:cubicBezTo>
                <a:cubicBezTo>
                  <a:pt x="9623484" y="6266355"/>
                  <a:pt x="9609346" y="6259452"/>
                  <a:pt x="9600435" y="6246144"/>
                </a:cubicBezTo>
                <a:cubicBezTo>
                  <a:pt x="9591520" y="6232835"/>
                  <a:pt x="9589421" y="6216097"/>
                  <a:pt x="9594137" y="6195931"/>
                </a:cubicBezTo>
                <a:cubicBezTo>
                  <a:pt x="9598035" y="6181181"/>
                  <a:pt x="9605738" y="6168992"/>
                  <a:pt x="9617247" y="6159365"/>
                </a:cubicBezTo>
                <a:cubicBezTo>
                  <a:pt x="9628755" y="6149738"/>
                  <a:pt x="9642275" y="6144750"/>
                  <a:pt x="9657801" y="6144406"/>
                </a:cubicBezTo>
                <a:cubicBezTo>
                  <a:pt x="9667365" y="6144659"/>
                  <a:pt x="9675673" y="6146506"/>
                  <a:pt x="9682726" y="6149946"/>
                </a:cubicBezTo>
                <a:close/>
                <a:moveTo>
                  <a:pt x="4064698" y="4825357"/>
                </a:moveTo>
                <a:lnTo>
                  <a:pt x="4107360" y="4898493"/>
                </a:lnTo>
                <a:cubicBezTo>
                  <a:pt x="4080847" y="4905926"/>
                  <a:pt x="4053398" y="4912252"/>
                  <a:pt x="4025014" y="4917470"/>
                </a:cubicBezTo>
                <a:cubicBezTo>
                  <a:pt x="3996630" y="4922686"/>
                  <a:pt x="3968486" y="4927073"/>
                  <a:pt x="3940589" y="4930629"/>
                </a:cubicBezTo>
                <a:lnTo>
                  <a:pt x="3918426" y="5004872"/>
                </a:lnTo>
                <a:lnTo>
                  <a:pt x="4082982" y="5004872"/>
                </a:lnTo>
                <a:lnTo>
                  <a:pt x="4063590" y="5082373"/>
                </a:lnTo>
                <a:lnTo>
                  <a:pt x="4020373" y="5082373"/>
                </a:lnTo>
                <a:lnTo>
                  <a:pt x="3955548" y="5342227"/>
                </a:lnTo>
                <a:lnTo>
                  <a:pt x="3875822" y="5342227"/>
                </a:lnTo>
                <a:lnTo>
                  <a:pt x="3940590" y="5082373"/>
                </a:lnTo>
                <a:lnTo>
                  <a:pt x="3896866" y="5086818"/>
                </a:lnTo>
                <a:cubicBezTo>
                  <a:pt x="3887784" y="5117333"/>
                  <a:pt x="3876030" y="5148679"/>
                  <a:pt x="3861607" y="5180861"/>
                </a:cubicBezTo>
                <a:cubicBezTo>
                  <a:pt x="3847183" y="5213040"/>
                  <a:pt x="3829190" y="5243679"/>
                  <a:pt x="3807627" y="5272778"/>
                </a:cubicBezTo>
                <a:cubicBezTo>
                  <a:pt x="3786065" y="5301875"/>
                  <a:pt x="3760032" y="5327057"/>
                  <a:pt x="3729531" y="5348323"/>
                </a:cubicBezTo>
                <a:cubicBezTo>
                  <a:pt x="3723512" y="5338696"/>
                  <a:pt x="3715309" y="5328167"/>
                  <a:pt x="3704926" y="5316739"/>
                </a:cubicBezTo>
                <a:cubicBezTo>
                  <a:pt x="3694542" y="5305314"/>
                  <a:pt x="3684821" y="5295893"/>
                  <a:pt x="3675761" y="5288484"/>
                </a:cubicBezTo>
                <a:cubicBezTo>
                  <a:pt x="3707638" y="5265541"/>
                  <a:pt x="3733672" y="5239340"/>
                  <a:pt x="3753859" y="5209882"/>
                </a:cubicBezTo>
                <a:cubicBezTo>
                  <a:pt x="3774046" y="5180422"/>
                  <a:pt x="3790016" y="5150165"/>
                  <a:pt x="3801769" y="5119107"/>
                </a:cubicBezTo>
                <a:cubicBezTo>
                  <a:pt x="3813521" y="5088049"/>
                  <a:pt x="3822681" y="5058652"/>
                  <a:pt x="3829247" y="5030912"/>
                </a:cubicBezTo>
                <a:lnTo>
                  <a:pt x="3866397" y="4868019"/>
                </a:lnTo>
                <a:cubicBezTo>
                  <a:pt x="3901614" y="4863715"/>
                  <a:pt x="3936665" y="4857782"/>
                  <a:pt x="3971551" y="4850219"/>
                </a:cubicBezTo>
                <a:cubicBezTo>
                  <a:pt x="4006442" y="4842660"/>
                  <a:pt x="4037489" y="4834371"/>
                  <a:pt x="4064698" y="4825357"/>
                </a:cubicBezTo>
                <a:close/>
                <a:moveTo>
                  <a:pt x="8628908" y="5846943"/>
                </a:moveTo>
                <a:lnTo>
                  <a:pt x="8454936" y="6259164"/>
                </a:lnTo>
                <a:lnTo>
                  <a:pt x="8330292" y="6259164"/>
                </a:lnTo>
                <a:lnTo>
                  <a:pt x="8339155" y="6075216"/>
                </a:lnTo>
                <a:cubicBezTo>
                  <a:pt x="8339662" y="6059345"/>
                  <a:pt x="8340585" y="6043300"/>
                  <a:pt x="8341925" y="6027083"/>
                </a:cubicBezTo>
                <a:cubicBezTo>
                  <a:pt x="8343263" y="6010864"/>
                  <a:pt x="8345294" y="5994957"/>
                  <a:pt x="8348018" y="5979363"/>
                </a:cubicBezTo>
                <a:lnTo>
                  <a:pt x="8341925" y="5988229"/>
                </a:lnTo>
                <a:cubicBezTo>
                  <a:pt x="8335541" y="6003823"/>
                  <a:pt x="8329055" y="6019730"/>
                  <a:pt x="8322465" y="6035947"/>
                </a:cubicBezTo>
                <a:cubicBezTo>
                  <a:pt x="8315875" y="6052164"/>
                  <a:pt x="8309251" y="6068209"/>
                  <a:pt x="8302591" y="6084082"/>
                </a:cubicBezTo>
                <a:lnTo>
                  <a:pt x="8222264" y="6259164"/>
                </a:lnTo>
                <a:lnTo>
                  <a:pt x="8099837" y="6259164"/>
                </a:lnTo>
                <a:lnTo>
                  <a:pt x="8126980" y="5846943"/>
                </a:lnTo>
                <a:lnTo>
                  <a:pt x="8227252" y="5846943"/>
                </a:lnTo>
                <a:lnTo>
                  <a:pt x="8206199" y="6034769"/>
                </a:lnTo>
                <a:lnTo>
                  <a:pt x="8189580" y="6165529"/>
                </a:lnTo>
                <a:lnTo>
                  <a:pt x="8194013" y="6161095"/>
                </a:lnTo>
                <a:cubicBezTo>
                  <a:pt x="8203199" y="6139163"/>
                  <a:pt x="8212525" y="6117233"/>
                  <a:pt x="8221988" y="6095301"/>
                </a:cubicBezTo>
                <a:cubicBezTo>
                  <a:pt x="8231452" y="6073369"/>
                  <a:pt x="8240779" y="6051715"/>
                  <a:pt x="8249965" y="6030338"/>
                </a:cubicBezTo>
                <a:lnTo>
                  <a:pt x="8338600" y="5846943"/>
                </a:lnTo>
                <a:lnTo>
                  <a:pt x="8421697" y="5846943"/>
                </a:lnTo>
                <a:lnTo>
                  <a:pt x="8416712" y="6039202"/>
                </a:lnTo>
                <a:cubicBezTo>
                  <a:pt x="8415604" y="6060303"/>
                  <a:pt x="8414218" y="6081818"/>
                  <a:pt x="8412557" y="6103750"/>
                </a:cubicBezTo>
                <a:cubicBezTo>
                  <a:pt x="8410895" y="6125683"/>
                  <a:pt x="8408956" y="6147753"/>
                  <a:pt x="8406741" y="6169961"/>
                </a:cubicBezTo>
                <a:lnTo>
                  <a:pt x="8413389" y="6161096"/>
                </a:lnTo>
                <a:cubicBezTo>
                  <a:pt x="8421467" y="6138921"/>
                  <a:pt x="8429545" y="6116921"/>
                  <a:pt x="8437624" y="6095093"/>
                </a:cubicBezTo>
                <a:cubicBezTo>
                  <a:pt x="8445702" y="6073264"/>
                  <a:pt x="8453504" y="6051679"/>
                  <a:pt x="8461029" y="6030338"/>
                </a:cubicBezTo>
                <a:lnTo>
                  <a:pt x="8533610" y="5846943"/>
                </a:lnTo>
                <a:close/>
                <a:moveTo>
                  <a:pt x="5944808" y="5184874"/>
                </a:moveTo>
                <a:cubicBezTo>
                  <a:pt x="5951861" y="5188314"/>
                  <a:pt x="5957658" y="5193347"/>
                  <a:pt x="5962201" y="5199972"/>
                </a:cubicBezTo>
                <a:cubicBezTo>
                  <a:pt x="5971286" y="5213222"/>
                  <a:pt x="5973618" y="5229798"/>
                  <a:pt x="5969198" y="5249699"/>
                </a:cubicBezTo>
                <a:cubicBezTo>
                  <a:pt x="5964994" y="5264717"/>
                  <a:pt x="5957051" y="5277068"/>
                  <a:pt x="5945373" y="5286751"/>
                </a:cubicBezTo>
                <a:cubicBezTo>
                  <a:pt x="5933691" y="5296436"/>
                  <a:pt x="5920208" y="5301446"/>
                  <a:pt x="5904927" y="5301780"/>
                </a:cubicBezTo>
                <a:cubicBezTo>
                  <a:pt x="5885566" y="5301283"/>
                  <a:pt x="5871429" y="5294381"/>
                  <a:pt x="5862518" y="5281072"/>
                </a:cubicBezTo>
                <a:cubicBezTo>
                  <a:pt x="5853602" y="5267763"/>
                  <a:pt x="5851504" y="5251025"/>
                  <a:pt x="5856221" y="5230860"/>
                </a:cubicBezTo>
                <a:cubicBezTo>
                  <a:pt x="5860117" y="5216109"/>
                  <a:pt x="5867820" y="5203921"/>
                  <a:pt x="5879330" y="5194293"/>
                </a:cubicBezTo>
                <a:cubicBezTo>
                  <a:pt x="5890838" y="5184666"/>
                  <a:pt x="5904358" y="5179678"/>
                  <a:pt x="5919885" y="5179334"/>
                </a:cubicBezTo>
                <a:cubicBezTo>
                  <a:pt x="5929447" y="5179587"/>
                  <a:pt x="5937757" y="5181435"/>
                  <a:pt x="5944808" y="5184874"/>
                </a:cubicBezTo>
                <a:close/>
                <a:moveTo>
                  <a:pt x="4890990" y="4881871"/>
                </a:moveTo>
                <a:lnTo>
                  <a:pt x="4717018" y="5294092"/>
                </a:lnTo>
                <a:lnTo>
                  <a:pt x="4592374" y="5294092"/>
                </a:lnTo>
                <a:lnTo>
                  <a:pt x="4601237" y="5110144"/>
                </a:lnTo>
                <a:cubicBezTo>
                  <a:pt x="4601744" y="5094274"/>
                  <a:pt x="4602667" y="5078229"/>
                  <a:pt x="4604007" y="5062011"/>
                </a:cubicBezTo>
                <a:cubicBezTo>
                  <a:pt x="4605345" y="5045792"/>
                  <a:pt x="4607377" y="5029885"/>
                  <a:pt x="4610101" y="5014291"/>
                </a:cubicBezTo>
                <a:lnTo>
                  <a:pt x="4604009" y="5023157"/>
                </a:lnTo>
                <a:cubicBezTo>
                  <a:pt x="4597624" y="5038751"/>
                  <a:pt x="4591138" y="5054658"/>
                  <a:pt x="4584548" y="5070875"/>
                </a:cubicBezTo>
                <a:cubicBezTo>
                  <a:pt x="4577959" y="5087092"/>
                  <a:pt x="4571335" y="5103138"/>
                  <a:pt x="4564673" y="5119010"/>
                </a:cubicBezTo>
                <a:lnTo>
                  <a:pt x="4484346" y="5294092"/>
                </a:lnTo>
                <a:lnTo>
                  <a:pt x="4361919" y="5294092"/>
                </a:lnTo>
                <a:lnTo>
                  <a:pt x="4389063" y="4881871"/>
                </a:lnTo>
                <a:lnTo>
                  <a:pt x="4489334" y="4881871"/>
                </a:lnTo>
                <a:lnTo>
                  <a:pt x="4468283" y="5069697"/>
                </a:lnTo>
                <a:lnTo>
                  <a:pt x="4451662" y="5200457"/>
                </a:lnTo>
                <a:lnTo>
                  <a:pt x="4456095" y="5196024"/>
                </a:lnTo>
                <a:cubicBezTo>
                  <a:pt x="4465281" y="5174091"/>
                  <a:pt x="4474607" y="5152161"/>
                  <a:pt x="4484070" y="5130229"/>
                </a:cubicBezTo>
                <a:cubicBezTo>
                  <a:pt x="4493536" y="5108297"/>
                  <a:pt x="4502862" y="5086644"/>
                  <a:pt x="4512047" y="5065266"/>
                </a:cubicBezTo>
                <a:lnTo>
                  <a:pt x="4600682" y="4881871"/>
                </a:lnTo>
                <a:lnTo>
                  <a:pt x="4683779" y="4881871"/>
                </a:lnTo>
                <a:lnTo>
                  <a:pt x="4678793" y="5074130"/>
                </a:lnTo>
                <a:cubicBezTo>
                  <a:pt x="4677687" y="5095231"/>
                  <a:pt x="4676300" y="5116746"/>
                  <a:pt x="4674639" y="5138678"/>
                </a:cubicBezTo>
                <a:cubicBezTo>
                  <a:pt x="4672977" y="5160611"/>
                  <a:pt x="4671039" y="5182681"/>
                  <a:pt x="4668824" y="5204890"/>
                </a:cubicBezTo>
                <a:lnTo>
                  <a:pt x="4675471" y="5196024"/>
                </a:lnTo>
                <a:cubicBezTo>
                  <a:pt x="4683550" y="5173849"/>
                  <a:pt x="4691629" y="5151849"/>
                  <a:pt x="4699706" y="5130021"/>
                </a:cubicBezTo>
                <a:cubicBezTo>
                  <a:pt x="4707784" y="5108193"/>
                  <a:pt x="4715587" y="5086607"/>
                  <a:pt x="4723112" y="5065267"/>
                </a:cubicBezTo>
                <a:lnTo>
                  <a:pt x="4795693" y="4881871"/>
                </a:lnTo>
                <a:close/>
                <a:moveTo>
                  <a:pt x="2206887" y="4219802"/>
                </a:moveTo>
                <a:cubicBezTo>
                  <a:pt x="2213939" y="4223242"/>
                  <a:pt x="2219736" y="4228274"/>
                  <a:pt x="2224278" y="4234899"/>
                </a:cubicBezTo>
                <a:cubicBezTo>
                  <a:pt x="2233364" y="4248150"/>
                  <a:pt x="2235696" y="4264726"/>
                  <a:pt x="2231276" y="4284627"/>
                </a:cubicBezTo>
                <a:cubicBezTo>
                  <a:pt x="2227073" y="4299644"/>
                  <a:pt x="2219130" y="4311996"/>
                  <a:pt x="2207450" y="4321678"/>
                </a:cubicBezTo>
                <a:cubicBezTo>
                  <a:pt x="2195768" y="4331364"/>
                  <a:pt x="2182287" y="4336373"/>
                  <a:pt x="2167006" y="4336708"/>
                </a:cubicBezTo>
                <a:cubicBezTo>
                  <a:pt x="2147645" y="4336211"/>
                  <a:pt x="2133508" y="4329308"/>
                  <a:pt x="2124596" y="4315999"/>
                </a:cubicBezTo>
                <a:cubicBezTo>
                  <a:pt x="2115681" y="4302691"/>
                  <a:pt x="2113582" y="4285953"/>
                  <a:pt x="2118299" y="4265787"/>
                </a:cubicBezTo>
                <a:cubicBezTo>
                  <a:pt x="2122196" y="4251036"/>
                  <a:pt x="2129899" y="4238848"/>
                  <a:pt x="2141409" y="4229220"/>
                </a:cubicBezTo>
                <a:cubicBezTo>
                  <a:pt x="2152917" y="4219594"/>
                  <a:pt x="2166436" y="4214606"/>
                  <a:pt x="2181963" y="4214262"/>
                </a:cubicBezTo>
                <a:cubicBezTo>
                  <a:pt x="2191527" y="4214515"/>
                  <a:pt x="2199835" y="4216362"/>
                  <a:pt x="2206887" y="4219802"/>
                </a:cubicBezTo>
                <a:close/>
                <a:moveTo>
                  <a:pt x="9136799" y="5846943"/>
                </a:moveTo>
                <a:lnTo>
                  <a:pt x="8962827" y="6259164"/>
                </a:lnTo>
                <a:lnTo>
                  <a:pt x="8838182" y="6259164"/>
                </a:lnTo>
                <a:lnTo>
                  <a:pt x="8847045" y="6075216"/>
                </a:lnTo>
                <a:cubicBezTo>
                  <a:pt x="8847552" y="6059345"/>
                  <a:pt x="8848476" y="6043300"/>
                  <a:pt x="8849816" y="6027083"/>
                </a:cubicBezTo>
                <a:cubicBezTo>
                  <a:pt x="8851154" y="6010864"/>
                  <a:pt x="8853184" y="5994957"/>
                  <a:pt x="8855910" y="5979363"/>
                </a:cubicBezTo>
                <a:lnTo>
                  <a:pt x="8849816" y="5988229"/>
                </a:lnTo>
                <a:cubicBezTo>
                  <a:pt x="8843431" y="6003823"/>
                  <a:pt x="8836945" y="6019730"/>
                  <a:pt x="8830355" y="6035947"/>
                </a:cubicBezTo>
                <a:cubicBezTo>
                  <a:pt x="8823765" y="6052164"/>
                  <a:pt x="8817141" y="6068209"/>
                  <a:pt x="8810483" y="6084082"/>
                </a:cubicBezTo>
                <a:lnTo>
                  <a:pt x="8730157" y="6259164"/>
                </a:lnTo>
                <a:lnTo>
                  <a:pt x="8607728" y="6259164"/>
                </a:lnTo>
                <a:lnTo>
                  <a:pt x="8634870" y="5846943"/>
                </a:lnTo>
                <a:lnTo>
                  <a:pt x="8735142" y="5846943"/>
                </a:lnTo>
                <a:lnTo>
                  <a:pt x="8714090" y="6034769"/>
                </a:lnTo>
                <a:lnTo>
                  <a:pt x="8697470" y="6165528"/>
                </a:lnTo>
                <a:lnTo>
                  <a:pt x="8701903" y="6161096"/>
                </a:lnTo>
                <a:cubicBezTo>
                  <a:pt x="8711090" y="6139164"/>
                  <a:pt x="8720416" y="6117234"/>
                  <a:pt x="8729878" y="6095301"/>
                </a:cubicBezTo>
                <a:cubicBezTo>
                  <a:pt x="8739343" y="6073369"/>
                  <a:pt x="8748667" y="6051715"/>
                  <a:pt x="8757855" y="6030338"/>
                </a:cubicBezTo>
                <a:lnTo>
                  <a:pt x="8846491" y="5846943"/>
                </a:lnTo>
                <a:lnTo>
                  <a:pt x="8929588" y="5846943"/>
                </a:lnTo>
                <a:lnTo>
                  <a:pt x="8924602" y="6039202"/>
                </a:lnTo>
                <a:cubicBezTo>
                  <a:pt x="8923495" y="6060303"/>
                  <a:pt x="8922108" y="6081818"/>
                  <a:pt x="8920448" y="6103750"/>
                </a:cubicBezTo>
                <a:cubicBezTo>
                  <a:pt x="8918785" y="6125682"/>
                  <a:pt x="8916846" y="6147753"/>
                  <a:pt x="8914631" y="6169961"/>
                </a:cubicBezTo>
                <a:lnTo>
                  <a:pt x="8921277" y="6161095"/>
                </a:lnTo>
                <a:cubicBezTo>
                  <a:pt x="8929357" y="6138921"/>
                  <a:pt x="8937435" y="6116921"/>
                  <a:pt x="8945513" y="6095093"/>
                </a:cubicBezTo>
                <a:cubicBezTo>
                  <a:pt x="8953592" y="6073265"/>
                  <a:pt x="8961395" y="6051679"/>
                  <a:pt x="8968919" y="6030338"/>
                </a:cubicBezTo>
                <a:lnTo>
                  <a:pt x="9041500" y="5846943"/>
                </a:lnTo>
                <a:close/>
                <a:moveTo>
                  <a:pt x="1153070" y="3916799"/>
                </a:moveTo>
                <a:lnTo>
                  <a:pt x="979097" y="4329020"/>
                </a:lnTo>
                <a:lnTo>
                  <a:pt x="854453" y="4329019"/>
                </a:lnTo>
                <a:lnTo>
                  <a:pt x="863317" y="4145072"/>
                </a:lnTo>
                <a:cubicBezTo>
                  <a:pt x="863823" y="4129201"/>
                  <a:pt x="864747" y="4113156"/>
                  <a:pt x="866087" y="4096939"/>
                </a:cubicBezTo>
                <a:cubicBezTo>
                  <a:pt x="867426" y="4080720"/>
                  <a:pt x="869456" y="4064813"/>
                  <a:pt x="872180" y="4049218"/>
                </a:cubicBezTo>
                <a:lnTo>
                  <a:pt x="866087" y="4058084"/>
                </a:lnTo>
                <a:cubicBezTo>
                  <a:pt x="859703" y="4073679"/>
                  <a:pt x="853217" y="4089586"/>
                  <a:pt x="846627" y="4105802"/>
                </a:cubicBezTo>
                <a:cubicBezTo>
                  <a:pt x="840037" y="4122020"/>
                  <a:pt x="833414" y="4138065"/>
                  <a:pt x="826752" y="4153938"/>
                </a:cubicBezTo>
                <a:lnTo>
                  <a:pt x="746425" y="4329020"/>
                </a:lnTo>
                <a:lnTo>
                  <a:pt x="623999" y="4329020"/>
                </a:lnTo>
                <a:lnTo>
                  <a:pt x="651142" y="3916799"/>
                </a:lnTo>
                <a:lnTo>
                  <a:pt x="751413" y="3916799"/>
                </a:lnTo>
                <a:lnTo>
                  <a:pt x="730361" y="4104625"/>
                </a:lnTo>
                <a:lnTo>
                  <a:pt x="713741" y="4235384"/>
                </a:lnTo>
                <a:lnTo>
                  <a:pt x="718176" y="4230951"/>
                </a:lnTo>
                <a:cubicBezTo>
                  <a:pt x="727361" y="4209019"/>
                  <a:pt x="736686" y="4187089"/>
                  <a:pt x="746149" y="4165157"/>
                </a:cubicBezTo>
                <a:cubicBezTo>
                  <a:pt x="755614" y="4143225"/>
                  <a:pt x="764940" y="4121571"/>
                  <a:pt x="774126" y="4100194"/>
                </a:cubicBezTo>
                <a:lnTo>
                  <a:pt x="862762" y="3916799"/>
                </a:lnTo>
                <a:lnTo>
                  <a:pt x="945858" y="3916798"/>
                </a:lnTo>
                <a:lnTo>
                  <a:pt x="940874" y="4109058"/>
                </a:lnTo>
                <a:cubicBezTo>
                  <a:pt x="939765" y="4130159"/>
                  <a:pt x="938379" y="4151674"/>
                  <a:pt x="936720" y="4173606"/>
                </a:cubicBezTo>
                <a:cubicBezTo>
                  <a:pt x="935056" y="4195538"/>
                  <a:pt x="933117" y="4217609"/>
                  <a:pt x="930902" y="4239817"/>
                </a:cubicBezTo>
                <a:lnTo>
                  <a:pt x="937550" y="4230951"/>
                </a:lnTo>
                <a:cubicBezTo>
                  <a:pt x="945629" y="4208777"/>
                  <a:pt x="953707" y="4186777"/>
                  <a:pt x="961785" y="4164949"/>
                </a:cubicBezTo>
                <a:cubicBezTo>
                  <a:pt x="969864" y="4143120"/>
                  <a:pt x="977665" y="4121535"/>
                  <a:pt x="985190" y="4100194"/>
                </a:cubicBezTo>
                <a:lnTo>
                  <a:pt x="1057772" y="3916799"/>
                </a:lnTo>
                <a:close/>
                <a:moveTo>
                  <a:pt x="5398882" y="4881871"/>
                </a:moveTo>
                <a:lnTo>
                  <a:pt x="5224909" y="5294092"/>
                </a:lnTo>
                <a:lnTo>
                  <a:pt x="5100264" y="5294092"/>
                </a:lnTo>
                <a:lnTo>
                  <a:pt x="5109128" y="5110144"/>
                </a:lnTo>
                <a:cubicBezTo>
                  <a:pt x="5109635" y="5094274"/>
                  <a:pt x="5110559" y="5078228"/>
                  <a:pt x="5111899" y="5062011"/>
                </a:cubicBezTo>
                <a:cubicBezTo>
                  <a:pt x="5113237" y="5045792"/>
                  <a:pt x="5115268" y="5029885"/>
                  <a:pt x="5117992" y="5014291"/>
                </a:cubicBezTo>
                <a:lnTo>
                  <a:pt x="5111898" y="5023157"/>
                </a:lnTo>
                <a:cubicBezTo>
                  <a:pt x="5105515" y="5038751"/>
                  <a:pt x="5099029" y="5054658"/>
                  <a:pt x="5092440" y="5070875"/>
                </a:cubicBezTo>
                <a:cubicBezTo>
                  <a:pt x="5085849" y="5087092"/>
                  <a:pt x="5079224" y="5103137"/>
                  <a:pt x="5072566" y="5119010"/>
                </a:cubicBezTo>
                <a:lnTo>
                  <a:pt x="4992240" y="5294092"/>
                </a:lnTo>
                <a:lnTo>
                  <a:pt x="4869809" y="5294092"/>
                </a:lnTo>
                <a:lnTo>
                  <a:pt x="4896953" y="4881871"/>
                </a:lnTo>
                <a:lnTo>
                  <a:pt x="4997224" y="4881871"/>
                </a:lnTo>
                <a:lnTo>
                  <a:pt x="4976172" y="5069697"/>
                </a:lnTo>
                <a:lnTo>
                  <a:pt x="4959553" y="5200457"/>
                </a:lnTo>
                <a:lnTo>
                  <a:pt x="4963987" y="5196024"/>
                </a:lnTo>
                <a:cubicBezTo>
                  <a:pt x="4973172" y="5174092"/>
                  <a:pt x="4982498" y="5152162"/>
                  <a:pt x="4991960" y="5130230"/>
                </a:cubicBezTo>
                <a:cubicBezTo>
                  <a:pt x="5001425" y="5108297"/>
                  <a:pt x="5010750" y="5086644"/>
                  <a:pt x="5019938" y="5065267"/>
                </a:cubicBezTo>
                <a:lnTo>
                  <a:pt x="5108573" y="4881871"/>
                </a:lnTo>
                <a:lnTo>
                  <a:pt x="5191671" y="4881871"/>
                </a:lnTo>
                <a:lnTo>
                  <a:pt x="5186685" y="5074130"/>
                </a:lnTo>
                <a:cubicBezTo>
                  <a:pt x="5185578" y="5095231"/>
                  <a:pt x="5184191" y="5116746"/>
                  <a:pt x="5182530" y="5138679"/>
                </a:cubicBezTo>
                <a:cubicBezTo>
                  <a:pt x="5180868" y="5160611"/>
                  <a:pt x="5178928" y="5182681"/>
                  <a:pt x="5176713" y="5204890"/>
                </a:cubicBezTo>
                <a:lnTo>
                  <a:pt x="5183359" y="5196024"/>
                </a:lnTo>
                <a:cubicBezTo>
                  <a:pt x="5191439" y="5173849"/>
                  <a:pt x="5199518" y="5151849"/>
                  <a:pt x="5207597" y="5130021"/>
                </a:cubicBezTo>
                <a:cubicBezTo>
                  <a:pt x="5215675" y="5108193"/>
                  <a:pt x="5223477" y="5086607"/>
                  <a:pt x="5231003" y="5065267"/>
                </a:cubicBezTo>
                <a:lnTo>
                  <a:pt x="5303584" y="4881871"/>
                </a:lnTo>
                <a:close/>
                <a:moveTo>
                  <a:pt x="9644689" y="5846943"/>
                </a:moveTo>
                <a:lnTo>
                  <a:pt x="9470717" y="6259164"/>
                </a:lnTo>
                <a:lnTo>
                  <a:pt x="9346072" y="6259164"/>
                </a:lnTo>
                <a:lnTo>
                  <a:pt x="9354936" y="6075216"/>
                </a:lnTo>
                <a:cubicBezTo>
                  <a:pt x="9355443" y="6059345"/>
                  <a:pt x="9356366" y="6043300"/>
                  <a:pt x="9357706" y="6027083"/>
                </a:cubicBezTo>
                <a:cubicBezTo>
                  <a:pt x="9359044" y="6010864"/>
                  <a:pt x="9361075" y="5994957"/>
                  <a:pt x="9363799" y="5979363"/>
                </a:cubicBezTo>
                <a:lnTo>
                  <a:pt x="9357706" y="5988229"/>
                </a:lnTo>
                <a:cubicBezTo>
                  <a:pt x="9351322" y="6003823"/>
                  <a:pt x="9344836" y="6019730"/>
                  <a:pt x="9338246" y="6035947"/>
                </a:cubicBezTo>
                <a:cubicBezTo>
                  <a:pt x="9331656" y="6052164"/>
                  <a:pt x="9325032" y="6068209"/>
                  <a:pt x="9318372" y="6084082"/>
                </a:cubicBezTo>
                <a:lnTo>
                  <a:pt x="9238047" y="6259164"/>
                </a:lnTo>
                <a:lnTo>
                  <a:pt x="9115617" y="6259164"/>
                </a:lnTo>
                <a:lnTo>
                  <a:pt x="9142761" y="5846943"/>
                </a:lnTo>
                <a:lnTo>
                  <a:pt x="9243033" y="5846943"/>
                </a:lnTo>
                <a:lnTo>
                  <a:pt x="9221981" y="6034769"/>
                </a:lnTo>
                <a:lnTo>
                  <a:pt x="9205361" y="6165528"/>
                </a:lnTo>
                <a:lnTo>
                  <a:pt x="9209794" y="6161096"/>
                </a:lnTo>
                <a:cubicBezTo>
                  <a:pt x="9218979" y="6139163"/>
                  <a:pt x="9228306" y="6117233"/>
                  <a:pt x="9237768" y="6095301"/>
                </a:cubicBezTo>
                <a:cubicBezTo>
                  <a:pt x="9247233" y="6073369"/>
                  <a:pt x="9256559" y="6051716"/>
                  <a:pt x="9265745" y="6030338"/>
                </a:cubicBezTo>
                <a:lnTo>
                  <a:pt x="9354381" y="5846943"/>
                </a:lnTo>
                <a:lnTo>
                  <a:pt x="9437478" y="5846943"/>
                </a:lnTo>
                <a:lnTo>
                  <a:pt x="9432493" y="6039202"/>
                </a:lnTo>
                <a:cubicBezTo>
                  <a:pt x="9431385" y="6060303"/>
                  <a:pt x="9430000" y="6081818"/>
                  <a:pt x="9428338" y="6103750"/>
                </a:cubicBezTo>
                <a:cubicBezTo>
                  <a:pt x="9426676" y="6125683"/>
                  <a:pt x="9424736" y="6147753"/>
                  <a:pt x="9422521" y="6169962"/>
                </a:cubicBezTo>
                <a:lnTo>
                  <a:pt x="9429169" y="6161095"/>
                </a:lnTo>
                <a:cubicBezTo>
                  <a:pt x="9437248" y="6138921"/>
                  <a:pt x="9445326" y="6116921"/>
                  <a:pt x="9453405" y="6095093"/>
                </a:cubicBezTo>
                <a:cubicBezTo>
                  <a:pt x="9461485" y="6073265"/>
                  <a:pt x="9469285" y="6051679"/>
                  <a:pt x="9476810" y="6030338"/>
                </a:cubicBezTo>
                <a:lnTo>
                  <a:pt x="9549391" y="5846943"/>
                </a:lnTo>
                <a:close/>
                <a:moveTo>
                  <a:pt x="1660961" y="3916798"/>
                </a:moveTo>
                <a:lnTo>
                  <a:pt x="1486989" y="4329020"/>
                </a:lnTo>
                <a:lnTo>
                  <a:pt x="1362344" y="4329020"/>
                </a:lnTo>
                <a:lnTo>
                  <a:pt x="1371206" y="4145071"/>
                </a:lnTo>
                <a:cubicBezTo>
                  <a:pt x="1371713" y="4129201"/>
                  <a:pt x="1372637" y="4113156"/>
                  <a:pt x="1373977" y="4096939"/>
                </a:cubicBezTo>
                <a:cubicBezTo>
                  <a:pt x="1375315" y="4080719"/>
                  <a:pt x="1377346" y="4064813"/>
                  <a:pt x="1380071" y="4049218"/>
                </a:cubicBezTo>
                <a:lnTo>
                  <a:pt x="1373977" y="4058084"/>
                </a:lnTo>
                <a:cubicBezTo>
                  <a:pt x="1367594" y="4073679"/>
                  <a:pt x="1361107" y="4089585"/>
                  <a:pt x="1354517" y="4105803"/>
                </a:cubicBezTo>
                <a:cubicBezTo>
                  <a:pt x="1347927" y="4122020"/>
                  <a:pt x="1341304" y="4138065"/>
                  <a:pt x="1334645" y="4153938"/>
                </a:cubicBezTo>
                <a:lnTo>
                  <a:pt x="1254319" y="4329020"/>
                </a:lnTo>
                <a:lnTo>
                  <a:pt x="1131889" y="4329020"/>
                </a:lnTo>
                <a:lnTo>
                  <a:pt x="1159032" y="3916799"/>
                </a:lnTo>
                <a:lnTo>
                  <a:pt x="1259304" y="3916799"/>
                </a:lnTo>
                <a:lnTo>
                  <a:pt x="1238251" y="4104625"/>
                </a:lnTo>
                <a:lnTo>
                  <a:pt x="1221632" y="4235384"/>
                </a:lnTo>
                <a:lnTo>
                  <a:pt x="1226065" y="4230951"/>
                </a:lnTo>
                <a:cubicBezTo>
                  <a:pt x="1235251" y="4209019"/>
                  <a:pt x="1244577" y="4187089"/>
                  <a:pt x="1254040" y="4165157"/>
                </a:cubicBezTo>
                <a:cubicBezTo>
                  <a:pt x="1263504" y="4143224"/>
                  <a:pt x="1272829" y="4121571"/>
                  <a:pt x="1282016" y="4100194"/>
                </a:cubicBezTo>
                <a:lnTo>
                  <a:pt x="1370652" y="3916799"/>
                </a:lnTo>
                <a:lnTo>
                  <a:pt x="1453749" y="3916799"/>
                </a:lnTo>
                <a:lnTo>
                  <a:pt x="1448763" y="4109058"/>
                </a:lnTo>
                <a:cubicBezTo>
                  <a:pt x="1447656" y="4130158"/>
                  <a:pt x="1446270" y="4151674"/>
                  <a:pt x="1444609" y="4173606"/>
                </a:cubicBezTo>
                <a:cubicBezTo>
                  <a:pt x="1442947" y="4195538"/>
                  <a:pt x="1441007" y="4217608"/>
                  <a:pt x="1438792" y="4239817"/>
                </a:cubicBezTo>
                <a:lnTo>
                  <a:pt x="1445438" y="4230951"/>
                </a:lnTo>
                <a:cubicBezTo>
                  <a:pt x="1453520" y="4208777"/>
                  <a:pt x="1461597" y="4186776"/>
                  <a:pt x="1469675" y="4164949"/>
                </a:cubicBezTo>
                <a:cubicBezTo>
                  <a:pt x="1477754" y="4143121"/>
                  <a:pt x="1485556" y="4121535"/>
                  <a:pt x="1493081" y="4100194"/>
                </a:cubicBezTo>
                <a:lnTo>
                  <a:pt x="1565661" y="3916798"/>
                </a:lnTo>
                <a:close/>
                <a:moveTo>
                  <a:pt x="5906773" y="4881871"/>
                </a:moveTo>
                <a:lnTo>
                  <a:pt x="5732801" y="5294092"/>
                </a:lnTo>
                <a:lnTo>
                  <a:pt x="5608155" y="5294092"/>
                </a:lnTo>
                <a:lnTo>
                  <a:pt x="5617020" y="5110144"/>
                </a:lnTo>
                <a:cubicBezTo>
                  <a:pt x="5617525" y="5094273"/>
                  <a:pt x="5618449" y="5078228"/>
                  <a:pt x="5619790" y="5062011"/>
                </a:cubicBezTo>
                <a:cubicBezTo>
                  <a:pt x="5621127" y="5045792"/>
                  <a:pt x="5623158" y="5029885"/>
                  <a:pt x="5625882" y="5014291"/>
                </a:cubicBezTo>
                <a:lnTo>
                  <a:pt x="5619788" y="5023157"/>
                </a:lnTo>
                <a:cubicBezTo>
                  <a:pt x="5613405" y="5038751"/>
                  <a:pt x="5606918" y="5054658"/>
                  <a:pt x="5600328" y="5070875"/>
                </a:cubicBezTo>
                <a:cubicBezTo>
                  <a:pt x="5593738" y="5087092"/>
                  <a:pt x="5587114" y="5103137"/>
                  <a:pt x="5580455" y="5119010"/>
                </a:cubicBezTo>
                <a:lnTo>
                  <a:pt x="5500130" y="5294092"/>
                </a:lnTo>
                <a:lnTo>
                  <a:pt x="5377701" y="5294092"/>
                </a:lnTo>
                <a:lnTo>
                  <a:pt x="5404845" y="4881871"/>
                </a:lnTo>
                <a:lnTo>
                  <a:pt x="5505116" y="4881871"/>
                </a:lnTo>
                <a:lnTo>
                  <a:pt x="5484063" y="5069697"/>
                </a:lnTo>
                <a:lnTo>
                  <a:pt x="5467445" y="5200457"/>
                </a:lnTo>
                <a:lnTo>
                  <a:pt x="5471877" y="5196024"/>
                </a:lnTo>
                <a:cubicBezTo>
                  <a:pt x="5481063" y="5174092"/>
                  <a:pt x="5490389" y="5152162"/>
                  <a:pt x="5499852" y="5130230"/>
                </a:cubicBezTo>
                <a:cubicBezTo>
                  <a:pt x="5509317" y="5108298"/>
                  <a:pt x="5518642" y="5086644"/>
                  <a:pt x="5527828" y="5065267"/>
                </a:cubicBezTo>
                <a:lnTo>
                  <a:pt x="5616465" y="4881871"/>
                </a:lnTo>
                <a:lnTo>
                  <a:pt x="5699562" y="4881871"/>
                </a:lnTo>
                <a:lnTo>
                  <a:pt x="5694575" y="5074130"/>
                </a:lnTo>
                <a:cubicBezTo>
                  <a:pt x="5693467" y="5095231"/>
                  <a:pt x="5692082" y="5116747"/>
                  <a:pt x="5690420" y="5138679"/>
                </a:cubicBezTo>
                <a:cubicBezTo>
                  <a:pt x="5688758" y="5160611"/>
                  <a:pt x="5686819" y="5182681"/>
                  <a:pt x="5684604" y="5204890"/>
                </a:cubicBezTo>
                <a:lnTo>
                  <a:pt x="5691253" y="5196024"/>
                </a:lnTo>
                <a:cubicBezTo>
                  <a:pt x="5699330" y="5173849"/>
                  <a:pt x="5707409" y="5151849"/>
                  <a:pt x="5715488" y="5130021"/>
                </a:cubicBezTo>
                <a:cubicBezTo>
                  <a:pt x="5723569" y="5108193"/>
                  <a:pt x="5731368" y="5086608"/>
                  <a:pt x="5738892" y="5065266"/>
                </a:cubicBezTo>
                <a:lnTo>
                  <a:pt x="5811474" y="4881871"/>
                </a:lnTo>
                <a:close/>
                <a:moveTo>
                  <a:pt x="10202630" y="5846943"/>
                </a:moveTo>
                <a:lnTo>
                  <a:pt x="10035302" y="6012034"/>
                </a:lnTo>
                <a:lnTo>
                  <a:pt x="10120074" y="6259104"/>
                </a:lnTo>
                <a:lnTo>
                  <a:pt x="10014248" y="6259104"/>
                </a:lnTo>
                <a:lnTo>
                  <a:pt x="9961058" y="6090143"/>
                </a:lnTo>
                <a:lnTo>
                  <a:pt x="9899557" y="6151080"/>
                </a:lnTo>
                <a:lnTo>
                  <a:pt x="9871299" y="6259103"/>
                </a:lnTo>
                <a:lnTo>
                  <a:pt x="9772193" y="6259104"/>
                </a:lnTo>
                <a:lnTo>
                  <a:pt x="9874625" y="5846943"/>
                </a:lnTo>
                <a:lnTo>
                  <a:pt x="9973802" y="5846943"/>
                </a:lnTo>
                <a:lnTo>
                  <a:pt x="9933354" y="6009819"/>
                </a:lnTo>
                <a:lnTo>
                  <a:pt x="10090710" y="5846943"/>
                </a:lnTo>
                <a:close/>
                <a:moveTo>
                  <a:pt x="11598856" y="6149946"/>
                </a:moveTo>
                <a:cubicBezTo>
                  <a:pt x="11605910" y="6153386"/>
                  <a:pt x="11611706" y="6158418"/>
                  <a:pt x="11616250" y="6165044"/>
                </a:cubicBezTo>
                <a:cubicBezTo>
                  <a:pt x="11625334" y="6178294"/>
                  <a:pt x="11627666" y="6194870"/>
                  <a:pt x="11623244" y="6214771"/>
                </a:cubicBezTo>
                <a:cubicBezTo>
                  <a:pt x="11619042" y="6229788"/>
                  <a:pt x="11611102" y="6242140"/>
                  <a:pt x="11599422" y="6251823"/>
                </a:cubicBezTo>
                <a:cubicBezTo>
                  <a:pt x="11587738" y="6261508"/>
                  <a:pt x="11574258" y="6266518"/>
                  <a:pt x="11558976" y="6266852"/>
                </a:cubicBezTo>
                <a:cubicBezTo>
                  <a:pt x="11539616" y="6266355"/>
                  <a:pt x="11525478" y="6259452"/>
                  <a:pt x="11516564" y="6246143"/>
                </a:cubicBezTo>
                <a:cubicBezTo>
                  <a:pt x="11507652" y="6232835"/>
                  <a:pt x="11505554" y="6216097"/>
                  <a:pt x="11510270" y="6195932"/>
                </a:cubicBezTo>
                <a:cubicBezTo>
                  <a:pt x="11514166" y="6181181"/>
                  <a:pt x="11521870" y="6168992"/>
                  <a:pt x="11533378" y="6159365"/>
                </a:cubicBezTo>
                <a:cubicBezTo>
                  <a:pt x="11544888" y="6149738"/>
                  <a:pt x="11558406" y="6144750"/>
                  <a:pt x="11573934" y="6144406"/>
                </a:cubicBezTo>
                <a:cubicBezTo>
                  <a:pt x="11583496" y="6144659"/>
                  <a:pt x="11591804" y="6146506"/>
                  <a:pt x="11598856" y="6149946"/>
                </a:cubicBezTo>
                <a:close/>
                <a:moveTo>
                  <a:pt x="2168850" y="3916798"/>
                </a:moveTo>
                <a:lnTo>
                  <a:pt x="1994879" y="4329020"/>
                </a:lnTo>
                <a:lnTo>
                  <a:pt x="1870234" y="4329020"/>
                </a:lnTo>
                <a:lnTo>
                  <a:pt x="1879097" y="4145071"/>
                </a:lnTo>
                <a:cubicBezTo>
                  <a:pt x="1879604" y="4129201"/>
                  <a:pt x="1880529" y="4113156"/>
                  <a:pt x="1881868" y="4096939"/>
                </a:cubicBezTo>
                <a:cubicBezTo>
                  <a:pt x="1883205" y="4080720"/>
                  <a:pt x="1885236" y="4064812"/>
                  <a:pt x="1887961" y="4049218"/>
                </a:cubicBezTo>
                <a:lnTo>
                  <a:pt x="1881867" y="4058085"/>
                </a:lnTo>
                <a:cubicBezTo>
                  <a:pt x="1875483" y="4073679"/>
                  <a:pt x="1868997" y="4089585"/>
                  <a:pt x="1862407" y="4105802"/>
                </a:cubicBezTo>
                <a:cubicBezTo>
                  <a:pt x="1855817" y="4122020"/>
                  <a:pt x="1849193" y="4138065"/>
                  <a:pt x="1842533" y="4153937"/>
                </a:cubicBezTo>
                <a:lnTo>
                  <a:pt x="1762208" y="4329020"/>
                </a:lnTo>
                <a:lnTo>
                  <a:pt x="1639779" y="4329020"/>
                </a:lnTo>
                <a:lnTo>
                  <a:pt x="1666922" y="3916798"/>
                </a:lnTo>
                <a:lnTo>
                  <a:pt x="1767194" y="3916798"/>
                </a:lnTo>
                <a:lnTo>
                  <a:pt x="1746142" y="4104624"/>
                </a:lnTo>
                <a:lnTo>
                  <a:pt x="1729523" y="4235384"/>
                </a:lnTo>
                <a:lnTo>
                  <a:pt x="1733955" y="4230951"/>
                </a:lnTo>
                <a:cubicBezTo>
                  <a:pt x="1743141" y="4209019"/>
                  <a:pt x="1752469" y="4187089"/>
                  <a:pt x="1761931" y="4165157"/>
                </a:cubicBezTo>
                <a:cubicBezTo>
                  <a:pt x="1771394" y="4143225"/>
                  <a:pt x="1780721" y="4121571"/>
                  <a:pt x="1789907" y="4100194"/>
                </a:cubicBezTo>
                <a:lnTo>
                  <a:pt x="1878542" y="3916798"/>
                </a:lnTo>
                <a:lnTo>
                  <a:pt x="1961640" y="3916799"/>
                </a:lnTo>
                <a:lnTo>
                  <a:pt x="1956654" y="4109058"/>
                </a:lnTo>
                <a:cubicBezTo>
                  <a:pt x="1955547" y="4130158"/>
                  <a:pt x="1954160" y="4151674"/>
                  <a:pt x="1952499" y="4173606"/>
                </a:cubicBezTo>
                <a:cubicBezTo>
                  <a:pt x="1950837" y="4195539"/>
                  <a:pt x="1948898" y="4217609"/>
                  <a:pt x="1946683" y="4239817"/>
                </a:cubicBezTo>
                <a:lnTo>
                  <a:pt x="1953332" y="4230951"/>
                </a:lnTo>
                <a:cubicBezTo>
                  <a:pt x="1961409" y="4208776"/>
                  <a:pt x="1969488" y="4186776"/>
                  <a:pt x="1977566" y="4164948"/>
                </a:cubicBezTo>
                <a:cubicBezTo>
                  <a:pt x="1985646" y="4143120"/>
                  <a:pt x="1993446" y="4121535"/>
                  <a:pt x="2000971" y="4100194"/>
                </a:cubicBezTo>
                <a:lnTo>
                  <a:pt x="2073553" y="3916799"/>
                </a:lnTo>
                <a:close/>
                <a:moveTo>
                  <a:pt x="10499238" y="5846943"/>
                </a:moveTo>
                <a:lnTo>
                  <a:pt x="10429978" y="6123974"/>
                </a:lnTo>
                <a:cubicBezTo>
                  <a:pt x="10420006" y="6165320"/>
                  <a:pt x="10401446" y="6199257"/>
                  <a:pt x="10374302" y="6225782"/>
                </a:cubicBezTo>
                <a:cubicBezTo>
                  <a:pt x="10347162" y="6252307"/>
                  <a:pt x="10311446" y="6266021"/>
                  <a:pt x="10267154" y="6266922"/>
                </a:cubicBezTo>
                <a:cubicBezTo>
                  <a:pt x="10233358" y="6266784"/>
                  <a:pt x="10206624" y="6259857"/>
                  <a:pt x="10186954" y="6246144"/>
                </a:cubicBezTo>
                <a:cubicBezTo>
                  <a:pt x="10167284" y="6232431"/>
                  <a:pt x="10153018" y="6212762"/>
                  <a:pt x="10144152" y="6187136"/>
                </a:cubicBezTo>
                <a:lnTo>
                  <a:pt x="10219506" y="6144474"/>
                </a:lnTo>
                <a:cubicBezTo>
                  <a:pt x="10223338" y="6158383"/>
                  <a:pt x="10228970" y="6168103"/>
                  <a:pt x="10236404" y="6173631"/>
                </a:cubicBezTo>
                <a:cubicBezTo>
                  <a:pt x="10243838" y="6179159"/>
                  <a:pt x="10251688" y="6181816"/>
                  <a:pt x="10259952" y="6181595"/>
                </a:cubicBezTo>
                <a:cubicBezTo>
                  <a:pt x="10278014" y="6181862"/>
                  <a:pt x="10293406" y="6176205"/>
                  <a:pt x="10306126" y="6164627"/>
                </a:cubicBezTo>
                <a:cubicBezTo>
                  <a:pt x="10318845" y="6153051"/>
                  <a:pt x="10328556" y="6133960"/>
                  <a:pt x="10335250" y="6107352"/>
                </a:cubicBezTo>
                <a:lnTo>
                  <a:pt x="10400062" y="5846943"/>
                </a:lnTo>
                <a:close/>
                <a:moveTo>
                  <a:pt x="6464712" y="4881871"/>
                </a:moveTo>
                <a:lnTo>
                  <a:pt x="6297387" y="5046963"/>
                </a:lnTo>
                <a:lnTo>
                  <a:pt x="6382159" y="5294032"/>
                </a:lnTo>
                <a:lnTo>
                  <a:pt x="6276330" y="5294032"/>
                </a:lnTo>
                <a:lnTo>
                  <a:pt x="6223141" y="5125072"/>
                </a:lnTo>
                <a:lnTo>
                  <a:pt x="6161640" y="5186009"/>
                </a:lnTo>
                <a:lnTo>
                  <a:pt x="6133383" y="5294032"/>
                </a:lnTo>
                <a:lnTo>
                  <a:pt x="6034277" y="5294032"/>
                </a:lnTo>
                <a:lnTo>
                  <a:pt x="6136709" y="4881871"/>
                </a:lnTo>
                <a:lnTo>
                  <a:pt x="6235885" y="4881871"/>
                </a:lnTo>
                <a:lnTo>
                  <a:pt x="6195437" y="5044748"/>
                </a:lnTo>
                <a:lnTo>
                  <a:pt x="6352791" y="4881871"/>
                </a:lnTo>
                <a:close/>
                <a:moveTo>
                  <a:pt x="7860936" y="5184873"/>
                </a:moveTo>
                <a:cubicBezTo>
                  <a:pt x="7867988" y="5188313"/>
                  <a:pt x="7873786" y="5193346"/>
                  <a:pt x="7878328" y="5199971"/>
                </a:cubicBezTo>
                <a:cubicBezTo>
                  <a:pt x="7887412" y="5213221"/>
                  <a:pt x="7889746" y="5229797"/>
                  <a:pt x="7885323" y="5249699"/>
                </a:cubicBezTo>
                <a:cubicBezTo>
                  <a:pt x="7881122" y="5264716"/>
                  <a:pt x="7873180" y="5277067"/>
                  <a:pt x="7861500" y="5286750"/>
                </a:cubicBezTo>
                <a:cubicBezTo>
                  <a:pt x="7849818" y="5296435"/>
                  <a:pt x="7836337" y="5301445"/>
                  <a:pt x="7821055" y="5301779"/>
                </a:cubicBezTo>
                <a:cubicBezTo>
                  <a:pt x="7801695" y="5301283"/>
                  <a:pt x="7787558" y="5294380"/>
                  <a:pt x="7778643" y="5281071"/>
                </a:cubicBezTo>
                <a:cubicBezTo>
                  <a:pt x="7769731" y="5267763"/>
                  <a:pt x="7767632" y="5251024"/>
                  <a:pt x="7772348" y="5230859"/>
                </a:cubicBezTo>
                <a:cubicBezTo>
                  <a:pt x="7776246" y="5216108"/>
                  <a:pt x="7783948" y="5203920"/>
                  <a:pt x="7795459" y="5194292"/>
                </a:cubicBezTo>
                <a:cubicBezTo>
                  <a:pt x="7806966" y="5184666"/>
                  <a:pt x="7820486" y="5179677"/>
                  <a:pt x="7836012" y="5179333"/>
                </a:cubicBezTo>
                <a:cubicBezTo>
                  <a:pt x="7845575" y="5179587"/>
                  <a:pt x="7853883" y="5181434"/>
                  <a:pt x="7860936" y="5184873"/>
                </a:cubicBezTo>
                <a:close/>
                <a:moveTo>
                  <a:pt x="6761319" y="4881871"/>
                </a:moveTo>
                <a:lnTo>
                  <a:pt x="6692062" y="5158902"/>
                </a:lnTo>
                <a:cubicBezTo>
                  <a:pt x="6682089" y="5200248"/>
                  <a:pt x="6663530" y="5234185"/>
                  <a:pt x="6636387" y="5260710"/>
                </a:cubicBezTo>
                <a:cubicBezTo>
                  <a:pt x="6609247" y="5287236"/>
                  <a:pt x="6573529" y="5300949"/>
                  <a:pt x="6529236" y="5301851"/>
                </a:cubicBezTo>
                <a:cubicBezTo>
                  <a:pt x="6495440" y="5301712"/>
                  <a:pt x="6468706" y="5294786"/>
                  <a:pt x="6449038" y="5281072"/>
                </a:cubicBezTo>
                <a:cubicBezTo>
                  <a:pt x="6429366" y="5267359"/>
                  <a:pt x="6415101" y="5247690"/>
                  <a:pt x="6406235" y="5222064"/>
                </a:cubicBezTo>
                <a:lnTo>
                  <a:pt x="6481588" y="5179402"/>
                </a:lnTo>
                <a:cubicBezTo>
                  <a:pt x="6485420" y="5193312"/>
                  <a:pt x="6491053" y="5203031"/>
                  <a:pt x="6498487" y="5208559"/>
                </a:cubicBezTo>
                <a:cubicBezTo>
                  <a:pt x="6505920" y="5214088"/>
                  <a:pt x="6513771" y="5216744"/>
                  <a:pt x="6522035" y="5216524"/>
                </a:cubicBezTo>
                <a:cubicBezTo>
                  <a:pt x="6540097" y="5216790"/>
                  <a:pt x="6555491" y="5211134"/>
                  <a:pt x="6568210" y="5199555"/>
                </a:cubicBezTo>
                <a:cubicBezTo>
                  <a:pt x="6580929" y="5187979"/>
                  <a:pt x="6590638" y="5168888"/>
                  <a:pt x="6597333" y="5142280"/>
                </a:cubicBezTo>
                <a:lnTo>
                  <a:pt x="6662144" y="4881871"/>
                </a:lnTo>
                <a:close/>
                <a:moveTo>
                  <a:pt x="10886712" y="5846943"/>
                </a:moveTo>
                <a:lnTo>
                  <a:pt x="10695562" y="6113411"/>
                </a:lnTo>
                <a:lnTo>
                  <a:pt x="10657884" y="6259103"/>
                </a:lnTo>
                <a:lnTo>
                  <a:pt x="10559330" y="6259103"/>
                </a:lnTo>
                <a:lnTo>
                  <a:pt x="10596950" y="6113411"/>
                </a:lnTo>
                <a:lnTo>
                  <a:pt x="10539382" y="5846943"/>
                </a:lnTo>
                <a:lnTo>
                  <a:pt x="10641818" y="5846943"/>
                </a:lnTo>
                <a:lnTo>
                  <a:pt x="10652342" y="5942789"/>
                </a:lnTo>
                <a:cubicBezTo>
                  <a:pt x="10654018" y="5958185"/>
                  <a:pt x="10655656" y="5973371"/>
                  <a:pt x="10657262" y="5988352"/>
                </a:cubicBezTo>
                <a:cubicBezTo>
                  <a:pt x="10658866" y="6003331"/>
                  <a:pt x="10660366" y="6018796"/>
                  <a:pt x="10661762" y="6034747"/>
                </a:cubicBezTo>
                <a:lnTo>
                  <a:pt x="10666750" y="6025884"/>
                </a:lnTo>
                <a:cubicBezTo>
                  <a:pt x="10676686" y="6009933"/>
                  <a:pt x="10686314" y="5994467"/>
                  <a:pt x="10695630" y="5979489"/>
                </a:cubicBezTo>
                <a:cubicBezTo>
                  <a:pt x="10704946" y="5964508"/>
                  <a:pt x="10714156" y="5949321"/>
                  <a:pt x="10723262" y="5933925"/>
                </a:cubicBezTo>
                <a:lnTo>
                  <a:pt x="10780332" y="5846943"/>
                </a:lnTo>
                <a:close/>
                <a:moveTo>
                  <a:pt x="2726791" y="3916798"/>
                </a:moveTo>
                <a:lnTo>
                  <a:pt x="2559465" y="4081890"/>
                </a:lnTo>
                <a:lnTo>
                  <a:pt x="2644237" y="4328959"/>
                </a:lnTo>
                <a:lnTo>
                  <a:pt x="2538410" y="4328959"/>
                </a:lnTo>
                <a:lnTo>
                  <a:pt x="2485219" y="4159999"/>
                </a:lnTo>
                <a:lnTo>
                  <a:pt x="2423719" y="4220936"/>
                </a:lnTo>
                <a:lnTo>
                  <a:pt x="2395460" y="4328959"/>
                </a:lnTo>
                <a:lnTo>
                  <a:pt x="2296354" y="4328959"/>
                </a:lnTo>
                <a:lnTo>
                  <a:pt x="2398786" y="3916799"/>
                </a:lnTo>
                <a:lnTo>
                  <a:pt x="2497962" y="3916798"/>
                </a:lnTo>
                <a:lnTo>
                  <a:pt x="2457515" y="4079675"/>
                </a:lnTo>
                <a:lnTo>
                  <a:pt x="2614870" y="3916798"/>
                </a:lnTo>
                <a:close/>
                <a:moveTo>
                  <a:pt x="4123018" y="4219801"/>
                </a:moveTo>
                <a:cubicBezTo>
                  <a:pt x="4130071" y="4223242"/>
                  <a:pt x="4135869" y="4228274"/>
                  <a:pt x="4140410" y="4234899"/>
                </a:cubicBezTo>
                <a:cubicBezTo>
                  <a:pt x="4149494" y="4248150"/>
                  <a:pt x="4151829" y="4264726"/>
                  <a:pt x="4147405" y="4284627"/>
                </a:cubicBezTo>
                <a:cubicBezTo>
                  <a:pt x="4143205" y="4299644"/>
                  <a:pt x="4135262" y="4311995"/>
                  <a:pt x="4123583" y="4321678"/>
                </a:cubicBezTo>
                <a:cubicBezTo>
                  <a:pt x="4111900" y="4331363"/>
                  <a:pt x="4098419" y="4336373"/>
                  <a:pt x="4083137" y="4336708"/>
                </a:cubicBezTo>
                <a:cubicBezTo>
                  <a:pt x="4063776" y="4336211"/>
                  <a:pt x="4049640" y="4329308"/>
                  <a:pt x="4040725" y="4315999"/>
                </a:cubicBezTo>
                <a:cubicBezTo>
                  <a:pt x="4031813" y="4302691"/>
                  <a:pt x="4029714" y="4285952"/>
                  <a:pt x="4034430" y="4265787"/>
                </a:cubicBezTo>
                <a:cubicBezTo>
                  <a:pt x="4038328" y="4251036"/>
                  <a:pt x="4046030" y="4238848"/>
                  <a:pt x="4057541" y="4229221"/>
                </a:cubicBezTo>
                <a:cubicBezTo>
                  <a:pt x="4069049" y="4219594"/>
                  <a:pt x="4082568" y="4214606"/>
                  <a:pt x="4098094" y="4214261"/>
                </a:cubicBezTo>
                <a:cubicBezTo>
                  <a:pt x="4107658" y="4214515"/>
                  <a:pt x="4115965" y="4216362"/>
                  <a:pt x="4123018" y="4219801"/>
                </a:cubicBezTo>
                <a:close/>
                <a:moveTo>
                  <a:pt x="11168728" y="5846943"/>
                </a:moveTo>
                <a:lnTo>
                  <a:pt x="11099470" y="6123974"/>
                </a:lnTo>
                <a:cubicBezTo>
                  <a:pt x="11089498" y="6165320"/>
                  <a:pt x="11070938" y="6199257"/>
                  <a:pt x="11043796" y="6225782"/>
                </a:cubicBezTo>
                <a:cubicBezTo>
                  <a:pt x="11016654" y="6252308"/>
                  <a:pt x="10980938" y="6266021"/>
                  <a:pt x="10936646" y="6266922"/>
                </a:cubicBezTo>
                <a:cubicBezTo>
                  <a:pt x="10902850" y="6266784"/>
                  <a:pt x="10876116" y="6259857"/>
                  <a:pt x="10856446" y="6246144"/>
                </a:cubicBezTo>
                <a:cubicBezTo>
                  <a:pt x="10836776" y="6232430"/>
                  <a:pt x="10822510" y="6212762"/>
                  <a:pt x="10813644" y="6187136"/>
                </a:cubicBezTo>
                <a:lnTo>
                  <a:pt x="10888998" y="6144474"/>
                </a:lnTo>
                <a:cubicBezTo>
                  <a:pt x="10892830" y="6158383"/>
                  <a:pt x="10898462" y="6168103"/>
                  <a:pt x="10905896" y="6173631"/>
                </a:cubicBezTo>
                <a:cubicBezTo>
                  <a:pt x="10913330" y="6179160"/>
                  <a:pt x="10921180" y="6181816"/>
                  <a:pt x="10929446" y="6181595"/>
                </a:cubicBezTo>
                <a:cubicBezTo>
                  <a:pt x="10947505" y="6181862"/>
                  <a:pt x="10962898" y="6176205"/>
                  <a:pt x="10975618" y="6164627"/>
                </a:cubicBezTo>
                <a:cubicBezTo>
                  <a:pt x="10988338" y="6153051"/>
                  <a:pt x="10998048" y="6133959"/>
                  <a:pt x="11004742" y="6107352"/>
                </a:cubicBezTo>
                <a:lnTo>
                  <a:pt x="11069552" y="5846943"/>
                </a:lnTo>
                <a:close/>
                <a:moveTo>
                  <a:pt x="3023398" y="3916798"/>
                </a:moveTo>
                <a:lnTo>
                  <a:pt x="2954141" y="4193829"/>
                </a:lnTo>
                <a:cubicBezTo>
                  <a:pt x="2944166" y="4235175"/>
                  <a:pt x="2925608" y="4269113"/>
                  <a:pt x="2898466" y="4295638"/>
                </a:cubicBezTo>
                <a:cubicBezTo>
                  <a:pt x="2871324" y="4322163"/>
                  <a:pt x="2835609" y="4335876"/>
                  <a:pt x="2791315" y="4336778"/>
                </a:cubicBezTo>
                <a:cubicBezTo>
                  <a:pt x="2757519" y="4336640"/>
                  <a:pt x="2730785" y="4329713"/>
                  <a:pt x="2711116" y="4316000"/>
                </a:cubicBezTo>
                <a:cubicBezTo>
                  <a:pt x="2691446" y="4302286"/>
                  <a:pt x="2677180" y="4282618"/>
                  <a:pt x="2668314" y="4256992"/>
                </a:cubicBezTo>
                <a:lnTo>
                  <a:pt x="2743667" y="4214329"/>
                </a:lnTo>
                <a:cubicBezTo>
                  <a:pt x="2747499" y="4228239"/>
                  <a:pt x="2753131" y="4237958"/>
                  <a:pt x="2760566" y="4243487"/>
                </a:cubicBezTo>
                <a:cubicBezTo>
                  <a:pt x="2767999" y="4249015"/>
                  <a:pt x="2775849" y="4251672"/>
                  <a:pt x="2784114" y="4251451"/>
                </a:cubicBezTo>
                <a:cubicBezTo>
                  <a:pt x="2802176" y="4251718"/>
                  <a:pt x="2817570" y="4246061"/>
                  <a:pt x="2830290" y="4234483"/>
                </a:cubicBezTo>
                <a:cubicBezTo>
                  <a:pt x="2843008" y="4222907"/>
                  <a:pt x="2852717" y="4203815"/>
                  <a:pt x="2859412" y="4177208"/>
                </a:cubicBezTo>
                <a:lnTo>
                  <a:pt x="2924222" y="3916798"/>
                </a:lnTo>
                <a:close/>
                <a:moveTo>
                  <a:pt x="7148791" y="4881870"/>
                </a:moveTo>
                <a:lnTo>
                  <a:pt x="6957644" y="5148339"/>
                </a:lnTo>
                <a:lnTo>
                  <a:pt x="6919967" y="5294032"/>
                </a:lnTo>
                <a:lnTo>
                  <a:pt x="6821413" y="5294032"/>
                </a:lnTo>
                <a:lnTo>
                  <a:pt x="6859034" y="5148340"/>
                </a:lnTo>
                <a:lnTo>
                  <a:pt x="6801467" y="4881871"/>
                </a:lnTo>
                <a:lnTo>
                  <a:pt x="6903900" y="4881871"/>
                </a:lnTo>
                <a:lnTo>
                  <a:pt x="6914426" y="4977717"/>
                </a:lnTo>
                <a:cubicBezTo>
                  <a:pt x="6916102" y="4993113"/>
                  <a:pt x="6917739" y="5008300"/>
                  <a:pt x="6919344" y="5023281"/>
                </a:cubicBezTo>
                <a:cubicBezTo>
                  <a:pt x="6920948" y="5038259"/>
                  <a:pt x="6922448" y="5053725"/>
                  <a:pt x="6923844" y="5069675"/>
                </a:cubicBezTo>
                <a:lnTo>
                  <a:pt x="6928832" y="5060812"/>
                </a:lnTo>
                <a:cubicBezTo>
                  <a:pt x="6938771" y="5044861"/>
                  <a:pt x="6948396" y="5029396"/>
                  <a:pt x="6957712" y="5014417"/>
                </a:cubicBezTo>
                <a:cubicBezTo>
                  <a:pt x="6967028" y="4999436"/>
                  <a:pt x="6976238" y="4984249"/>
                  <a:pt x="6985346" y="4968853"/>
                </a:cubicBezTo>
                <a:lnTo>
                  <a:pt x="7042415" y="4881871"/>
                </a:lnTo>
                <a:close/>
                <a:moveTo>
                  <a:pt x="11430726" y="5843124"/>
                </a:moveTo>
                <a:cubicBezTo>
                  <a:pt x="11442662" y="5845675"/>
                  <a:pt x="11454060" y="5849465"/>
                  <a:pt x="11464922" y="5854493"/>
                </a:cubicBezTo>
                <a:cubicBezTo>
                  <a:pt x="11486646" y="5864546"/>
                  <a:pt x="11504700" y="5878652"/>
                  <a:pt x="11519082" y="5896809"/>
                </a:cubicBezTo>
                <a:lnTo>
                  <a:pt x="11460350" y="5952743"/>
                </a:lnTo>
                <a:cubicBezTo>
                  <a:pt x="11449374" y="5942585"/>
                  <a:pt x="11437946" y="5935229"/>
                  <a:pt x="11426070" y="5930673"/>
                </a:cubicBezTo>
                <a:cubicBezTo>
                  <a:pt x="11414190" y="5926116"/>
                  <a:pt x="11401242" y="5923876"/>
                  <a:pt x="11387222" y="5923956"/>
                </a:cubicBezTo>
                <a:cubicBezTo>
                  <a:pt x="11369814" y="5924085"/>
                  <a:pt x="11355100" y="5927985"/>
                  <a:pt x="11343078" y="5935653"/>
                </a:cubicBezTo>
                <a:cubicBezTo>
                  <a:pt x="11331058" y="5943324"/>
                  <a:pt x="11323258" y="5953996"/>
                  <a:pt x="11319678" y="5967673"/>
                </a:cubicBezTo>
                <a:cubicBezTo>
                  <a:pt x="11317762" y="5976115"/>
                  <a:pt x="11321318" y="5982899"/>
                  <a:pt x="11330342" y="5988025"/>
                </a:cubicBezTo>
                <a:cubicBezTo>
                  <a:pt x="11339368" y="5993149"/>
                  <a:pt x="11352056" y="5999106"/>
                  <a:pt x="11368410" y="6005895"/>
                </a:cubicBezTo>
                <a:lnTo>
                  <a:pt x="11415470" y="6026400"/>
                </a:lnTo>
                <a:cubicBezTo>
                  <a:pt x="11438846" y="6036456"/>
                  <a:pt x="11455674" y="6051257"/>
                  <a:pt x="11465958" y="6070805"/>
                </a:cubicBezTo>
                <a:cubicBezTo>
                  <a:pt x="11476246" y="6090352"/>
                  <a:pt x="11477700" y="6115820"/>
                  <a:pt x="11470324" y="6147213"/>
                </a:cubicBezTo>
                <a:cubicBezTo>
                  <a:pt x="11464826" y="6168755"/>
                  <a:pt x="11454032" y="6188542"/>
                  <a:pt x="11437946" y="6206574"/>
                </a:cubicBezTo>
                <a:cubicBezTo>
                  <a:pt x="11421858" y="6224604"/>
                  <a:pt x="11401342" y="6239096"/>
                  <a:pt x="11376394" y="6250046"/>
                </a:cubicBezTo>
                <a:cubicBezTo>
                  <a:pt x="11351450" y="6260996"/>
                  <a:pt x="11322934" y="6266622"/>
                  <a:pt x="11290854" y="6266917"/>
                </a:cubicBezTo>
                <a:cubicBezTo>
                  <a:pt x="11261748" y="6266791"/>
                  <a:pt x="11234734" y="6261365"/>
                  <a:pt x="11209806" y="6250640"/>
                </a:cubicBezTo>
                <a:cubicBezTo>
                  <a:pt x="11184874" y="6239912"/>
                  <a:pt x="11163698" y="6224650"/>
                  <a:pt x="11146266" y="6204848"/>
                </a:cubicBezTo>
                <a:lnTo>
                  <a:pt x="11213246" y="6142227"/>
                </a:lnTo>
                <a:cubicBezTo>
                  <a:pt x="11225210" y="6154777"/>
                  <a:pt x="11238838" y="6164450"/>
                  <a:pt x="11254128" y="6171251"/>
                </a:cubicBezTo>
                <a:cubicBezTo>
                  <a:pt x="11269418" y="6178052"/>
                  <a:pt x="11284432" y="6181491"/>
                  <a:pt x="11299166" y="6181574"/>
                </a:cubicBezTo>
                <a:cubicBezTo>
                  <a:pt x="11319478" y="6181377"/>
                  <a:pt x="11335802" y="6177196"/>
                  <a:pt x="11348134" y="6169036"/>
                </a:cubicBezTo>
                <a:cubicBezTo>
                  <a:pt x="11360464" y="6160872"/>
                  <a:pt x="11368330" y="6149903"/>
                  <a:pt x="11371728" y="6136129"/>
                </a:cubicBezTo>
                <a:cubicBezTo>
                  <a:pt x="11374002" y="6127205"/>
                  <a:pt x="11371116" y="6120253"/>
                  <a:pt x="11363078" y="6115277"/>
                </a:cubicBezTo>
                <a:cubicBezTo>
                  <a:pt x="11355042" y="6110301"/>
                  <a:pt x="11343162" y="6104322"/>
                  <a:pt x="11327438" y="6097337"/>
                </a:cubicBezTo>
                <a:lnTo>
                  <a:pt x="11279766" y="6075170"/>
                </a:lnTo>
                <a:cubicBezTo>
                  <a:pt x="11266548" y="6069469"/>
                  <a:pt x="11254674" y="6061287"/>
                  <a:pt x="11244146" y="6050622"/>
                </a:cubicBezTo>
                <a:cubicBezTo>
                  <a:pt x="11233616" y="6039958"/>
                  <a:pt x="11226138" y="6026647"/>
                  <a:pt x="11221706" y="6010692"/>
                </a:cubicBezTo>
                <a:cubicBezTo>
                  <a:pt x="11217274" y="5994736"/>
                  <a:pt x="11217596" y="5975972"/>
                  <a:pt x="11222670" y="5954401"/>
                </a:cubicBezTo>
                <a:cubicBezTo>
                  <a:pt x="11231588" y="5921494"/>
                  <a:pt x="11251586" y="5894261"/>
                  <a:pt x="11282666" y="5872702"/>
                </a:cubicBezTo>
                <a:cubicBezTo>
                  <a:pt x="11313742" y="5851143"/>
                  <a:pt x="11350624" y="5839972"/>
                  <a:pt x="11393310" y="5839187"/>
                </a:cubicBezTo>
                <a:cubicBezTo>
                  <a:pt x="11406318" y="5839261"/>
                  <a:pt x="11418790" y="5840573"/>
                  <a:pt x="11430726" y="5843124"/>
                </a:cubicBezTo>
                <a:close/>
                <a:moveTo>
                  <a:pt x="7430807" y="4881870"/>
                </a:moveTo>
                <a:lnTo>
                  <a:pt x="7361550" y="5158901"/>
                </a:lnTo>
                <a:cubicBezTo>
                  <a:pt x="7351576" y="5200247"/>
                  <a:pt x="7333018" y="5234185"/>
                  <a:pt x="7305874" y="5260710"/>
                </a:cubicBezTo>
                <a:cubicBezTo>
                  <a:pt x="7278734" y="5287235"/>
                  <a:pt x="7243018" y="5300948"/>
                  <a:pt x="7198724" y="5301850"/>
                </a:cubicBezTo>
                <a:cubicBezTo>
                  <a:pt x="7164928" y="5301712"/>
                  <a:pt x="7138194" y="5294785"/>
                  <a:pt x="7118526" y="5281071"/>
                </a:cubicBezTo>
                <a:cubicBezTo>
                  <a:pt x="7098855" y="5267358"/>
                  <a:pt x="7084589" y="5247690"/>
                  <a:pt x="7075723" y="5222063"/>
                </a:cubicBezTo>
                <a:lnTo>
                  <a:pt x="7151077" y="5179401"/>
                </a:lnTo>
                <a:cubicBezTo>
                  <a:pt x="7154908" y="5193311"/>
                  <a:pt x="7160541" y="5203030"/>
                  <a:pt x="7167974" y="5208558"/>
                </a:cubicBezTo>
                <a:cubicBezTo>
                  <a:pt x="7175408" y="5214087"/>
                  <a:pt x="7183258" y="5216743"/>
                  <a:pt x="7191523" y="5216523"/>
                </a:cubicBezTo>
                <a:cubicBezTo>
                  <a:pt x="7209585" y="5216789"/>
                  <a:pt x="7224978" y="5211132"/>
                  <a:pt x="7237698" y="5199554"/>
                </a:cubicBezTo>
                <a:cubicBezTo>
                  <a:pt x="7250417" y="5187979"/>
                  <a:pt x="7260127" y="5168887"/>
                  <a:pt x="7266821" y="5142279"/>
                </a:cubicBezTo>
                <a:lnTo>
                  <a:pt x="7331632" y="4881870"/>
                </a:lnTo>
                <a:close/>
                <a:moveTo>
                  <a:pt x="3410874" y="3916799"/>
                </a:moveTo>
                <a:lnTo>
                  <a:pt x="3219721" y="4183267"/>
                </a:lnTo>
                <a:lnTo>
                  <a:pt x="3182046" y="4328959"/>
                </a:lnTo>
                <a:lnTo>
                  <a:pt x="3083493" y="4328959"/>
                </a:lnTo>
                <a:lnTo>
                  <a:pt x="3121112" y="4183267"/>
                </a:lnTo>
                <a:lnTo>
                  <a:pt x="3063545" y="3916799"/>
                </a:lnTo>
                <a:lnTo>
                  <a:pt x="3165978" y="3916799"/>
                </a:lnTo>
                <a:lnTo>
                  <a:pt x="3176504" y="4012644"/>
                </a:lnTo>
                <a:cubicBezTo>
                  <a:pt x="3178179" y="4028040"/>
                  <a:pt x="3179819" y="4043227"/>
                  <a:pt x="3181422" y="4058208"/>
                </a:cubicBezTo>
                <a:cubicBezTo>
                  <a:pt x="3183027" y="4073187"/>
                  <a:pt x="3184528" y="4088652"/>
                  <a:pt x="3185923" y="4104603"/>
                </a:cubicBezTo>
                <a:lnTo>
                  <a:pt x="3190910" y="4095739"/>
                </a:lnTo>
                <a:cubicBezTo>
                  <a:pt x="3200849" y="4079788"/>
                  <a:pt x="3210475" y="4064323"/>
                  <a:pt x="3219790" y="4049344"/>
                </a:cubicBezTo>
                <a:cubicBezTo>
                  <a:pt x="3229106" y="4034363"/>
                  <a:pt x="3238316" y="4019176"/>
                  <a:pt x="3247425" y="4003781"/>
                </a:cubicBezTo>
                <a:lnTo>
                  <a:pt x="3304494" y="3916799"/>
                </a:lnTo>
                <a:close/>
                <a:moveTo>
                  <a:pt x="7692804" y="4878052"/>
                </a:moveTo>
                <a:cubicBezTo>
                  <a:pt x="7704740" y="4880603"/>
                  <a:pt x="7716139" y="4884392"/>
                  <a:pt x="7727000" y="4889420"/>
                </a:cubicBezTo>
                <a:cubicBezTo>
                  <a:pt x="7748724" y="4899474"/>
                  <a:pt x="7766779" y="4913580"/>
                  <a:pt x="7781161" y="4931736"/>
                </a:cubicBezTo>
                <a:lnTo>
                  <a:pt x="7722429" y="4987670"/>
                </a:lnTo>
                <a:cubicBezTo>
                  <a:pt x="7711452" y="4977513"/>
                  <a:pt x="7700024" y="4970157"/>
                  <a:pt x="7688148" y="4965600"/>
                </a:cubicBezTo>
                <a:cubicBezTo>
                  <a:pt x="7676270" y="4961044"/>
                  <a:pt x="7663322" y="4958804"/>
                  <a:pt x="7649301" y="4958884"/>
                </a:cubicBezTo>
                <a:cubicBezTo>
                  <a:pt x="7631894" y="4959012"/>
                  <a:pt x="7617179" y="4962912"/>
                  <a:pt x="7605158" y="4970581"/>
                </a:cubicBezTo>
                <a:cubicBezTo>
                  <a:pt x="7593136" y="4978252"/>
                  <a:pt x="7585337" y="4988923"/>
                  <a:pt x="7581757" y="5002600"/>
                </a:cubicBezTo>
                <a:cubicBezTo>
                  <a:pt x="7579840" y="5011042"/>
                  <a:pt x="7583395" y="5017826"/>
                  <a:pt x="7592421" y="5022953"/>
                </a:cubicBezTo>
                <a:cubicBezTo>
                  <a:pt x="7601447" y="5028076"/>
                  <a:pt x="7614135" y="5034033"/>
                  <a:pt x="7630488" y="5040822"/>
                </a:cubicBezTo>
                <a:lnTo>
                  <a:pt x="7677549" y="5061327"/>
                </a:lnTo>
                <a:cubicBezTo>
                  <a:pt x="7700924" y="5071383"/>
                  <a:pt x="7717755" y="5086185"/>
                  <a:pt x="7728038" y="5105732"/>
                </a:cubicBezTo>
                <a:cubicBezTo>
                  <a:pt x="7738324" y="5125280"/>
                  <a:pt x="7739778" y="5150748"/>
                  <a:pt x="7732403" y="5182140"/>
                </a:cubicBezTo>
                <a:cubicBezTo>
                  <a:pt x="7726904" y="5203682"/>
                  <a:pt x="7716111" y="5223469"/>
                  <a:pt x="7700024" y="5241501"/>
                </a:cubicBezTo>
                <a:cubicBezTo>
                  <a:pt x="7683939" y="5259532"/>
                  <a:pt x="7663422" y="5274023"/>
                  <a:pt x="7638474" y="5284974"/>
                </a:cubicBezTo>
                <a:cubicBezTo>
                  <a:pt x="7613529" y="5295924"/>
                  <a:pt x="7585014" y="5301549"/>
                  <a:pt x="7552932" y="5301845"/>
                </a:cubicBezTo>
                <a:cubicBezTo>
                  <a:pt x="7523827" y="5301719"/>
                  <a:pt x="7496813" y="5296292"/>
                  <a:pt x="7471885" y="5285567"/>
                </a:cubicBezTo>
                <a:cubicBezTo>
                  <a:pt x="7446954" y="5274840"/>
                  <a:pt x="7425776" y="5259578"/>
                  <a:pt x="7408344" y="5239776"/>
                </a:cubicBezTo>
                <a:lnTo>
                  <a:pt x="7475326" y="5177154"/>
                </a:lnTo>
                <a:cubicBezTo>
                  <a:pt x="7487290" y="5189704"/>
                  <a:pt x="7500916" y="5199378"/>
                  <a:pt x="7516207" y="5206178"/>
                </a:cubicBezTo>
                <a:cubicBezTo>
                  <a:pt x="7531498" y="5212980"/>
                  <a:pt x="7546511" y="5216419"/>
                  <a:pt x="7561245" y="5216501"/>
                </a:cubicBezTo>
                <a:cubicBezTo>
                  <a:pt x="7581558" y="5216305"/>
                  <a:pt x="7597879" y="5212124"/>
                  <a:pt x="7610211" y="5203963"/>
                </a:cubicBezTo>
                <a:cubicBezTo>
                  <a:pt x="7622543" y="5195800"/>
                  <a:pt x="7630408" y="5184830"/>
                  <a:pt x="7633807" y="5171056"/>
                </a:cubicBezTo>
                <a:cubicBezTo>
                  <a:pt x="7636080" y="5162132"/>
                  <a:pt x="7633196" y="5155181"/>
                  <a:pt x="7625158" y="5150205"/>
                </a:cubicBezTo>
                <a:cubicBezTo>
                  <a:pt x="7617121" y="5145229"/>
                  <a:pt x="7605240" y="5139250"/>
                  <a:pt x="7589517" y="5132265"/>
                </a:cubicBezTo>
                <a:lnTo>
                  <a:pt x="7541845" y="5110097"/>
                </a:lnTo>
                <a:cubicBezTo>
                  <a:pt x="7528626" y="5104397"/>
                  <a:pt x="7516753" y="5096214"/>
                  <a:pt x="7506224" y="5085550"/>
                </a:cubicBezTo>
                <a:cubicBezTo>
                  <a:pt x="7495695" y="5074885"/>
                  <a:pt x="7488216" y="5061574"/>
                  <a:pt x="7483785" y="5045619"/>
                </a:cubicBezTo>
                <a:cubicBezTo>
                  <a:pt x="7479352" y="5029664"/>
                  <a:pt x="7479674" y="5010899"/>
                  <a:pt x="7484750" y="4989328"/>
                </a:cubicBezTo>
                <a:cubicBezTo>
                  <a:pt x="7493667" y="4956421"/>
                  <a:pt x="7513665" y="4929188"/>
                  <a:pt x="7544744" y="4907629"/>
                </a:cubicBezTo>
                <a:cubicBezTo>
                  <a:pt x="7575821" y="4886071"/>
                  <a:pt x="7612703" y="4874900"/>
                  <a:pt x="7655389" y="4874114"/>
                </a:cubicBezTo>
                <a:cubicBezTo>
                  <a:pt x="7668397" y="4874188"/>
                  <a:pt x="7680869" y="4875501"/>
                  <a:pt x="7692804" y="4878052"/>
                </a:cubicBezTo>
                <a:close/>
                <a:moveTo>
                  <a:pt x="3692890" y="3916798"/>
                </a:moveTo>
                <a:lnTo>
                  <a:pt x="3623632" y="4193829"/>
                </a:lnTo>
                <a:cubicBezTo>
                  <a:pt x="3613659" y="4235176"/>
                  <a:pt x="3595100" y="4269113"/>
                  <a:pt x="3567957" y="4295638"/>
                </a:cubicBezTo>
                <a:cubicBezTo>
                  <a:pt x="3540816" y="4322163"/>
                  <a:pt x="3505100" y="4335877"/>
                  <a:pt x="3460806" y="4336778"/>
                </a:cubicBezTo>
                <a:cubicBezTo>
                  <a:pt x="3427011" y="4336640"/>
                  <a:pt x="3400277" y="4329713"/>
                  <a:pt x="3380608" y="4315999"/>
                </a:cubicBezTo>
                <a:cubicBezTo>
                  <a:pt x="3360937" y="4302286"/>
                  <a:pt x="3346671" y="4282618"/>
                  <a:pt x="3337805" y="4256992"/>
                </a:cubicBezTo>
                <a:lnTo>
                  <a:pt x="3413158" y="4214329"/>
                </a:lnTo>
                <a:cubicBezTo>
                  <a:pt x="3416992" y="4228239"/>
                  <a:pt x="3422623" y="4237958"/>
                  <a:pt x="3430057" y="4243487"/>
                </a:cubicBezTo>
                <a:cubicBezTo>
                  <a:pt x="3437490" y="4249015"/>
                  <a:pt x="3445342" y="4251672"/>
                  <a:pt x="3453606" y="4251451"/>
                </a:cubicBezTo>
                <a:cubicBezTo>
                  <a:pt x="3471667" y="4251718"/>
                  <a:pt x="3487061" y="4246061"/>
                  <a:pt x="3499780" y="4234483"/>
                </a:cubicBezTo>
                <a:cubicBezTo>
                  <a:pt x="3512501" y="4222907"/>
                  <a:pt x="3522209" y="4203815"/>
                  <a:pt x="3528903" y="4177208"/>
                </a:cubicBezTo>
                <a:lnTo>
                  <a:pt x="3593714" y="3916798"/>
                </a:lnTo>
                <a:close/>
                <a:moveTo>
                  <a:pt x="12002538" y="5844052"/>
                </a:moveTo>
                <a:cubicBezTo>
                  <a:pt x="12014510" y="5847007"/>
                  <a:pt x="12025294" y="5851295"/>
                  <a:pt x="12034890" y="5856916"/>
                </a:cubicBezTo>
                <a:cubicBezTo>
                  <a:pt x="12054086" y="5868158"/>
                  <a:pt x="12069302" y="5881272"/>
                  <a:pt x="12080532" y="5896253"/>
                </a:cubicBezTo>
                <a:lnTo>
                  <a:pt x="12017922" y="5952743"/>
                </a:lnTo>
                <a:cubicBezTo>
                  <a:pt x="12010258" y="5943312"/>
                  <a:pt x="12001622" y="5936165"/>
                  <a:pt x="11992020" y="5931295"/>
                </a:cubicBezTo>
                <a:cubicBezTo>
                  <a:pt x="11982414" y="5926426"/>
                  <a:pt x="11971286" y="5923981"/>
                  <a:pt x="11958638" y="5923956"/>
                </a:cubicBezTo>
                <a:cubicBezTo>
                  <a:pt x="11929214" y="5924347"/>
                  <a:pt x="11901626" y="5936572"/>
                  <a:pt x="11875876" y="5960632"/>
                </a:cubicBezTo>
                <a:cubicBezTo>
                  <a:pt x="11850122" y="5984692"/>
                  <a:pt x="11831538" y="6018254"/>
                  <a:pt x="11820122" y="6061314"/>
                </a:cubicBezTo>
                <a:cubicBezTo>
                  <a:pt x="11810666" y="6100027"/>
                  <a:pt x="11811154" y="6129699"/>
                  <a:pt x="11821578" y="6150332"/>
                </a:cubicBezTo>
                <a:cubicBezTo>
                  <a:pt x="11831998" y="6170963"/>
                  <a:pt x="11850906" y="6181377"/>
                  <a:pt x="11878298" y="6181574"/>
                </a:cubicBezTo>
                <a:cubicBezTo>
                  <a:pt x="11896698" y="6181181"/>
                  <a:pt x="11913782" y="6176978"/>
                  <a:pt x="11929550" y="6168965"/>
                </a:cubicBezTo>
                <a:cubicBezTo>
                  <a:pt x="11945318" y="6160952"/>
                  <a:pt x="11959078" y="6151485"/>
                  <a:pt x="11970826" y="6140564"/>
                </a:cubicBezTo>
                <a:lnTo>
                  <a:pt x="12011826" y="6209282"/>
                </a:lnTo>
                <a:cubicBezTo>
                  <a:pt x="11989330" y="6229384"/>
                  <a:pt x="11966038" y="6244047"/>
                  <a:pt x="11941946" y="6253272"/>
                </a:cubicBezTo>
                <a:cubicBezTo>
                  <a:pt x="11917858" y="6262497"/>
                  <a:pt x="11893318" y="6267046"/>
                  <a:pt x="11868326" y="6266918"/>
                </a:cubicBezTo>
                <a:cubicBezTo>
                  <a:pt x="11831676" y="6266867"/>
                  <a:pt x="11800322" y="6258471"/>
                  <a:pt x="11774268" y="6241732"/>
                </a:cubicBezTo>
                <a:cubicBezTo>
                  <a:pt x="11748214" y="6224995"/>
                  <a:pt x="11730156" y="6200222"/>
                  <a:pt x="11720102" y="6167409"/>
                </a:cubicBezTo>
                <a:cubicBezTo>
                  <a:pt x="11710050" y="6134599"/>
                  <a:pt x="11710698" y="6094063"/>
                  <a:pt x="11722052" y="6045797"/>
                </a:cubicBezTo>
                <a:cubicBezTo>
                  <a:pt x="11733628" y="6001576"/>
                  <a:pt x="11751910" y="5964110"/>
                  <a:pt x="11776906" y="5933402"/>
                </a:cubicBezTo>
                <a:cubicBezTo>
                  <a:pt x="11801898" y="5902693"/>
                  <a:pt x="11830650" y="5879338"/>
                  <a:pt x="11863154" y="5863337"/>
                </a:cubicBezTo>
                <a:cubicBezTo>
                  <a:pt x="11895658" y="5847335"/>
                  <a:pt x="11928966" y="5839286"/>
                  <a:pt x="11963071" y="5839187"/>
                </a:cubicBezTo>
                <a:cubicBezTo>
                  <a:pt x="11977412" y="5839475"/>
                  <a:pt x="11990568" y="5841097"/>
                  <a:pt x="12002538" y="5844052"/>
                </a:cubicBezTo>
                <a:close/>
                <a:moveTo>
                  <a:pt x="3954887" y="3912980"/>
                </a:moveTo>
                <a:cubicBezTo>
                  <a:pt x="3966822" y="3915531"/>
                  <a:pt x="3978222" y="3919320"/>
                  <a:pt x="3989082" y="3924348"/>
                </a:cubicBezTo>
                <a:cubicBezTo>
                  <a:pt x="4010806" y="3934402"/>
                  <a:pt x="4028861" y="3948508"/>
                  <a:pt x="4043243" y="3966664"/>
                </a:cubicBezTo>
                <a:lnTo>
                  <a:pt x="3984512" y="4022599"/>
                </a:lnTo>
                <a:cubicBezTo>
                  <a:pt x="3973535" y="4012441"/>
                  <a:pt x="3962107" y="4005085"/>
                  <a:pt x="3950231" y="4000528"/>
                </a:cubicBezTo>
                <a:cubicBezTo>
                  <a:pt x="3938353" y="3995972"/>
                  <a:pt x="3925405" y="3993732"/>
                  <a:pt x="3911383" y="3993812"/>
                </a:cubicBezTo>
                <a:cubicBezTo>
                  <a:pt x="3893976" y="3993941"/>
                  <a:pt x="3879262" y="3997840"/>
                  <a:pt x="3867241" y="4005509"/>
                </a:cubicBezTo>
                <a:cubicBezTo>
                  <a:pt x="3855218" y="4013180"/>
                  <a:pt x="3847419" y="4023852"/>
                  <a:pt x="3843840" y="4037529"/>
                </a:cubicBezTo>
                <a:cubicBezTo>
                  <a:pt x="3841922" y="4045971"/>
                  <a:pt x="3845477" y="4052755"/>
                  <a:pt x="3854503" y="4057881"/>
                </a:cubicBezTo>
                <a:cubicBezTo>
                  <a:pt x="3863529" y="4063004"/>
                  <a:pt x="3876217" y="4068962"/>
                  <a:pt x="3892570" y="4075751"/>
                </a:cubicBezTo>
                <a:lnTo>
                  <a:pt x="3939631" y="4096255"/>
                </a:lnTo>
                <a:cubicBezTo>
                  <a:pt x="3963006" y="4106312"/>
                  <a:pt x="3979837" y="4121113"/>
                  <a:pt x="3990120" y="4140660"/>
                </a:cubicBezTo>
                <a:cubicBezTo>
                  <a:pt x="4000407" y="4160208"/>
                  <a:pt x="4001860" y="4185676"/>
                  <a:pt x="3994484" y="4217068"/>
                </a:cubicBezTo>
                <a:cubicBezTo>
                  <a:pt x="3988986" y="4238610"/>
                  <a:pt x="3978193" y="4258398"/>
                  <a:pt x="3962106" y="4276430"/>
                </a:cubicBezTo>
                <a:cubicBezTo>
                  <a:pt x="3946020" y="4294460"/>
                  <a:pt x="3925504" y="4308951"/>
                  <a:pt x="3900557" y="4319902"/>
                </a:cubicBezTo>
                <a:cubicBezTo>
                  <a:pt x="3875613" y="4330852"/>
                  <a:pt x="3847097" y="4336478"/>
                  <a:pt x="3815015" y="4336773"/>
                </a:cubicBezTo>
                <a:cubicBezTo>
                  <a:pt x="3785910" y="4336647"/>
                  <a:pt x="3758896" y="4331221"/>
                  <a:pt x="3733968" y="4320496"/>
                </a:cubicBezTo>
                <a:cubicBezTo>
                  <a:pt x="3709036" y="4309768"/>
                  <a:pt x="3687858" y="4294506"/>
                  <a:pt x="3670427" y="4274704"/>
                </a:cubicBezTo>
                <a:lnTo>
                  <a:pt x="3737409" y="4212082"/>
                </a:lnTo>
                <a:cubicBezTo>
                  <a:pt x="3749372" y="4224633"/>
                  <a:pt x="3762998" y="4234306"/>
                  <a:pt x="3778289" y="4241107"/>
                </a:cubicBezTo>
                <a:cubicBezTo>
                  <a:pt x="3793580" y="4247908"/>
                  <a:pt x="3808593" y="4251347"/>
                  <a:pt x="3823327" y="4251429"/>
                </a:cubicBezTo>
                <a:cubicBezTo>
                  <a:pt x="3843640" y="4251233"/>
                  <a:pt x="3859962" y="4247052"/>
                  <a:pt x="3872293" y="4238891"/>
                </a:cubicBezTo>
                <a:cubicBezTo>
                  <a:pt x="3884626" y="4230728"/>
                  <a:pt x="3892490" y="4219758"/>
                  <a:pt x="3895889" y="4205984"/>
                </a:cubicBezTo>
                <a:cubicBezTo>
                  <a:pt x="3898161" y="4197060"/>
                  <a:pt x="3895279" y="4190109"/>
                  <a:pt x="3887240" y="4185133"/>
                </a:cubicBezTo>
                <a:cubicBezTo>
                  <a:pt x="3879203" y="4180157"/>
                  <a:pt x="3867322" y="4174178"/>
                  <a:pt x="3851601" y="4167193"/>
                </a:cubicBezTo>
                <a:lnTo>
                  <a:pt x="3803927" y="4145026"/>
                </a:lnTo>
                <a:cubicBezTo>
                  <a:pt x="3790708" y="4139325"/>
                  <a:pt x="3778835" y="4131143"/>
                  <a:pt x="3768306" y="4120478"/>
                </a:cubicBezTo>
                <a:cubicBezTo>
                  <a:pt x="3757779" y="4109814"/>
                  <a:pt x="3750298" y="4096503"/>
                  <a:pt x="3745868" y="4080547"/>
                </a:cubicBezTo>
                <a:cubicBezTo>
                  <a:pt x="3741436" y="4064592"/>
                  <a:pt x="3741757" y="4045827"/>
                  <a:pt x="3746832" y="4024256"/>
                </a:cubicBezTo>
                <a:cubicBezTo>
                  <a:pt x="3755749" y="3991350"/>
                  <a:pt x="3775748" y="3964117"/>
                  <a:pt x="3806826" y="3942558"/>
                </a:cubicBezTo>
                <a:cubicBezTo>
                  <a:pt x="3837903" y="3920999"/>
                  <a:pt x="3874784" y="3909828"/>
                  <a:pt x="3917472" y="3909042"/>
                </a:cubicBezTo>
                <a:cubicBezTo>
                  <a:pt x="3930479" y="3909116"/>
                  <a:pt x="3942952" y="3910429"/>
                  <a:pt x="3954887" y="3912980"/>
                </a:cubicBezTo>
                <a:close/>
                <a:moveTo>
                  <a:pt x="8264617" y="4878979"/>
                </a:moveTo>
                <a:cubicBezTo>
                  <a:pt x="8276588" y="4881934"/>
                  <a:pt x="8287372" y="4886222"/>
                  <a:pt x="8296970" y="4891844"/>
                </a:cubicBezTo>
                <a:cubicBezTo>
                  <a:pt x="8316165" y="4903085"/>
                  <a:pt x="8331379" y="4916200"/>
                  <a:pt x="8342611" y="4931181"/>
                </a:cubicBezTo>
                <a:lnTo>
                  <a:pt x="8280001" y="4987670"/>
                </a:lnTo>
                <a:cubicBezTo>
                  <a:pt x="8272337" y="4978240"/>
                  <a:pt x="8263702" y="4971092"/>
                  <a:pt x="8254099" y="4966223"/>
                </a:cubicBezTo>
                <a:cubicBezTo>
                  <a:pt x="8244494" y="4961354"/>
                  <a:pt x="8233366" y="4958908"/>
                  <a:pt x="8220717" y="4958884"/>
                </a:cubicBezTo>
                <a:cubicBezTo>
                  <a:pt x="8191293" y="4959274"/>
                  <a:pt x="8163706" y="4971499"/>
                  <a:pt x="8137954" y="4995560"/>
                </a:cubicBezTo>
                <a:cubicBezTo>
                  <a:pt x="8112200" y="5019620"/>
                  <a:pt x="8093617" y="5053181"/>
                  <a:pt x="8082201" y="5096241"/>
                </a:cubicBezTo>
                <a:cubicBezTo>
                  <a:pt x="8072747" y="5134955"/>
                  <a:pt x="8073231" y="5164626"/>
                  <a:pt x="8083656" y="5185259"/>
                </a:cubicBezTo>
                <a:cubicBezTo>
                  <a:pt x="8094078" y="5205890"/>
                  <a:pt x="8112985" y="5216305"/>
                  <a:pt x="8140376" y="5216501"/>
                </a:cubicBezTo>
                <a:cubicBezTo>
                  <a:pt x="8158777" y="5216108"/>
                  <a:pt x="8175861" y="5211905"/>
                  <a:pt x="8191628" y="5203893"/>
                </a:cubicBezTo>
                <a:cubicBezTo>
                  <a:pt x="8207396" y="5195880"/>
                  <a:pt x="8221156" y="5186413"/>
                  <a:pt x="8232906" y="5175492"/>
                </a:cubicBezTo>
                <a:lnTo>
                  <a:pt x="8273906" y="5244209"/>
                </a:lnTo>
                <a:cubicBezTo>
                  <a:pt x="8251409" y="5264311"/>
                  <a:pt x="8228117" y="5278975"/>
                  <a:pt x="8204025" y="5288199"/>
                </a:cubicBezTo>
                <a:cubicBezTo>
                  <a:pt x="8179935" y="5297424"/>
                  <a:pt x="8155395" y="5301973"/>
                  <a:pt x="8130404" y="5301845"/>
                </a:cubicBezTo>
                <a:cubicBezTo>
                  <a:pt x="8093755" y="5301794"/>
                  <a:pt x="8062402" y="5293398"/>
                  <a:pt x="8036347" y="5276660"/>
                </a:cubicBezTo>
                <a:cubicBezTo>
                  <a:pt x="8010292" y="5259922"/>
                  <a:pt x="7992235" y="5235149"/>
                  <a:pt x="7982182" y="5202337"/>
                </a:cubicBezTo>
                <a:cubicBezTo>
                  <a:pt x="7972128" y="5169527"/>
                  <a:pt x="7972778" y="5128990"/>
                  <a:pt x="7984131" y="5080724"/>
                </a:cubicBezTo>
                <a:cubicBezTo>
                  <a:pt x="7995707" y="5036504"/>
                  <a:pt x="8013988" y="4999038"/>
                  <a:pt x="8038985" y="4968329"/>
                </a:cubicBezTo>
                <a:cubicBezTo>
                  <a:pt x="8063977" y="4937621"/>
                  <a:pt x="8092728" y="4914266"/>
                  <a:pt x="8125232" y="4898264"/>
                </a:cubicBezTo>
                <a:cubicBezTo>
                  <a:pt x="8157737" y="4882263"/>
                  <a:pt x="8191044" y="4874214"/>
                  <a:pt x="8225150" y="4874114"/>
                </a:cubicBezTo>
                <a:cubicBezTo>
                  <a:pt x="8239491" y="4874403"/>
                  <a:pt x="8252647" y="4876024"/>
                  <a:pt x="8264617" y="4878979"/>
                </a:cubicBezTo>
                <a:close/>
                <a:moveTo>
                  <a:pt x="12479734" y="5846943"/>
                </a:moveTo>
                <a:lnTo>
                  <a:pt x="12382593" y="6259103"/>
                </a:lnTo>
                <a:lnTo>
                  <a:pt x="12285416" y="6259103"/>
                </a:lnTo>
                <a:lnTo>
                  <a:pt x="12234424" y="6060230"/>
                </a:lnTo>
                <a:lnTo>
                  <a:pt x="12216686" y="5969932"/>
                </a:lnTo>
                <a:lnTo>
                  <a:pt x="12209482" y="5974365"/>
                </a:lnTo>
                <a:cubicBezTo>
                  <a:pt x="12206088" y="5997713"/>
                  <a:pt x="12202622" y="6022616"/>
                  <a:pt x="12199090" y="6049081"/>
                </a:cubicBezTo>
                <a:cubicBezTo>
                  <a:pt x="12195558" y="6075543"/>
                  <a:pt x="12190706" y="6101419"/>
                  <a:pt x="12184542" y="6126705"/>
                </a:cubicBezTo>
                <a:lnTo>
                  <a:pt x="12151838" y="6259103"/>
                </a:lnTo>
                <a:lnTo>
                  <a:pt x="12057698" y="6259103"/>
                </a:lnTo>
                <a:lnTo>
                  <a:pt x="12160154" y="5846943"/>
                </a:lnTo>
                <a:lnTo>
                  <a:pt x="12259922" y="5846943"/>
                </a:lnTo>
                <a:lnTo>
                  <a:pt x="12311980" y="6044163"/>
                </a:lnTo>
                <a:lnTo>
                  <a:pt x="12329128" y="6135569"/>
                </a:lnTo>
                <a:lnTo>
                  <a:pt x="12336324" y="6131138"/>
                </a:lnTo>
                <a:cubicBezTo>
                  <a:pt x="12339002" y="6108724"/>
                  <a:pt x="12342234" y="6084026"/>
                  <a:pt x="12346018" y="6057043"/>
                </a:cubicBezTo>
                <a:cubicBezTo>
                  <a:pt x="12349804" y="6030062"/>
                  <a:pt x="12354702" y="6003978"/>
                  <a:pt x="12360702" y="5978795"/>
                </a:cubicBezTo>
                <a:lnTo>
                  <a:pt x="12393390" y="5846943"/>
                </a:lnTo>
                <a:close/>
                <a:moveTo>
                  <a:pt x="9696248" y="5166073"/>
                </a:moveTo>
                <a:lnTo>
                  <a:pt x="9594834" y="5174391"/>
                </a:lnTo>
                <a:cubicBezTo>
                  <a:pt x="9596158" y="5183703"/>
                  <a:pt x="9597792" y="5192935"/>
                  <a:pt x="9599737" y="5202087"/>
                </a:cubicBezTo>
                <a:cubicBezTo>
                  <a:pt x="9601681" y="5211241"/>
                  <a:pt x="9604282" y="5219354"/>
                  <a:pt x="9607537" y="5226429"/>
                </a:cubicBezTo>
                <a:cubicBezTo>
                  <a:pt x="9598147" y="5233331"/>
                  <a:pt x="9589299" y="5239749"/>
                  <a:pt x="9580990" y="5245680"/>
                </a:cubicBezTo>
                <a:cubicBezTo>
                  <a:pt x="9572684" y="5251614"/>
                  <a:pt x="9564926" y="5257200"/>
                  <a:pt x="9557715" y="5262443"/>
                </a:cubicBezTo>
                <a:cubicBezTo>
                  <a:pt x="9581376" y="5252644"/>
                  <a:pt x="9605356" y="5239146"/>
                  <a:pt x="9629658" y="5221947"/>
                </a:cubicBezTo>
                <a:cubicBezTo>
                  <a:pt x="9653961" y="5204751"/>
                  <a:pt x="9676157" y="5186125"/>
                  <a:pt x="9696248" y="5166073"/>
                </a:cubicBezTo>
                <a:close/>
                <a:moveTo>
                  <a:pt x="4526699" y="3913907"/>
                </a:moveTo>
                <a:cubicBezTo>
                  <a:pt x="4538670" y="3916862"/>
                  <a:pt x="4549455" y="3921150"/>
                  <a:pt x="4559052" y="3926772"/>
                </a:cubicBezTo>
                <a:cubicBezTo>
                  <a:pt x="4578247" y="3938013"/>
                  <a:pt x="4593462" y="3951128"/>
                  <a:pt x="4604693" y="3966109"/>
                </a:cubicBezTo>
                <a:lnTo>
                  <a:pt x="4542083" y="4022599"/>
                </a:lnTo>
                <a:cubicBezTo>
                  <a:pt x="4534419" y="4013168"/>
                  <a:pt x="4525784" y="4006020"/>
                  <a:pt x="4516181" y="4001151"/>
                </a:cubicBezTo>
                <a:cubicBezTo>
                  <a:pt x="4506577" y="3996282"/>
                  <a:pt x="4495448" y="3993836"/>
                  <a:pt x="4482800" y="3993812"/>
                </a:cubicBezTo>
                <a:cubicBezTo>
                  <a:pt x="4453375" y="3994202"/>
                  <a:pt x="4425790" y="4006428"/>
                  <a:pt x="4400036" y="4030488"/>
                </a:cubicBezTo>
                <a:cubicBezTo>
                  <a:pt x="4374281" y="4054548"/>
                  <a:pt x="4355700" y="4088109"/>
                  <a:pt x="4344283" y="4131169"/>
                </a:cubicBezTo>
                <a:cubicBezTo>
                  <a:pt x="4334829" y="4169883"/>
                  <a:pt x="4335313" y="4199554"/>
                  <a:pt x="4345738" y="4220187"/>
                </a:cubicBezTo>
                <a:cubicBezTo>
                  <a:pt x="4356161" y="4240818"/>
                  <a:pt x="4375067" y="4251233"/>
                  <a:pt x="4402459" y="4251429"/>
                </a:cubicBezTo>
                <a:cubicBezTo>
                  <a:pt x="4420858" y="4251036"/>
                  <a:pt x="4437943" y="4246834"/>
                  <a:pt x="4453710" y="4238821"/>
                </a:cubicBezTo>
                <a:cubicBezTo>
                  <a:pt x="4469478" y="4230808"/>
                  <a:pt x="4483238" y="4221341"/>
                  <a:pt x="4494988" y="4210420"/>
                </a:cubicBezTo>
                <a:lnTo>
                  <a:pt x="4535989" y="4279137"/>
                </a:lnTo>
                <a:cubicBezTo>
                  <a:pt x="4513491" y="4299239"/>
                  <a:pt x="4490199" y="4313903"/>
                  <a:pt x="4466108" y="4323128"/>
                </a:cubicBezTo>
                <a:cubicBezTo>
                  <a:pt x="4442018" y="4332352"/>
                  <a:pt x="4417478" y="4336902"/>
                  <a:pt x="4392486" y="4336773"/>
                </a:cubicBezTo>
                <a:cubicBezTo>
                  <a:pt x="4355838" y="4336723"/>
                  <a:pt x="4324485" y="4328327"/>
                  <a:pt x="4298430" y="4311588"/>
                </a:cubicBezTo>
                <a:cubicBezTo>
                  <a:pt x="4272375" y="4294850"/>
                  <a:pt x="4254317" y="4270077"/>
                  <a:pt x="4244264" y="4237265"/>
                </a:cubicBezTo>
                <a:cubicBezTo>
                  <a:pt x="4234211" y="4204455"/>
                  <a:pt x="4234860" y="4163918"/>
                  <a:pt x="4246213" y="4115652"/>
                </a:cubicBezTo>
                <a:cubicBezTo>
                  <a:pt x="4257788" y="4071432"/>
                  <a:pt x="4276071" y="4033966"/>
                  <a:pt x="4301066" y="4003257"/>
                </a:cubicBezTo>
                <a:cubicBezTo>
                  <a:pt x="4326059" y="3972549"/>
                  <a:pt x="4354810" y="3949194"/>
                  <a:pt x="4387315" y="3933192"/>
                </a:cubicBezTo>
                <a:cubicBezTo>
                  <a:pt x="4419820" y="3917191"/>
                  <a:pt x="4453125" y="3909142"/>
                  <a:pt x="4487232" y="3909042"/>
                </a:cubicBezTo>
                <a:cubicBezTo>
                  <a:pt x="4501574" y="3909331"/>
                  <a:pt x="4514729" y="3910952"/>
                  <a:pt x="4526699" y="3913907"/>
                </a:cubicBezTo>
                <a:close/>
                <a:moveTo>
                  <a:pt x="8749663" y="4881870"/>
                </a:moveTo>
                <a:lnTo>
                  <a:pt x="8647158" y="5294031"/>
                </a:lnTo>
                <a:lnTo>
                  <a:pt x="8547495" y="5294031"/>
                </a:lnTo>
                <a:lnTo>
                  <a:pt x="8496503" y="5095158"/>
                </a:lnTo>
                <a:lnTo>
                  <a:pt x="8478766" y="5004859"/>
                </a:lnTo>
                <a:lnTo>
                  <a:pt x="8471562" y="5009292"/>
                </a:lnTo>
                <a:cubicBezTo>
                  <a:pt x="8468167" y="5032640"/>
                  <a:pt x="8464701" y="5057544"/>
                  <a:pt x="8461169" y="5084009"/>
                </a:cubicBezTo>
                <a:cubicBezTo>
                  <a:pt x="8457636" y="5110471"/>
                  <a:pt x="8452786" y="5136346"/>
                  <a:pt x="8446620" y="5161633"/>
                </a:cubicBezTo>
                <a:lnTo>
                  <a:pt x="8413917" y="5294031"/>
                </a:lnTo>
                <a:lnTo>
                  <a:pt x="8319777" y="5294031"/>
                </a:lnTo>
                <a:lnTo>
                  <a:pt x="8422233" y="4881870"/>
                </a:lnTo>
                <a:lnTo>
                  <a:pt x="8522000" y="4881870"/>
                </a:lnTo>
                <a:lnTo>
                  <a:pt x="8574059" y="5079091"/>
                </a:lnTo>
                <a:lnTo>
                  <a:pt x="8591207" y="5170496"/>
                </a:lnTo>
                <a:lnTo>
                  <a:pt x="8598403" y="5166066"/>
                </a:lnTo>
                <a:cubicBezTo>
                  <a:pt x="8601081" y="5143651"/>
                  <a:pt x="8604312" y="5118953"/>
                  <a:pt x="8608098" y="5091970"/>
                </a:cubicBezTo>
                <a:cubicBezTo>
                  <a:pt x="8611883" y="5064989"/>
                  <a:pt x="8616780" y="5038906"/>
                  <a:pt x="8622781" y="5013723"/>
                </a:cubicBezTo>
                <a:lnTo>
                  <a:pt x="8655469" y="4881870"/>
                </a:lnTo>
                <a:close/>
                <a:moveTo>
                  <a:pt x="5958332" y="4201002"/>
                </a:moveTo>
                <a:lnTo>
                  <a:pt x="5856917" y="4209320"/>
                </a:lnTo>
                <a:cubicBezTo>
                  <a:pt x="5858242" y="4218632"/>
                  <a:pt x="5859874" y="4227864"/>
                  <a:pt x="5861821" y="4237016"/>
                </a:cubicBezTo>
                <a:cubicBezTo>
                  <a:pt x="5863765" y="4246170"/>
                  <a:pt x="5866366" y="4254282"/>
                  <a:pt x="5869620" y="4261357"/>
                </a:cubicBezTo>
                <a:cubicBezTo>
                  <a:pt x="5860231" y="4268260"/>
                  <a:pt x="5851382" y="4274678"/>
                  <a:pt x="5843073" y="4280609"/>
                </a:cubicBezTo>
                <a:cubicBezTo>
                  <a:pt x="5834765" y="4286542"/>
                  <a:pt x="5827008" y="4292128"/>
                  <a:pt x="5819800" y="4297371"/>
                </a:cubicBezTo>
                <a:cubicBezTo>
                  <a:pt x="5843458" y="4287572"/>
                  <a:pt x="5867439" y="4274074"/>
                  <a:pt x="5891742" y="4256876"/>
                </a:cubicBezTo>
                <a:cubicBezTo>
                  <a:pt x="5916044" y="4239679"/>
                  <a:pt x="5938241" y="4221053"/>
                  <a:pt x="5958332" y="4201002"/>
                </a:cubicBezTo>
                <a:close/>
                <a:moveTo>
                  <a:pt x="788780" y="2948836"/>
                </a:moveTo>
                <a:cubicBezTo>
                  <a:pt x="800750" y="2951791"/>
                  <a:pt x="811534" y="2956079"/>
                  <a:pt x="821132" y="2961701"/>
                </a:cubicBezTo>
                <a:cubicBezTo>
                  <a:pt x="840328" y="2972942"/>
                  <a:pt x="855542" y="2986057"/>
                  <a:pt x="866773" y="3001038"/>
                </a:cubicBezTo>
                <a:lnTo>
                  <a:pt x="804164" y="3057527"/>
                </a:lnTo>
                <a:cubicBezTo>
                  <a:pt x="796500" y="3048097"/>
                  <a:pt x="787865" y="3040949"/>
                  <a:pt x="778261" y="3036080"/>
                </a:cubicBezTo>
                <a:cubicBezTo>
                  <a:pt x="768656" y="3031211"/>
                  <a:pt x="757529" y="3028765"/>
                  <a:pt x="744880" y="3028741"/>
                </a:cubicBezTo>
                <a:cubicBezTo>
                  <a:pt x="715456" y="3029131"/>
                  <a:pt x="687869" y="3041356"/>
                  <a:pt x="662118" y="3065417"/>
                </a:cubicBezTo>
                <a:cubicBezTo>
                  <a:pt x="636363" y="3089477"/>
                  <a:pt x="617780" y="3123038"/>
                  <a:pt x="606365" y="3166098"/>
                </a:cubicBezTo>
                <a:cubicBezTo>
                  <a:pt x="596909" y="3204812"/>
                  <a:pt x="597394" y="3234483"/>
                  <a:pt x="607819" y="3255116"/>
                </a:cubicBezTo>
                <a:cubicBezTo>
                  <a:pt x="618241" y="3275747"/>
                  <a:pt x="637149" y="3286162"/>
                  <a:pt x="664538" y="3286358"/>
                </a:cubicBezTo>
                <a:cubicBezTo>
                  <a:pt x="682939" y="3285965"/>
                  <a:pt x="700024" y="3281763"/>
                  <a:pt x="715791" y="3273750"/>
                </a:cubicBezTo>
                <a:cubicBezTo>
                  <a:pt x="731559" y="3265737"/>
                  <a:pt x="745318" y="3256270"/>
                  <a:pt x="757068" y="3245349"/>
                </a:cubicBezTo>
                <a:lnTo>
                  <a:pt x="798068" y="3314066"/>
                </a:lnTo>
                <a:cubicBezTo>
                  <a:pt x="775571" y="3334168"/>
                  <a:pt x="752279" y="3348832"/>
                  <a:pt x="728187" y="3358056"/>
                </a:cubicBezTo>
                <a:cubicBezTo>
                  <a:pt x="704097" y="3367281"/>
                  <a:pt x="679558" y="3371830"/>
                  <a:pt x="654567" y="3371702"/>
                </a:cubicBezTo>
                <a:cubicBezTo>
                  <a:pt x="617917" y="3371651"/>
                  <a:pt x="586564" y="3363255"/>
                  <a:pt x="560509" y="3346517"/>
                </a:cubicBezTo>
                <a:lnTo>
                  <a:pt x="546183" y="3333035"/>
                </a:lnTo>
                <a:lnTo>
                  <a:pt x="629118" y="2981149"/>
                </a:lnTo>
                <a:lnTo>
                  <a:pt x="649394" y="2968121"/>
                </a:lnTo>
                <a:cubicBezTo>
                  <a:pt x="681900" y="2952120"/>
                  <a:pt x="715207" y="2944071"/>
                  <a:pt x="749312" y="2943971"/>
                </a:cubicBezTo>
                <a:cubicBezTo>
                  <a:pt x="763653" y="2944260"/>
                  <a:pt x="776810" y="2945881"/>
                  <a:pt x="788780" y="2948836"/>
                </a:cubicBezTo>
                <a:close/>
                <a:moveTo>
                  <a:pt x="5011746" y="3916799"/>
                </a:moveTo>
                <a:lnTo>
                  <a:pt x="4909242" y="4328959"/>
                </a:lnTo>
                <a:lnTo>
                  <a:pt x="4809579" y="4328959"/>
                </a:lnTo>
                <a:lnTo>
                  <a:pt x="4758586" y="4130086"/>
                </a:lnTo>
                <a:lnTo>
                  <a:pt x="4740849" y="4039788"/>
                </a:lnTo>
                <a:lnTo>
                  <a:pt x="4733645" y="4044221"/>
                </a:lnTo>
                <a:cubicBezTo>
                  <a:pt x="4730251" y="4067569"/>
                  <a:pt x="4726783" y="4092472"/>
                  <a:pt x="4723253" y="4118937"/>
                </a:cubicBezTo>
                <a:cubicBezTo>
                  <a:pt x="4719718" y="4145399"/>
                  <a:pt x="4714870" y="4171275"/>
                  <a:pt x="4708703" y="4196561"/>
                </a:cubicBezTo>
                <a:lnTo>
                  <a:pt x="4676000" y="4328959"/>
                </a:lnTo>
                <a:lnTo>
                  <a:pt x="4581859" y="4328959"/>
                </a:lnTo>
                <a:lnTo>
                  <a:pt x="4684314" y="3916798"/>
                </a:lnTo>
                <a:lnTo>
                  <a:pt x="4784083" y="3916798"/>
                </a:lnTo>
                <a:lnTo>
                  <a:pt x="4836141" y="4114019"/>
                </a:lnTo>
                <a:lnTo>
                  <a:pt x="4853290" y="4205425"/>
                </a:lnTo>
                <a:lnTo>
                  <a:pt x="4860485" y="4200994"/>
                </a:lnTo>
                <a:cubicBezTo>
                  <a:pt x="4863165" y="4178580"/>
                  <a:pt x="4866396" y="4153882"/>
                  <a:pt x="4870181" y="4126899"/>
                </a:cubicBezTo>
                <a:cubicBezTo>
                  <a:pt x="4873966" y="4099918"/>
                  <a:pt x="4878863" y="4073834"/>
                  <a:pt x="4884864" y="4048651"/>
                </a:cubicBezTo>
                <a:lnTo>
                  <a:pt x="4917553" y="3916799"/>
                </a:lnTo>
                <a:close/>
                <a:moveTo>
                  <a:pt x="2220409" y="3235930"/>
                </a:moveTo>
                <a:lnTo>
                  <a:pt x="2118996" y="3244248"/>
                </a:lnTo>
                <a:cubicBezTo>
                  <a:pt x="2120319" y="3253560"/>
                  <a:pt x="2121953" y="3262792"/>
                  <a:pt x="2123899" y="3271944"/>
                </a:cubicBezTo>
                <a:cubicBezTo>
                  <a:pt x="2125843" y="3281098"/>
                  <a:pt x="2128443" y="3289210"/>
                  <a:pt x="2131699" y="3296285"/>
                </a:cubicBezTo>
                <a:cubicBezTo>
                  <a:pt x="2122309" y="3303188"/>
                  <a:pt x="2113460" y="3309606"/>
                  <a:pt x="2105152" y="3315537"/>
                </a:cubicBezTo>
                <a:cubicBezTo>
                  <a:pt x="2096846" y="3321470"/>
                  <a:pt x="2089087" y="3327057"/>
                  <a:pt x="2081877" y="3332299"/>
                </a:cubicBezTo>
                <a:cubicBezTo>
                  <a:pt x="2105537" y="3322501"/>
                  <a:pt x="2129517" y="3309003"/>
                  <a:pt x="2153820" y="3291804"/>
                </a:cubicBezTo>
                <a:cubicBezTo>
                  <a:pt x="2178123" y="3274608"/>
                  <a:pt x="2200320" y="3255981"/>
                  <a:pt x="2220409" y="3235930"/>
                </a:cubicBezTo>
                <a:close/>
                <a:moveTo>
                  <a:pt x="9780440" y="4988211"/>
                </a:moveTo>
                <a:lnTo>
                  <a:pt x="9736079" y="4988211"/>
                </a:lnTo>
                <a:lnTo>
                  <a:pt x="9730533" y="5012058"/>
                </a:lnTo>
                <a:lnTo>
                  <a:pt x="9774895" y="5012058"/>
                </a:lnTo>
                <a:close/>
                <a:moveTo>
                  <a:pt x="9888994" y="4988211"/>
                </a:moveTo>
                <a:lnTo>
                  <a:pt x="9852979" y="4988211"/>
                </a:lnTo>
                <a:lnTo>
                  <a:pt x="9847439" y="5012058"/>
                </a:lnTo>
                <a:lnTo>
                  <a:pt x="9883454" y="5012058"/>
                </a:lnTo>
                <a:close/>
                <a:moveTo>
                  <a:pt x="1273824" y="2951727"/>
                </a:moveTo>
                <a:lnTo>
                  <a:pt x="1171322" y="3363888"/>
                </a:lnTo>
                <a:lnTo>
                  <a:pt x="1071657" y="3363888"/>
                </a:lnTo>
                <a:lnTo>
                  <a:pt x="1020665" y="3165015"/>
                </a:lnTo>
                <a:lnTo>
                  <a:pt x="1002929" y="3074716"/>
                </a:lnTo>
                <a:lnTo>
                  <a:pt x="995725" y="3079149"/>
                </a:lnTo>
                <a:cubicBezTo>
                  <a:pt x="992329" y="3102497"/>
                  <a:pt x="988863" y="3127401"/>
                  <a:pt x="985332" y="3153865"/>
                </a:cubicBezTo>
                <a:cubicBezTo>
                  <a:pt x="981798" y="3180328"/>
                  <a:pt x="976948" y="3206203"/>
                  <a:pt x="970782" y="3231490"/>
                </a:cubicBezTo>
                <a:lnTo>
                  <a:pt x="938080" y="3363888"/>
                </a:lnTo>
                <a:lnTo>
                  <a:pt x="843939" y="3363888"/>
                </a:lnTo>
                <a:lnTo>
                  <a:pt x="946395" y="2951727"/>
                </a:lnTo>
                <a:lnTo>
                  <a:pt x="1046163" y="2951727"/>
                </a:lnTo>
                <a:lnTo>
                  <a:pt x="1098221" y="3148948"/>
                </a:lnTo>
                <a:lnTo>
                  <a:pt x="1115370" y="3240354"/>
                </a:lnTo>
                <a:lnTo>
                  <a:pt x="1122567" y="3235923"/>
                </a:lnTo>
                <a:cubicBezTo>
                  <a:pt x="1125244" y="3213508"/>
                  <a:pt x="1128474" y="3188810"/>
                  <a:pt x="1132261" y="3161827"/>
                </a:cubicBezTo>
                <a:cubicBezTo>
                  <a:pt x="1136046" y="3134846"/>
                  <a:pt x="1140942" y="3108763"/>
                  <a:pt x="1146944" y="3083580"/>
                </a:cubicBezTo>
                <a:lnTo>
                  <a:pt x="1179632" y="2951727"/>
                </a:lnTo>
                <a:close/>
                <a:moveTo>
                  <a:pt x="6042525" y="4023139"/>
                </a:moveTo>
                <a:lnTo>
                  <a:pt x="5998163" y="4023139"/>
                </a:lnTo>
                <a:lnTo>
                  <a:pt x="5992617" y="4046986"/>
                </a:lnTo>
                <a:lnTo>
                  <a:pt x="6036978" y="4046986"/>
                </a:lnTo>
                <a:close/>
                <a:moveTo>
                  <a:pt x="9801512" y="4904588"/>
                </a:moveTo>
                <a:lnTo>
                  <a:pt x="9757151" y="4904588"/>
                </a:lnTo>
                <a:lnTo>
                  <a:pt x="9751050" y="4927858"/>
                </a:lnTo>
                <a:lnTo>
                  <a:pt x="9795414" y="4927858"/>
                </a:lnTo>
                <a:close/>
                <a:moveTo>
                  <a:pt x="6151077" y="4023140"/>
                </a:moveTo>
                <a:lnTo>
                  <a:pt x="6115064" y="4023139"/>
                </a:lnTo>
                <a:lnTo>
                  <a:pt x="6109522" y="4046986"/>
                </a:lnTo>
                <a:lnTo>
                  <a:pt x="6145536" y="4046986"/>
                </a:lnTo>
                <a:close/>
                <a:moveTo>
                  <a:pt x="9578229" y="4827572"/>
                </a:moveTo>
                <a:cubicBezTo>
                  <a:pt x="9589536" y="4841423"/>
                  <a:pt x="9601369" y="4856799"/>
                  <a:pt x="9613725" y="4873697"/>
                </a:cubicBezTo>
                <a:cubicBezTo>
                  <a:pt x="9626079" y="4890596"/>
                  <a:pt x="9635844" y="4905696"/>
                  <a:pt x="9643015" y="4918992"/>
                </a:cubicBezTo>
                <a:lnTo>
                  <a:pt x="9577120" y="4963809"/>
                </a:lnTo>
                <a:cubicBezTo>
                  <a:pt x="9571669" y="4950023"/>
                  <a:pt x="9563306" y="4934320"/>
                  <a:pt x="9552034" y="4916699"/>
                </a:cubicBezTo>
                <a:cubicBezTo>
                  <a:pt x="9540761" y="4899079"/>
                  <a:pt x="9529348" y="4882668"/>
                  <a:pt x="9517798" y="4867464"/>
                </a:cubicBezTo>
                <a:close/>
                <a:moveTo>
                  <a:pt x="9910049" y="4904588"/>
                </a:moveTo>
                <a:lnTo>
                  <a:pt x="9874034" y="4904588"/>
                </a:lnTo>
                <a:lnTo>
                  <a:pt x="9867939" y="4927858"/>
                </a:lnTo>
                <a:lnTo>
                  <a:pt x="9903953" y="4927858"/>
                </a:lnTo>
                <a:close/>
                <a:moveTo>
                  <a:pt x="10687974" y="5086304"/>
                </a:moveTo>
                <a:lnTo>
                  <a:pt x="10652500" y="5086304"/>
                </a:lnTo>
                <a:lnTo>
                  <a:pt x="10621522" y="5210379"/>
                </a:lnTo>
                <a:lnTo>
                  <a:pt x="10656928" y="5210379"/>
                </a:lnTo>
                <a:close/>
                <a:moveTo>
                  <a:pt x="2304602" y="3058068"/>
                </a:moveTo>
                <a:lnTo>
                  <a:pt x="2260241" y="3058068"/>
                </a:lnTo>
                <a:lnTo>
                  <a:pt x="2254695" y="3081915"/>
                </a:lnTo>
                <a:lnTo>
                  <a:pt x="2299056" y="3081915"/>
                </a:lnTo>
                <a:close/>
                <a:moveTo>
                  <a:pt x="6063595" y="3939516"/>
                </a:moveTo>
                <a:lnTo>
                  <a:pt x="6019234" y="3939516"/>
                </a:lnTo>
                <a:lnTo>
                  <a:pt x="6013133" y="3962786"/>
                </a:lnTo>
                <a:lnTo>
                  <a:pt x="6057498" y="3962786"/>
                </a:lnTo>
                <a:close/>
                <a:moveTo>
                  <a:pt x="2413157" y="3058068"/>
                </a:moveTo>
                <a:lnTo>
                  <a:pt x="2377141" y="3058068"/>
                </a:lnTo>
                <a:lnTo>
                  <a:pt x="2371602" y="3081915"/>
                </a:lnTo>
                <a:lnTo>
                  <a:pt x="2407615" y="3081915"/>
                </a:lnTo>
                <a:close/>
                <a:moveTo>
                  <a:pt x="5840313" y="3862500"/>
                </a:moveTo>
                <a:cubicBezTo>
                  <a:pt x="5851620" y="3876352"/>
                  <a:pt x="5863453" y="3891728"/>
                  <a:pt x="5875807" y="3908626"/>
                </a:cubicBezTo>
                <a:cubicBezTo>
                  <a:pt x="5888162" y="3925524"/>
                  <a:pt x="5897927" y="3940624"/>
                  <a:pt x="5905100" y="3953921"/>
                </a:cubicBezTo>
                <a:lnTo>
                  <a:pt x="5839204" y="3998738"/>
                </a:lnTo>
                <a:cubicBezTo>
                  <a:pt x="5833752" y="3984951"/>
                  <a:pt x="5825390" y="3969248"/>
                  <a:pt x="5814116" y="3951628"/>
                </a:cubicBezTo>
                <a:cubicBezTo>
                  <a:pt x="5802843" y="3934007"/>
                  <a:pt x="5791431" y="3917596"/>
                  <a:pt x="5779883" y="3902392"/>
                </a:cubicBezTo>
                <a:close/>
                <a:moveTo>
                  <a:pt x="6172132" y="3939516"/>
                </a:moveTo>
                <a:lnTo>
                  <a:pt x="6136119" y="3939516"/>
                </a:lnTo>
                <a:lnTo>
                  <a:pt x="6130022" y="3962786"/>
                </a:lnTo>
                <a:lnTo>
                  <a:pt x="6166036" y="3962786"/>
                </a:lnTo>
                <a:close/>
                <a:moveTo>
                  <a:pt x="10001470" y="4841978"/>
                </a:moveTo>
                <a:lnTo>
                  <a:pt x="9943293" y="5074663"/>
                </a:lnTo>
                <a:lnTo>
                  <a:pt x="9834708" y="5074663"/>
                </a:lnTo>
                <a:lnTo>
                  <a:pt x="9829181" y="5097375"/>
                </a:lnTo>
                <a:lnTo>
                  <a:pt x="9957700" y="5097375"/>
                </a:lnTo>
                <a:lnTo>
                  <a:pt x="9939415" y="5169956"/>
                </a:lnTo>
                <a:lnTo>
                  <a:pt x="9842454" y="5173284"/>
                </a:lnTo>
                <a:cubicBezTo>
                  <a:pt x="9852820" y="5191985"/>
                  <a:pt x="9865469" y="5209545"/>
                  <a:pt x="9880406" y="5225961"/>
                </a:cubicBezTo>
                <a:cubicBezTo>
                  <a:pt x="9895344" y="5242374"/>
                  <a:pt x="9911874" y="5256752"/>
                  <a:pt x="9929996" y="5269091"/>
                </a:cubicBezTo>
                <a:cubicBezTo>
                  <a:pt x="9920702" y="5275773"/>
                  <a:pt x="9909644" y="5284848"/>
                  <a:pt x="9896820" y="5296309"/>
                </a:cubicBezTo>
                <a:cubicBezTo>
                  <a:pt x="9883996" y="5307771"/>
                  <a:pt x="9873630" y="5318091"/>
                  <a:pt x="9865724" y="5327267"/>
                </a:cubicBezTo>
                <a:cubicBezTo>
                  <a:pt x="9852626" y="5313299"/>
                  <a:pt x="9840469" y="5297601"/>
                  <a:pt x="9829254" y="5280172"/>
                </a:cubicBezTo>
                <a:cubicBezTo>
                  <a:pt x="9818042" y="5262741"/>
                  <a:pt x="9808238" y="5244272"/>
                  <a:pt x="9799849" y="5224766"/>
                </a:cubicBezTo>
                <a:lnTo>
                  <a:pt x="9767131" y="5346104"/>
                </a:lnTo>
                <a:lnTo>
                  <a:pt x="9687929" y="5346104"/>
                </a:lnTo>
                <a:lnTo>
                  <a:pt x="9718371" y="5233629"/>
                </a:lnTo>
                <a:cubicBezTo>
                  <a:pt x="9698620" y="5254270"/>
                  <a:pt x="9678445" y="5272693"/>
                  <a:pt x="9657848" y="5288898"/>
                </a:cubicBezTo>
                <a:cubicBezTo>
                  <a:pt x="9637252" y="5305105"/>
                  <a:pt x="9616798" y="5318263"/>
                  <a:pt x="9596492" y="5328375"/>
                </a:cubicBezTo>
                <a:cubicBezTo>
                  <a:pt x="9591415" y="5317791"/>
                  <a:pt x="9585256" y="5306685"/>
                  <a:pt x="9578016" y="5295061"/>
                </a:cubicBezTo>
                <a:cubicBezTo>
                  <a:pt x="9570779" y="5283439"/>
                  <a:pt x="9563089" y="5273303"/>
                  <a:pt x="9554945" y="5264658"/>
                </a:cubicBezTo>
                <a:cubicBezTo>
                  <a:pt x="9530654" y="5282356"/>
                  <a:pt x="9511665" y="5296270"/>
                  <a:pt x="9497975" y="5306397"/>
                </a:cubicBezTo>
                <a:cubicBezTo>
                  <a:pt x="9484288" y="5316523"/>
                  <a:pt x="9474174" y="5324158"/>
                  <a:pt x="9467636" y="5329299"/>
                </a:cubicBezTo>
                <a:cubicBezTo>
                  <a:pt x="9461096" y="5334439"/>
                  <a:pt x="9456403" y="5338378"/>
                  <a:pt x="9453561" y="5341119"/>
                </a:cubicBezTo>
                <a:cubicBezTo>
                  <a:pt x="9449905" y="5331851"/>
                  <a:pt x="9444484" y="5321991"/>
                  <a:pt x="9437295" y="5311545"/>
                </a:cubicBezTo>
                <a:cubicBezTo>
                  <a:pt x="9430104" y="5301098"/>
                  <a:pt x="9423155" y="5292487"/>
                  <a:pt x="9416448" y="5285713"/>
                </a:cubicBezTo>
                <a:cubicBezTo>
                  <a:pt x="9424689" y="5279617"/>
                  <a:pt x="9434518" y="5269646"/>
                  <a:pt x="9445933" y="5255797"/>
                </a:cubicBezTo>
                <a:cubicBezTo>
                  <a:pt x="9457349" y="5241950"/>
                  <a:pt x="9465786" y="5225896"/>
                  <a:pt x="9471244" y="5207630"/>
                </a:cubicBezTo>
                <a:lnTo>
                  <a:pt x="9507821" y="5060794"/>
                </a:lnTo>
                <a:lnTo>
                  <a:pt x="9448585" y="5060794"/>
                </a:lnTo>
                <a:lnTo>
                  <a:pt x="9466270" y="4988766"/>
                </a:lnTo>
                <a:lnTo>
                  <a:pt x="9602567" y="4988766"/>
                </a:lnTo>
                <a:lnTo>
                  <a:pt x="9552727" y="5183820"/>
                </a:lnTo>
                <a:lnTo>
                  <a:pt x="9593179" y="5157755"/>
                </a:lnTo>
                <a:cubicBezTo>
                  <a:pt x="9593167" y="5159430"/>
                  <a:pt x="9593191" y="5161209"/>
                  <a:pt x="9593247" y="5163092"/>
                </a:cubicBezTo>
                <a:cubicBezTo>
                  <a:pt x="9593305" y="5164975"/>
                  <a:pt x="9593465" y="5166895"/>
                  <a:pt x="9593732" y="5168846"/>
                </a:cubicBezTo>
                <a:lnTo>
                  <a:pt x="9613075" y="5097375"/>
                </a:lnTo>
                <a:lnTo>
                  <a:pt x="9749943" y="5097375"/>
                </a:lnTo>
                <a:lnTo>
                  <a:pt x="9755488" y="5074663"/>
                </a:lnTo>
                <a:lnTo>
                  <a:pt x="9642463" y="5074663"/>
                </a:lnTo>
                <a:lnTo>
                  <a:pt x="9700683" y="4841978"/>
                </a:lnTo>
                <a:close/>
                <a:moveTo>
                  <a:pt x="6950056" y="4121232"/>
                </a:moveTo>
                <a:lnTo>
                  <a:pt x="6914582" y="4121232"/>
                </a:lnTo>
                <a:lnTo>
                  <a:pt x="6883606" y="4245307"/>
                </a:lnTo>
                <a:lnTo>
                  <a:pt x="6919011" y="4245307"/>
                </a:lnTo>
                <a:close/>
                <a:moveTo>
                  <a:pt x="2325674" y="2974445"/>
                </a:moveTo>
                <a:lnTo>
                  <a:pt x="2281314" y="2974445"/>
                </a:lnTo>
                <a:lnTo>
                  <a:pt x="2275212" y="2997715"/>
                </a:lnTo>
                <a:lnTo>
                  <a:pt x="2319576" y="2997715"/>
                </a:lnTo>
                <a:close/>
                <a:moveTo>
                  <a:pt x="10171058" y="4818153"/>
                </a:moveTo>
                <a:lnTo>
                  <a:pt x="10241998" y="4850842"/>
                </a:lnTo>
                <a:cubicBezTo>
                  <a:pt x="10229794" y="4870292"/>
                  <a:pt x="10216794" y="4889847"/>
                  <a:pt x="10202994" y="4909503"/>
                </a:cubicBezTo>
                <a:cubicBezTo>
                  <a:pt x="10189196" y="4929162"/>
                  <a:pt x="10174670" y="4948576"/>
                  <a:pt x="10159418" y="4967750"/>
                </a:cubicBezTo>
                <a:lnTo>
                  <a:pt x="10062980" y="5346104"/>
                </a:lnTo>
                <a:lnTo>
                  <a:pt x="9986578" y="5346104"/>
                </a:lnTo>
                <a:lnTo>
                  <a:pt x="10054114" y="5084602"/>
                </a:lnTo>
                <a:cubicBezTo>
                  <a:pt x="10049102" y="5089627"/>
                  <a:pt x="10044298" y="5093992"/>
                  <a:pt x="10039702" y="5097700"/>
                </a:cubicBezTo>
                <a:cubicBezTo>
                  <a:pt x="10035108" y="5101408"/>
                  <a:pt x="10030858" y="5104249"/>
                  <a:pt x="10026958" y="5106224"/>
                </a:cubicBezTo>
                <a:cubicBezTo>
                  <a:pt x="10024388" y="5094237"/>
                  <a:pt x="10020956" y="5079415"/>
                  <a:pt x="10016660" y="5061763"/>
                </a:cubicBezTo>
                <a:cubicBezTo>
                  <a:pt x="10012366" y="5044109"/>
                  <a:pt x="10007694" y="5029024"/>
                  <a:pt x="10002638" y="5016508"/>
                </a:cubicBezTo>
                <a:cubicBezTo>
                  <a:pt x="10031518" y="4993628"/>
                  <a:pt x="10060964" y="4964587"/>
                  <a:pt x="10090978" y="4929380"/>
                </a:cubicBezTo>
                <a:cubicBezTo>
                  <a:pt x="10120992" y="4894175"/>
                  <a:pt x="10147686" y="4857100"/>
                  <a:pt x="10171058" y="4818153"/>
                </a:cubicBezTo>
                <a:close/>
                <a:moveTo>
                  <a:pt x="2102391" y="2897429"/>
                </a:moveTo>
                <a:cubicBezTo>
                  <a:pt x="2113699" y="2911280"/>
                  <a:pt x="2125531" y="2926656"/>
                  <a:pt x="2137887" y="2943554"/>
                </a:cubicBezTo>
                <a:cubicBezTo>
                  <a:pt x="2150241" y="2960453"/>
                  <a:pt x="2160005" y="2975552"/>
                  <a:pt x="2167177" y="2988849"/>
                </a:cubicBezTo>
                <a:lnTo>
                  <a:pt x="2101281" y="3033666"/>
                </a:lnTo>
                <a:cubicBezTo>
                  <a:pt x="2095830" y="3019880"/>
                  <a:pt x="2087468" y="3004176"/>
                  <a:pt x="2076195" y="2986556"/>
                </a:cubicBezTo>
                <a:cubicBezTo>
                  <a:pt x="2064923" y="2968936"/>
                  <a:pt x="2053510" y="2952525"/>
                  <a:pt x="2041961" y="2937321"/>
                </a:cubicBezTo>
                <a:close/>
                <a:moveTo>
                  <a:pt x="2434211" y="2974445"/>
                </a:moveTo>
                <a:lnTo>
                  <a:pt x="2398197" y="2974445"/>
                </a:lnTo>
                <a:lnTo>
                  <a:pt x="2392100" y="2997715"/>
                </a:lnTo>
                <a:lnTo>
                  <a:pt x="2428115" y="2997715"/>
                </a:lnTo>
                <a:close/>
                <a:moveTo>
                  <a:pt x="6263553" y="3876907"/>
                </a:moveTo>
                <a:lnTo>
                  <a:pt x="6205375" y="4109591"/>
                </a:lnTo>
                <a:lnTo>
                  <a:pt x="6096792" y="4109591"/>
                </a:lnTo>
                <a:lnTo>
                  <a:pt x="6091264" y="4132304"/>
                </a:lnTo>
                <a:lnTo>
                  <a:pt x="6219783" y="4132304"/>
                </a:lnTo>
                <a:lnTo>
                  <a:pt x="6201498" y="4204885"/>
                </a:lnTo>
                <a:lnTo>
                  <a:pt x="6104537" y="4208212"/>
                </a:lnTo>
                <a:cubicBezTo>
                  <a:pt x="6114903" y="4226914"/>
                  <a:pt x="6127554" y="4244473"/>
                  <a:pt x="6142490" y="4260889"/>
                </a:cubicBezTo>
                <a:cubicBezTo>
                  <a:pt x="6157428" y="4277303"/>
                  <a:pt x="6173956" y="4291680"/>
                  <a:pt x="6192079" y="4304019"/>
                </a:cubicBezTo>
                <a:cubicBezTo>
                  <a:pt x="6182788" y="4310702"/>
                  <a:pt x="6171727" y="4319776"/>
                  <a:pt x="6158904" y="4331238"/>
                </a:cubicBezTo>
                <a:cubicBezTo>
                  <a:pt x="6146080" y="4342699"/>
                  <a:pt x="6135713" y="4353020"/>
                  <a:pt x="6127808" y="4362196"/>
                </a:cubicBezTo>
                <a:cubicBezTo>
                  <a:pt x="6114710" y="4348228"/>
                  <a:pt x="6102551" y="4332530"/>
                  <a:pt x="6091338" y="4315101"/>
                </a:cubicBezTo>
                <a:cubicBezTo>
                  <a:pt x="6080125" y="4297669"/>
                  <a:pt x="6070322" y="4279200"/>
                  <a:pt x="6061934" y="4259694"/>
                </a:cubicBezTo>
                <a:lnTo>
                  <a:pt x="6029215" y="4381033"/>
                </a:lnTo>
                <a:lnTo>
                  <a:pt x="5950012" y="4381033"/>
                </a:lnTo>
                <a:lnTo>
                  <a:pt x="5980455" y="4268558"/>
                </a:lnTo>
                <a:cubicBezTo>
                  <a:pt x="5960705" y="4289198"/>
                  <a:pt x="5940528" y="4307621"/>
                  <a:pt x="5919933" y="4323826"/>
                </a:cubicBezTo>
                <a:cubicBezTo>
                  <a:pt x="5899335" y="4340033"/>
                  <a:pt x="5878882" y="4353192"/>
                  <a:pt x="5858576" y="4363303"/>
                </a:cubicBezTo>
                <a:cubicBezTo>
                  <a:pt x="5853498" y="4352719"/>
                  <a:pt x="5847339" y="4341614"/>
                  <a:pt x="5840100" y="4329989"/>
                </a:cubicBezTo>
                <a:cubicBezTo>
                  <a:pt x="5832863" y="4318368"/>
                  <a:pt x="5825172" y="4308232"/>
                  <a:pt x="5817027" y="4299586"/>
                </a:cubicBezTo>
                <a:cubicBezTo>
                  <a:pt x="5792738" y="4317284"/>
                  <a:pt x="5773749" y="4331199"/>
                  <a:pt x="5760059" y="4341325"/>
                </a:cubicBezTo>
                <a:cubicBezTo>
                  <a:pt x="5746372" y="4351452"/>
                  <a:pt x="5736259" y="4359086"/>
                  <a:pt x="5729718" y="4364227"/>
                </a:cubicBezTo>
                <a:cubicBezTo>
                  <a:pt x="5723179" y="4369368"/>
                  <a:pt x="5718488" y="4373306"/>
                  <a:pt x="5715644" y="4376048"/>
                </a:cubicBezTo>
                <a:cubicBezTo>
                  <a:pt x="5711990" y="4366779"/>
                  <a:pt x="5706566" y="4356919"/>
                  <a:pt x="5699378" y="4346473"/>
                </a:cubicBezTo>
                <a:cubicBezTo>
                  <a:pt x="5692188" y="4336027"/>
                  <a:pt x="5685238" y="4327415"/>
                  <a:pt x="5678531" y="4320641"/>
                </a:cubicBezTo>
                <a:cubicBezTo>
                  <a:pt x="5686774" y="4314545"/>
                  <a:pt x="5696602" y="4304574"/>
                  <a:pt x="5708017" y="4290725"/>
                </a:cubicBezTo>
                <a:cubicBezTo>
                  <a:pt x="5719432" y="4276878"/>
                  <a:pt x="5727869" y="4260824"/>
                  <a:pt x="5733327" y="4242558"/>
                </a:cubicBezTo>
                <a:lnTo>
                  <a:pt x="5769904" y="4095722"/>
                </a:lnTo>
                <a:lnTo>
                  <a:pt x="5710667" y="4095722"/>
                </a:lnTo>
                <a:lnTo>
                  <a:pt x="5728354" y="4023694"/>
                </a:lnTo>
                <a:lnTo>
                  <a:pt x="5864651" y="4023694"/>
                </a:lnTo>
                <a:lnTo>
                  <a:pt x="5814810" y="4218748"/>
                </a:lnTo>
                <a:lnTo>
                  <a:pt x="5855262" y="4192683"/>
                </a:lnTo>
                <a:cubicBezTo>
                  <a:pt x="5855250" y="4194358"/>
                  <a:pt x="5855273" y="4196137"/>
                  <a:pt x="5855330" y="4198020"/>
                </a:cubicBezTo>
                <a:cubicBezTo>
                  <a:pt x="5855387" y="4199904"/>
                  <a:pt x="5855548" y="4201823"/>
                  <a:pt x="5855815" y="4203774"/>
                </a:cubicBezTo>
                <a:lnTo>
                  <a:pt x="5875158" y="4132304"/>
                </a:lnTo>
                <a:lnTo>
                  <a:pt x="6012027" y="4132304"/>
                </a:lnTo>
                <a:lnTo>
                  <a:pt x="6017573" y="4109591"/>
                </a:lnTo>
                <a:lnTo>
                  <a:pt x="5904546" y="4109591"/>
                </a:lnTo>
                <a:lnTo>
                  <a:pt x="5962767" y="3876907"/>
                </a:lnTo>
                <a:close/>
                <a:moveTo>
                  <a:pt x="3212134" y="3156160"/>
                </a:moveTo>
                <a:lnTo>
                  <a:pt x="3176661" y="3156160"/>
                </a:lnTo>
                <a:lnTo>
                  <a:pt x="3145684" y="3280235"/>
                </a:lnTo>
                <a:lnTo>
                  <a:pt x="3181090" y="3280235"/>
                </a:lnTo>
                <a:close/>
                <a:moveTo>
                  <a:pt x="10445826" y="4827572"/>
                </a:moveTo>
                <a:lnTo>
                  <a:pt x="10421450" y="4924533"/>
                </a:lnTo>
                <a:lnTo>
                  <a:pt x="10531706" y="4924533"/>
                </a:lnTo>
                <a:lnTo>
                  <a:pt x="10512314" y="5003209"/>
                </a:lnTo>
                <a:lnTo>
                  <a:pt x="10402058" y="5003209"/>
                </a:lnTo>
                <a:lnTo>
                  <a:pt x="10381558" y="5084050"/>
                </a:lnTo>
                <a:lnTo>
                  <a:pt x="10519518" y="5084050"/>
                </a:lnTo>
                <a:lnTo>
                  <a:pt x="10500126" y="5162767"/>
                </a:lnTo>
                <a:lnTo>
                  <a:pt x="10362166" y="5162767"/>
                </a:lnTo>
                <a:lnTo>
                  <a:pt x="10316176" y="5346105"/>
                </a:lnTo>
                <a:lnTo>
                  <a:pt x="10234794" y="5346104"/>
                </a:lnTo>
                <a:lnTo>
                  <a:pt x="10280716" y="5162767"/>
                </a:lnTo>
                <a:lnTo>
                  <a:pt x="10135586" y="5162767"/>
                </a:lnTo>
                <a:lnTo>
                  <a:pt x="10154986" y="5084050"/>
                </a:lnTo>
                <a:lnTo>
                  <a:pt x="10300108" y="5084050"/>
                </a:lnTo>
                <a:lnTo>
                  <a:pt x="10320610" y="5003209"/>
                </a:lnTo>
                <a:lnTo>
                  <a:pt x="10264128" y="5007642"/>
                </a:lnTo>
                <a:cubicBezTo>
                  <a:pt x="10256008" y="5020143"/>
                  <a:pt x="10248190" y="5031673"/>
                  <a:pt x="10240678" y="5042231"/>
                </a:cubicBezTo>
                <a:cubicBezTo>
                  <a:pt x="10233164" y="5052789"/>
                  <a:pt x="10226584" y="5062108"/>
                  <a:pt x="10220938" y="5070191"/>
                </a:cubicBezTo>
                <a:cubicBezTo>
                  <a:pt x="10213442" y="5062004"/>
                  <a:pt x="10203630" y="5053860"/>
                  <a:pt x="10191494" y="5045760"/>
                </a:cubicBezTo>
                <a:cubicBezTo>
                  <a:pt x="10179358" y="5037660"/>
                  <a:pt x="10168296" y="5030495"/>
                  <a:pt x="10158306" y="5024264"/>
                </a:cubicBezTo>
                <a:cubicBezTo>
                  <a:pt x="10176494" y="5003556"/>
                  <a:pt x="10195130" y="4977377"/>
                  <a:pt x="10214214" y="4945725"/>
                </a:cubicBezTo>
                <a:cubicBezTo>
                  <a:pt x="10233294" y="4914074"/>
                  <a:pt x="10250116" y="4881524"/>
                  <a:pt x="10264680" y="4848072"/>
                </a:cubicBezTo>
                <a:lnTo>
                  <a:pt x="10337784" y="4873004"/>
                </a:lnTo>
                <a:cubicBezTo>
                  <a:pt x="10333376" y="4882159"/>
                  <a:pt x="10328896" y="4891417"/>
                  <a:pt x="10324350" y="4900778"/>
                </a:cubicBezTo>
                <a:cubicBezTo>
                  <a:pt x="10319800" y="4910138"/>
                  <a:pt x="10315046" y="4919535"/>
                  <a:pt x="10310082" y="4928966"/>
                </a:cubicBezTo>
                <a:lnTo>
                  <a:pt x="10340002" y="4924533"/>
                </a:lnTo>
                <a:lnTo>
                  <a:pt x="10364380" y="4827572"/>
                </a:lnTo>
                <a:close/>
                <a:moveTo>
                  <a:pt x="11377826" y="5038617"/>
                </a:moveTo>
                <a:lnTo>
                  <a:pt x="11366188" y="5085177"/>
                </a:lnTo>
                <a:lnTo>
                  <a:pt x="11511290" y="5085177"/>
                </a:lnTo>
                <a:lnTo>
                  <a:pt x="11471462" y="5243065"/>
                </a:lnTo>
                <a:cubicBezTo>
                  <a:pt x="11469014" y="5252556"/>
                  <a:pt x="11467674" y="5258099"/>
                  <a:pt x="11467442" y="5259694"/>
                </a:cubicBezTo>
                <a:cubicBezTo>
                  <a:pt x="11467210" y="5261287"/>
                  <a:pt x="11469473" y="5261842"/>
                  <a:pt x="11474234" y="5261357"/>
                </a:cubicBezTo>
                <a:lnTo>
                  <a:pt x="11494728" y="5261357"/>
                </a:lnTo>
                <a:cubicBezTo>
                  <a:pt x="11499880" y="5262072"/>
                  <a:pt x="11505230" y="5256900"/>
                  <a:pt x="11510782" y="5245845"/>
                </a:cubicBezTo>
                <a:cubicBezTo>
                  <a:pt x="11516334" y="5234790"/>
                  <a:pt x="11522782" y="5213566"/>
                  <a:pt x="11530127" y="5182172"/>
                </a:cubicBezTo>
                <a:cubicBezTo>
                  <a:pt x="11536638" y="5191222"/>
                  <a:pt x="11546194" y="5199101"/>
                  <a:pt x="11558798" y="5205808"/>
                </a:cubicBezTo>
                <a:cubicBezTo>
                  <a:pt x="11571404" y="5212514"/>
                  <a:pt x="11582902" y="5218467"/>
                  <a:pt x="11593290" y="5223663"/>
                </a:cubicBezTo>
                <a:cubicBezTo>
                  <a:pt x="11584466" y="5254042"/>
                  <a:pt x="11575580" y="5277542"/>
                  <a:pt x="11566634" y="5294164"/>
                </a:cubicBezTo>
                <a:cubicBezTo>
                  <a:pt x="11557690" y="5310786"/>
                  <a:pt x="11547331" y="5322296"/>
                  <a:pt x="11535554" y="5328695"/>
                </a:cubicBezTo>
                <a:cubicBezTo>
                  <a:pt x="11523780" y="5335094"/>
                  <a:pt x="11509238" y="5338147"/>
                  <a:pt x="11491931" y="5337852"/>
                </a:cubicBezTo>
                <a:lnTo>
                  <a:pt x="11447614" y="5337852"/>
                </a:lnTo>
                <a:cubicBezTo>
                  <a:pt x="11417882" y="5338290"/>
                  <a:pt x="11398540" y="5330622"/>
                  <a:pt x="11389584" y="5314848"/>
                </a:cubicBezTo>
                <a:cubicBezTo>
                  <a:pt x="11380630" y="5299072"/>
                  <a:pt x="11380950" y="5272559"/>
                  <a:pt x="11390542" y="5235304"/>
                </a:cubicBezTo>
                <a:lnTo>
                  <a:pt x="11409342" y="5159447"/>
                </a:lnTo>
                <a:lnTo>
                  <a:pt x="11344566" y="5163880"/>
                </a:lnTo>
                <a:cubicBezTo>
                  <a:pt x="11335746" y="5188274"/>
                  <a:pt x="11322278" y="5211843"/>
                  <a:pt x="11304162" y="5234589"/>
                </a:cubicBezTo>
                <a:cubicBezTo>
                  <a:pt x="11286046" y="5257336"/>
                  <a:pt x="11260758" y="5277962"/>
                  <a:pt x="11228300" y="5296467"/>
                </a:cubicBezTo>
                <a:cubicBezTo>
                  <a:pt x="11195842" y="5314972"/>
                  <a:pt x="11153688" y="5330059"/>
                  <a:pt x="11101838" y="5341732"/>
                </a:cubicBezTo>
                <a:cubicBezTo>
                  <a:pt x="11096478" y="5330588"/>
                  <a:pt x="11089910" y="5318787"/>
                  <a:pt x="11082132" y="5306326"/>
                </a:cubicBezTo>
                <a:cubicBezTo>
                  <a:pt x="11074354" y="5293864"/>
                  <a:pt x="11065986" y="5282756"/>
                  <a:pt x="11057028" y="5272998"/>
                </a:cubicBezTo>
                <a:cubicBezTo>
                  <a:pt x="11117524" y="5259209"/>
                  <a:pt x="11163550" y="5241756"/>
                  <a:pt x="11195106" y="5220638"/>
                </a:cubicBezTo>
                <a:cubicBezTo>
                  <a:pt x="11226662" y="5199520"/>
                  <a:pt x="11248026" y="5177644"/>
                  <a:pt x="11259200" y="5155011"/>
                </a:cubicBezTo>
                <a:lnTo>
                  <a:pt x="11137870" y="5159447"/>
                </a:lnTo>
                <a:lnTo>
                  <a:pt x="11156720" y="5085177"/>
                </a:lnTo>
                <a:lnTo>
                  <a:pt x="11283026" y="5085177"/>
                </a:lnTo>
                <a:lnTo>
                  <a:pt x="11294670" y="5038617"/>
                </a:lnTo>
                <a:close/>
                <a:moveTo>
                  <a:pt x="6433140" y="3853082"/>
                </a:moveTo>
                <a:lnTo>
                  <a:pt x="6504083" y="3885770"/>
                </a:lnTo>
                <a:cubicBezTo>
                  <a:pt x="6491876" y="3905221"/>
                  <a:pt x="6478876" y="3924775"/>
                  <a:pt x="6465078" y="3944432"/>
                </a:cubicBezTo>
                <a:cubicBezTo>
                  <a:pt x="6451280" y="3964090"/>
                  <a:pt x="6436753" y="3983504"/>
                  <a:pt x="6421501" y="4002678"/>
                </a:cubicBezTo>
                <a:lnTo>
                  <a:pt x="6325064" y="4381033"/>
                </a:lnTo>
                <a:lnTo>
                  <a:pt x="6248660" y="4381033"/>
                </a:lnTo>
                <a:lnTo>
                  <a:pt x="6316198" y="4119531"/>
                </a:lnTo>
                <a:cubicBezTo>
                  <a:pt x="6311185" y="4124555"/>
                  <a:pt x="6306382" y="4128920"/>
                  <a:pt x="6301787" y="4132629"/>
                </a:cubicBezTo>
                <a:cubicBezTo>
                  <a:pt x="6297191" y="4136337"/>
                  <a:pt x="6292943" y="4139177"/>
                  <a:pt x="6289041" y="4141153"/>
                </a:cubicBezTo>
                <a:cubicBezTo>
                  <a:pt x="6286470" y="4129165"/>
                  <a:pt x="6283039" y="4114344"/>
                  <a:pt x="6278744" y="4096692"/>
                </a:cubicBezTo>
                <a:cubicBezTo>
                  <a:pt x="6274450" y="4079038"/>
                  <a:pt x="6269778" y="4063952"/>
                  <a:pt x="6264724" y="4051436"/>
                </a:cubicBezTo>
                <a:cubicBezTo>
                  <a:pt x="6293601" y="4028556"/>
                  <a:pt x="6323048" y="3999515"/>
                  <a:pt x="6353063" y="3964309"/>
                </a:cubicBezTo>
                <a:cubicBezTo>
                  <a:pt x="6383075" y="3929104"/>
                  <a:pt x="6409769" y="3892028"/>
                  <a:pt x="6433140" y="3853082"/>
                </a:cubicBezTo>
                <a:close/>
                <a:moveTo>
                  <a:pt x="10982714" y="4921210"/>
                </a:moveTo>
                <a:lnTo>
                  <a:pt x="10936172" y="4921210"/>
                </a:lnTo>
                <a:lnTo>
                  <a:pt x="10905726" y="5044730"/>
                </a:lnTo>
                <a:lnTo>
                  <a:pt x="10952240" y="5044730"/>
                </a:lnTo>
                <a:close/>
                <a:moveTo>
                  <a:pt x="2525630" y="2911835"/>
                </a:moveTo>
                <a:lnTo>
                  <a:pt x="2467454" y="3144519"/>
                </a:lnTo>
                <a:lnTo>
                  <a:pt x="2358869" y="3144520"/>
                </a:lnTo>
                <a:lnTo>
                  <a:pt x="2353343" y="3167232"/>
                </a:lnTo>
                <a:lnTo>
                  <a:pt x="2481860" y="3167232"/>
                </a:lnTo>
                <a:lnTo>
                  <a:pt x="2463576" y="3239813"/>
                </a:lnTo>
                <a:lnTo>
                  <a:pt x="2366616" y="3243140"/>
                </a:lnTo>
                <a:cubicBezTo>
                  <a:pt x="2376982" y="3261842"/>
                  <a:pt x="2389631" y="3279402"/>
                  <a:pt x="2404568" y="3295818"/>
                </a:cubicBezTo>
                <a:cubicBezTo>
                  <a:pt x="2419506" y="3312231"/>
                  <a:pt x="2436035" y="3326609"/>
                  <a:pt x="2454158" y="3338948"/>
                </a:cubicBezTo>
                <a:cubicBezTo>
                  <a:pt x="2444865" y="3345630"/>
                  <a:pt x="2433806" y="3354704"/>
                  <a:pt x="2420983" y="3366166"/>
                </a:cubicBezTo>
                <a:cubicBezTo>
                  <a:pt x="2408159" y="3377628"/>
                  <a:pt x="2397792" y="3387948"/>
                  <a:pt x="2389886" y="3397124"/>
                </a:cubicBezTo>
                <a:cubicBezTo>
                  <a:pt x="2376789" y="3383156"/>
                  <a:pt x="2364630" y="3367458"/>
                  <a:pt x="2353416" y="3350029"/>
                </a:cubicBezTo>
                <a:cubicBezTo>
                  <a:pt x="2342203" y="3332598"/>
                  <a:pt x="2332400" y="3314129"/>
                  <a:pt x="2324011" y="3294623"/>
                </a:cubicBezTo>
                <a:lnTo>
                  <a:pt x="2291293" y="3415961"/>
                </a:lnTo>
                <a:lnTo>
                  <a:pt x="2212091" y="3415961"/>
                </a:lnTo>
                <a:lnTo>
                  <a:pt x="2242534" y="3303486"/>
                </a:lnTo>
                <a:cubicBezTo>
                  <a:pt x="2222782" y="3324127"/>
                  <a:pt x="2202607" y="3342549"/>
                  <a:pt x="2182010" y="3358754"/>
                </a:cubicBezTo>
                <a:cubicBezTo>
                  <a:pt x="2161414" y="3374962"/>
                  <a:pt x="2140960" y="3388120"/>
                  <a:pt x="2120654" y="3398232"/>
                </a:cubicBezTo>
                <a:cubicBezTo>
                  <a:pt x="2115576" y="3387648"/>
                  <a:pt x="2109418" y="3376542"/>
                  <a:pt x="2102178" y="3364918"/>
                </a:cubicBezTo>
                <a:cubicBezTo>
                  <a:pt x="2094940" y="3353296"/>
                  <a:pt x="2087251" y="3343160"/>
                  <a:pt x="2079106" y="3334515"/>
                </a:cubicBezTo>
                <a:cubicBezTo>
                  <a:pt x="2054816" y="3352213"/>
                  <a:pt x="2035826" y="3366127"/>
                  <a:pt x="2022137" y="3376254"/>
                </a:cubicBezTo>
                <a:cubicBezTo>
                  <a:pt x="2008450" y="3386380"/>
                  <a:pt x="1998336" y="3394015"/>
                  <a:pt x="1991797" y="3399155"/>
                </a:cubicBezTo>
                <a:cubicBezTo>
                  <a:pt x="1985257" y="3404296"/>
                  <a:pt x="1980565" y="3408234"/>
                  <a:pt x="1977723" y="3410976"/>
                </a:cubicBezTo>
                <a:cubicBezTo>
                  <a:pt x="1974068" y="3401708"/>
                  <a:pt x="1968645" y="3391848"/>
                  <a:pt x="1961457" y="3381402"/>
                </a:cubicBezTo>
                <a:cubicBezTo>
                  <a:pt x="1954266" y="3370955"/>
                  <a:pt x="1947317" y="3362344"/>
                  <a:pt x="1940610" y="3355570"/>
                </a:cubicBezTo>
                <a:cubicBezTo>
                  <a:pt x="1948851" y="3349474"/>
                  <a:pt x="1958679" y="3339503"/>
                  <a:pt x="1970096" y="3325654"/>
                </a:cubicBezTo>
                <a:cubicBezTo>
                  <a:pt x="1981512" y="3311807"/>
                  <a:pt x="1989948" y="3295752"/>
                  <a:pt x="1995406" y="3277487"/>
                </a:cubicBezTo>
                <a:lnTo>
                  <a:pt x="2031982" y="3130651"/>
                </a:lnTo>
                <a:lnTo>
                  <a:pt x="1972747" y="3130651"/>
                </a:lnTo>
                <a:lnTo>
                  <a:pt x="1990433" y="3058623"/>
                </a:lnTo>
                <a:lnTo>
                  <a:pt x="2126731" y="3058623"/>
                </a:lnTo>
                <a:lnTo>
                  <a:pt x="2076888" y="3253676"/>
                </a:lnTo>
                <a:lnTo>
                  <a:pt x="2117341" y="3227612"/>
                </a:lnTo>
                <a:cubicBezTo>
                  <a:pt x="2117329" y="3229287"/>
                  <a:pt x="2117353" y="3231066"/>
                  <a:pt x="2117409" y="3232949"/>
                </a:cubicBezTo>
                <a:cubicBezTo>
                  <a:pt x="2117466" y="3234832"/>
                  <a:pt x="2117626" y="3236751"/>
                  <a:pt x="2117893" y="3238703"/>
                </a:cubicBezTo>
                <a:lnTo>
                  <a:pt x="2137237" y="3167232"/>
                </a:lnTo>
                <a:lnTo>
                  <a:pt x="2274105" y="3167232"/>
                </a:lnTo>
                <a:lnTo>
                  <a:pt x="2279649" y="3144519"/>
                </a:lnTo>
                <a:lnTo>
                  <a:pt x="2166625" y="3144519"/>
                </a:lnTo>
                <a:lnTo>
                  <a:pt x="2224845" y="2911835"/>
                </a:lnTo>
                <a:close/>
                <a:moveTo>
                  <a:pt x="10821500" y="4844193"/>
                </a:moveTo>
                <a:lnTo>
                  <a:pt x="10803204" y="4916777"/>
                </a:lnTo>
                <a:lnTo>
                  <a:pt x="10725118" y="4921210"/>
                </a:lnTo>
                <a:cubicBezTo>
                  <a:pt x="10717344" y="4937866"/>
                  <a:pt x="10709190" y="4954521"/>
                  <a:pt x="10700654" y="4971177"/>
                </a:cubicBezTo>
                <a:cubicBezTo>
                  <a:pt x="10692120" y="4987833"/>
                  <a:pt x="10683270" y="5004220"/>
                  <a:pt x="10674110" y="5020340"/>
                </a:cubicBezTo>
                <a:lnTo>
                  <a:pt x="10773886" y="5015905"/>
                </a:lnTo>
                <a:lnTo>
                  <a:pt x="10707932" y="5280781"/>
                </a:lnTo>
                <a:lnTo>
                  <a:pt x="10604334" y="5280780"/>
                </a:lnTo>
                <a:lnTo>
                  <a:pt x="10594352" y="5320103"/>
                </a:lnTo>
                <a:lnTo>
                  <a:pt x="10528450" y="5320103"/>
                </a:lnTo>
                <a:lnTo>
                  <a:pt x="10569398" y="5164391"/>
                </a:lnTo>
                <a:cubicBezTo>
                  <a:pt x="10565310" y="5168562"/>
                  <a:pt x="10561566" y="5172113"/>
                  <a:pt x="10558170" y="5175043"/>
                </a:cubicBezTo>
                <a:cubicBezTo>
                  <a:pt x="10554778" y="5177976"/>
                  <a:pt x="10551314" y="5180145"/>
                  <a:pt x="10547788" y="5181553"/>
                </a:cubicBezTo>
                <a:cubicBezTo>
                  <a:pt x="10547834" y="5173468"/>
                  <a:pt x="10547862" y="5163136"/>
                  <a:pt x="10547866" y="5150554"/>
                </a:cubicBezTo>
                <a:cubicBezTo>
                  <a:pt x="10547874" y="5137973"/>
                  <a:pt x="10547576" y="5125175"/>
                  <a:pt x="10546970" y="5112158"/>
                </a:cubicBezTo>
                <a:cubicBezTo>
                  <a:pt x="10546366" y="5099140"/>
                  <a:pt x="10545166" y="5087937"/>
                  <a:pt x="10543374" y="5078543"/>
                </a:cubicBezTo>
                <a:cubicBezTo>
                  <a:pt x="10563678" y="5059003"/>
                  <a:pt x="10582910" y="5034754"/>
                  <a:pt x="10601070" y="5005802"/>
                </a:cubicBezTo>
                <a:cubicBezTo>
                  <a:pt x="10619232" y="4976849"/>
                  <a:pt x="10635822" y="4945694"/>
                  <a:pt x="10650844" y="4912344"/>
                </a:cubicBezTo>
                <a:lnTo>
                  <a:pt x="10597126" y="4916777"/>
                </a:lnTo>
                <a:lnTo>
                  <a:pt x="10615422" y="4844194"/>
                </a:lnTo>
                <a:close/>
                <a:moveTo>
                  <a:pt x="6707909" y="3862500"/>
                </a:moveTo>
                <a:lnTo>
                  <a:pt x="6683531" y="3959461"/>
                </a:lnTo>
                <a:lnTo>
                  <a:pt x="6793790" y="3959461"/>
                </a:lnTo>
                <a:lnTo>
                  <a:pt x="6774396" y="4038137"/>
                </a:lnTo>
                <a:lnTo>
                  <a:pt x="6664141" y="4038137"/>
                </a:lnTo>
                <a:lnTo>
                  <a:pt x="6643639" y="4118978"/>
                </a:lnTo>
                <a:lnTo>
                  <a:pt x="6781600" y="4118978"/>
                </a:lnTo>
                <a:lnTo>
                  <a:pt x="6762208" y="4197696"/>
                </a:lnTo>
                <a:lnTo>
                  <a:pt x="6624248" y="4197696"/>
                </a:lnTo>
                <a:lnTo>
                  <a:pt x="6578260" y="4381033"/>
                </a:lnTo>
                <a:lnTo>
                  <a:pt x="6496876" y="4381033"/>
                </a:lnTo>
                <a:lnTo>
                  <a:pt x="6542799" y="4197695"/>
                </a:lnTo>
                <a:lnTo>
                  <a:pt x="6397670" y="4197696"/>
                </a:lnTo>
                <a:lnTo>
                  <a:pt x="6417069" y="4118978"/>
                </a:lnTo>
                <a:lnTo>
                  <a:pt x="6562191" y="4118978"/>
                </a:lnTo>
                <a:lnTo>
                  <a:pt x="6582694" y="4038137"/>
                </a:lnTo>
                <a:lnTo>
                  <a:pt x="6526210" y="4042570"/>
                </a:lnTo>
                <a:cubicBezTo>
                  <a:pt x="6518091" y="4055072"/>
                  <a:pt x="6510272" y="4066602"/>
                  <a:pt x="6502762" y="4077159"/>
                </a:cubicBezTo>
                <a:cubicBezTo>
                  <a:pt x="6495247" y="4087717"/>
                  <a:pt x="6488666" y="4097036"/>
                  <a:pt x="6483020" y="4105119"/>
                </a:cubicBezTo>
                <a:cubicBezTo>
                  <a:pt x="6475526" y="4096932"/>
                  <a:pt x="6465712" y="4088788"/>
                  <a:pt x="6453576" y="4080688"/>
                </a:cubicBezTo>
                <a:cubicBezTo>
                  <a:pt x="6441440" y="4072588"/>
                  <a:pt x="6430380" y="4065423"/>
                  <a:pt x="6420391" y="4059192"/>
                </a:cubicBezTo>
                <a:cubicBezTo>
                  <a:pt x="6438579" y="4038484"/>
                  <a:pt x="6457212" y="4012305"/>
                  <a:pt x="6476296" y="3980654"/>
                </a:cubicBezTo>
                <a:cubicBezTo>
                  <a:pt x="6495380" y="3949003"/>
                  <a:pt x="6512199" y="3916452"/>
                  <a:pt x="6526763" y="3883000"/>
                </a:cubicBezTo>
                <a:lnTo>
                  <a:pt x="6599868" y="3907933"/>
                </a:lnTo>
                <a:cubicBezTo>
                  <a:pt x="6595459" y="3917087"/>
                  <a:pt x="6590981" y="3926346"/>
                  <a:pt x="6586433" y="3935706"/>
                </a:cubicBezTo>
                <a:cubicBezTo>
                  <a:pt x="6581884" y="3945067"/>
                  <a:pt x="6577129" y="3954463"/>
                  <a:pt x="6572164" y="3963894"/>
                </a:cubicBezTo>
                <a:lnTo>
                  <a:pt x="6602086" y="3959461"/>
                </a:lnTo>
                <a:lnTo>
                  <a:pt x="6626463" y="3862500"/>
                </a:lnTo>
                <a:close/>
                <a:moveTo>
                  <a:pt x="7639905" y="4073544"/>
                </a:moveTo>
                <a:lnTo>
                  <a:pt x="7628266" y="4120104"/>
                </a:lnTo>
                <a:lnTo>
                  <a:pt x="7773367" y="4120104"/>
                </a:lnTo>
                <a:lnTo>
                  <a:pt x="7733540" y="4277992"/>
                </a:lnTo>
                <a:cubicBezTo>
                  <a:pt x="7731092" y="4287483"/>
                  <a:pt x="7729752" y="4293026"/>
                  <a:pt x="7729519" y="4294621"/>
                </a:cubicBezTo>
                <a:cubicBezTo>
                  <a:pt x="7729289" y="4296214"/>
                  <a:pt x="7731553" y="4296769"/>
                  <a:pt x="7736313" y="4296284"/>
                </a:cubicBezTo>
                <a:lnTo>
                  <a:pt x="7756805" y="4296284"/>
                </a:lnTo>
                <a:cubicBezTo>
                  <a:pt x="7761958" y="4296999"/>
                  <a:pt x="7767310" y="4291827"/>
                  <a:pt x="7772860" y="4280772"/>
                </a:cubicBezTo>
                <a:cubicBezTo>
                  <a:pt x="7778413" y="4269718"/>
                  <a:pt x="7784860" y="4248493"/>
                  <a:pt x="7792204" y="4217099"/>
                </a:cubicBezTo>
                <a:cubicBezTo>
                  <a:pt x="7798716" y="4226149"/>
                  <a:pt x="7808273" y="4234028"/>
                  <a:pt x="7820876" y="4240735"/>
                </a:cubicBezTo>
                <a:cubicBezTo>
                  <a:pt x="7833482" y="4247441"/>
                  <a:pt x="7844980" y="4253394"/>
                  <a:pt x="7855368" y="4258590"/>
                </a:cubicBezTo>
                <a:cubicBezTo>
                  <a:pt x="7846543" y="4288969"/>
                  <a:pt x="7837658" y="4312470"/>
                  <a:pt x="7828712" y="4329092"/>
                </a:cubicBezTo>
                <a:cubicBezTo>
                  <a:pt x="7819766" y="4345713"/>
                  <a:pt x="7809407" y="4357223"/>
                  <a:pt x="7797633" y="4363622"/>
                </a:cubicBezTo>
                <a:cubicBezTo>
                  <a:pt x="7785859" y="4370021"/>
                  <a:pt x="7771316" y="4373075"/>
                  <a:pt x="7754009" y="4372779"/>
                </a:cubicBezTo>
                <a:lnTo>
                  <a:pt x="7709691" y="4372779"/>
                </a:lnTo>
                <a:cubicBezTo>
                  <a:pt x="7679959" y="4373218"/>
                  <a:pt x="7660617" y="4365549"/>
                  <a:pt x="7651662" y="4349775"/>
                </a:cubicBezTo>
                <a:cubicBezTo>
                  <a:pt x="7642709" y="4334000"/>
                  <a:pt x="7643029" y="4307486"/>
                  <a:pt x="7652619" y="4270231"/>
                </a:cubicBezTo>
                <a:lnTo>
                  <a:pt x="7671420" y="4194374"/>
                </a:lnTo>
                <a:lnTo>
                  <a:pt x="7606644" y="4198807"/>
                </a:lnTo>
                <a:cubicBezTo>
                  <a:pt x="7597824" y="4223202"/>
                  <a:pt x="7584355" y="4246770"/>
                  <a:pt x="7566240" y="4269517"/>
                </a:cubicBezTo>
                <a:cubicBezTo>
                  <a:pt x="7548125" y="4292263"/>
                  <a:pt x="7522836" y="4312889"/>
                  <a:pt x="7490378" y="4331394"/>
                </a:cubicBezTo>
                <a:cubicBezTo>
                  <a:pt x="7457919" y="4349899"/>
                  <a:pt x="7415766" y="4364987"/>
                  <a:pt x="7363916" y="4376659"/>
                </a:cubicBezTo>
                <a:cubicBezTo>
                  <a:pt x="7358557" y="4365515"/>
                  <a:pt x="7351989" y="4353714"/>
                  <a:pt x="7344211" y="4341254"/>
                </a:cubicBezTo>
                <a:cubicBezTo>
                  <a:pt x="7336433" y="4328791"/>
                  <a:pt x="7328064" y="4317683"/>
                  <a:pt x="7319106" y="4307925"/>
                </a:cubicBezTo>
                <a:cubicBezTo>
                  <a:pt x="7379602" y="4294137"/>
                  <a:pt x="7425628" y="4276683"/>
                  <a:pt x="7457183" y="4255565"/>
                </a:cubicBezTo>
                <a:cubicBezTo>
                  <a:pt x="7488739" y="4234448"/>
                  <a:pt x="7510105" y="4212571"/>
                  <a:pt x="7521278" y="4189938"/>
                </a:cubicBezTo>
                <a:lnTo>
                  <a:pt x="7399949" y="4194374"/>
                </a:lnTo>
                <a:lnTo>
                  <a:pt x="7418798" y="4120104"/>
                </a:lnTo>
                <a:lnTo>
                  <a:pt x="7545106" y="4120104"/>
                </a:lnTo>
                <a:lnTo>
                  <a:pt x="7556747" y="4073544"/>
                </a:lnTo>
                <a:close/>
                <a:moveTo>
                  <a:pt x="2695218" y="2888010"/>
                </a:moveTo>
                <a:lnTo>
                  <a:pt x="2766161" y="2920699"/>
                </a:lnTo>
                <a:cubicBezTo>
                  <a:pt x="2753956" y="2940149"/>
                  <a:pt x="2740954" y="2959704"/>
                  <a:pt x="2727157" y="2979360"/>
                </a:cubicBezTo>
                <a:cubicBezTo>
                  <a:pt x="2713358" y="2999019"/>
                  <a:pt x="2698832" y="3018433"/>
                  <a:pt x="2683579" y="3037607"/>
                </a:cubicBezTo>
                <a:lnTo>
                  <a:pt x="2587143" y="3415961"/>
                </a:lnTo>
                <a:lnTo>
                  <a:pt x="2510739" y="3415961"/>
                </a:lnTo>
                <a:lnTo>
                  <a:pt x="2578276" y="3154459"/>
                </a:lnTo>
                <a:cubicBezTo>
                  <a:pt x="2573264" y="3159484"/>
                  <a:pt x="2568461" y="3163848"/>
                  <a:pt x="2563866" y="3167557"/>
                </a:cubicBezTo>
                <a:cubicBezTo>
                  <a:pt x="2559270" y="3171265"/>
                  <a:pt x="2555021" y="3174106"/>
                  <a:pt x="2551119" y="3176081"/>
                </a:cubicBezTo>
                <a:cubicBezTo>
                  <a:pt x="2548549" y="3164093"/>
                  <a:pt x="2545118" y="3149272"/>
                  <a:pt x="2540822" y="3131620"/>
                </a:cubicBezTo>
                <a:cubicBezTo>
                  <a:pt x="2536527" y="3113966"/>
                  <a:pt x="2531855" y="3098881"/>
                  <a:pt x="2526802" y="3086365"/>
                </a:cubicBezTo>
                <a:cubicBezTo>
                  <a:pt x="2555681" y="3063485"/>
                  <a:pt x="2585125" y="3034444"/>
                  <a:pt x="2615142" y="2999237"/>
                </a:cubicBezTo>
                <a:cubicBezTo>
                  <a:pt x="2645154" y="2964032"/>
                  <a:pt x="2671847" y="2926957"/>
                  <a:pt x="2695218" y="2888010"/>
                </a:cubicBezTo>
                <a:close/>
                <a:moveTo>
                  <a:pt x="7244797" y="3956138"/>
                </a:moveTo>
                <a:lnTo>
                  <a:pt x="7198253" y="3956138"/>
                </a:lnTo>
                <a:lnTo>
                  <a:pt x="7167811" y="4079658"/>
                </a:lnTo>
                <a:lnTo>
                  <a:pt x="7214324" y="4079658"/>
                </a:lnTo>
                <a:close/>
                <a:moveTo>
                  <a:pt x="11466452" y="4945032"/>
                </a:moveTo>
                <a:cubicBezTo>
                  <a:pt x="11481906" y="4952577"/>
                  <a:pt x="11498462" y="4961368"/>
                  <a:pt x="11516126" y="4971407"/>
                </a:cubicBezTo>
                <a:cubicBezTo>
                  <a:pt x="11533786" y="4981446"/>
                  <a:pt x="11550708" y="4991793"/>
                  <a:pt x="11566892" y="5002448"/>
                </a:cubicBezTo>
                <a:cubicBezTo>
                  <a:pt x="11583074" y="5013102"/>
                  <a:pt x="11596676" y="5023127"/>
                  <a:pt x="11607694" y="5032521"/>
                </a:cubicBezTo>
                <a:lnTo>
                  <a:pt x="11541762" y="5075198"/>
                </a:lnTo>
                <a:cubicBezTo>
                  <a:pt x="11532988" y="5065988"/>
                  <a:pt x="11521204" y="5055959"/>
                  <a:pt x="11506406" y="5045105"/>
                </a:cubicBezTo>
                <a:cubicBezTo>
                  <a:pt x="11491614" y="5034254"/>
                  <a:pt x="11475550" y="5023527"/>
                  <a:pt x="11458225" y="5012926"/>
                </a:cubicBezTo>
                <a:cubicBezTo>
                  <a:pt x="11440898" y="5002324"/>
                  <a:pt x="11424050" y="4992792"/>
                  <a:pt x="11407682" y="4984331"/>
                </a:cubicBezTo>
                <a:close/>
                <a:moveTo>
                  <a:pt x="11839880" y="5031467"/>
                </a:moveTo>
                <a:lnTo>
                  <a:pt x="11778406" y="5031467"/>
                </a:lnTo>
                <a:lnTo>
                  <a:pt x="11764562" y="5086818"/>
                </a:lnTo>
                <a:lnTo>
                  <a:pt x="11826016" y="5086817"/>
                </a:lnTo>
                <a:close/>
                <a:moveTo>
                  <a:pt x="11122338" y="4846411"/>
                </a:moveTo>
                <a:lnTo>
                  <a:pt x="11103500" y="4921210"/>
                </a:lnTo>
                <a:lnTo>
                  <a:pt x="11059174" y="4921210"/>
                </a:lnTo>
                <a:lnTo>
                  <a:pt x="11028698" y="5044730"/>
                </a:lnTo>
                <a:lnTo>
                  <a:pt x="11084106" y="5044730"/>
                </a:lnTo>
                <a:lnTo>
                  <a:pt x="11065270" y="5120657"/>
                </a:lnTo>
                <a:lnTo>
                  <a:pt x="11009862" y="5120657"/>
                </a:lnTo>
                <a:lnTo>
                  <a:pt x="10953348" y="5346659"/>
                </a:lnTo>
                <a:lnTo>
                  <a:pt x="10876948" y="5346660"/>
                </a:lnTo>
                <a:lnTo>
                  <a:pt x="10933402" y="5120657"/>
                </a:lnTo>
                <a:lnTo>
                  <a:pt x="10884156" y="5125073"/>
                </a:lnTo>
                <a:cubicBezTo>
                  <a:pt x="10875946" y="5152491"/>
                  <a:pt x="10866118" y="5180075"/>
                  <a:pt x="10854670" y="5207829"/>
                </a:cubicBezTo>
                <a:cubicBezTo>
                  <a:pt x="10843218" y="5235581"/>
                  <a:pt x="10829496" y="5261854"/>
                  <a:pt x="10813498" y="5286648"/>
                </a:cubicBezTo>
                <a:cubicBezTo>
                  <a:pt x="10797502" y="5311443"/>
                  <a:pt x="10778574" y="5333109"/>
                  <a:pt x="10756718" y="5351645"/>
                </a:cubicBezTo>
                <a:cubicBezTo>
                  <a:pt x="10750530" y="5342806"/>
                  <a:pt x="10742536" y="5333629"/>
                  <a:pt x="10732742" y="5324112"/>
                </a:cubicBezTo>
                <a:cubicBezTo>
                  <a:pt x="10722946" y="5314596"/>
                  <a:pt x="10713568" y="5306251"/>
                  <a:pt x="10704606" y="5299072"/>
                </a:cubicBezTo>
                <a:cubicBezTo>
                  <a:pt x="10730046" y="5276066"/>
                  <a:pt x="10751494" y="5248077"/>
                  <a:pt x="10768946" y="5215102"/>
                </a:cubicBezTo>
                <a:cubicBezTo>
                  <a:pt x="10786402" y="5182130"/>
                  <a:pt x="10800220" y="5149175"/>
                  <a:pt x="10810412" y="5116239"/>
                </a:cubicBezTo>
                <a:lnTo>
                  <a:pt x="10763374" y="5120657"/>
                </a:lnTo>
                <a:lnTo>
                  <a:pt x="10782174" y="5044730"/>
                </a:lnTo>
                <a:lnTo>
                  <a:pt x="10830374" y="5044729"/>
                </a:lnTo>
                <a:lnTo>
                  <a:pt x="10860870" y="4921210"/>
                </a:lnTo>
                <a:lnTo>
                  <a:pt x="10826490" y="4921210"/>
                </a:lnTo>
                <a:lnTo>
                  <a:pt x="10845342" y="4846411"/>
                </a:lnTo>
                <a:close/>
                <a:moveTo>
                  <a:pt x="7083583" y="3879122"/>
                </a:moveTo>
                <a:lnTo>
                  <a:pt x="7065287" y="3951705"/>
                </a:lnTo>
                <a:lnTo>
                  <a:pt x="6987202" y="3956138"/>
                </a:lnTo>
                <a:cubicBezTo>
                  <a:pt x="6979427" y="3972794"/>
                  <a:pt x="6971273" y="3989449"/>
                  <a:pt x="6962737" y="4006105"/>
                </a:cubicBezTo>
                <a:cubicBezTo>
                  <a:pt x="6954202" y="4022761"/>
                  <a:pt x="6945354" y="4039148"/>
                  <a:pt x="6936196" y="4055268"/>
                </a:cubicBezTo>
                <a:lnTo>
                  <a:pt x="7035969" y="4050833"/>
                </a:lnTo>
                <a:lnTo>
                  <a:pt x="6970016" y="4315709"/>
                </a:lnTo>
                <a:lnTo>
                  <a:pt x="6866415" y="4315709"/>
                </a:lnTo>
                <a:lnTo>
                  <a:pt x="6856435" y="4355031"/>
                </a:lnTo>
                <a:lnTo>
                  <a:pt x="6790535" y="4355031"/>
                </a:lnTo>
                <a:lnTo>
                  <a:pt x="6831480" y="4199319"/>
                </a:lnTo>
                <a:cubicBezTo>
                  <a:pt x="6827393" y="4203491"/>
                  <a:pt x="6823648" y="4207041"/>
                  <a:pt x="6820255" y="4209972"/>
                </a:cubicBezTo>
                <a:cubicBezTo>
                  <a:pt x="6816860" y="4212904"/>
                  <a:pt x="6813397" y="4215074"/>
                  <a:pt x="6809871" y="4216482"/>
                </a:cubicBezTo>
                <a:cubicBezTo>
                  <a:pt x="6809915" y="4208396"/>
                  <a:pt x="6809946" y="4198064"/>
                  <a:pt x="6809950" y="4185482"/>
                </a:cubicBezTo>
                <a:cubicBezTo>
                  <a:pt x="6809958" y="4172901"/>
                  <a:pt x="6809660" y="4160104"/>
                  <a:pt x="6809054" y="4147086"/>
                </a:cubicBezTo>
                <a:cubicBezTo>
                  <a:pt x="6808447" y="4134068"/>
                  <a:pt x="6807247" y="4122865"/>
                  <a:pt x="6805456" y="4113471"/>
                </a:cubicBezTo>
                <a:cubicBezTo>
                  <a:pt x="6825760" y="4093931"/>
                  <a:pt x="6844993" y="4069682"/>
                  <a:pt x="6863154" y="4040731"/>
                </a:cubicBezTo>
                <a:cubicBezTo>
                  <a:pt x="6881315" y="4011777"/>
                  <a:pt x="6897906" y="3980623"/>
                  <a:pt x="6912928" y="3947272"/>
                </a:cubicBezTo>
                <a:lnTo>
                  <a:pt x="6859208" y="3951705"/>
                </a:lnTo>
                <a:lnTo>
                  <a:pt x="6877505" y="3879122"/>
                </a:lnTo>
                <a:close/>
                <a:moveTo>
                  <a:pt x="2969988" y="2897429"/>
                </a:moveTo>
                <a:lnTo>
                  <a:pt x="2945610" y="2994389"/>
                </a:lnTo>
                <a:lnTo>
                  <a:pt x="3055868" y="2994390"/>
                </a:lnTo>
                <a:lnTo>
                  <a:pt x="3036475" y="3073066"/>
                </a:lnTo>
                <a:lnTo>
                  <a:pt x="2926218" y="3073066"/>
                </a:lnTo>
                <a:lnTo>
                  <a:pt x="2905718" y="3153906"/>
                </a:lnTo>
                <a:lnTo>
                  <a:pt x="3043679" y="3153906"/>
                </a:lnTo>
                <a:lnTo>
                  <a:pt x="3024286" y="3232624"/>
                </a:lnTo>
                <a:lnTo>
                  <a:pt x="2886327" y="3232624"/>
                </a:lnTo>
                <a:lnTo>
                  <a:pt x="2840339" y="3415962"/>
                </a:lnTo>
                <a:lnTo>
                  <a:pt x="2758954" y="3415961"/>
                </a:lnTo>
                <a:lnTo>
                  <a:pt x="2804877" y="3232624"/>
                </a:lnTo>
                <a:lnTo>
                  <a:pt x="2659747" y="3232624"/>
                </a:lnTo>
                <a:lnTo>
                  <a:pt x="2679146" y="3153906"/>
                </a:lnTo>
                <a:lnTo>
                  <a:pt x="2824269" y="3153907"/>
                </a:lnTo>
                <a:lnTo>
                  <a:pt x="2844772" y="3073066"/>
                </a:lnTo>
                <a:lnTo>
                  <a:pt x="2788290" y="3077499"/>
                </a:lnTo>
                <a:cubicBezTo>
                  <a:pt x="2780170" y="3090000"/>
                  <a:pt x="2772351" y="3101530"/>
                  <a:pt x="2764839" y="3112087"/>
                </a:cubicBezTo>
                <a:cubicBezTo>
                  <a:pt x="2757326" y="3122645"/>
                  <a:pt x="2750745" y="3131965"/>
                  <a:pt x="2745098" y="3140048"/>
                </a:cubicBezTo>
                <a:cubicBezTo>
                  <a:pt x="2737604" y="3131860"/>
                  <a:pt x="2727790" y="3123717"/>
                  <a:pt x="2715655" y="3115616"/>
                </a:cubicBezTo>
                <a:cubicBezTo>
                  <a:pt x="2703520" y="3107517"/>
                  <a:pt x="2692459" y="3100352"/>
                  <a:pt x="2682470" y="3094121"/>
                </a:cubicBezTo>
                <a:cubicBezTo>
                  <a:pt x="2700658" y="3073412"/>
                  <a:pt x="2719291" y="3047234"/>
                  <a:pt x="2738376" y="3015582"/>
                </a:cubicBezTo>
                <a:cubicBezTo>
                  <a:pt x="2757457" y="2983931"/>
                  <a:pt x="2774277" y="2951381"/>
                  <a:pt x="2788842" y="2917928"/>
                </a:cubicBezTo>
                <a:lnTo>
                  <a:pt x="2861946" y="2942861"/>
                </a:lnTo>
                <a:cubicBezTo>
                  <a:pt x="2857537" y="2952016"/>
                  <a:pt x="2853058" y="2961274"/>
                  <a:pt x="2848511" y="2970635"/>
                </a:cubicBezTo>
                <a:cubicBezTo>
                  <a:pt x="2843962" y="2979995"/>
                  <a:pt x="2839207" y="2989392"/>
                  <a:pt x="2834244" y="2998822"/>
                </a:cubicBezTo>
                <a:lnTo>
                  <a:pt x="2864164" y="2994389"/>
                </a:lnTo>
                <a:lnTo>
                  <a:pt x="2888541" y="2897429"/>
                </a:lnTo>
                <a:close/>
                <a:moveTo>
                  <a:pt x="3901988" y="3108474"/>
                </a:moveTo>
                <a:lnTo>
                  <a:pt x="3890349" y="3155034"/>
                </a:lnTo>
                <a:lnTo>
                  <a:pt x="4035450" y="3155033"/>
                </a:lnTo>
                <a:lnTo>
                  <a:pt x="3995624" y="3312922"/>
                </a:lnTo>
                <a:cubicBezTo>
                  <a:pt x="3993176" y="3322413"/>
                  <a:pt x="3991835" y="3327956"/>
                  <a:pt x="3991603" y="3329551"/>
                </a:cubicBezTo>
                <a:cubicBezTo>
                  <a:pt x="3991372" y="3331143"/>
                  <a:pt x="3993637" y="3331698"/>
                  <a:pt x="3998397" y="3331214"/>
                </a:cubicBezTo>
                <a:lnTo>
                  <a:pt x="4018889" y="3331214"/>
                </a:lnTo>
                <a:cubicBezTo>
                  <a:pt x="4024042" y="3331928"/>
                  <a:pt x="4029393" y="3326756"/>
                  <a:pt x="4034943" y="3315702"/>
                </a:cubicBezTo>
                <a:cubicBezTo>
                  <a:pt x="4040497" y="3304647"/>
                  <a:pt x="4046944" y="3283423"/>
                  <a:pt x="4054288" y="3252028"/>
                </a:cubicBezTo>
                <a:cubicBezTo>
                  <a:pt x="4060800" y="3261078"/>
                  <a:pt x="4070356" y="3268958"/>
                  <a:pt x="4082959" y="3275664"/>
                </a:cubicBezTo>
                <a:cubicBezTo>
                  <a:pt x="4095565" y="3282371"/>
                  <a:pt x="4107065" y="3288323"/>
                  <a:pt x="4117452" y="3293520"/>
                </a:cubicBezTo>
                <a:cubicBezTo>
                  <a:pt x="4108627" y="3323899"/>
                  <a:pt x="4099741" y="3347399"/>
                  <a:pt x="4090796" y="3364021"/>
                </a:cubicBezTo>
                <a:cubicBezTo>
                  <a:pt x="4081850" y="3380643"/>
                  <a:pt x="4071491" y="3392153"/>
                  <a:pt x="4059717" y="3398552"/>
                </a:cubicBezTo>
                <a:cubicBezTo>
                  <a:pt x="4047942" y="3404950"/>
                  <a:pt x="4033400" y="3408004"/>
                  <a:pt x="4016093" y="3407708"/>
                </a:cubicBezTo>
                <a:lnTo>
                  <a:pt x="3971774" y="3407709"/>
                </a:lnTo>
                <a:cubicBezTo>
                  <a:pt x="3942043" y="3408147"/>
                  <a:pt x="3922702" y="3400479"/>
                  <a:pt x="3913747" y="3384705"/>
                </a:cubicBezTo>
                <a:cubicBezTo>
                  <a:pt x="3904792" y="3368929"/>
                  <a:pt x="3905112" y="3342416"/>
                  <a:pt x="3914703" y="3305161"/>
                </a:cubicBezTo>
                <a:lnTo>
                  <a:pt x="3933504" y="3229303"/>
                </a:lnTo>
                <a:lnTo>
                  <a:pt x="3868727" y="3233737"/>
                </a:lnTo>
                <a:cubicBezTo>
                  <a:pt x="3859907" y="3258131"/>
                  <a:pt x="3846439" y="3281699"/>
                  <a:pt x="3828324" y="3304446"/>
                </a:cubicBezTo>
                <a:cubicBezTo>
                  <a:pt x="3810209" y="3327193"/>
                  <a:pt x="3784920" y="3347819"/>
                  <a:pt x="3752462" y="3366323"/>
                </a:cubicBezTo>
                <a:cubicBezTo>
                  <a:pt x="3720002" y="3384829"/>
                  <a:pt x="3677850" y="3399916"/>
                  <a:pt x="3626000" y="3411589"/>
                </a:cubicBezTo>
                <a:cubicBezTo>
                  <a:pt x="3620640" y="3400445"/>
                  <a:pt x="3614072" y="3388644"/>
                  <a:pt x="3606295" y="3376183"/>
                </a:cubicBezTo>
                <a:cubicBezTo>
                  <a:pt x="3598516" y="3363720"/>
                  <a:pt x="3590147" y="3352613"/>
                  <a:pt x="3581190" y="3342855"/>
                </a:cubicBezTo>
                <a:cubicBezTo>
                  <a:pt x="3641685" y="3329066"/>
                  <a:pt x="3687711" y="3311613"/>
                  <a:pt x="3719266" y="3290495"/>
                </a:cubicBezTo>
                <a:cubicBezTo>
                  <a:pt x="3750823" y="3269377"/>
                  <a:pt x="3772188" y="3247501"/>
                  <a:pt x="3783363" y="3224868"/>
                </a:cubicBezTo>
                <a:lnTo>
                  <a:pt x="3662032" y="3229303"/>
                </a:lnTo>
                <a:lnTo>
                  <a:pt x="3680882" y="3155033"/>
                </a:lnTo>
                <a:lnTo>
                  <a:pt x="3807189" y="3155033"/>
                </a:lnTo>
                <a:lnTo>
                  <a:pt x="3818830" y="3108474"/>
                </a:lnTo>
                <a:close/>
                <a:moveTo>
                  <a:pt x="3506876" y="2991066"/>
                </a:moveTo>
                <a:lnTo>
                  <a:pt x="3460333" y="2991067"/>
                </a:lnTo>
                <a:lnTo>
                  <a:pt x="3429889" y="3114586"/>
                </a:lnTo>
                <a:lnTo>
                  <a:pt x="3476403" y="3114586"/>
                </a:lnTo>
                <a:close/>
                <a:moveTo>
                  <a:pt x="7728530" y="3979960"/>
                </a:moveTo>
                <a:cubicBezTo>
                  <a:pt x="7743984" y="3987505"/>
                  <a:pt x="7760540" y="3996296"/>
                  <a:pt x="7778202" y="4006334"/>
                </a:cubicBezTo>
                <a:cubicBezTo>
                  <a:pt x="7795864" y="4016374"/>
                  <a:pt x="7812786" y="4026721"/>
                  <a:pt x="7828969" y="4037375"/>
                </a:cubicBezTo>
                <a:cubicBezTo>
                  <a:pt x="7845152" y="4048030"/>
                  <a:pt x="7858754" y="4058054"/>
                  <a:pt x="7869772" y="4067449"/>
                </a:cubicBezTo>
                <a:lnTo>
                  <a:pt x="7803840" y="4110125"/>
                </a:lnTo>
                <a:cubicBezTo>
                  <a:pt x="7795066" y="4100915"/>
                  <a:pt x="7783282" y="4090886"/>
                  <a:pt x="7768485" y="4080033"/>
                </a:cubicBezTo>
                <a:cubicBezTo>
                  <a:pt x="7753691" y="4069182"/>
                  <a:pt x="7737629" y="4058454"/>
                  <a:pt x="7720304" y="4047853"/>
                </a:cubicBezTo>
                <a:cubicBezTo>
                  <a:pt x="7702977" y="4037251"/>
                  <a:pt x="7686127" y="4027719"/>
                  <a:pt x="7669760" y="4019258"/>
                </a:cubicBezTo>
                <a:close/>
                <a:moveTo>
                  <a:pt x="8101958" y="4066394"/>
                </a:moveTo>
                <a:lnTo>
                  <a:pt x="8040485" y="4066394"/>
                </a:lnTo>
                <a:lnTo>
                  <a:pt x="8026638" y="4121745"/>
                </a:lnTo>
                <a:lnTo>
                  <a:pt x="8088094" y="4121745"/>
                </a:lnTo>
                <a:close/>
                <a:moveTo>
                  <a:pt x="7384415" y="3881339"/>
                </a:moveTo>
                <a:lnTo>
                  <a:pt x="7365579" y="3956137"/>
                </a:lnTo>
                <a:lnTo>
                  <a:pt x="7321256" y="3956138"/>
                </a:lnTo>
                <a:lnTo>
                  <a:pt x="7290782" y="4079658"/>
                </a:lnTo>
                <a:lnTo>
                  <a:pt x="7346184" y="4079657"/>
                </a:lnTo>
                <a:lnTo>
                  <a:pt x="7327347" y="4155585"/>
                </a:lnTo>
                <a:lnTo>
                  <a:pt x="7271946" y="4155586"/>
                </a:lnTo>
                <a:lnTo>
                  <a:pt x="7215432" y="4381588"/>
                </a:lnTo>
                <a:lnTo>
                  <a:pt x="7139031" y="4381588"/>
                </a:lnTo>
                <a:lnTo>
                  <a:pt x="7195486" y="4155586"/>
                </a:lnTo>
                <a:lnTo>
                  <a:pt x="7146239" y="4160002"/>
                </a:lnTo>
                <a:cubicBezTo>
                  <a:pt x="7138030" y="4187419"/>
                  <a:pt x="7128201" y="4215003"/>
                  <a:pt x="7116754" y="4242758"/>
                </a:cubicBezTo>
                <a:cubicBezTo>
                  <a:pt x="7105301" y="4270509"/>
                  <a:pt x="7091579" y="4296782"/>
                  <a:pt x="7075581" y="4321577"/>
                </a:cubicBezTo>
                <a:cubicBezTo>
                  <a:pt x="7059584" y="4346371"/>
                  <a:pt x="7040657" y="4368037"/>
                  <a:pt x="7018803" y="4386574"/>
                </a:cubicBezTo>
                <a:cubicBezTo>
                  <a:pt x="7012612" y="4377734"/>
                  <a:pt x="7004619" y="4368558"/>
                  <a:pt x="6994825" y="4359040"/>
                </a:cubicBezTo>
                <a:cubicBezTo>
                  <a:pt x="6985030" y="4349525"/>
                  <a:pt x="6975650" y="4341180"/>
                  <a:pt x="6966688" y="4334001"/>
                </a:cubicBezTo>
                <a:cubicBezTo>
                  <a:pt x="6992129" y="4310995"/>
                  <a:pt x="7013577" y="4283005"/>
                  <a:pt x="7031030" y="4250031"/>
                </a:cubicBezTo>
                <a:cubicBezTo>
                  <a:pt x="7048482" y="4217059"/>
                  <a:pt x="7062304" y="4184103"/>
                  <a:pt x="7072494" y="4151167"/>
                </a:cubicBezTo>
                <a:lnTo>
                  <a:pt x="7025456" y="4155586"/>
                </a:lnTo>
                <a:lnTo>
                  <a:pt x="7044257" y="4079658"/>
                </a:lnTo>
                <a:lnTo>
                  <a:pt x="7092458" y="4079658"/>
                </a:lnTo>
                <a:lnTo>
                  <a:pt x="7122953" y="3956138"/>
                </a:lnTo>
                <a:lnTo>
                  <a:pt x="7088573" y="3956138"/>
                </a:lnTo>
                <a:lnTo>
                  <a:pt x="7107426" y="3881340"/>
                </a:lnTo>
                <a:close/>
                <a:moveTo>
                  <a:pt x="3345661" y="2914050"/>
                </a:moveTo>
                <a:lnTo>
                  <a:pt x="3327365" y="2986633"/>
                </a:lnTo>
                <a:lnTo>
                  <a:pt x="3249280" y="2991066"/>
                </a:lnTo>
                <a:cubicBezTo>
                  <a:pt x="3241505" y="3007722"/>
                  <a:pt x="3233353" y="3024378"/>
                  <a:pt x="3224816" y="3041034"/>
                </a:cubicBezTo>
                <a:cubicBezTo>
                  <a:pt x="3216282" y="3057690"/>
                  <a:pt x="3207433" y="3074077"/>
                  <a:pt x="3198273" y="3090196"/>
                </a:cubicBezTo>
                <a:lnTo>
                  <a:pt x="3298048" y="3085761"/>
                </a:lnTo>
                <a:lnTo>
                  <a:pt x="3232094" y="3350637"/>
                </a:lnTo>
                <a:lnTo>
                  <a:pt x="3128494" y="3350637"/>
                </a:lnTo>
                <a:lnTo>
                  <a:pt x="3118514" y="3389960"/>
                </a:lnTo>
                <a:lnTo>
                  <a:pt x="3052613" y="3389960"/>
                </a:lnTo>
                <a:lnTo>
                  <a:pt x="3093559" y="3234248"/>
                </a:lnTo>
                <a:cubicBezTo>
                  <a:pt x="3089470" y="3238419"/>
                  <a:pt x="3085728" y="3241970"/>
                  <a:pt x="3082332" y="3244900"/>
                </a:cubicBezTo>
                <a:cubicBezTo>
                  <a:pt x="3078939" y="3247833"/>
                  <a:pt x="3075475" y="3250002"/>
                  <a:pt x="3071949" y="3251410"/>
                </a:cubicBezTo>
                <a:cubicBezTo>
                  <a:pt x="3071995" y="3243325"/>
                  <a:pt x="3072025" y="3232992"/>
                  <a:pt x="3072030" y="3220411"/>
                </a:cubicBezTo>
                <a:cubicBezTo>
                  <a:pt x="3072036" y="3207830"/>
                  <a:pt x="3071738" y="3195032"/>
                  <a:pt x="3071133" y="3182014"/>
                </a:cubicBezTo>
                <a:cubicBezTo>
                  <a:pt x="3070526" y="3168997"/>
                  <a:pt x="3069328" y="3157794"/>
                  <a:pt x="3067536" y="3148400"/>
                </a:cubicBezTo>
                <a:cubicBezTo>
                  <a:pt x="3087839" y="3128860"/>
                  <a:pt x="3107071" y="3104610"/>
                  <a:pt x="3125232" y="3075659"/>
                </a:cubicBezTo>
                <a:cubicBezTo>
                  <a:pt x="3143393" y="3046705"/>
                  <a:pt x="3159983" y="3015551"/>
                  <a:pt x="3175005" y="2982200"/>
                </a:cubicBezTo>
                <a:lnTo>
                  <a:pt x="3121288" y="2986634"/>
                </a:lnTo>
                <a:lnTo>
                  <a:pt x="3139583" y="2914050"/>
                </a:lnTo>
                <a:close/>
                <a:moveTo>
                  <a:pt x="11458690" y="4817598"/>
                </a:moveTo>
                <a:cubicBezTo>
                  <a:pt x="11460722" y="4826682"/>
                  <a:pt x="11462754" y="4836496"/>
                  <a:pt x="11464786" y="4847034"/>
                </a:cubicBezTo>
                <a:cubicBezTo>
                  <a:pt x="11466822" y="4857573"/>
                  <a:pt x="11468298" y="4867522"/>
                  <a:pt x="11469222" y="4876885"/>
                </a:cubicBezTo>
                <a:lnTo>
                  <a:pt x="11663656" y="4872452"/>
                </a:lnTo>
                <a:lnTo>
                  <a:pt x="11635954" y="4984331"/>
                </a:lnTo>
                <a:lnTo>
                  <a:pt x="11550628" y="4984331"/>
                </a:lnTo>
                <a:lnTo>
                  <a:pt x="11561154" y="4941710"/>
                </a:lnTo>
                <a:lnTo>
                  <a:pt x="11235978" y="4941710"/>
                </a:lnTo>
                <a:lnTo>
                  <a:pt x="11223796" y="4990955"/>
                </a:lnTo>
                <a:cubicBezTo>
                  <a:pt x="11241362" y="4983996"/>
                  <a:pt x="11258662" y="4976374"/>
                  <a:pt x="11275698" y="4968082"/>
                </a:cubicBezTo>
                <a:cubicBezTo>
                  <a:pt x="11292734" y="4959793"/>
                  <a:pt x="11308668" y="4951186"/>
                  <a:pt x="11323498" y="4942262"/>
                </a:cubicBezTo>
                <a:lnTo>
                  <a:pt x="11382802" y="4985436"/>
                </a:lnTo>
                <a:cubicBezTo>
                  <a:pt x="11352434" y="5005087"/>
                  <a:pt x="11319924" y="5023117"/>
                  <a:pt x="11285272" y="5039521"/>
                </a:cubicBezTo>
                <a:cubicBezTo>
                  <a:pt x="11250618" y="5055927"/>
                  <a:pt x="11218114" y="5069112"/>
                  <a:pt x="11187764" y="5079079"/>
                </a:cubicBezTo>
                <a:lnTo>
                  <a:pt x="11143414" y="5018110"/>
                </a:lnTo>
                <a:cubicBezTo>
                  <a:pt x="11155150" y="5015027"/>
                  <a:pt x="11167714" y="5011217"/>
                  <a:pt x="11181110" y="5006680"/>
                </a:cubicBezTo>
                <a:cubicBezTo>
                  <a:pt x="11194508" y="5002140"/>
                  <a:pt x="11208182" y="4997084"/>
                  <a:pt x="11222130" y="4991507"/>
                </a:cubicBezTo>
                <a:lnTo>
                  <a:pt x="11142862" y="4991507"/>
                </a:lnTo>
                <a:lnTo>
                  <a:pt x="11172242" y="4872452"/>
                </a:lnTo>
                <a:lnTo>
                  <a:pt x="11375610" y="4868019"/>
                </a:lnTo>
                <a:cubicBezTo>
                  <a:pt x="11375068" y="4861334"/>
                  <a:pt x="11374492" y="4854756"/>
                  <a:pt x="11373878" y="4848280"/>
                </a:cubicBezTo>
                <a:cubicBezTo>
                  <a:pt x="11373266" y="4841804"/>
                  <a:pt x="11372550" y="4835640"/>
                  <a:pt x="11371730" y="4829789"/>
                </a:cubicBezTo>
                <a:close/>
                <a:moveTo>
                  <a:pt x="3990615" y="3014889"/>
                </a:moveTo>
                <a:cubicBezTo>
                  <a:pt x="4006068" y="3022434"/>
                  <a:pt x="4022623" y="3031225"/>
                  <a:pt x="4040285" y="3041264"/>
                </a:cubicBezTo>
                <a:cubicBezTo>
                  <a:pt x="4057947" y="3051303"/>
                  <a:pt x="4074869" y="3061650"/>
                  <a:pt x="4091053" y="3072305"/>
                </a:cubicBezTo>
                <a:cubicBezTo>
                  <a:pt x="4107236" y="3082959"/>
                  <a:pt x="4120838" y="3092984"/>
                  <a:pt x="4131857" y="3102378"/>
                </a:cubicBezTo>
                <a:lnTo>
                  <a:pt x="4065923" y="3145055"/>
                </a:lnTo>
                <a:cubicBezTo>
                  <a:pt x="4057149" y="3135845"/>
                  <a:pt x="4045365" y="3125815"/>
                  <a:pt x="4030569" y="3114962"/>
                </a:cubicBezTo>
                <a:cubicBezTo>
                  <a:pt x="4015774" y="3104111"/>
                  <a:pt x="3999712" y="3093384"/>
                  <a:pt x="3982388" y="3082782"/>
                </a:cubicBezTo>
                <a:cubicBezTo>
                  <a:pt x="3965061" y="3072181"/>
                  <a:pt x="3948211" y="3062649"/>
                  <a:pt x="3931843" y="3054187"/>
                </a:cubicBezTo>
                <a:close/>
                <a:moveTo>
                  <a:pt x="4364042" y="3101324"/>
                </a:moveTo>
                <a:lnTo>
                  <a:pt x="4302568" y="3101324"/>
                </a:lnTo>
                <a:lnTo>
                  <a:pt x="4288721" y="3156674"/>
                </a:lnTo>
                <a:lnTo>
                  <a:pt x="4350177" y="3156674"/>
                </a:lnTo>
                <a:close/>
                <a:moveTo>
                  <a:pt x="3646499" y="2916268"/>
                </a:moveTo>
                <a:lnTo>
                  <a:pt x="3627662" y="2991066"/>
                </a:lnTo>
                <a:lnTo>
                  <a:pt x="3583335" y="2991066"/>
                </a:lnTo>
                <a:lnTo>
                  <a:pt x="3552861" y="3114587"/>
                </a:lnTo>
                <a:lnTo>
                  <a:pt x="3608267" y="3114586"/>
                </a:lnTo>
                <a:lnTo>
                  <a:pt x="3589430" y="3190514"/>
                </a:lnTo>
                <a:lnTo>
                  <a:pt x="3534023" y="3190514"/>
                </a:lnTo>
                <a:lnTo>
                  <a:pt x="3477510" y="3416516"/>
                </a:lnTo>
                <a:lnTo>
                  <a:pt x="3401110" y="3416516"/>
                </a:lnTo>
                <a:lnTo>
                  <a:pt x="3457564" y="3190514"/>
                </a:lnTo>
                <a:lnTo>
                  <a:pt x="3408318" y="3194930"/>
                </a:lnTo>
                <a:cubicBezTo>
                  <a:pt x="3400108" y="3222347"/>
                  <a:pt x="3390280" y="3249932"/>
                  <a:pt x="3378831" y="3277686"/>
                </a:cubicBezTo>
                <a:cubicBezTo>
                  <a:pt x="3367381" y="3305437"/>
                  <a:pt x="3353658" y="3331710"/>
                  <a:pt x="3337659" y="3356505"/>
                </a:cubicBezTo>
                <a:cubicBezTo>
                  <a:pt x="3321662" y="3381300"/>
                  <a:pt x="3302736" y="3402965"/>
                  <a:pt x="3280882" y="3421502"/>
                </a:cubicBezTo>
                <a:cubicBezTo>
                  <a:pt x="3274691" y="3412663"/>
                  <a:pt x="3266697" y="3403486"/>
                  <a:pt x="3256903" y="3393968"/>
                </a:cubicBezTo>
                <a:cubicBezTo>
                  <a:pt x="3247109" y="3384453"/>
                  <a:pt x="3237729" y="3376108"/>
                  <a:pt x="3228766" y="3368929"/>
                </a:cubicBezTo>
                <a:cubicBezTo>
                  <a:pt x="3254208" y="3345923"/>
                  <a:pt x="3275655" y="3317934"/>
                  <a:pt x="3293108" y="3284959"/>
                </a:cubicBezTo>
                <a:cubicBezTo>
                  <a:pt x="3310561" y="3251987"/>
                  <a:pt x="3324383" y="3219032"/>
                  <a:pt x="3334574" y="3186096"/>
                </a:cubicBezTo>
                <a:lnTo>
                  <a:pt x="3287534" y="3190514"/>
                </a:lnTo>
                <a:lnTo>
                  <a:pt x="3306335" y="3114586"/>
                </a:lnTo>
                <a:lnTo>
                  <a:pt x="3354536" y="3114586"/>
                </a:lnTo>
                <a:lnTo>
                  <a:pt x="3385030" y="2991066"/>
                </a:lnTo>
                <a:lnTo>
                  <a:pt x="3350653" y="2991067"/>
                </a:lnTo>
                <a:lnTo>
                  <a:pt x="3369504" y="2916268"/>
                </a:lnTo>
                <a:close/>
                <a:moveTo>
                  <a:pt x="7720767" y="3852525"/>
                </a:moveTo>
                <a:cubicBezTo>
                  <a:pt x="7722800" y="3861609"/>
                  <a:pt x="7724832" y="3871423"/>
                  <a:pt x="7726865" y="3881961"/>
                </a:cubicBezTo>
                <a:cubicBezTo>
                  <a:pt x="7728899" y="3892500"/>
                  <a:pt x="7730377" y="3902449"/>
                  <a:pt x="7731300" y="3911812"/>
                </a:cubicBezTo>
                <a:lnTo>
                  <a:pt x="7925734" y="3907379"/>
                </a:lnTo>
                <a:lnTo>
                  <a:pt x="7898030" y="4019258"/>
                </a:lnTo>
                <a:lnTo>
                  <a:pt x="7812706" y="4019258"/>
                </a:lnTo>
                <a:lnTo>
                  <a:pt x="7823232" y="3976637"/>
                </a:lnTo>
                <a:lnTo>
                  <a:pt x="7498056" y="3976637"/>
                </a:lnTo>
                <a:lnTo>
                  <a:pt x="7485875" y="4025882"/>
                </a:lnTo>
                <a:cubicBezTo>
                  <a:pt x="7503439" y="4018923"/>
                  <a:pt x="7520740" y="4011301"/>
                  <a:pt x="7537776" y="4003009"/>
                </a:cubicBezTo>
                <a:cubicBezTo>
                  <a:pt x="7554812" y="3994720"/>
                  <a:pt x="7570746" y="3986114"/>
                  <a:pt x="7585577" y="3977189"/>
                </a:cubicBezTo>
                <a:lnTo>
                  <a:pt x="7644880" y="4020363"/>
                </a:lnTo>
                <a:cubicBezTo>
                  <a:pt x="7614511" y="4040015"/>
                  <a:pt x="7582002" y="4058045"/>
                  <a:pt x="7547350" y="4074448"/>
                </a:cubicBezTo>
                <a:cubicBezTo>
                  <a:pt x="7512696" y="4090854"/>
                  <a:pt x="7480193" y="4104039"/>
                  <a:pt x="7449841" y="4114006"/>
                </a:cubicBezTo>
                <a:lnTo>
                  <a:pt x="7405493" y="4053037"/>
                </a:lnTo>
                <a:cubicBezTo>
                  <a:pt x="7417228" y="4049954"/>
                  <a:pt x="7429792" y="4046144"/>
                  <a:pt x="7443188" y="4041607"/>
                </a:cubicBezTo>
                <a:cubicBezTo>
                  <a:pt x="7456586" y="4037067"/>
                  <a:pt x="7470259" y="4032012"/>
                  <a:pt x="7484210" y="4026434"/>
                </a:cubicBezTo>
                <a:lnTo>
                  <a:pt x="7404940" y="4026434"/>
                </a:lnTo>
                <a:lnTo>
                  <a:pt x="7434320" y="3907379"/>
                </a:lnTo>
                <a:lnTo>
                  <a:pt x="7637689" y="3902946"/>
                </a:lnTo>
                <a:cubicBezTo>
                  <a:pt x="7637146" y="3896261"/>
                  <a:pt x="7636569" y="3889683"/>
                  <a:pt x="7635956" y="3883207"/>
                </a:cubicBezTo>
                <a:cubicBezTo>
                  <a:pt x="7635346" y="3876731"/>
                  <a:pt x="7634628" y="3870568"/>
                  <a:pt x="7633809" y="3864717"/>
                </a:cubicBezTo>
                <a:close/>
                <a:moveTo>
                  <a:pt x="11932942" y="4828679"/>
                </a:moveTo>
                <a:lnTo>
                  <a:pt x="11973974" y="4900155"/>
                </a:lnTo>
                <a:cubicBezTo>
                  <a:pt x="11947746" y="4907033"/>
                  <a:pt x="11920522" y="4912804"/>
                  <a:pt x="11892302" y="4917470"/>
                </a:cubicBezTo>
                <a:cubicBezTo>
                  <a:pt x="11864086" y="4922133"/>
                  <a:pt x="11835890" y="4925965"/>
                  <a:pt x="11807718" y="4928966"/>
                </a:cubicBezTo>
                <a:lnTo>
                  <a:pt x="11796090" y="4959994"/>
                </a:lnTo>
                <a:lnTo>
                  <a:pt x="11935162" y="4959994"/>
                </a:lnTo>
                <a:lnTo>
                  <a:pt x="11885898" y="5158310"/>
                </a:lnTo>
                <a:lnTo>
                  <a:pt x="11742938" y="5162748"/>
                </a:lnTo>
                <a:cubicBezTo>
                  <a:pt x="11731894" y="5197751"/>
                  <a:pt x="11718776" y="5232001"/>
                  <a:pt x="11703578" y="5265494"/>
                </a:cubicBezTo>
                <a:cubicBezTo>
                  <a:pt x="11688382" y="5298987"/>
                  <a:pt x="11670834" y="5327704"/>
                  <a:pt x="11650938" y="5351645"/>
                </a:cubicBezTo>
                <a:cubicBezTo>
                  <a:pt x="11644858" y="5341788"/>
                  <a:pt x="11636422" y="5331308"/>
                  <a:pt x="11625622" y="5320202"/>
                </a:cubicBezTo>
                <a:cubicBezTo>
                  <a:pt x="11614826" y="5309099"/>
                  <a:pt x="11604994" y="5300003"/>
                  <a:pt x="11596128" y="5292916"/>
                </a:cubicBezTo>
                <a:cubicBezTo>
                  <a:pt x="11611944" y="5272996"/>
                  <a:pt x="11625722" y="5250288"/>
                  <a:pt x="11637472" y="5224790"/>
                </a:cubicBezTo>
                <a:cubicBezTo>
                  <a:pt x="11649222" y="5199293"/>
                  <a:pt x="11659310" y="5173056"/>
                  <a:pt x="11667740" y="5146085"/>
                </a:cubicBezTo>
                <a:cubicBezTo>
                  <a:pt x="11676166" y="5119114"/>
                  <a:pt x="11683308" y="5093456"/>
                  <a:pt x="11689158" y="5069117"/>
                </a:cubicBezTo>
                <a:lnTo>
                  <a:pt x="11735730" y="4866911"/>
                </a:lnTo>
                <a:cubicBezTo>
                  <a:pt x="11770424" y="4862929"/>
                  <a:pt x="11805162" y="4857595"/>
                  <a:pt x="11839950" y="4850912"/>
                </a:cubicBezTo>
                <a:cubicBezTo>
                  <a:pt x="11874738" y="4844227"/>
                  <a:pt x="11905734" y="4836818"/>
                  <a:pt x="11932942" y="4828679"/>
                </a:cubicBezTo>
                <a:close/>
                <a:moveTo>
                  <a:pt x="12184474" y="4825357"/>
                </a:moveTo>
                <a:lnTo>
                  <a:pt x="12227138" y="4898492"/>
                </a:lnTo>
                <a:cubicBezTo>
                  <a:pt x="12200624" y="4905926"/>
                  <a:pt x="12173174" y="4912251"/>
                  <a:pt x="12144790" y="4917470"/>
                </a:cubicBezTo>
                <a:cubicBezTo>
                  <a:pt x="12116406" y="4922686"/>
                  <a:pt x="12088262" y="4927073"/>
                  <a:pt x="12060366" y="4930628"/>
                </a:cubicBezTo>
                <a:lnTo>
                  <a:pt x="12038202" y="5004872"/>
                </a:lnTo>
                <a:lnTo>
                  <a:pt x="12202758" y="5004872"/>
                </a:lnTo>
                <a:lnTo>
                  <a:pt x="12183366" y="5082372"/>
                </a:lnTo>
                <a:lnTo>
                  <a:pt x="12140150" y="5082373"/>
                </a:lnTo>
                <a:lnTo>
                  <a:pt x="12075326" y="5342227"/>
                </a:lnTo>
                <a:lnTo>
                  <a:pt x="11995598" y="5342227"/>
                </a:lnTo>
                <a:lnTo>
                  <a:pt x="12060366" y="5082372"/>
                </a:lnTo>
                <a:lnTo>
                  <a:pt x="12016642" y="5086817"/>
                </a:lnTo>
                <a:cubicBezTo>
                  <a:pt x="12007560" y="5117332"/>
                  <a:pt x="11995808" y="5148678"/>
                  <a:pt x="11981382" y="5180860"/>
                </a:cubicBezTo>
                <a:cubicBezTo>
                  <a:pt x="11966962" y="5213040"/>
                  <a:pt x="11948966" y="5243678"/>
                  <a:pt x="11927402" y="5272777"/>
                </a:cubicBezTo>
                <a:cubicBezTo>
                  <a:pt x="11905842" y="5301874"/>
                  <a:pt x="11879808" y="5327057"/>
                  <a:pt x="11849308" y="5348322"/>
                </a:cubicBezTo>
                <a:cubicBezTo>
                  <a:pt x="11843288" y="5338695"/>
                  <a:pt x="11835086" y="5328166"/>
                  <a:pt x="11824702" y="5316739"/>
                </a:cubicBezTo>
                <a:cubicBezTo>
                  <a:pt x="11814318" y="5305313"/>
                  <a:pt x="11804598" y="5295892"/>
                  <a:pt x="11795538" y="5288483"/>
                </a:cubicBezTo>
                <a:cubicBezTo>
                  <a:pt x="11827414" y="5265540"/>
                  <a:pt x="11853448" y="5239340"/>
                  <a:pt x="11873634" y="5209882"/>
                </a:cubicBezTo>
                <a:cubicBezTo>
                  <a:pt x="11893822" y="5180422"/>
                  <a:pt x="11909792" y="5150164"/>
                  <a:pt x="11921544" y="5119106"/>
                </a:cubicBezTo>
                <a:cubicBezTo>
                  <a:pt x="11933298" y="5088049"/>
                  <a:pt x="11942456" y="5058651"/>
                  <a:pt x="11949022" y="5030912"/>
                </a:cubicBezTo>
                <a:lnTo>
                  <a:pt x="11986174" y="4868019"/>
                </a:lnTo>
                <a:cubicBezTo>
                  <a:pt x="12021390" y="4863714"/>
                  <a:pt x="12056442" y="4857781"/>
                  <a:pt x="12091328" y="4850219"/>
                </a:cubicBezTo>
                <a:cubicBezTo>
                  <a:pt x="12126218" y="4842659"/>
                  <a:pt x="12157266" y="4834370"/>
                  <a:pt x="12184474" y="4825357"/>
                </a:cubicBezTo>
                <a:close/>
                <a:moveTo>
                  <a:pt x="3982850" y="2887455"/>
                </a:moveTo>
                <a:cubicBezTo>
                  <a:pt x="3984884" y="2896539"/>
                  <a:pt x="3986916" y="2906353"/>
                  <a:pt x="3988950" y="2916891"/>
                </a:cubicBezTo>
                <a:cubicBezTo>
                  <a:pt x="3990982" y="2927430"/>
                  <a:pt x="3992461" y="2937379"/>
                  <a:pt x="3993384" y="2946741"/>
                </a:cubicBezTo>
                <a:lnTo>
                  <a:pt x="4187817" y="2942309"/>
                </a:lnTo>
                <a:lnTo>
                  <a:pt x="4160114" y="3054187"/>
                </a:lnTo>
                <a:lnTo>
                  <a:pt x="4074790" y="3054187"/>
                </a:lnTo>
                <a:lnTo>
                  <a:pt x="4085316" y="3011566"/>
                </a:lnTo>
                <a:lnTo>
                  <a:pt x="3760140" y="3011566"/>
                </a:lnTo>
                <a:lnTo>
                  <a:pt x="3747958" y="3060811"/>
                </a:lnTo>
                <a:cubicBezTo>
                  <a:pt x="3765524" y="3053853"/>
                  <a:pt x="3782823" y="3046230"/>
                  <a:pt x="3799859" y="3037939"/>
                </a:cubicBezTo>
                <a:cubicBezTo>
                  <a:pt x="3816897" y="3029650"/>
                  <a:pt x="3832830" y="3021043"/>
                  <a:pt x="3847660" y="3012119"/>
                </a:cubicBezTo>
                <a:lnTo>
                  <a:pt x="3906964" y="3055293"/>
                </a:lnTo>
                <a:cubicBezTo>
                  <a:pt x="3876596" y="3074944"/>
                  <a:pt x="3844085" y="3092974"/>
                  <a:pt x="3809434" y="3109378"/>
                </a:cubicBezTo>
                <a:cubicBezTo>
                  <a:pt x="3774779" y="3125784"/>
                  <a:pt x="3742277" y="3138969"/>
                  <a:pt x="3711926" y="3148935"/>
                </a:cubicBezTo>
                <a:lnTo>
                  <a:pt x="3667576" y="3087967"/>
                </a:lnTo>
                <a:cubicBezTo>
                  <a:pt x="3679312" y="3084884"/>
                  <a:pt x="3691876" y="3081074"/>
                  <a:pt x="3705272" y="3076536"/>
                </a:cubicBezTo>
                <a:cubicBezTo>
                  <a:pt x="3718670" y="3071997"/>
                  <a:pt x="3732342" y="3066941"/>
                  <a:pt x="3746293" y="3061364"/>
                </a:cubicBezTo>
                <a:lnTo>
                  <a:pt x="3667023" y="3061364"/>
                </a:lnTo>
                <a:lnTo>
                  <a:pt x="3696403" y="2942309"/>
                </a:lnTo>
                <a:lnTo>
                  <a:pt x="3899773" y="2937876"/>
                </a:lnTo>
                <a:cubicBezTo>
                  <a:pt x="3899231" y="2931191"/>
                  <a:pt x="3898653" y="2924613"/>
                  <a:pt x="3898040" y="2918137"/>
                </a:cubicBezTo>
                <a:cubicBezTo>
                  <a:pt x="3897429" y="2911661"/>
                  <a:pt x="3896711" y="2905497"/>
                  <a:pt x="3895892" y="2899646"/>
                </a:cubicBezTo>
                <a:close/>
                <a:moveTo>
                  <a:pt x="8195021" y="3863607"/>
                </a:moveTo>
                <a:lnTo>
                  <a:pt x="8236052" y="3935082"/>
                </a:lnTo>
                <a:cubicBezTo>
                  <a:pt x="8209823" y="3941961"/>
                  <a:pt x="8182599" y="3947731"/>
                  <a:pt x="8154380" y="3952397"/>
                </a:cubicBezTo>
                <a:cubicBezTo>
                  <a:pt x="8126163" y="3957060"/>
                  <a:pt x="8097968" y="3960892"/>
                  <a:pt x="8069795" y="3963893"/>
                </a:cubicBezTo>
                <a:lnTo>
                  <a:pt x="8058168" y="3994921"/>
                </a:lnTo>
                <a:lnTo>
                  <a:pt x="8197239" y="3994921"/>
                </a:lnTo>
                <a:lnTo>
                  <a:pt x="8147977" y="4193237"/>
                </a:lnTo>
                <a:lnTo>
                  <a:pt x="8005016" y="4197675"/>
                </a:lnTo>
                <a:cubicBezTo>
                  <a:pt x="7993971" y="4232678"/>
                  <a:pt x="7980854" y="4266928"/>
                  <a:pt x="7965657" y="4300421"/>
                </a:cubicBezTo>
                <a:cubicBezTo>
                  <a:pt x="7950461" y="4333915"/>
                  <a:pt x="7932913" y="4362631"/>
                  <a:pt x="7913016" y="4386572"/>
                </a:cubicBezTo>
                <a:cubicBezTo>
                  <a:pt x="7906935" y="4376715"/>
                  <a:pt x="7898498" y="4366235"/>
                  <a:pt x="7887701" y="4355130"/>
                </a:cubicBezTo>
                <a:cubicBezTo>
                  <a:pt x="7876903" y="4344026"/>
                  <a:pt x="7867072" y="4334930"/>
                  <a:pt x="7858207" y="4327843"/>
                </a:cubicBezTo>
                <a:cubicBezTo>
                  <a:pt x="7874021" y="4307923"/>
                  <a:pt x="7887800" y="4285215"/>
                  <a:pt x="7899550" y="4259717"/>
                </a:cubicBezTo>
                <a:cubicBezTo>
                  <a:pt x="7911300" y="4234220"/>
                  <a:pt x="7921388" y="4207983"/>
                  <a:pt x="7929818" y="4181012"/>
                </a:cubicBezTo>
                <a:cubicBezTo>
                  <a:pt x="7938245" y="4154041"/>
                  <a:pt x="7945385" y="4128383"/>
                  <a:pt x="7951236" y="4104044"/>
                </a:cubicBezTo>
                <a:lnTo>
                  <a:pt x="7997808" y="3901838"/>
                </a:lnTo>
                <a:cubicBezTo>
                  <a:pt x="8032501" y="3897856"/>
                  <a:pt x="8067240" y="3892522"/>
                  <a:pt x="8102028" y="3885839"/>
                </a:cubicBezTo>
                <a:cubicBezTo>
                  <a:pt x="8136816" y="3879155"/>
                  <a:pt x="8167812" y="3871745"/>
                  <a:pt x="8195021" y="3863607"/>
                </a:cubicBezTo>
                <a:close/>
                <a:moveTo>
                  <a:pt x="12609110" y="4881870"/>
                </a:moveTo>
                <a:lnTo>
                  <a:pt x="12588058" y="5069696"/>
                </a:lnTo>
                <a:lnTo>
                  <a:pt x="12571438" y="5200456"/>
                </a:lnTo>
                <a:lnTo>
                  <a:pt x="12575870" y="5196023"/>
                </a:lnTo>
                <a:cubicBezTo>
                  <a:pt x="12585058" y="5174091"/>
                  <a:pt x="12594384" y="5152161"/>
                  <a:pt x="12603846" y="5130229"/>
                </a:cubicBezTo>
                <a:cubicBezTo>
                  <a:pt x="12613310" y="5108296"/>
                  <a:pt x="12622638" y="5086643"/>
                  <a:pt x="12631822" y="5065266"/>
                </a:cubicBezTo>
                <a:lnTo>
                  <a:pt x="12694561" y="4935454"/>
                </a:lnTo>
                <a:lnTo>
                  <a:pt x="12616279" y="5267595"/>
                </a:lnTo>
                <a:lnTo>
                  <a:pt x="12604122" y="5294092"/>
                </a:lnTo>
                <a:lnTo>
                  <a:pt x="12481694" y="5294091"/>
                </a:lnTo>
                <a:lnTo>
                  <a:pt x="12508838" y="4881870"/>
                </a:lnTo>
                <a:close/>
                <a:moveTo>
                  <a:pt x="989002" y="2109657"/>
                </a:moveTo>
                <a:lnTo>
                  <a:pt x="969609" y="2187157"/>
                </a:lnTo>
                <a:lnTo>
                  <a:pt x="926391" y="2187157"/>
                </a:lnTo>
                <a:lnTo>
                  <a:pt x="861567" y="2447011"/>
                </a:lnTo>
                <a:lnTo>
                  <a:pt x="781841" y="2447011"/>
                </a:lnTo>
                <a:lnTo>
                  <a:pt x="846608" y="2187157"/>
                </a:lnTo>
                <a:lnTo>
                  <a:pt x="815507" y="2190319"/>
                </a:lnTo>
                <a:lnTo>
                  <a:pt x="834518" y="2109656"/>
                </a:lnTo>
                <a:close/>
                <a:moveTo>
                  <a:pt x="8446552" y="3860285"/>
                </a:moveTo>
                <a:lnTo>
                  <a:pt x="8489214" y="3933419"/>
                </a:lnTo>
                <a:cubicBezTo>
                  <a:pt x="8462702" y="3940853"/>
                  <a:pt x="8435253" y="3947179"/>
                  <a:pt x="8406869" y="3952397"/>
                </a:cubicBezTo>
                <a:cubicBezTo>
                  <a:pt x="8378484" y="3957613"/>
                  <a:pt x="8350340" y="3962000"/>
                  <a:pt x="8322443" y="3965556"/>
                </a:cubicBezTo>
                <a:lnTo>
                  <a:pt x="8300281" y="4039799"/>
                </a:lnTo>
                <a:lnTo>
                  <a:pt x="8464837" y="4039799"/>
                </a:lnTo>
                <a:lnTo>
                  <a:pt x="8445445" y="4117300"/>
                </a:lnTo>
                <a:lnTo>
                  <a:pt x="8402227" y="4117300"/>
                </a:lnTo>
                <a:lnTo>
                  <a:pt x="8337403" y="4377154"/>
                </a:lnTo>
                <a:lnTo>
                  <a:pt x="8257677" y="4377154"/>
                </a:lnTo>
                <a:lnTo>
                  <a:pt x="8322443" y="4117300"/>
                </a:lnTo>
                <a:lnTo>
                  <a:pt x="8278719" y="4121745"/>
                </a:lnTo>
                <a:cubicBezTo>
                  <a:pt x="8269638" y="4152259"/>
                  <a:pt x="8257885" y="4183605"/>
                  <a:pt x="8243462" y="4215788"/>
                </a:cubicBezTo>
                <a:cubicBezTo>
                  <a:pt x="8229038" y="4247967"/>
                  <a:pt x="8211044" y="4278605"/>
                  <a:pt x="8189481" y="4307705"/>
                </a:cubicBezTo>
                <a:cubicBezTo>
                  <a:pt x="8167919" y="4336801"/>
                  <a:pt x="8141885" y="4361984"/>
                  <a:pt x="8111386" y="4383249"/>
                </a:cubicBezTo>
                <a:cubicBezTo>
                  <a:pt x="8105365" y="4373623"/>
                  <a:pt x="8097164" y="4363094"/>
                  <a:pt x="8086780" y="4351666"/>
                </a:cubicBezTo>
                <a:cubicBezTo>
                  <a:pt x="8076397" y="4340241"/>
                  <a:pt x="8066675" y="4330820"/>
                  <a:pt x="8057615" y="4323410"/>
                </a:cubicBezTo>
                <a:cubicBezTo>
                  <a:pt x="8089492" y="4300467"/>
                  <a:pt x="8115525" y="4274267"/>
                  <a:pt x="8135713" y="4244809"/>
                </a:cubicBezTo>
                <a:cubicBezTo>
                  <a:pt x="8155900" y="4215349"/>
                  <a:pt x="8171870" y="4185091"/>
                  <a:pt x="8183622" y="4154034"/>
                </a:cubicBezTo>
                <a:cubicBezTo>
                  <a:pt x="8195375" y="4122976"/>
                  <a:pt x="8204534" y="4093579"/>
                  <a:pt x="8211100" y="4065839"/>
                </a:cubicBezTo>
                <a:lnTo>
                  <a:pt x="8248251" y="3902946"/>
                </a:lnTo>
                <a:cubicBezTo>
                  <a:pt x="8283468" y="3898641"/>
                  <a:pt x="8318519" y="3892708"/>
                  <a:pt x="8353406" y="3885146"/>
                </a:cubicBezTo>
                <a:cubicBezTo>
                  <a:pt x="8388296" y="3877587"/>
                  <a:pt x="8419343" y="3869298"/>
                  <a:pt x="8446552" y="3860285"/>
                </a:cubicBezTo>
                <a:close/>
                <a:moveTo>
                  <a:pt x="4457104" y="2898537"/>
                </a:moveTo>
                <a:lnTo>
                  <a:pt x="4498136" y="2970012"/>
                </a:lnTo>
                <a:cubicBezTo>
                  <a:pt x="4471907" y="2976890"/>
                  <a:pt x="4444683" y="2982661"/>
                  <a:pt x="4416464" y="2987327"/>
                </a:cubicBezTo>
                <a:cubicBezTo>
                  <a:pt x="4388246" y="2991990"/>
                  <a:pt x="4360051" y="2995822"/>
                  <a:pt x="4331878" y="2998822"/>
                </a:cubicBezTo>
                <a:lnTo>
                  <a:pt x="4320253" y="3029851"/>
                </a:lnTo>
                <a:lnTo>
                  <a:pt x="4459322" y="3029851"/>
                </a:lnTo>
                <a:lnTo>
                  <a:pt x="4410060" y="3228167"/>
                </a:lnTo>
                <a:lnTo>
                  <a:pt x="4267099" y="3232604"/>
                </a:lnTo>
                <a:cubicBezTo>
                  <a:pt x="4256056" y="3267608"/>
                  <a:pt x="4242937" y="3301858"/>
                  <a:pt x="4227741" y="3335351"/>
                </a:cubicBezTo>
                <a:cubicBezTo>
                  <a:pt x="4212544" y="3368844"/>
                  <a:pt x="4194997" y="3397560"/>
                  <a:pt x="4175100" y="3421502"/>
                </a:cubicBezTo>
                <a:cubicBezTo>
                  <a:pt x="4169019" y="3411645"/>
                  <a:pt x="4160582" y="3401165"/>
                  <a:pt x="4149784" y="3390059"/>
                </a:cubicBezTo>
                <a:cubicBezTo>
                  <a:pt x="4138986" y="3378956"/>
                  <a:pt x="4129156" y="3369860"/>
                  <a:pt x="4120290" y="3362773"/>
                </a:cubicBezTo>
                <a:cubicBezTo>
                  <a:pt x="4136104" y="3342852"/>
                  <a:pt x="4149883" y="3320144"/>
                  <a:pt x="4161633" y="3294647"/>
                </a:cubicBezTo>
                <a:cubicBezTo>
                  <a:pt x="4173384" y="3269149"/>
                  <a:pt x="4183471" y="3242913"/>
                  <a:pt x="4191901" y="3215941"/>
                </a:cubicBezTo>
                <a:cubicBezTo>
                  <a:pt x="4200328" y="3188970"/>
                  <a:pt x="4207470" y="3163313"/>
                  <a:pt x="4213320" y="3138974"/>
                </a:cubicBezTo>
                <a:lnTo>
                  <a:pt x="4259891" y="2936768"/>
                </a:lnTo>
                <a:cubicBezTo>
                  <a:pt x="4294584" y="2932786"/>
                  <a:pt x="4329323" y="2927451"/>
                  <a:pt x="4364111" y="2920769"/>
                </a:cubicBezTo>
                <a:cubicBezTo>
                  <a:pt x="4398899" y="2914085"/>
                  <a:pt x="4429896" y="2906675"/>
                  <a:pt x="4457104" y="2898537"/>
                </a:cubicBezTo>
                <a:close/>
                <a:moveTo>
                  <a:pt x="10326662" y="4219802"/>
                </a:moveTo>
                <a:cubicBezTo>
                  <a:pt x="10333714" y="4223242"/>
                  <a:pt x="10339510" y="4228275"/>
                  <a:pt x="10344053" y="4234900"/>
                </a:cubicBezTo>
                <a:cubicBezTo>
                  <a:pt x="10353138" y="4248150"/>
                  <a:pt x="10355470" y="4264725"/>
                  <a:pt x="10351050" y="4284627"/>
                </a:cubicBezTo>
                <a:cubicBezTo>
                  <a:pt x="10346846" y="4299644"/>
                  <a:pt x="10338906" y="4311995"/>
                  <a:pt x="10327226" y="4321678"/>
                </a:cubicBezTo>
                <a:cubicBezTo>
                  <a:pt x="10315541" y="4331362"/>
                  <a:pt x="10302062" y="4336373"/>
                  <a:pt x="10286782" y="4336707"/>
                </a:cubicBezTo>
                <a:cubicBezTo>
                  <a:pt x="10267420" y="4336210"/>
                  <a:pt x="10253281" y="4329307"/>
                  <a:pt x="10244370" y="4315999"/>
                </a:cubicBezTo>
                <a:cubicBezTo>
                  <a:pt x="10235456" y="4302690"/>
                  <a:pt x="10233356" y="4285952"/>
                  <a:pt x="10238074" y="4265787"/>
                </a:cubicBezTo>
                <a:cubicBezTo>
                  <a:pt x="10241970" y="4251037"/>
                  <a:pt x="10249674" y="4238848"/>
                  <a:pt x="10261182" y="4229221"/>
                </a:cubicBezTo>
                <a:cubicBezTo>
                  <a:pt x="10272690" y="4219594"/>
                  <a:pt x="10286210" y="4214606"/>
                  <a:pt x="10301738" y="4214262"/>
                </a:cubicBezTo>
                <a:cubicBezTo>
                  <a:pt x="10311302" y="4214515"/>
                  <a:pt x="10319610" y="4216363"/>
                  <a:pt x="10326662" y="4219802"/>
                </a:cubicBezTo>
                <a:close/>
                <a:moveTo>
                  <a:pt x="4708635" y="2895215"/>
                </a:moveTo>
                <a:lnTo>
                  <a:pt x="4751298" y="2968350"/>
                </a:lnTo>
                <a:cubicBezTo>
                  <a:pt x="4724785" y="2975783"/>
                  <a:pt x="4697336" y="2982109"/>
                  <a:pt x="4668952" y="2987327"/>
                </a:cubicBezTo>
                <a:cubicBezTo>
                  <a:pt x="4640568" y="2992543"/>
                  <a:pt x="4612423" y="2996930"/>
                  <a:pt x="4584526" y="3000485"/>
                </a:cubicBezTo>
                <a:lnTo>
                  <a:pt x="4562364" y="3074728"/>
                </a:lnTo>
                <a:lnTo>
                  <a:pt x="4726920" y="3074728"/>
                </a:lnTo>
                <a:lnTo>
                  <a:pt x="4707529" y="3152229"/>
                </a:lnTo>
                <a:lnTo>
                  <a:pt x="4664312" y="3152229"/>
                </a:lnTo>
                <a:lnTo>
                  <a:pt x="4599487" y="3412083"/>
                </a:lnTo>
                <a:lnTo>
                  <a:pt x="4519760" y="3412083"/>
                </a:lnTo>
                <a:lnTo>
                  <a:pt x="4584527" y="3152229"/>
                </a:lnTo>
                <a:lnTo>
                  <a:pt x="4540802" y="3156674"/>
                </a:lnTo>
                <a:cubicBezTo>
                  <a:pt x="4531721" y="3187189"/>
                  <a:pt x="4519968" y="3218535"/>
                  <a:pt x="4505544" y="3250717"/>
                </a:cubicBezTo>
                <a:cubicBezTo>
                  <a:pt x="4491122" y="3282897"/>
                  <a:pt x="4473128" y="3313535"/>
                  <a:pt x="4451564" y="3342634"/>
                </a:cubicBezTo>
                <a:cubicBezTo>
                  <a:pt x="4430003" y="3371731"/>
                  <a:pt x="4403969" y="3396913"/>
                  <a:pt x="4373469" y="3418179"/>
                </a:cubicBezTo>
                <a:cubicBezTo>
                  <a:pt x="4367449" y="3408552"/>
                  <a:pt x="4359247" y="3398023"/>
                  <a:pt x="4348864" y="3386596"/>
                </a:cubicBezTo>
                <a:cubicBezTo>
                  <a:pt x="4338480" y="3375170"/>
                  <a:pt x="4328759" y="3365749"/>
                  <a:pt x="4319699" y="3358340"/>
                </a:cubicBezTo>
                <a:cubicBezTo>
                  <a:pt x="4351576" y="3335397"/>
                  <a:pt x="4377610" y="3309196"/>
                  <a:pt x="4397796" y="3279739"/>
                </a:cubicBezTo>
                <a:cubicBezTo>
                  <a:pt x="4417983" y="3250278"/>
                  <a:pt x="4433954" y="3220021"/>
                  <a:pt x="4445706" y="3188963"/>
                </a:cubicBezTo>
                <a:cubicBezTo>
                  <a:pt x="4457459" y="3157905"/>
                  <a:pt x="4466619" y="3128508"/>
                  <a:pt x="4473183" y="3100769"/>
                </a:cubicBezTo>
                <a:lnTo>
                  <a:pt x="4510334" y="2937876"/>
                </a:lnTo>
                <a:cubicBezTo>
                  <a:pt x="4545551" y="2933572"/>
                  <a:pt x="4580602" y="2927638"/>
                  <a:pt x="4615489" y="2920077"/>
                </a:cubicBezTo>
                <a:cubicBezTo>
                  <a:pt x="4650379" y="2912517"/>
                  <a:pt x="4681426" y="2904228"/>
                  <a:pt x="4708635" y="2895215"/>
                </a:cubicBezTo>
                <a:close/>
                <a:moveTo>
                  <a:pt x="9272844" y="3916799"/>
                </a:moveTo>
                <a:lnTo>
                  <a:pt x="9098872" y="4329019"/>
                </a:lnTo>
                <a:lnTo>
                  <a:pt x="8974228" y="4329019"/>
                </a:lnTo>
                <a:lnTo>
                  <a:pt x="8983090" y="4145071"/>
                </a:lnTo>
                <a:cubicBezTo>
                  <a:pt x="8983598" y="4129200"/>
                  <a:pt x="8984521" y="4113155"/>
                  <a:pt x="8985861" y="4096938"/>
                </a:cubicBezTo>
                <a:cubicBezTo>
                  <a:pt x="8987199" y="4080718"/>
                  <a:pt x="8989230" y="4064812"/>
                  <a:pt x="8991954" y="4049217"/>
                </a:cubicBezTo>
                <a:lnTo>
                  <a:pt x="8985861" y="4058083"/>
                </a:lnTo>
                <a:cubicBezTo>
                  <a:pt x="8979477" y="4073678"/>
                  <a:pt x="8972991" y="4089584"/>
                  <a:pt x="8966401" y="4105802"/>
                </a:cubicBezTo>
                <a:cubicBezTo>
                  <a:pt x="8959811" y="4122019"/>
                  <a:pt x="8953187" y="4138064"/>
                  <a:pt x="8946527" y="4153936"/>
                </a:cubicBezTo>
                <a:lnTo>
                  <a:pt x="8866200" y="4329019"/>
                </a:lnTo>
                <a:lnTo>
                  <a:pt x="8743773" y="4329019"/>
                </a:lnTo>
                <a:lnTo>
                  <a:pt x="8770916" y="3916798"/>
                </a:lnTo>
                <a:lnTo>
                  <a:pt x="8871188" y="3916799"/>
                </a:lnTo>
                <a:lnTo>
                  <a:pt x="8850135" y="4104623"/>
                </a:lnTo>
                <a:lnTo>
                  <a:pt x="8833516" y="4235383"/>
                </a:lnTo>
                <a:lnTo>
                  <a:pt x="8837949" y="4230950"/>
                </a:lnTo>
                <a:cubicBezTo>
                  <a:pt x="8847135" y="4209018"/>
                  <a:pt x="8856461" y="4187088"/>
                  <a:pt x="8865924" y="4165156"/>
                </a:cubicBezTo>
                <a:cubicBezTo>
                  <a:pt x="8875388" y="4143224"/>
                  <a:pt x="8884715" y="4121570"/>
                  <a:pt x="8893900" y="4100193"/>
                </a:cubicBezTo>
                <a:lnTo>
                  <a:pt x="8982536" y="3916798"/>
                </a:lnTo>
                <a:lnTo>
                  <a:pt x="9065633" y="3916799"/>
                </a:lnTo>
                <a:lnTo>
                  <a:pt x="9060647" y="4109057"/>
                </a:lnTo>
                <a:cubicBezTo>
                  <a:pt x="9059540" y="4130158"/>
                  <a:pt x="9058154" y="4151673"/>
                  <a:pt x="9056493" y="4173605"/>
                </a:cubicBezTo>
                <a:cubicBezTo>
                  <a:pt x="9054830" y="4195537"/>
                  <a:pt x="9052892" y="4217608"/>
                  <a:pt x="9050676" y="4239816"/>
                </a:cubicBezTo>
                <a:lnTo>
                  <a:pt x="9057325" y="4230950"/>
                </a:lnTo>
                <a:cubicBezTo>
                  <a:pt x="9065403" y="4208776"/>
                  <a:pt x="9073481" y="4186776"/>
                  <a:pt x="9081560" y="4164948"/>
                </a:cubicBezTo>
                <a:cubicBezTo>
                  <a:pt x="9089638" y="4143119"/>
                  <a:pt x="9097439" y="4121534"/>
                  <a:pt x="9104966" y="4100193"/>
                </a:cubicBezTo>
                <a:lnTo>
                  <a:pt x="9177545" y="3916799"/>
                </a:lnTo>
                <a:close/>
                <a:moveTo>
                  <a:pt x="6588746" y="3254733"/>
                </a:moveTo>
                <a:cubicBezTo>
                  <a:pt x="6595799" y="3258172"/>
                  <a:pt x="6601596" y="3263204"/>
                  <a:pt x="6606137" y="3269830"/>
                </a:cubicBezTo>
                <a:cubicBezTo>
                  <a:pt x="6615225" y="3283080"/>
                  <a:pt x="6617556" y="3299656"/>
                  <a:pt x="6613136" y="3319557"/>
                </a:cubicBezTo>
                <a:cubicBezTo>
                  <a:pt x="6608932" y="3334575"/>
                  <a:pt x="6600991" y="3346926"/>
                  <a:pt x="6589310" y="3356608"/>
                </a:cubicBezTo>
                <a:cubicBezTo>
                  <a:pt x="6577628" y="3366293"/>
                  <a:pt x="6564147" y="3371303"/>
                  <a:pt x="6548866" y="3371638"/>
                </a:cubicBezTo>
                <a:cubicBezTo>
                  <a:pt x="6529505" y="3371141"/>
                  <a:pt x="6515367" y="3364238"/>
                  <a:pt x="6506456" y="3350929"/>
                </a:cubicBezTo>
                <a:cubicBezTo>
                  <a:pt x="6497540" y="3337621"/>
                  <a:pt x="6495442" y="3320883"/>
                  <a:pt x="6500158" y="3300719"/>
                </a:cubicBezTo>
                <a:cubicBezTo>
                  <a:pt x="6504057" y="3285967"/>
                  <a:pt x="6511758" y="3273778"/>
                  <a:pt x="6523269" y="3264151"/>
                </a:cubicBezTo>
                <a:cubicBezTo>
                  <a:pt x="6534776" y="3254525"/>
                  <a:pt x="6548295" y="3249536"/>
                  <a:pt x="6563821" y="3249192"/>
                </a:cubicBezTo>
                <a:cubicBezTo>
                  <a:pt x="6573387" y="3249446"/>
                  <a:pt x="6581694" y="3251292"/>
                  <a:pt x="6588746" y="3254733"/>
                </a:cubicBezTo>
                <a:close/>
                <a:moveTo>
                  <a:pt x="970716" y="1930143"/>
                </a:moveTo>
                <a:lnTo>
                  <a:pt x="1013378" y="2003278"/>
                </a:lnTo>
                <a:cubicBezTo>
                  <a:pt x="986865" y="2010712"/>
                  <a:pt x="959416" y="2017038"/>
                  <a:pt x="931033" y="2022256"/>
                </a:cubicBezTo>
                <a:lnTo>
                  <a:pt x="852223" y="2034539"/>
                </a:lnTo>
                <a:lnTo>
                  <a:pt x="870693" y="1956169"/>
                </a:lnTo>
                <a:lnTo>
                  <a:pt x="877570" y="1955005"/>
                </a:lnTo>
                <a:cubicBezTo>
                  <a:pt x="912459" y="1947445"/>
                  <a:pt x="943507" y="1939157"/>
                  <a:pt x="970716" y="1930143"/>
                </a:cubicBezTo>
                <a:close/>
                <a:moveTo>
                  <a:pt x="5534930" y="2951729"/>
                </a:moveTo>
                <a:lnTo>
                  <a:pt x="5360957" y="3363949"/>
                </a:lnTo>
                <a:lnTo>
                  <a:pt x="5236311" y="3363948"/>
                </a:lnTo>
                <a:lnTo>
                  <a:pt x="5245175" y="3180000"/>
                </a:lnTo>
                <a:cubicBezTo>
                  <a:pt x="5245683" y="3164130"/>
                  <a:pt x="5246606" y="3148085"/>
                  <a:pt x="5247946" y="3131868"/>
                </a:cubicBezTo>
                <a:cubicBezTo>
                  <a:pt x="5249283" y="3115649"/>
                  <a:pt x="5251316" y="3099742"/>
                  <a:pt x="5254040" y="3084148"/>
                </a:cubicBezTo>
                <a:lnTo>
                  <a:pt x="5247947" y="3093014"/>
                </a:lnTo>
                <a:cubicBezTo>
                  <a:pt x="5241563" y="3108608"/>
                  <a:pt x="5235076" y="3124514"/>
                  <a:pt x="5228486" y="3140732"/>
                </a:cubicBezTo>
                <a:cubicBezTo>
                  <a:pt x="5221898" y="3156949"/>
                  <a:pt x="5215272" y="3172993"/>
                  <a:pt x="5208611" y="3188866"/>
                </a:cubicBezTo>
                <a:lnTo>
                  <a:pt x="5128285" y="3363948"/>
                </a:lnTo>
                <a:lnTo>
                  <a:pt x="5005858" y="3363949"/>
                </a:lnTo>
                <a:lnTo>
                  <a:pt x="5033000" y="2951729"/>
                </a:lnTo>
                <a:lnTo>
                  <a:pt x="5133273" y="2951729"/>
                </a:lnTo>
                <a:lnTo>
                  <a:pt x="5112220" y="3139553"/>
                </a:lnTo>
                <a:lnTo>
                  <a:pt x="5095602" y="3270313"/>
                </a:lnTo>
                <a:lnTo>
                  <a:pt x="5100035" y="3265880"/>
                </a:lnTo>
                <a:cubicBezTo>
                  <a:pt x="5109220" y="3243948"/>
                  <a:pt x="5118545" y="3222018"/>
                  <a:pt x="5128009" y="3200086"/>
                </a:cubicBezTo>
                <a:cubicBezTo>
                  <a:pt x="5137474" y="3178154"/>
                  <a:pt x="5146799" y="3156500"/>
                  <a:pt x="5155985" y="3135123"/>
                </a:cubicBezTo>
                <a:lnTo>
                  <a:pt x="5244622" y="2951729"/>
                </a:lnTo>
                <a:lnTo>
                  <a:pt x="5327718" y="2951729"/>
                </a:lnTo>
                <a:lnTo>
                  <a:pt x="5322732" y="3143986"/>
                </a:lnTo>
                <a:cubicBezTo>
                  <a:pt x="5321624" y="3165087"/>
                  <a:pt x="5320239" y="3186603"/>
                  <a:pt x="5318580" y="3208535"/>
                </a:cubicBezTo>
                <a:cubicBezTo>
                  <a:pt x="5316916" y="3230467"/>
                  <a:pt x="5314976" y="3252537"/>
                  <a:pt x="5312761" y="3274746"/>
                </a:cubicBezTo>
                <a:lnTo>
                  <a:pt x="5319411" y="3265880"/>
                </a:lnTo>
                <a:cubicBezTo>
                  <a:pt x="5327487" y="3243706"/>
                  <a:pt x="5335565" y="3221705"/>
                  <a:pt x="5343646" y="3199877"/>
                </a:cubicBezTo>
                <a:cubicBezTo>
                  <a:pt x="5351722" y="3178049"/>
                  <a:pt x="5359525" y="3156464"/>
                  <a:pt x="5367050" y="3135124"/>
                </a:cubicBezTo>
                <a:lnTo>
                  <a:pt x="5439631" y="2951729"/>
                </a:lnTo>
                <a:close/>
                <a:moveTo>
                  <a:pt x="2850826" y="2289659"/>
                </a:moveTo>
                <a:cubicBezTo>
                  <a:pt x="2857877" y="2293099"/>
                  <a:pt x="2863674" y="2298132"/>
                  <a:pt x="2868218" y="2304757"/>
                </a:cubicBezTo>
                <a:cubicBezTo>
                  <a:pt x="2877302" y="2318008"/>
                  <a:pt x="2879634" y="2334584"/>
                  <a:pt x="2875214" y="2354485"/>
                </a:cubicBezTo>
                <a:cubicBezTo>
                  <a:pt x="2871010" y="2369502"/>
                  <a:pt x="2863069" y="2381853"/>
                  <a:pt x="2851388" y="2391536"/>
                </a:cubicBezTo>
                <a:cubicBezTo>
                  <a:pt x="2839706" y="2401221"/>
                  <a:pt x="2826225" y="2406231"/>
                  <a:pt x="2810944" y="2406566"/>
                </a:cubicBezTo>
                <a:cubicBezTo>
                  <a:pt x="2791583" y="2406069"/>
                  <a:pt x="2777446" y="2399166"/>
                  <a:pt x="2768533" y="2385858"/>
                </a:cubicBezTo>
                <a:cubicBezTo>
                  <a:pt x="2759619" y="2372549"/>
                  <a:pt x="2757520" y="2355810"/>
                  <a:pt x="2762236" y="2335645"/>
                </a:cubicBezTo>
                <a:cubicBezTo>
                  <a:pt x="2766134" y="2320895"/>
                  <a:pt x="2773837" y="2308706"/>
                  <a:pt x="2785348" y="2299079"/>
                </a:cubicBezTo>
                <a:cubicBezTo>
                  <a:pt x="2796856" y="2289452"/>
                  <a:pt x="2810375" y="2284463"/>
                  <a:pt x="2825901" y="2284119"/>
                </a:cubicBezTo>
                <a:cubicBezTo>
                  <a:pt x="2835465" y="2284373"/>
                  <a:pt x="2843773" y="2286219"/>
                  <a:pt x="2850826" y="2289659"/>
                </a:cubicBezTo>
                <a:close/>
                <a:moveTo>
                  <a:pt x="9780734" y="3916799"/>
                </a:moveTo>
                <a:lnTo>
                  <a:pt x="9606763" y="4329019"/>
                </a:lnTo>
                <a:lnTo>
                  <a:pt x="9482118" y="4329019"/>
                </a:lnTo>
                <a:lnTo>
                  <a:pt x="9490981" y="4145071"/>
                </a:lnTo>
                <a:cubicBezTo>
                  <a:pt x="9491488" y="4129200"/>
                  <a:pt x="9492412" y="4113155"/>
                  <a:pt x="9493752" y="4096938"/>
                </a:cubicBezTo>
                <a:cubicBezTo>
                  <a:pt x="9495089" y="4080719"/>
                  <a:pt x="9497120" y="4064813"/>
                  <a:pt x="9499844" y="4049219"/>
                </a:cubicBezTo>
                <a:lnTo>
                  <a:pt x="9493752" y="4058084"/>
                </a:lnTo>
                <a:cubicBezTo>
                  <a:pt x="9487367" y="4073679"/>
                  <a:pt x="9480881" y="4089585"/>
                  <a:pt x="9474291" y="4105802"/>
                </a:cubicBezTo>
                <a:cubicBezTo>
                  <a:pt x="9467701" y="4122019"/>
                  <a:pt x="9461077" y="4138064"/>
                  <a:pt x="9454419" y="4153937"/>
                </a:cubicBezTo>
                <a:lnTo>
                  <a:pt x="9374093" y="4329019"/>
                </a:lnTo>
                <a:lnTo>
                  <a:pt x="9251664" y="4329019"/>
                </a:lnTo>
                <a:lnTo>
                  <a:pt x="9278806" y="3916799"/>
                </a:lnTo>
                <a:lnTo>
                  <a:pt x="9379078" y="3916799"/>
                </a:lnTo>
                <a:lnTo>
                  <a:pt x="9358026" y="4104624"/>
                </a:lnTo>
                <a:lnTo>
                  <a:pt x="9341406" y="4235383"/>
                </a:lnTo>
                <a:lnTo>
                  <a:pt x="9345839" y="4230950"/>
                </a:lnTo>
                <a:cubicBezTo>
                  <a:pt x="9355026" y="4209018"/>
                  <a:pt x="9364352" y="4187088"/>
                  <a:pt x="9373814" y="4165156"/>
                </a:cubicBezTo>
                <a:cubicBezTo>
                  <a:pt x="9383279" y="4143224"/>
                  <a:pt x="9392602" y="4121570"/>
                  <a:pt x="9401791" y="4100193"/>
                </a:cubicBezTo>
                <a:lnTo>
                  <a:pt x="9490426" y="3916799"/>
                </a:lnTo>
                <a:lnTo>
                  <a:pt x="9573523" y="3916800"/>
                </a:lnTo>
                <a:lnTo>
                  <a:pt x="9568538" y="4109057"/>
                </a:lnTo>
                <a:cubicBezTo>
                  <a:pt x="9567431" y="4130158"/>
                  <a:pt x="9566044" y="4151673"/>
                  <a:pt x="9564384" y="4173605"/>
                </a:cubicBezTo>
                <a:cubicBezTo>
                  <a:pt x="9562721" y="4195537"/>
                  <a:pt x="9560782" y="4217608"/>
                  <a:pt x="9558567" y="4239816"/>
                </a:cubicBezTo>
                <a:lnTo>
                  <a:pt x="9565213" y="4230950"/>
                </a:lnTo>
                <a:cubicBezTo>
                  <a:pt x="9573293" y="4208776"/>
                  <a:pt x="9581371" y="4186775"/>
                  <a:pt x="9589449" y="4164948"/>
                </a:cubicBezTo>
                <a:cubicBezTo>
                  <a:pt x="9597528" y="4143120"/>
                  <a:pt x="9605330" y="4121534"/>
                  <a:pt x="9612854" y="4100194"/>
                </a:cubicBezTo>
                <a:lnTo>
                  <a:pt x="9685436" y="3916799"/>
                </a:lnTo>
                <a:close/>
                <a:moveTo>
                  <a:pt x="1797008" y="1986657"/>
                </a:moveTo>
                <a:lnTo>
                  <a:pt x="1623036" y="2398876"/>
                </a:lnTo>
                <a:lnTo>
                  <a:pt x="1498391" y="2398876"/>
                </a:lnTo>
                <a:lnTo>
                  <a:pt x="1507254" y="2214928"/>
                </a:lnTo>
                <a:cubicBezTo>
                  <a:pt x="1507761" y="2199058"/>
                  <a:pt x="1508684" y="2183013"/>
                  <a:pt x="1510024" y="2166797"/>
                </a:cubicBezTo>
                <a:cubicBezTo>
                  <a:pt x="1511363" y="2150577"/>
                  <a:pt x="1513394" y="2134671"/>
                  <a:pt x="1516119" y="2119076"/>
                </a:cubicBezTo>
                <a:lnTo>
                  <a:pt x="1510025" y="2127942"/>
                </a:lnTo>
                <a:cubicBezTo>
                  <a:pt x="1503641" y="2143536"/>
                  <a:pt x="1497155" y="2159442"/>
                  <a:pt x="1490565" y="2175660"/>
                </a:cubicBezTo>
                <a:cubicBezTo>
                  <a:pt x="1483975" y="2191877"/>
                  <a:pt x="1477351" y="2207921"/>
                  <a:pt x="1470690" y="2223795"/>
                </a:cubicBezTo>
                <a:lnTo>
                  <a:pt x="1390364" y="2398876"/>
                </a:lnTo>
                <a:lnTo>
                  <a:pt x="1267937" y="2398876"/>
                </a:lnTo>
                <a:lnTo>
                  <a:pt x="1295080" y="1986657"/>
                </a:lnTo>
                <a:lnTo>
                  <a:pt x="1395352" y="1986656"/>
                </a:lnTo>
                <a:lnTo>
                  <a:pt x="1374299" y="2174481"/>
                </a:lnTo>
                <a:lnTo>
                  <a:pt x="1357680" y="2305241"/>
                </a:lnTo>
                <a:lnTo>
                  <a:pt x="1362113" y="2300808"/>
                </a:lnTo>
                <a:cubicBezTo>
                  <a:pt x="1371298" y="2278875"/>
                  <a:pt x="1380625" y="2256946"/>
                  <a:pt x="1390089" y="2235014"/>
                </a:cubicBezTo>
                <a:cubicBezTo>
                  <a:pt x="1399552" y="2213082"/>
                  <a:pt x="1408879" y="2191428"/>
                  <a:pt x="1418065" y="2170052"/>
                </a:cubicBezTo>
                <a:lnTo>
                  <a:pt x="1506699" y="1986657"/>
                </a:lnTo>
                <a:lnTo>
                  <a:pt x="1589797" y="1986657"/>
                </a:lnTo>
                <a:lnTo>
                  <a:pt x="1584811" y="2178915"/>
                </a:lnTo>
                <a:cubicBezTo>
                  <a:pt x="1583704" y="2200016"/>
                  <a:pt x="1582317" y="2221531"/>
                  <a:pt x="1580657" y="2243463"/>
                </a:cubicBezTo>
                <a:cubicBezTo>
                  <a:pt x="1578995" y="2265395"/>
                  <a:pt x="1577055" y="2287465"/>
                  <a:pt x="1574841" y="2309674"/>
                </a:cubicBezTo>
                <a:lnTo>
                  <a:pt x="1581489" y="2300808"/>
                </a:lnTo>
                <a:cubicBezTo>
                  <a:pt x="1589567" y="2278633"/>
                  <a:pt x="1597645" y="2256634"/>
                  <a:pt x="1605723" y="2234805"/>
                </a:cubicBezTo>
                <a:cubicBezTo>
                  <a:pt x="1613801" y="2212978"/>
                  <a:pt x="1621603" y="2191393"/>
                  <a:pt x="1629128" y="2170052"/>
                </a:cubicBezTo>
                <a:lnTo>
                  <a:pt x="1701709" y="1986657"/>
                </a:lnTo>
                <a:close/>
                <a:moveTo>
                  <a:pt x="6042820" y="2951730"/>
                </a:moveTo>
                <a:lnTo>
                  <a:pt x="5868848" y="3363949"/>
                </a:lnTo>
                <a:lnTo>
                  <a:pt x="5744203" y="3363949"/>
                </a:lnTo>
                <a:lnTo>
                  <a:pt x="5753068" y="3180002"/>
                </a:lnTo>
                <a:cubicBezTo>
                  <a:pt x="5753573" y="3164131"/>
                  <a:pt x="5754497" y="3148087"/>
                  <a:pt x="5755835" y="3131869"/>
                </a:cubicBezTo>
                <a:cubicBezTo>
                  <a:pt x="5757175" y="3115650"/>
                  <a:pt x="5759205" y="3099743"/>
                  <a:pt x="5761929" y="3084149"/>
                </a:cubicBezTo>
                <a:lnTo>
                  <a:pt x="5755837" y="3093015"/>
                </a:lnTo>
                <a:cubicBezTo>
                  <a:pt x="5749452" y="3108609"/>
                  <a:pt x="5742966" y="3124516"/>
                  <a:pt x="5736376" y="3140733"/>
                </a:cubicBezTo>
                <a:cubicBezTo>
                  <a:pt x="5729786" y="3156950"/>
                  <a:pt x="5723161" y="3172995"/>
                  <a:pt x="5716504" y="3188867"/>
                </a:cubicBezTo>
                <a:lnTo>
                  <a:pt x="5636178" y="3363949"/>
                </a:lnTo>
                <a:lnTo>
                  <a:pt x="5513749" y="3363949"/>
                </a:lnTo>
                <a:lnTo>
                  <a:pt x="5540892" y="2951730"/>
                </a:lnTo>
                <a:lnTo>
                  <a:pt x="5641162" y="2951729"/>
                </a:lnTo>
                <a:lnTo>
                  <a:pt x="5620111" y="3139555"/>
                </a:lnTo>
                <a:lnTo>
                  <a:pt x="5603491" y="3270313"/>
                </a:lnTo>
                <a:lnTo>
                  <a:pt x="5607925" y="3265880"/>
                </a:lnTo>
                <a:cubicBezTo>
                  <a:pt x="5617110" y="3243948"/>
                  <a:pt x="5626438" y="3222018"/>
                  <a:pt x="5635899" y="3200087"/>
                </a:cubicBezTo>
                <a:cubicBezTo>
                  <a:pt x="5645363" y="3178154"/>
                  <a:pt x="5654688" y="3156501"/>
                  <a:pt x="5663876" y="3135124"/>
                </a:cubicBezTo>
                <a:lnTo>
                  <a:pt x="5752511" y="2951730"/>
                </a:lnTo>
                <a:lnTo>
                  <a:pt x="5835608" y="2951729"/>
                </a:lnTo>
                <a:lnTo>
                  <a:pt x="5830623" y="3143989"/>
                </a:lnTo>
                <a:cubicBezTo>
                  <a:pt x="5829515" y="3165089"/>
                  <a:pt x="5828129" y="3186604"/>
                  <a:pt x="5826469" y="3208536"/>
                </a:cubicBezTo>
                <a:cubicBezTo>
                  <a:pt x="5824805" y="3230468"/>
                  <a:pt x="5822868" y="3252538"/>
                  <a:pt x="5820652" y="3274747"/>
                </a:cubicBezTo>
                <a:lnTo>
                  <a:pt x="5827298" y="3265880"/>
                </a:lnTo>
                <a:cubicBezTo>
                  <a:pt x="5835378" y="3243706"/>
                  <a:pt x="5843456" y="3221706"/>
                  <a:pt x="5851535" y="3199879"/>
                </a:cubicBezTo>
                <a:cubicBezTo>
                  <a:pt x="5859612" y="3178050"/>
                  <a:pt x="5867415" y="3156466"/>
                  <a:pt x="5874941" y="3135125"/>
                </a:cubicBezTo>
                <a:lnTo>
                  <a:pt x="5947521" y="2951729"/>
                </a:lnTo>
                <a:close/>
                <a:moveTo>
                  <a:pt x="10288626" y="3916800"/>
                </a:moveTo>
                <a:lnTo>
                  <a:pt x="10114654" y="4329019"/>
                </a:lnTo>
                <a:lnTo>
                  <a:pt x="9990008" y="4329019"/>
                </a:lnTo>
                <a:lnTo>
                  <a:pt x="9998870" y="4145073"/>
                </a:lnTo>
                <a:cubicBezTo>
                  <a:pt x="9999378" y="4129202"/>
                  <a:pt x="10000302" y="4113157"/>
                  <a:pt x="10001642" y="4096940"/>
                </a:cubicBezTo>
                <a:cubicBezTo>
                  <a:pt x="10002978" y="4080720"/>
                  <a:pt x="10005010" y="4064813"/>
                  <a:pt x="10007734" y="4049219"/>
                </a:cubicBezTo>
                <a:lnTo>
                  <a:pt x="10001642" y="4058085"/>
                </a:lnTo>
                <a:cubicBezTo>
                  <a:pt x="9995258" y="4073679"/>
                  <a:pt x="9988772" y="4089586"/>
                  <a:pt x="9982182" y="4105804"/>
                </a:cubicBezTo>
                <a:cubicBezTo>
                  <a:pt x="9975592" y="4122020"/>
                  <a:pt x="9968966" y="4138065"/>
                  <a:pt x="9962308" y="4153937"/>
                </a:cubicBezTo>
                <a:lnTo>
                  <a:pt x="9881983" y="4329019"/>
                </a:lnTo>
                <a:lnTo>
                  <a:pt x="9759553" y="4329019"/>
                </a:lnTo>
                <a:lnTo>
                  <a:pt x="9786696" y="3916799"/>
                </a:lnTo>
                <a:lnTo>
                  <a:pt x="9886968" y="3916799"/>
                </a:lnTo>
                <a:lnTo>
                  <a:pt x="9865915" y="4104626"/>
                </a:lnTo>
                <a:lnTo>
                  <a:pt x="9849297" y="4235384"/>
                </a:lnTo>
                <a:lnTo>
                  <a:pt x="9853730" y="4230951"/>
                </a:lnTo>
                <a:cubicBezTo>
                  <a:pt x="9862915" y="4209018"/>
                  <a:pt x="9872242" y="4187089"/>
                  <a:pt x="9881704" y="4165158"/>
                </a:cubicBezTo>
                <a:cubicBezTo>
                  <a:pt x="9891169" y="4143225"/>
                  <a:pt x="9900495" y="4121572"/>
                  <a:pt x="9909681" y="4100195"/>
                </a:cubicBezTo>
                <a:lnTo>
                  <a:pt x="9998318" y="3916799"/>
                </a:lnTo>
                <a:lnTo>
                  <a:pt x="10081413" y="3916799"/>
                </a:lnTo>
                <a:lnTo>
                  <a:pt x="10076428" y="4109058"/>
                </a:lnTo>
                <a:cubicBezTo>
                  <a:pt x="10075320" y="4130159"/>
                  <a:pt x="10073934" y="4151675"/>
                  <a:pt x="10072274" y="4173606"/>
                </a:cubicBezTo>
                <a:cubicBezTo>
                  <a:pt x="10070610" y="4195539"/>
                  <a:pt x="10068672" y="4217608"/>
                  <a:pt x="10066457" y="4239817"/>
                </a:cubicBezTo>
                <a:lnTo>
                  <a:pt x="10073106" y="4230951"/>
                </a:lnTo>
                <a:cubicBezTo>
                  <a:pt x="10081184" y="4208777"/>
                  <a:pt x="10089262" y="4186777"/>
                  <a:pt x="10097342" y="4164949"/>
                </a:cubicBezTo>
                <a:cubicBezTo>
                  <a:pt x="10105420" y="4143121"/>
                  <a:pt x="10113220" y="4121536"/>
                  <a:pt x="10120746" y="4100195"/>
                </a:cubicBezTo>
                <a:lnTo>
                  <a:pt x="10193326" y="3916799"/>
                </a:lnTo>
                <a:close/>
                <a:moveTo>
                  <a:pt x="2304898" y="1986657"/>
                </a:moveTo>
                <a:lnTo>
                  <a:pt x="2130926" y="2398876"/>
                </a:lnTo>
                <a:lnTo>
                  <a:pt x="2006283" y="2398876"/>
                </a:lnTo>
                <a:lnTo>
                  <a:pt x="2015146" y="2214929"/>
                </a:lnTo>
                <a:cubicBezTo>
                  <a:pt x="2015651" y="2199059"/>
                  <a:pt x="2016575" y="2183014"/>
                  <a:pt x="2017916" y="2166797"/>
                </a:cubicBezTo>
                <a:cubicBezTo>
                  <a:pt x="2019253" y="2150578"/>
                  <a:pt x="2021284" y="2134670"/>
                  <a:pt x="2024008" y="2119076"/>
                </a:cubicBezTo>
                <a:lnTo>
                  <a:pt x="2017915" y="2127942"/>
                </a:lnTo>
                <a:cubicBezTo>
                  <a:pt x="2011531" y="2143537"/>
                  <a:pt x="2005045" y="2159444"/>
                  <a:pt x="1998456" y="2175660"/>
                </a:cubicBezTo>
                <a:cubicBezTo>
                  <a:pt x="1991865" y="2191877"/>
                  <a:pt x="1985241" y="2207923"/>
                  <a:pt x="1978582" y="2223796"/>
                </a:cubicBezTo>
                <a:lnTo>
                  <a:pt x="1898258" y="2398876"/>
                </a:lnTo>
                <a:lnTo>
                  <a:pt x="1775827" y="2398876"/>
                </a:lnTo>
                <a:lnTo>
                  <a:pt x="1802970" y="1986657"/>
                </a:lnTo>
                <a:lnTo>
                  <a:pt x="1903241" y="1986657"/>
                </a:lnTo>
                <a:lnTo>
                  <a:pt x="1882189" y="2174483"/>
                </a:lnTo>
                <a:lnTo>
                  <a:pt x="1865571" y="2305241"/>
                </a:lnTo>
                <a:lnTo>
                  <a:pt x="1870003" y="2300808"/>
                </a:lnTo>
                <a:cubicBezTo>
                  <a:pt x="1879189" y="2278877"/>
                  <a:pt x="1888516" y="2256947"/>
                  <a:pt x="1897977" y="2235015"/>
                </a:cubicBezTo>
                <a:cubicBezTo>
                  <a:pt x="1907442" y="2213082"/>
                  <a:pt x="1916766" y="2191429"/>
                  <a:pt x="1925954" y="2170052"/>
                </a:cubicBezTo>
                <a:lnTo>
                  <a:pt x="2014590" y="1986657"/>
                </a:lnTo>
                <a:lnTo>
                  <a:pt x="2097688" y="1986657"/>
                </a:lnTo>
                <a:lnTo>
                  <a:pt x="2092702" y="2178915"/>
                </a:lnTo>
                <a:cubicBezTo>
                  <a:pt x="2091594" y="2200017"/>
                  <a:pt x="2090207" y="2221532"/>
                  <a:pt x="2088547" y="2243465"/>
                </a:cubicBezTo>
                <a:cubicBezTo>
                  <a:pt x="2086884" y="2265396"/>
                  <a:pt x="2084945" y="2287466"/>
                  <a:pt x="2082730" y="2309675"/>
                </a:cubicBezTo>
                <a:lnTo>
                  <a:pt x="2089376" y="2300809"/>
                </a:lnTo>
                <a:cubicBezTo>
                  <a:pt x="2097458" y="2278635"/>
                  <a:pt x="2105535" y="2256635"/>
                  <a:pt x="2113613" y="2234807"/>
                </a:cubicBezTo>
                <a:cubicBezTo>
                  <a:pt x="2121692" y="2212978"/>
                  <a:pt x="2129495" y="2191393"/>
                  <a:pt x="2137019" y="2170052"/>
                </a:cubicBezTo>
                <a:lnTo>
                  <a:pt x="2209600" y="1986657"/>
                </a:lnTo>
                <a:close/>
                <a:moveTo>
                  <a:pt x="6550710" y="2951729"/>
                </a:moveTo>
                <a:lnTo>
                  <a:pt x="6376740" y="3363949"/>
                </a:lnTo>
                <a:lnTo>
                  <a:pt x="6252094" y="3363949"/>
                </a:lnTo>
                <a:lnTo>
                  <a:pt x="6260957" y="3180002"/>
                </a:lnTo>
                <a:cubicBezTo>
                  <a:pt x="6261463" y="3164132"/>
                  <a:pt x="6262386" y="3148086"/>
                  <a:pt x="6263727" y="3131870"/>
                </a:cubicBezTo>
                <a:cubicBezTo>
                  <a:pt x="6265064" y="3115650"/>
                  <a:pt x="6267097" y="3099743"/>
                  <a:pt x="6269821" y="3084149"/>
                </a:cubicBezTo>
                <a:lnTo>
                  <a:pt x="6263728" y="3093015"/>
                </a:lnTo>
                <a:cubicBezTo>
                  <a:pt x="6257344" y="3108609"/>
                  <a:pt x="6250857" y="3124516"/>
                  <a:pt x="6244268" y="3140733"/>
                </a:cubicBezTo>
                <a:cubicBezTo>
                  <a:pt x="6237678" y="3156950"/>
                  <a:pt x="6231054" y="3172995"/>
                  <a:pt x="6224392" y="3188868"/>
                </a:cubicBezTo>
                <a:lnTo>
                  <a:pt x="6144069" y="3363949"/>
                </a:lnTo>
                <a:lnTo>
                  <a:pt x="6021639" y="3363949"/>
                </a:lnTo>
                <a:lnTo>
                  <a:pt x="6048782" y="2951729"/>
                </a:lnTo>
                <a:lnTo>
                  <a:pt x="6149053" y="2951729"/>
                </a:lnTo>
                <a:lnTo>
                  <a:pt x="6128002" y="3139555"/>
                </a:lnTo>
                <a:lnTo>
                  <a:pt x="6111382" y="3270315"/>
                </a:lnTo>
                <a:lnTo>
                  <a:pt x="6115815" y="3265881"/>
                </a:lnTo>
                <a:cubicBezTo>
                  <a:pt x="6125001" y="3243949"/>
                  <a:pt x="6134327" y="3222020"/>
                  <a:pt x="6143788" y="3200088"/>
                </a:cubicBezTo>
                <a:cubicBezTo>
                  <a:pt x="6153254" y="3178156"/>
                  <a:pt x="6162582" y="3156502"/>
                  <a:pt x="6171766" y="3135124"/>
                </a:cubicBezTo>
                <a:lnTo>
                  <a:pt x="6260402" y="2951729"/>
                </a:lnTo>
                <a:lnTo>
                  <a:pt x="6343500" y="2951730"/>
                </a:lnTo>
                <a:lnTo>
                  <a:pt x="6338514" y="3143988"/>
                </a:lnTo>
                <a:cubicBezTo>
                  <a:pt x="6337407" y="3165089"/>
                  <a:pt x="6336019" y="3186604"/>
                  <a:pt x="6334359" y="3208537"/>
                </a:cubicBezTo>
                <a:cubicBezTo>
                  <a:pt x="6332697" y="3230469"/>
                  <a:pt x="6330757" y="3252539"/>
                  <a:pt x="6328543" y="3274748"/>
                </a:cubicBezTo>
                <a:lnTo>
                  <a:pt x="6335190" y="3265882"/>
                </a:lnTo>
                <a:cubicBezTo>
                  <a:pt x="6343268" y="3243707"/>
                  <a:pt x="6351347" y="3221708"/>
                  <a:pt x="6359425" y="3199879"/>
                </a:cubicBezTo>
                <a:cubicBezTo>
                  <a:pt x="6367506" y="3178051"/>
                  <a:pt x="6375306" y="3156466"/>
                  <a:pt x="6382832" y="3135124"/>
                </a:cubicBezTo>
                <a:lnTo>
                  <a:pt x="6455411" y="2951729"/>
                </a:lnTo>
                <a:close/>
                <a:moveTo>
                  <a:pt x="10846566" y="3916799"/>
                </a:moveTo>
                <a:lnTo>
                  <a:pt x="10679238" y="4081891"/>
                </a:lnTo>
                <a:lnTo>
                  <a:pt x="10764010" y="4328960"/>
                </a:lnTo>
                <a:lnTo>
                  <a:pt x="10658184" y="4328959"/>
                </a:lnTo>
                <a:lnTo>
                  <a:pt x="10604992" y="4160000"/>
                </a:lnTo>
                <a:lnTo>
                  <a:pt x="10543494" y="4220936"/>
                </a:lnTo>
                <a:lnTo>
                  <a:pt x="10515234" y="4328958"/>
                </a:lnTo>
                <a:lnTo>
                  <a:pt x="10416130" y="4328959"/>
                </a:lnTo>
                <a:lnTo>
                  <a:pt x="10518562" y="3916800"/>
                </a:lnTo>
                <a:lnTo>
                  <a:pt x="10617738" y="3916800"/>
                </a:lnTo>
                <a:lnTo>
                  <a:pt x="10577290" y="4079676"/>
                </a:lnTo>
                <a:lnTo>
                  <a:pt x="10734646" y="3916799"/>
                </a:lnTo>
                <a:close/>
                <a:moveTo>
                  <a:pt x="12242794" y="4219803"/>
                </a:moveTo>
                <a:cubicBezTo>
                  <a:pt x="12249846" y="4223242"/>
                  <a:pt x="12255642" y="4228275"/>
                  <a:pt x="12260184" y="4234900"/>
                </a:cubicBezTo>
                <a:cubicBezTo>
                  <a:pt x="12269270" y="4248151"/>
                  <a:pt x="12271602" y="4264727"/>
                  <a:pt x="12267180" y="4284627"/>
                </a:cubicBezTo>
                <a:cubicBezTo>
                  <a:pt x="12262978" y="4299644"/>
                  <a:pt x="12255038" y="4311996"/>
                  <a:pt x="12243358" y="4321679"/>
                </a:cubicBezTo>
                <a:cubicBezTo>
                  <a:pt x="12231674" y="4331364"/>
                  <a:pt x="12218194" y="4336374"/>
                  <a:pt x="12202912" y="4336709"/>
                </a:cubicBezTo>
                <a:cubicBezTo>
                  <a:pt x="12183550" y="4336211"/>
                  <a:pt x="12169414" y="4329309"/>
                  <a:pt x="12160498" y="4316000"/>
                </a:cubicBezTo>
                <a:cubicBezTo>
                  <a:pt x="12151588" y="4302691"/>
                  <a:pt x="12149488" y="4285953"/>
                  <a:pt x="12154205" y="4265788"/>
                </a:cubicBezTo>
                <a:cubicBezTo>
                  <a:pt x="12158102" y="4251038"/>
                  <a:pt x="12165806" y="4238848"/>
                  <a:pt x="12177314" y="4229221"/>
                </a:cubicBezTo>
                <a:cubicBezTo>
                  <a:pt x="12188822" y="4219595"/>
                  <a:pt x="12202342" y="4214607"/>
                  <a:pt x="12217870" y="4214263"/>
                </a:cubicBezTo>
                <a:cubicBezTo>
                  <a:pt x="12227432" y="4214516"/>
                  <a:pt x="12235740" y="4216363"/>
                  <a:pt x="12242794" y="4219803"/>
                </a:cubicBezTo>
                <a:close/>
                <a:moveTo>
                  <a:pt x="2812788" y="1986657"/>
                </a:moveTo>
                <a:lnTo>
                  <a:pt x="2638817" y="2398878"/>
                </a:lnTo>
                <a:lnTo>
                  <a:pt x="2514172" y="2398877"/>
                </a:lnTo>
                <a:lnTo>
                  <a:pt x="2523035" y="2214929"/>
                </a:lnTo>
                <a:cubicBezTo>
                  <a:pt x="2523542" y="2199059"/>
                  <a:pt x="2524465" y="2183014"/>
                  <a:pt x="2525805" y="2166797"/>
                </a:cubicBezTo>
                <a:cubicBezTo>
                  <a:pt x="2527143" y="2150578"/>
                  <a:pt x="2529174" y="2134670"/>
                  <a:pt x="2531899" y="2119076"/>
                </a:cubicBezTo>
                <a:lnTo>
                  <a:pt x="2525806" y="2127942"/>
                </a:lnTo>
                <a:cubicBezTo>
                  <a:pt x="2519421" y="2143536"/>
                  <a:pt x="2512936" y="2159443"/>
                  <a:pt x="2506346" y="2175660"/>
                </a:cubicBezTo>
                <a:cubicBezTo>
                  <a:pt x="2499756" y="2191877"/>
                  <a:pt x="2493131" y="2207922"/>
                  <a:pt x="2486472" y="2223796"/>
                </a:cubicBezTo>
                <a:lnTo>
                  <a:pt x="2406147" y="2398877"/>
                </a:lnTo>
                <a:lnTo>
                  <a:pt x="2283717" y="2398877"/>
                </a:lnTo>
                <a:lnTo>
                  <a:pt x="2310860" y="1986656"/>
                </a:lnTo>
                <a:lnTo>
                  <a:pt x="2411132" y="1986656"/>
                </a:lnTo>
                <a:lnTo>
                  <a:pt x="2390081" y="2174483"/>
                </a:lnTo>
                <a:lnTo>
                  <a:pt x="2373460" y="2305242"/>
                </a:lnTo>
                <a:lnTo>
                  <a:pt x="2377893" y="2300809"/>
                </a:lnTo>
                <a:cubicBezTo>
                  <a:pt x="2387079" y="2278877"/>
                  <a:pt x="2396405" y="2256947"/>
                  <a:pt x="2405869" y="2235015"/>
                </a:cubicBezTo>
                <a:cubicBezTo>
                  <a:pt x="2415334" y="2213083"/>
                  <a:pt x="2424659" y="2191429"/>
                  <a:pt x="2433845" y="2170053"/>
                </a:cubicBezTo>
                <a:lnTo>
                  <a:pt x="2522481" y="1986657"/>
                </a:lnTo>
                <a:lnTo>
                  <a:pt x="2605577" y="1986656"/>
                </a:lnTo>
                <a:lnTo>
                  <a:pt x="2600591" y="2178916"/>
                </a:lnTo>
                <a:cubicBezTo>
                  <a:pt x="2599484" y="2200016"/>
                  <a:pt x="2598098" y="2221532"/>
                  <a:pt x="2596437" y="2243464"/>
                </a:cubicBezTo>
                <a:cubicBezTo>
                  <a:pt x="2594775" y="2265397"/>
                  <a:pt x="2592835" y="2287466"/>
                  <a:pt x="2590620" y="2309675"/>
                </a:cubicBezTo>
                <a:lnTo>
                  <a:pt x="2597269" y="2300809"/>
                </a:lnTo>
                <a:cubicBezTo>
                  <a:pt x="2605347" y="2278635"/>
                  <a:pt x="2613425" y="2256635"/>
                  <a:pt x="2621504" y="2234806"/>
                </a:cubicBezTo>
                <a:cubicBezTo>
                  <a:pt x="2629584" y="2212978"/>
                  <a:pt x="2637384" y="2191392"/>
                  <a:pt x="2644910" y="2170052"/>
                </a:cubicBezTo>
                <a:lnTo>
                  <a:pt x="2717490" y="1986656"/>
                </a:lnTo>
                <a:close/>
                <a:moveTo>
                  <a:pt x="11143172" y="3916799"/>
                </a:moveTo>
                <a:lnTo>
                  <a:pt x="11073914" y="4193830"/>
                </a:lnTo>
                <a:cubicBezTo>
                  <a:pt x="11063942" y="4235176"/>
                  <a:pt x="11045382" y="4269113"/>
                  <a:pt x="11018238" y="4295638"/>
                </a:cubicBezTo>
                <a:cubicBezTo>
                  <a:pt x="10991098" y="4322164"/>
                  <a:pt x="10955382" y="4335877"/>
                  <a:pt x="10911090" y="4336778"/>
                </a:cubicBezTo>
                <a:cubicBezTo>
                  <a:pt x="10877292" y="4336641"/>
                  <a:pt x="10850557" y="4329714"/>
                  <a:pt x="10830890" y="4316000"/>
                </a:cubicBezTo>
                <a:cubicBezTo>
                  <a:pt x="10811220" y="4302287"/>
                  <a:pt x="10796954" y="4282618"/>
                  <a:pt x="10788088" y="4256992"/>
                </a:cubicBezTo>
                <a:lnTo>
                  <a:pt x="10863442" y="4214330"/>
                </a:lnTo>
                <a:cubicBezTo>
                  <a:pt x="10867274" y="4228240"/>
                  <a:pt x="10872906" y="4237959"/>
                  <a:pt x="10880340" y="4243488"/>
                </a:cubicBezTo>
                <a:cubicBezTo>
                  <a:pt x="10887774" y="4249016"/>
                  <a:pt x="10895624" y="4251672"/>
                  <a:pt x="10903888" y="4251452"/>
                </a:cubicBezTo>
                <a:cubicBezTo>
                  <a:pt x="10921950" y="4251719"/>
                  <a:pt x="10937342" y="4246061"/>
                  <a:pt x="10950062" y="4234483"/>
                </a:cubicBezTo>
                <a:cubicBezTo>
                  <a:pt x="10962782" y="4222908"/>
                  <a:pt x="10972490" y="4203815"/>
                  <a:pt x="10979186" y="4177208"/>
                </a:cubicBezTo>
                <a:lnTo>
                  <a:pt x="11043998" y="3916799"/>
                </a:lnTo>
                <a:close/>
                <a:moveTo>
                  <a:pt x="7108650" y="2951729"/>
                </a:moveTo>
                <a:lnTo>
                  <a:pt x="6941323" y="3116821"/>
                </a:lnTo>
                <a:lnTo>
                  <a:pt x="7026095" y="3363890"/>
                </a:lnTo>
                <a:lnTo>
                  <a:pt x="6920270" y="3363890"/>
                </a:lnTo>
                <a:lnTo>
                  <a:pt x="6867077" y="3194930"/>
                </a:lnTo>
                <a:lnTo>
                  <a:pt x="6805578" y="3255867"/>
                </a:lnTo>
                <a:lnTo>
                  <a:pt x="6777321" y="3363890"/>
                </a:lnTo>
                <a:lnTo>
                  <a:pt x="6678214" y="3363890"/>
                </a:lnTo>
                <a:lnTo>
                  <a:pt x="6780645" y="2951729"/>
                </a:lnTo>
                <a:lnTo>
                  <a:pt x="6879823" y="2951728"/>
                </a:lnTo>
                <a:lnTo>
                  <a:pt x="6839374" y="3114605"/>
                </a:lnTo>
                <a:lnTo>
                  <a:pt x="6996729" y="2951728"/>
                </a:lnTo>
                <a:close/>
                <a:moveTo>
                  <a:pt x="8504871" y="3254730"/>
                </a:moveTo>
                <a:cubicBezTo>
                  <a:pt x="8511923" y="3258170"/>
                  <a:pt x="8517721" y="3263204"/>
                  <a:pt x="8522263" y="3269829"/>
                </a:cubicBezTo>
                <a:cubicBezTo>
                  <a:pt x="8531347" y="3283079"/>
                  <a:pt x="8533681" y="3299655"/>
                  <a:pt x="8529258" y="3319556"/>
                </a:cubicBezTo>
                <a:cubicBezTo>
                  <a:pt x="8525058" y="3334573"/>
                  <a:pt x="8517115" y="3346925"/>
                  <a:pt x="8505435" y="3356607"/>
                </a:cubicBezTo>
                <a:cubicBezTo>
                  <a:pt x="8493753" y="3366292"/>
                  <a:pt x="8480272" y="3371302"/>
                  <a:pt x="8464991" y="3371637"/>
                </a:cubicBezTo>
                <a:cubicBezTo>
                  <a:pt x="8445630" y="3371140"/>
                  <a:pt x="8431493" y="3364237"/>
                  <a:pt x="8422578" y="3350929"/>
                </a:cubicBezTo>
                <a:cubicBezTo>
                  <a:pt x="8413666" y="3337620"/>
                  <a:pt x="8411567" y="3320881"/>
                  <a:pt x="8416284" y="3300717"/>
                </a:cubicBezTo>
                <a:cubicBezTo>
                  <a:pt x="8420181" y="3285966"/>
                  <a:pt x="8427884" y="3273776"/>
                  <a:pt x="8439394" y="3264150"/>
                </a:cubicBezTo>
                <a:cubicBezTo>
                  <a:pt x="8450902" y="3254523"/>
                  <a:pt x="8464421" y="3249535"/>
                  <a:pt x="8479948" y="3249190"/>
                </a:cubicBezTo>
                <a:cubicBezTo>
                  <a:pt x="8489511" y="3249443"/>
                  <a:pt x="8497819" y="3251290"/>
                  <a:pt x="8504871" y="3254730"/>
                </a:cubicBezTo>
                <a:close/>
                <a:moveTo>
                  <a:pt x="7405257" y="2951729"/>
                </a:moveTo>
                <a:lnTo>
                  <a:pt x="7336000" y="3228760"/>
                </a:lnTo>
                <a:cubicBezTo>
                  <a:pt x="7326025" y="3270106"/>
                  <a:pt x="7307468" y="3304043"/>
                  <a:pt x="7280323" y="3330568"/>
                </a:cubicBezTo>
                <a:cubicBezTo>
                  <a:pt x="7253183" y="3357094"/>
                  <a:pt x="7217469" y="3370807"/>
                  <a:pt x="7173175" y="3371709"/>
                </a:cubicBezTo>
                <a:cubicBezTo>
                  <a:pt x="7139376" y="3371571"/>
                  <a:pt x="7112645" y="3364643"/>
                  <a:pt x="7092975" y="3350930"/>
                </a:cubicBezTo>
                <a:cubicBezTo>
                  <a:pt x="7073305" y="3337217"/>
                  <a:pt x="7059038" y="3317548"/>
                  <a:pt x="7050173" y="3291922"/>
                </a:cubicBezTo>
                <a:lnTo>
                  <a:pt x="7125526" y="3249260"/>
                </a:lnTo>
                <a:cubicBezTo>
                  <a:pt x="7129358" y="3263169"/>
                  <a:pt x="7134991" y="3272888"/>
                  <a:pt x="7142424" y="3278417"/>
                </a:cubicBezTo>
                <a:cubicBezTo>
                  <a:pt x="7149858" y="3283945"/>
                  <a:pt x="7157708" y="3286602"/>
                  <a:pt x="7165973" y="3286382"/>
                </a:cubicBezTo>
                <a:cubicBezTo>
                  <a:pt x="7184033" y="3286648"/>
                  <a:pt x="7199430" y="3280991"/>
                  <a:pt x="7212146" y="3269413"/>
                </a:cubicBezTo>
                <a:cubicBezTo>
                  <a:pt x="7224868" y="3257838"/>
                  <a:pt x="7234577" y="3238746"/>
                  <a:pt x="7241271" y="3212138"/>
                </a:cubicBezTo>
                <a:lnTo>
                  <a:pt x="7306080" y="2951729"/>
                </a:lnTo>
                <a:close/>
                <a:moveTo>
                  <a:pt x="11530648" y="3916799"/>
                </a:moveTo>
                <a:lnTo>
                  <a:pt x="11339496" y="4183268"/>
                </a:lnTo>
                <a:lnTo>
                  <a:pt x="11301820" y="4328960"/>
                </a:lnTo>
                <a:lnTo>
                  <a:pt x="11203266" y="4328960"/>
                </a:lnTo>
                <a:lnTo>
                  <a:pt x="11240886" y="4183267"/>
                </a:lnTo>
                <a:lnTo>
                  <a:pt x="11183318" y="3916800"/>
                </a:lnTo>
                <a:lnTo>
                  <a:pt x="11285754" y="3916799"/>
                </a:lnTo>
                <a:lnTo>
                  <a:pt x="11296278" y="4012645"/>
                </a:lnTo>
                <a:cubicBezTo>
                  <a:pt x="11297954" y="4028040"/>
                  <a:pt x="11299592" y="4043228"/>
                  <a:pt x="11301198" y="4058208"/>
                </a:cubicBezTo>
                <a:cubicBezTo>
                  <a:pt x="11302802" y="4073187"/>
                  <a:pt x="11304302" y="4088653"/>
                  <a:pt x="11305698" y="4104603"/>
                </a:cubicBezTo>
                <a:lnTo>
                  <a:pt x="11310686" y="4095740"/>
                </a:lnTo>
                <a:cubicBezTo>
                  <a:pt x="11320622" y="4079790"/>
                  <a:pt x="11330250" y="4064324"/>
                  <a:pt x="11339566" y="4049345"/>
                </a:cubicBezTo>
                <a:cubicBezTo>
                  <a:pt x="11348880" y="4034365"/>
                  <a:pt x="11358090" y="4019177"/>
                  <a:pt x="11367198" y="4003782"/>
                </a:cubicBezTo>
                <a:lnTo>
                  <a:pt x="11424268" y="3916800"/>
                </a:lnTo>
                <a:close/>
                <a:moveTo>
                  <a:pt x="3370728" y="1986656"/>
                </a:moveTo>
                <a:lnTo>
                  <a:pt x="3203403" y="2151748"/>
                </a:lnTo>
                <a:lnTo>
                  <a:pt x="3288175" y="2398817"/>
                </a:lnTo>
                <a:lnTo>
                  <a:pt x="3182348" y="2398817"/>
                </a:lnTo>
                <a:lnTo>
                  <a:pt x="3129156" y="2229857"/>
                </a:lnTo>
                <a:lnTo>
                  <a:pt x="3067657" y="2290795"/>
                </a:lnTo>
                <a:lnTo>
                  <a:pt x="3039399" y="2398817"/>
                </a:lnTo>
                <a:lnTo>
                  <a:pt x="2940292" y="2398817"/>
                </a:lnTo>
                <a:lnTo>
                  <a:pt x="3042724" y="1986657"/>
                </a:lnTo>
                <a:lnTo>
                  <a:pt x="3141900" y="1986656"/>
                </a:lnTo>
                <a:lnTo>
                  <a:pt x="3101453" y="2149533"/>
                </a:lnTo>
                <a:lnTo>
                  <a:pt x="3258808" y="1986657"/>
                </a:lnTo>
                <a:close/>
                <a:moveTo>
                  <a:pt x="4766956" y="2289660"/>
                </a:moveTo>
                <a:cubicBezTo>
                  <a:pt x="4774009" y="2293101"/>
                  <a:pt x="4779806" y="2298132"/>
                  <a:pt x="4784347" y="2304757"/>
                </a:cubicBezTo>
                <a:cubicBezTo>
                  <a:pt x="4793432" y="2318008"/>
                  <a:pt x="4795766" y="2334584"/>
                  <a:pt x="4791343" y="2354485"/>
                </a:cubicBezTo>
                <a:cubicBezTo>
                  <a:pt x="4787143" y="2369502"/>
                  <a:pt x="4779200" y="2381853"/>
                  <a:pt x="4767520" y="2391536"/>
                </a:cubicBezTo>
                <a:cubicBezTo>
                  <a:pt x="4755839" y="2401221"/>
                  <a:pt x="4742357" y="2406231"/>
                  <a:pt x="4727077" y="2406566"/>
                </a:cubicBezTo>
                <a:cubicBezTo>
                  <a:pt x="4707715" y="2406069"/>
                  <a:pt x="4693578" y="2399167"/>
                  <a:pt x="4684663" y="2385858"/>
                </a:cubicBezTo>
                <a:cubicBezTo>
                  <a:pt x="4675751" y="2372549"/>
                  <a:pt x="4673652" y="2355810"/>
                  <a:pt x="4678368" y="2335645"/>
                </a:cubicBezTo>
                <a:cubicBezTo>
                  <a:pt x="4682266" y="2320895"/>
                  <a:pt x="4689970" y="2308706"/>
                  <a:pt x="4701480" y="2299079"/>
                </a:cubicBezTo>
                <a:cubicBezTo>
                  <a:pt x="4712987" y="2289452"/>
                  <a:pt x="4726506" y="2284464"/>
                  <a:pt x="4742032" y="2284120"/>
                </a:cubicBezTo>
                <a:cubicBezTo>
                  <a:pt x="4751596" y="2284372"/>
                  <a:pt x="4759903" y="2286219"/>
                  <a:pt x="4766956" y="2289660"/>
                </a:cubicBezTo>
                <a:close/>
                <a:moveTo>
                  <a:pt x="11812664" y="3916800"/>
                </a:moveTo>
                <a:lnTo>
                  <a:pt x="11743405" y="4193830"/>
                </a:lnTo>
                <a:cubicBezTo>
                  <a:pt x="11733434" y="4235176"/>
                  <a:pt x="11714874" y="4269113"/>
                  <a:pt x="11687730" y="4295638"/>
                </a:cubicBezTo>
                <a:cubicBezTo>
                  <a:pt x="11660590" y="4322164"/>
                  <a:pt x="11624873" y="4335877"/>
                  <a:pt x="11580582" y="4336779"/>
                </a:cubicBezTo>
                <a:cubicBezTo>
                  <a:pt x="11546784" y="4336640"/>
                  <a:pt x="11520052" y="4329713"/>
                  <a:pt x="11500382" y="4316000"/>
                </a:cubicBezTo>
                <a:cubicBezTo>
                  <a:pt x="11480709" y="4302287"/>
                  <a:pt x="11466446" y="4282619"/>
                  <a:pt x="11457580" y="4256993"/>
                </a:cubicBezTo>
                <a:lnTo>
                  <a:pt x="11532934" y="4214330"/>
                </a:lnTo>
                <a:cubicBezTo>
                  <a:pt x="11536766" y="4228239"/>
                  <a:pt x="11542398" y="4237959"/>
                  <a:pt x="11549830" y="4243487"/>
                </a:cubicBezTo>
                <a:cubicBezTo>
                  <a:pt x="11557266" y="4249016"/>
                  <a:pt x="11565114" y="4251672"/>
                  <a:pt x="11573380" y="4251451"/>
                </a:cubicBezTo>
                <a:cubicBezTo>
                  <a:pt x="11591442" y="4251718"/>
                  <a:pt x="11606834" y="4246062"/>
                  <a:pt x="11619554" y="4234484"/>
                </a:cubicBezTo>
                <a:cubicBezTo>
                  <a:pt x="11632274" y="4222907"/>
                  <a:pt x="11641984" y="4203816"/>
                  <a:pt x="11648678" y="4177208"/>
                </a:cubicBezTo>
                <a:lnTo>
                  <a:pt x="11713488" y="3916799"/>
                </a:lnTo>
                <a:close/>
                <a:moveTo>
                  <a:pt x="3667336" y="1986657"/>
                </a:moveTo>
                <a:lnTo>
                  <a:pt x="3598078" y="2263687"/>
                </a:lnTo>
                <a:cubicBezTo>
                  <a:pt x="3588105" y="2305034"/>
                  <a:pt x="3569546" y="2338971"/>
                  <a:pt x="3542403" y="2365496"/>
                </a:cubicBezTo>
                <a:cubicBezTo>
                  <a:pt x="3515262" y="2392021"/>
                  <a:pt x="3479546" y="2405734"/>
                  <a:pt x="3435253" y="2406636"/>
                </a:cubicBezTo>
                <a:cubicBezTo>
                  <a:pt x="3401457" y="2406498"/>
                  <a:pt x="3374723" y="2399570"/>
                  <a:pt x="3355054" y="2385858"/>
                </a:cubicBezTo>
                <a:cubicBezTo>
                  <a:pt x="3335383" y="2372144"/>
                  <a:pt x="3321117" y="2352476"/>
                  <a:pt x="3312252" y="2326850"/>
                </a:cubicBezTo>
                <a:lnTo>
                  <a:pt x="3387605" y="2284188"/>
                </a:lnTo>
                <a:cubicBezTo>
                  <a:pt x="3391438" y="2298097"/>
                  <a:pt x="3397069" y="2307816"/>
                  <a:pt x="3404503" y="2313345"/>
                </a:cubicBezTo>
                <a:cubicBezTo>
                  <a:pt x="3411937" y="2318874"/>
                  <a:pt x="3419789" y="2321529"/>
                  <a:pt x="3428052" y="2321309"/>
                </a:cubicBezTo>
                <a:cubicBezTo>
                  <a:pt x="3446114" y="2321576"/>
                  <a:pt x="3461508" y="2315919"/>
                  <a:pt x="3474226" y="2304341"/>
                </a:cubicBezTo>
                <a:cubicBezTo>
                  <a:pt x="3486947" y="2292765"/>
                  <a:pt x="3496654" y="2273673"/>
                  <a:pt x="3503349" y="2247065"/>
                </a:cubicBezTo>
                <a:lnTo>
                  <a:pt x="3568160" y="1986657"/>
                </a:lnTo>
                <a:close/>
                <a:moveTo>
                  <a:pt x="7792726" y="2951728"/>
                </a:moveTo>
                <a:lnTo>
                  <a:pt x="7601575" y="3218196"/>
                </a:lnTo>
                <a:lnTo>
                  <a:pt x="7563899" y="3363888"/>
                </a:lnTo>
                <a:lnTo>
                  <a:pt x="7465349" y="3363889"/>
                </a:lnTo>
                <a:lnTo>
                  <a:pt x="7502971" y="3218198"/>
                </a:lnTo>
                <a:lnTo>
                  <a:pt x="7445405" y="2951730"/>
                </a:lnTo>
                <a:lnTo>
                  <a:pt x="7547835" y="2951728"/>
                </a:lnTo>
                <a:lnTo>
                  <a:pt x="7558362" y="3047575"/>
                </a:lnTo>
                <a:cubicBezTo>
                  <a:pt x="7560037" y="3062970"/>
                  <a:pt x="7561675" y="3078157"/>
                  <a:pt x="7563275" y="3093137"/>
                </a:cubicBezTo>
                <a:cubicBezTo>
                  <a:pt x="7564880" y="3108116"/>
                  <a:pt x="7566380" y="3123581"/>
                  <a:pt x="7567776" y="3139532"/>
                </a:cubicBezTo>
                <a:lnTo>
                  <a:pt x="7572764" y="3130669"/>
                </a:lnTo>
                <a:cubicBezTo>
                  <a:pt x="7582702" y="3114718"/>
                  <a:pt x="7592329" y="3099252"/>
                  <a:pt x="7601643" y="3084273"/>
                </a:cubicBezTo>
                <a:cubicBezTo>
                  <a:pt x="7610960" y="3069292"/>
                  <a:pt x="7620170" y="3054105"/>
                  <a:pt x="7629278" y="3038710"/>
                </a:cubicBezTo>
                <a:lnTo>
                  <a:pt x="7686347" y="2951728"/>
                </a:lnTo>
                <a:close/>
                <a:moveTo>
                  <a:pt x="1029035" y="1324587"/>
                </a:moveTo>
                <a:cubicBezTo>
                  <a:pt x="1036089" y="1328027"/>
                  <a:pt x="1041886" y="1333060"/>
                  <a:pt x="1046428" y="1339685"/>
                </a:cubicBezTo>
                <a:cubicBezTo>
                  <a:pt x="1055512" y="1352935"/>
                  <a:pt x="1057846" y="1369511"/>
                  <a:pt x="1053423" y="1389412"/>
                </a:cubicBezTo>
                <a:cubicBezTo>
                  <a:pt x="1049222" y="1404430"/>
                  <a:pt x="1041280" y="1416781"/>
                  <a:pt x="1029601" y="1426464"/>
                </a:cubicBezTo>
                <a:lnTo>
                  <a:pt x="992269" y="1440337"/>
                </a:lnTo>
                <a:lnTo>
                  <a:pt x="1020022" y="1322584"/>
                </a:lnTo>
                <a:close/>
                <a:moveTo>
                  <a:pt x="12074662" y="3912981"/>
                </a:moveTo>
                <a:cubicBezTo>
                  <a:pt x="12086598" y="3915532"/>
                  <a:pt x="12097994" y="3919321"/>
                  <a:pt x="12108858" y="3924349"/>
                </a:cubicBezTo>
                <a:cubicBezTo>
                  <a:pt x="12130582" y="3934403"/>
                  <a:pt x="12148634" y="3948509"/>
                  <a:pt x="12163018" y="3966665"/>
                </a:cubicBezTo>
                <a:lnTo>
                  <a:pt x="12104286" y="4022600"/>
                </a:lnTo>
                <a:cubicBezTo>
                  <a:pt x="12093310" y="4012442"/>
                  <a:pt x="12081882" y="4005085"/>
                  <a:pt x="12070006" y="4000529"/>
                </a:cubicBezTo>
                <a:cubicBezTo>
                  <a:pt x="12058126" y="3995973"/>
                  <a:pt x="12045178" y="3993733"/>
                  <a:pt x="12031158" y="3993813"/>
                </a:cubicBezTo>
                <a:cubicBezTo>
                  <a:pt x="12013750" y="3993942"/>
                  <a:pt x="11999036" y="3997841"/>
                  <a:pt x="11987014" y="4005510"/>
                </a:cubicBezTo>
                <a:cubicBezTo>
                  <a:pt x="11974994" y="4013181"/>
                  <a:pt x="11967194" y="4023852"/>
                  <a:pt x="11963614" y="4037529"/>
                </a:cubicBezTo>
                <a:cubicBezTo>
                  <a:pt x="11961698" y="4045971"/>
                  <a:pt x="11965252" y="4052755"/>
                  <a:pt x="11974278" y="4057882"/>
                </a:cubicBezTo>
                <a:cubicBezTo>
                  <a:pt x="11983302" y="4063005"/>
                  <a:pt x="11995992" y="4068962"/>
                  <a:pt x="12012346" y="4075752"/>
                </a:cubicBezTo>
                <a:lnTo>
                  <a:pt x="12059406" y="4096256"/>
                </a:lnTo>
                <a:cubicBezTo>
                  <a:pt x="12082780" y="4106312"/>
                  <a:pt x="12099610" y="4121114"/>
                  <a:pt x="12109894" y="4140661"/>
                </a:cubicBezTo>
                <a:cubicBezTo>
                  <a:pt x="12120182" y="4160208"/>
                  <a:pt x="12121634" y="4185677"/>
                  <a:pt x="12114260" y="4217069"/>
                </a:cubicBezTo>
                <a:cubicBezTo>
                  <a:pt x="12108762" y="4238611"/>
                  <a:pt x="12097968" y="4258398"/>
                  <a:pt x="12081882" y="4276430"/>
                </a:cubicBezTo>
                <a:cubicBezTo>
                  <a:pt x="12065794" y="4294460"/>
                  <a:pt x="12045278" y="4308951"/>
                  <a:pt x="12020330" y="4319902"/>
                </a:cubicBezTo>
                <a:cubicBezTo>
                  <a:pt x="11995386" y="4330853"/>
                  <a:pt x="11966870" y="4336478"/>
                  <a:pt x="11934788" y="4336774"/>
                </a:cubicBezTo>
                <a:cubicBezTo>
                  <a:pt x="11905684" y="4336647"/>
                  <a:pt x="11878670" y="4331221"/>
                  <a:pt x="11853742" y="4320496"/>
                </a:cubicBezTo>
                <a:cubicBezTo>
                  <a:pt x="11828810" y="4309768"/>
                  <a:pt x="11807632" y="4294506"/>
                  <a:pt x="11790201" y="4274705"/>
                </a:cubicBezTo>
                <a:lnTo>
                  <a:pt x="11857182" y="4212084"/>
                </a:lnTo>
                <a:cubicBezTo>
                  <a:pt x="11869146" y="4224633"/>
                  <a:pt x="11882772" y="4234306"/>
                  <a:pt x="11898063" y="4241107"/>
                </a:cubicBezTo>
                <a:cubicBezTo>
                  <a:pt x="11913354" y="4247908"/>
                  <a:pt x="11928368" y="4251348"/>
                  <a:pt x="11943102" y="4251430"/>
                </a:cubicBezTo>
                <a:cubicBezTo>
                  <a:pt x="11963414" y="4251234"/>
                  <a:pt x="11979736" y="4247053"/>
                  <a:pt x="11992068" y="4238892"/>
                </a:cubicBezTo>
                <a:cubicBezTo>
                  <a:pt x="12004400" y="4230729"/>
                  <a:pt x="12012266" y="4219759"/>
                  <a:pt x="12015661" y="4205986"/>
                </a:cubicBezTo>
                <a:cubicBezTo>
                  <a:pt x="12017936" y="4197061"/>
                  <a:pt x="12015052" y="4190110"/>
                  <a:pt x="12007014" y="4185134"/>
                </a:cubicBezTo>
                <a:cubicBezTo>
                  <a:pt x="11998978" y="4180158"/>
                  <a:pt x="11987098" y="4174179"/>
                  <a:pt x="11971374" y="4167194"/>
                </a:cubicBezTo>
                <a:lnTo>
                  <a:pt x="11923702" y="4145026"/>
                </a:lnTo>
                <a:cubicBezTo>
                  <a:pt x="11910481" y="4139326"/>
                  <a:pt x="11898610" y="4131143"/>
                  <a:pt x="11888080" y="4120479"/>
                </a:cubicBezTo>
                <a:cubicBezTo>
                  <a:pt x="11877552" y="4109815"/>
                  <a:pt x="11870074" y="4096503"/>
                  <a:pt x="11865642" y="4080549"/>
                </a:cubicBezTo>
                <a:cubicBezTo>
                  <a:pt x="11861210" y="4064593"/>
                  <a:pt x="11861530" y="4045829"/>
                  <a:pt x="11866606" y="4024258"/>
                </a:cubicBezTo>
                <a:cubicBezTo>
                  <a:pt x="11875524" y="3991350"/>
                  <a:pt x="11895522" y="3964117"/>
                  <a:pt x="11926602" y="3942559"/>
                </a:cubicBezTo>
                <a:cubicBezTo>
                  <a:pt x="11957678" y="3921000"/>
                  <a:pt x="11994560" y="3909828"/>
                  <a:pt x="12037246" y="3909043"/>
                </a:cubicBezTo>
                <a:cubicBezTo>
                  <a:pt x="12050254" y="3909118"/>
                  <a:pt x="12062726" y="3910430"/>
                  <a:pt x="12074662" y="3912981"/>
                </a:cubicBezTo>
                <a:close/>
                <a:moveTo>
                  <a:pt x="8074743" y="2951727"/>
                </a:moveTo>
                <a:lnTo>
                  <a:pt x="8005485" y="3228759"/>
                </a:lnTo>
                <a:cubicBezTo>
                  <a:pt x="7995512" y="3270105"/>
                  <a:pt x="7976953" y="3304042"/>
                  <a:pt x="7949810" y="3330566"/>
                </a:cubicBezTo>
                <a:cubicBezTo>
                  <a:pt x="7922669" y="3357092"/>
                  <a:pt x="7886953" y="3370805"/>
                  <a:pt x="7842660" y="3371707"/>
                </a:cubicBezTo>
                <a:cubicBezTo>
                  <a:pt x="7808863" y="3371569"/>
                  <a:pt x="7782130" y="3364642"/>
                  <a:pt x="7762461" y="3350929"/>
                </a:cubicBezTo>
                <a:cubicBezTo>
                  <a:pt x="7742790" y="3337215"/>
                  <a:pt x="7728524" y="3317547"/>
                  <a:pt x="7719658" y="3291921"/>
                </a:cubicBezTo>
                <a:lnTo>
                  <a:pt x="7795012" y="3249259"/>
                </a:lnTo>
                <a:cubicBezTo>
                  <a:pt x="7798844" y="3263168"/>
                  <a:pt x="7804476" y="3272888"/>
                  <a:pt x="7811910" y="3278416"/>
                </a:cubicBezTo>
                <a:cubicBezTo>
                  <a:pt x="7819344" y="3283945"/>
                  <a:pt x="7827194" y="3286601"/>
                  <a:pt x="7835459" y="3286380"/>
                </a:cubicBezTo>
                <a:cubicBezTo>
                  <a:pt x="7853520" y="3286647"/>
                  <a:pt x="7868913" y="3280990"/>
                  <a:pt x="7881633" y="3269412"/>
                </a:cubicBezTo>
                <a:cubicBezTo>
                  <a:pt x="7894352" y="3257836"/>
                  <a:pt x="7904062" y="3238745"/>
                  <a:pt x="7910756" y="3212137"/>
                </a:cubicBezTo>
                <a:lnTo>
                  <a:pt x="7975567" y="2951728"/>
                </a:lnTo>
                <a:close/>
                <a:moveTo>
                  <a:pt x="4054812" y="1986656"/>
                </a:moveTo>
                <a:lnTo>
                  <a:pt x="3863659" y="2253125"/>
                </a:lnTo>
                <a:lnTo>
                  <a:pt x="3825983" y="2398817"/>
                </a:lnTo>
                <a:lnTo>
                  <a:pt x="3727429" y="2398817"/>
                </a:lnTo>
                <a:lnTo>
                  <a:pt x="3765050" y="2253125"/>
                </a:lnTo>
                <a:lnTo>
                  <a:pt x="3707483" y="1986657"/>
                </a:lnTo>
                <a:lnTo>
                  <a:pt x="3809916" y="1986657"/>
                </a:lnTo>
                <a:lnTo>
                  <a:pt x="3820442" y="2082503"/>
                </a:lnTo>
                <a:cubicBezTo>
                  <a:pt x="3822116" y="2097898"/>
                  <a:pt x="3823756" y="2113084"/>
                  <a:pt x="3825360" y="2128066"/>
                </a:cubicBezTo>
                <a:cubicBezTo>
                  <a:pt x="3826964" y="2143045"/>
                  <a:pt x="3828465" y="2158511"/>
                  <a:pt x="3829860" y="2174461"/>
                </a:cubicBezTo>
                <a:lnTo>
                  <a:pt x="3834849" y="2165597"/>
                </a:lnTo>
                <a:cubicBezTo>
                  <a:pt x="3844786" y="2149646"/>
                  <a:pt x="3854413" y="2134181"/>
                  <a:pt x="3863727" y="2119202"/>
                </a:cubicBezTo>
                <a:cubicBezTo>
                  <a:pt x="3873044" y="2104221"/>
                  <a:pt x="3882254" y="2089035"/>
                  <a:pt x="3891362" y="2073639"/>
                </a:cubicBezTo>
                <a:lnTo>
                  <a:pt x="3948432" y="1986656"/>
                </a:lnTo>
                <a:close/>
                <a:moveTo>
                  <a:pt x="8336740" y="2947909"/>
                </a:moveTo>
                <a:cubicBezTo>
                  <a:pt x="8348675" y="2950460"/>
                  <a:pt x="8360074" y="2954250"/>
                  <a:pt x="8370936" y="2959277"/>
                </a:cubicBezTo>
                <a:cubicBezTo>
                  <a:pt x="8392660" y="2969331"/>
                  <a:pt x="8410714" y="2983437"/>
                  <a:pt x="8425096" y="3001593"/>
                </a:cubicBezTo>
                <a:lnTo>
                  <a:pt x="8366365" y="3057528"/>
                </a:lnTo>
                <a:cubicBezTo>
                  <a:pt x="8355387" y="3047370"/>
                  <a:pt x="8343960" y="3040014"/>
                  <a:pt x="8332084" y="3035458"/>
                </a:cubicBezTo>
                <a:cubicBezTo>
                  <a:pt x="8320205" y="3030901"/>
                  <a:pt x="8307258" y="3028661"/>
                  <a:pt x="8293236" y="3028741"/>
                </a:cubicBezTo>
                <a:cubicBezTo>
                  <a:pt x="8275829" y="3028870"/>
                  <a:pt x="8261115" y="3032769"/>
                  <a:pt x="8249093" y="3040438"/>
                </a:cubicBezTo>
                <a:cubicBezTo>
                  <a:pt x="8237072" y="3048109"/>
                  <a:pt x="8229272" y="3058781"/>
                  <a:pt x="8225692" y="3072458"/>
                </a:cubicBezTo>
                <a:cubicBezTo>
                  <a:pt x="8223775" y="3080900"/>
                  <a:pt x="8227331" y="3087684"/>
                  <a:pt x="8236357" y="3092810"/>
                </a:cubicBezTo>
                <a:cubicBezTo>
                  <a:pt x="8245382" y="3097933"/>
                  <a:pt x="8258071" y="3103891"/>
                  <a:pt x="8274423" y="3110680"/>
                </a:cubicBezTo>
                <a:lnTo>
                  <a:pt x="8321485" y="3131184"/>
                </a:lnTo>
                <a:cubicBezTo>
                  <a:pt x="8344859" y="3141241"/>
                  <a:pt x="8361690" y="3156042"/>
                  <a:pt x="8371973" y="3175590"/>
                </a:cubicBezTo>
                <a:cubicBezTo>
                  <a:pt x="8382259" y="3195137"/>
                  <a:pt x="8383714" y="3220605"/>
                  <a:pt x="8376338" y="3251997"/>
                </a:cubicBezTo>
                <a:cubicBezTo>
                  <a:pt x="8370839" y="3273540"/>
                  <a:pt x="8360046" y="3293327"/>
                  <a:pt x="8343959" y="3311359"/>
                </a:cubicBezTo>
                <a:cubicBezTo>
                  <a:pt x="8327874" y="3329389"/>
                  <a:pt x="8307357" y="3343880"/>
                  <a:pt x="8282409" y="3354831"/>
                </a:cubicBezTo>
                <a:cubicBezTo>
                  <a:pt x="8257465" y="3365781"/>
                  <a:pt x="8228950" y="3371406"/>
                  <a:pt x="8196867" y="3371702"/>
                </a:cubicBezTo>
                <a:cubicBezTo>
                  <a:pt x="8167763" y="3371576"/>
                  <a:pt x="8140748" y="3366149"/>
                  <a:pt x="8115820" y="3355425"/>
                </a:cubicBezTo>
                <a:cubicBezTo>
                  <a:pt x="8090890" y="3344698"/>
                  <a:pt x="8069711" y="3329435"/>
                  <a:pt x="8052280" y="3309633"/>
                </a:cubicBezTo>
                <a:lnTo>
                  <a:pt x="8119262" y="3247011"/>
                </a:lnTo>
                <a:cubicBezTo>
                  <a:pt x="8131225" y="3259562"/>
                  <a:pt x="8144851" y="3269235"/>
                  <a:pt x="8160143" y="3276036"/>
                </a:cubicBezTo>
                <a:cubicBezTo>
                  <a:pt x="8175434" y="3282837"/>
                  <a:pt x="8190446" y="3286276"/>
                  <a:pt x="8205180" y="3286358"/>
                </a:cubicBezTo>
                <a:cubicBezTo>
                  <a:pt x="8225493" y="3286162"/>
                  <a:pt x="8241815" y="3281980"/>
                  <a:pt x="8254147" y="3273820"/>
                </a:cubicBezTo>
                <a:cubicBezTo>
                  <a:pt x="8266479" y="3265658"/>
                  <a:pt x="8274344" y="3254687"/>
                  <a:pt x="8277742" y="3240913"/>
                </a:cubicBezTo>
                <a:cubicBezTo>
                  <a:pt x="8280015" y="3231989"/>
                  <a:pt x="8277131" y="3225038"/>
                  <a:pt x="8269094" y="3220063"/>
                </a:cubicBezTo>
                <a:cubicBezTo>
                  <a:pt x="8261057" y="3215087"/>
                  <a:pt x="8249176" y="3209107"/>
                  <a:pt x="8233453" y="3202122"/>
                </a:cubicBezTo>
                <a:lnTo>
                  <a:pt x="8185781" y="3179955"/>
                </a:lnTo>
                <a:cubicBezTo>
                  <a:pt x="8172562" y="3174254"/>
                  <a:pt x="8160688" y="3166072"/>
                  <a:pt x="8150159" y="3155408"/>
                </a:cubicBezTo>
                <a:cubicBezTo>
                  <a:pt x="8139630" y="3144743"/>
                  <a:pt x="8132151" y="3131432"/>
                  <a:pt x="8127721" y="3115476"/>
                </a:cubicBezTo>
                <a:cubicBezTo>
                  <a:pt x="8123288" y="3099521"/>
                  <a:pt x="8123610" y="3080757"/>
                  <a:pt x="8128685" y="3059186"/>
                </a:cubicBezTo>
                <a:cubicBezTo>
                  <a:pt x="8137602" y="3026279"/>
                  <a:pt x="8157600" y="2999045"/>
                  <a:pt x="8188680" y="2977487"/>
                </a:cubicBezTo>
                <a:cubicBezTo>
                  <a:pt x="8219757" y="2955928"/>
                  <a:pt x="8256638" y="2944757"/>
                  <a:pt x="8299325" y="2943971"/>
                </a:cubicBezTo>
                <a:cubicBezTo>
                  <a:pt x="8312333" y="2944045"/>
                  <a:pt x="8324805" y="2945358"/>
                  <a:pt x="8336740" y="2947909"/>
                </a:cubicBezTo>
                <a:close/>
                <a:moveTo>
                  <a:pt x="4336827" y="1986657"/>
                </a:moveTo>
                <a:lnTo>
                  <a:pt x="4267570" y="2263688"/>
                </a:lnTo>
                <a:cubicBezTo>
                  <a:pt x="4257597" y="2305034"/>
                  <a:pt x="4239038" y="2338971"/>
                  <a:pt x="4211894" y="2365495"/>
                </a:cubicBezTo>
                <a:cubicBezTo>
                  <a:pt x="4184754" y="2392021"/>
                  <a:pt x="4149038" y="2405735"/>
                  <a:pt x="4104744" y="2406636"/>
                </a:cubicBezTo>
                <a:cubicBezTo>
                  <a:pt x="4070949" y="2406497"/>
                  <a:pt x="4044214" y="2399571"/>
                  <a:pt x="4024545" y="2385857"/>
                </a:cubicBezTo>
                <a:cubicBezTo>
                  <a:pt x="4004875" y="2372144"/>
                  <a:pt x="3990609" y="2352476"/>
                  <a:pt x="3981743" y="2326850"/>
                </a:cubicBezTo>
                <a:lnTo>
                  <a:pt x="4057097" y="2284187"/>
                </a:lnTo>
                <a:cubicBezTo>
                  <a:pt x="4060929" y="2298097"/>
                  <a:pt x="4066562" y="2307815"/>
                  <a:pt x="4073995" y="2313344"/>
                </a:cubicBezTo>
                <a:cubicBezTo>
                  <a:pt x="4081429" y="2318873"/>
                  <a:pt x="4089279" y="2321529"/>
                  <a:pt x="4097544" y="2321309"/>
                </a:cubicBezTo>
                <a:cubicBezTo>
                  <a:pt x="4115605" y="2321576"/>
                  <a:pt x="4130998" y="2315918"/>
                  <a:pt x="4143718" y="2304341"/>
                </a:cubicBezTo>
                <a:cubicBezTo>
                  <a:pt x="4156437" y="2292765"/>
                  <a:pt x="4166147" y="2273673"/>
                  <a:pt x="4172842" y="2247066"/>
                </a:cubicBezTo>
                <a:lnTo>
                  <a:pt x="4237652" y="1986656"/>
                </a:lnTo>
                <a:close/>
                <a:moveTo>
                  <a:pt x="12646474" y="3913908"/>
                </a:moveTo>
                <a:cubicBezTo>
                  <a:pt x="12658444" y="3916863"/>
                  <a:pt x="12669228" y="3921151"/>
                  <a:pt x="12678826" y="3926773"/>
                </a:cubicBezTo>
                <a:cubicBezTo>
                  <a:pt x="12698022" y="3938014"/>
                  <a:pt x="12713236" y="3951128"/>
                  <a:pt x="12724468" y="3966110"/>
                </a:cubicBezTo>
                <a:lnTo>
                  <a:pt x="12661858" y="4022599"/>
                </a:lnTo>
                <a:cubicBezTo>
                  <a:pt x="12654194" y="4013169"/>
                  <a:pt x="12645558" y="4006021"/>
                  <a:pt x="12635956" y="4001152"/>
                </a:cubicBezTo>
                <a:cubicBezTo>
                  <a:pt x="12626350" y="3996283"/>
                  <a:pt x="12615222" y="3993837"/>
                  <a:pt x="12602574" y="3993812"/>
                </a:cubicBezTo>
                <a:cubicBezTo>
                  <a:pt x="12573150" y="3994203"/>
                  <a:pt x="12545562" y="4006428"/>
                  <a:pt x="12519810" y="4030488"/>
                </a:cubicBezTo>
                <a:cubicBezTo>
                  <a:pt x="12494056" y="4054549"/>
                  <a:pt x="12475474" y="4088110"/>
                  <a:pt x="12464058" y="4131170"/>
                </a:cubicBezTo>
                <a:cubicBezTo>
                  <a:pt x="12454602" y="4169884"/>
                  <a:pt x="12455088" y="4199554"/>
                  <a:pt x="12465514" y="4220188"/>
                </a:cubicBezTo>
                <a:cubicBezTo>
                  <a:pt x="12475934" y="4240819"/>
                  <a:pt x="12494842" y="4251233"/>
                  <a:pt x="12522232" y="4251430"/>
                </a:cubicBezTo>
                <a:cubicBezTo>
                  <a:pt x="12540634" y="4251038"/>
                  <a:pt x="12557718" y="4246835"/>
                  <a:pt x="12573486" y="4238822"/>
                </a:cubicBezTo>
                <a:cubicBezTo>
                  <a:pt x="12589254" y="4230809"/>
                  <a:pt x="12603014" y="4221342"/>
                  <a:pt x="12614762" y="4210421"/>
                </a:cubicBezTo>
                <a:lnTo>
                  <a:pt x="12655762" y="4279137"/>
                </a:lnTo>
                <a:cubicBezTo>
                  <a:pt x="12633266" y="4299240"/>
                  <a:pt x="12609974" y="4313903"/>
                  <a:pt x="12585882" y="4323128"/>
                </a:cubicBezTo>
                <a:cubicBezTo>
                  <a:pt x="12561792" y="4332353"/>
                  <a:pt x="12537252" y="4336903"/>
                  <a:pt x="12512262" y="4336774"/>
                </a:cubicBezTo>
                <a:cubicBezTo>
                  <a:pt x="12475612" y="4336722"/>
                  <a:pt x="12444258" y="4328327"/>
                  <a:pt x="12418204" y="4311589"/>
                </a:cubicBezTo>
                <a:cubicBezTo>
                  <a:pt x="12392150" y="4294851"/>
                  <a:pt x="12374092" y="4270078"/>
                  <a:pt x="12364038" y="4237266"/>
                </a:cubicBezTo>
                <a:cubicBezTo>
                  <a:pt x="12353986" y="4204456"/>
                  <a:pt x="12354634" y="4163919"/>
                  <a:pt x="12365986" y="4115653"/>
                </a:cubicBezTo>
                <a:cubicBezTo>
                  <a:pt x="12377562" y="4071433"/>
                  <a:pt x="12395846" y="4033966"/>
                  <a:pt x="12420842" y="4003258"/>
                </a:cubicBezTo>
                <a:cubicBezTo>
                  <a:pt x="12445833" y="3972549"/>
                  <a:pt x="12474584" y="3949195"/>
                  <a:pt x="12507089" y="3933193"/>
                </a:cubicBezTo>
                <a:cubicBezTo>
                  <a:pt x="12539594" y="3917192"/>
                  <a:pt x="12572900" y="3909143"/>
                  <a:pt x="12607006" y="3909043"/>
                </a:cubicBezTo>
                <a:cubicBezTo>
                  <a:pt x="12621348" y="3909332"/>
                  <a:pt x="12634504" y="3910953"/>
                  <a:pt x="12646474" y="3913908"/>
                </a:cubicBezTo>
                <a:close/>
                <a:moveTo>
                  <a:pt x="4598824" y="1982838"/>
                </a:moveTo>
                <a:cubicBezTo>
                  <a:pt x="4610760" y="1985390"/>
                  <a:pt x="4622158" y="1989179"/>
                  <a:pt x="4633020" y="1994207"/>
                </a:cubicBezTo>
                <a:cubicBezTo>
                  <a:pt x="4654744" y="2004260"/>
                  <a:pt x="4672798" y="2018367"/>
                  <a:pt x="4687181" y="2036523"/>
                </a:cubicBezTo>
                <a:lnTo>
                  <a:pt x="4628450" y="2092457"/>
                </a:lnTo>
                <a:cubicBezTo>
                  <a:pt x="4617472" y="2082299"/>
                  <a:pt x="4606045" y="2074943"/>
                  <a:pt x="4594168" y="2070386"/>
                </a:cubicBezTo>
                <a:cubicBezTo>
                  <a:pt x="4582290" y="2065829"/>
                  <a:pt x="4569343" y="2063590"/>
                  <a:pt x="4555321" y="2063670"/>
                </a:cubicBezTo>
                <a:cubicBezTo>
                  <a:pt x="4537915" y="2063798"/>
                  <a:pt x="4523199" y="2067698"/>
                  <a:pt x="4511179" y="2075366"/>
                </a:cubicBezTo>
                <a:cubicBezTo>
                  <a:pt x="4499156" y="2083038"/>
                  <a:pt x="4491357" y="2093710"/>
                  <a:pt x="4487778" y="2107386"/>
                </a:cubicBezTo>
                <a:cubicBezTo>
                  <a:pt x="4485860" y="2115828"/>
                  <a:pt x="4489416" y="2122612"/>
                  <a:pt x="4498441" y="2127739"/>
                </a:cubicBezTo>
                <a:cubicBezTo>
                  <a:pt x="4507466" y="2132862"/>
                  <a:pt x="4520156" y="2138820"/>
                  <a:pt x="4536508" y="2145609"/>
                </a:cubicBezTo>
                <a:lnTo>
                  <a:pt x="4583569" y="2166113"/>
                </a:lnTo>
                <a:cubicBezTo>
                  <a:pt x="4606944" y="2176169"/>
                  <a:pt x="4623774" y="2190971"/>
                  <a:pt x="4634058" y="2210518"/>
                </a:cubicBezTo>
                <a:cubicBezTo>
                  <a:pt x="4644344" y="2230066"/>
                  <a:pt x="4645799" y="2255535"/>
                  <a:pt x="4638423" y="2286927"/>
                </a:cubicBezTo>
                <a:cubicBezTo>
                  <a:pt x="4632923" y="2308468"/>
                  <a:pt x="4622131" y="2328255"/>
                  <a:pt x="4606044" y="2346288"/>
                </a:cubicBezTo>
                <a:cubicBezTo>
                  <a:pt x="4589958" y="2364318"/>
                  <a:pt x="4569442" y="2378809"/>
                  <a:pt x="4544494" y="2389760"/>
                </a:cubicBezTo>
                <a:cubicBezTo>
                  <a:pt x="4519549" y="2400710"/>
                  <a:pt x="4491035" y="2406336"/>
                  <a:pt x="4458952" y="2406631"/>
                </a:cubicBezTo>
                <a:cubicBezTo>
                  <a:pt x="4429847" y="2406505"/>
                  <a:pt x="4402834" y="2401079"/>
                  <a:pt x="4377906" y="2390354"/>
                </a:cubicBezTo>
                <a:cubicBezTo>
                  <a:pt x="4352974" y="2379626"/>
                  <a:pt x="4331796" y="2364364"/>
                  <a:pt x="4314364" y="2344562"/>
                </a:cubicBezTo>
                <a:lnTo>
                  <a:pt x="4381347" y="2281941"/>
                </a:lnTo>
                <a:cubicBezTo>
                  <a:pt x="4393309" y="2294491"/>
                  <a:pt x="4406937" y="2304163"/>
                  <a:pt x="4422227" y="2310965"/>
                </a:cubicBezTo>
                <a:cubicBezTo>
                  <a:pt x="4437518" y="2317765"/>
                  <a:pt x="4452531" y="2321205"/>
                  <a:pt x="4467265" y="2321287"/>
                </a:cubicBezTo>
                <a:cubicBezTo>
                  <a:pt x="4487579" y="2321092"/>
                  <a:pt x="4503900" y="2316910"/>
                  <a:pt x="4516232" y="2308750"/>
                </a:cubicBezTo>
                <a:cubicBezTo>
                  <a:pt x="4528563" y="2300586"/>
                  <a:pt x="4536429" y="2289617"/>
                  <a:pt x="4539826" y="2275843"/>
                </a:cubicBezTo>
                <a:cubicBezTo>
                  <a:pt x="4542100" y="2266918"/>
                  <a:pt x="4539215" y="2259967"/>
                  <a:pt x="4531178" y="2254991"/>
                </a:cubicBezTo>
                <a:cubicBezTo>
                  <a:pt x="4523141" y="2250015"/>
                  <a:pt x="4511261" y="2244036"/>
                  <a:pt x="4495537" y="2237051"/>
                </a:cubicBezTo>
                <a:lnTo>
                  <a:pt x="4447865" y="2214884"/>
                </a:lnTo>
                <a:cubicBezTo>
                  <a:pt x="4434646" y="2209183"/>
                  <a:pt x="4422773" y="2201000"/>
                  <a:pt x="4412244" y="2190336"/>
                </a:cubicBezTo>
                <a:cubicBezTo>
                  <a:pt x="4401716" y="2179671"/>
                  <a:pt x="4394236" y="2166360"/>
                  <a:pt x="4389806" y="2150405"/>
                </a:cubicBezTo>
                <a:cubicBezTo>
                  <a:pt x="4385372" y="2134450"/>
                  <a:pt x="4385695" y="2115685"/>
                  <a:pt x="4390770" y="2094114"/>
                </a:cubicBezTo>
                <a:cubicBezTo>
                  <a:pt x="4399687" y="2061208"/>
                  <a:pt x="4419685" y="2033974"/>
                  <a:pt x="4450765" y="2012417"/>
                </a:cubicBezTo>
                <a:cubicBezTo>
                  <a:pt x="4481842" y="1990858"/>
                  <a:pt x="4518722" y="1979686"/>
                  <a:pt x="4561409" y="1978902"/>
                </a:cubicBezTo>
                <a:cubicBezTo>
                  <a:pt x="4574417" y="1978975"/>
                  <a:pt x="4586890" y="1980287"/>
                  <a:pt x="4598824" y="1982838"/>
                </a:cubicBezTo>
                <a:close/>
                <a:moveTo>
                  <a:pt x="12903858" y="3916799"/>
                </a:moveTo>
                <a:lnTo>
                  <a:pt x="12920123" y="3978418"/>
                </a:lnTo>
                <a:lnTo>
                  <a:pt x="12881494" y="4142317"/>
                </a:lnTo>
                <a:lnTo>
                  <a:pt x="12878358" y="4130086"/>
                </a:lnTo>
                <a:lnTo>
                  <a:pt x="12860622" y="4039788"/>
                </a:lnTo>
                <a:lnTo>
                  <a:pt x="12853418" y="4044221"/>
                </a:lnTo>
                <a:cubicBezTo>
                  <a:pt x="12850022" y="4067569"/>
                  <a:pt x="12846558" y="4092472"/>
                  <a:pt x="12843026" y="4118937"/>
                </a:cubicBezTo>
                <a:cubicBezTo>
                  <a:pt x="12839494" y="4145400"/>
                  <a:pt x="12834642" y="4171275"/>
                  <a:pt x="12828476" y="4196562"/>
                </a:cubicBezTo>
                <a:lnTo>
                  <a:pt x="12795774" y="4328960"/>
                </a:lnTo>
                <a:lnTo>
                  <a:pt x="12701634" y="4328960"/>
                </a:lnTo>
                <a:lnTo>
                  <a:pt x="12804090" y="3916799"/>
                </a:lnTo>
                <a:close/>
                <a:moveTo>
                  <a:pt x="8908553" y="2948837"/>
                </a:moveTo>
                <a:cubicBezTo>
                  <a:pt x="8920523" y="2951792"/>
                  <a:pt x="8931307" y="2956080"/>
                  <a:pt x="8940905" y="2961702"/>
                </a:cubicBezTo>
                <a:cubicBezTo>
                  <a:pt x="8960101" y="2972943"/>
                  <a:pt x="8975315" y="2986058"/>
                  <a:pt x="8986546" y="3001038"/>
                </a:cubicBezTo>
                <a:lnTo>
                  <a:pt x="8923936" y="3057528"/>
                </a:lnTo>
                <a:cubicBezTo>
                  <a:pt x="8916273" y="3048097"/>
                  <a:pt x="8907637" y="3040950"/>
                  <a:pt x="8898034" y="3036080"/>
                </a:cubicBezTo>
                <a:cubicBezTo>
                  <a:pt x="8888429" y="3031211"/>
                  <a:pt x="8877301" y="3028766"/>
                  <a:pt x="8864652" y="3028742"/>
                </a:cubicBezTo>
                <a:cubicBezTo>
                  <a:pt x="8835228" y="3029132"/>
                  <a:pt x="8807642" y="3041357"/>
                  <a:pt x="8781890" y="3065417"/>
                </a:cubicBezTo>
                <a:cubicBezTo>
                  <a:pt x="8756135" y="3089477"/>
                  <a:pt x="8737553" y="3123038"/>
                  <a:pt x="8726137" y="3166098"/>
                </a:cubicBezTo>
                <a:cubicBezTo>
                  <a:pt x="8716682" y="3204813"/>
                  <a:pt x="8717167" y="3234484"/>
                  <a:pt x="8727591" y="3255117"/>
                </a:cubicBezTo>
                <a:cubicBezTo>
                  <a:pt x="8738013" y="3275748"/>
                  <a:pt x="8756921" y="3286162"/>
                  <a:pt x="8784311" y="3286359"/>
                </a:cubicBezTo>
                <a:cubicBezTo>
                  <a:pt x="8802712" y="3285966"/>
                  <a:pt x="8819797" y="3281763"/>
                  <a:pt x="8835563" y="3273750"/>
                </a:cubicBezTo>
                <a:cubicBezTo>
                  <a:pt x="8851332" y="3265737"/>
                  <a:pt x="8865091" y="3256270"/>
                  <a:pt x="8876841" y="3245349"/>
                </a:cubicBezTo>
                <a:lnTo>
                  <a:pt x="8917841" y="3314066"/>
                </a:lnTo>
                <a:cubicBezTo>
                  <a:pt x="8895344" y="3334169"/>
                  <a:pt x="8872052" y="3348832"/>
                  <a:pt x="8847960" y="3358057"/>
                </a:cubicBezTo>
                <a:cubicBezTo>
                  <a:pt x="8823871" y="3367281"/>
                  <a:pt x="8799331" y="3371831"/>
                  <a:pt x="8774339" y="3371703"/>
                </a:cubicBezTo>
                <a:cubicBezTo>
                  <a:pt x="8737691" y="3371651"/>
                  <a:pt x="8706338" y="3363256"/>
                  <a:pt x="8680283" y="3346517"/>
                </a:cubicBezTo>
                <a:cubicBezTo>
                  <a:pt x="8654228" y="3329779"/>
                  <a:pt x="8636171" y="3305006"/>
                  <a:pt x="8626117" y="3272194"/>
                </a:cubicBezTo>
                <a:cubicBezTo>
                  <a:pt x="8616064" y="3239384"/>
                  <a:pt x="8616713" y="3198848"/>
                  <a:pt x="8628066" y="3150581"/>
                </a:cubicBezTo>
                <a:cubicBezTo>
                  <a:pt x="8639642" y="3106361"/>
                  <a:pt x="8657924" y="3068895"/>
                  <a:pt x="8682920" y="3038186"/>
                </a:cubicBezTo>
                <a:cubicBezTo>
                  <a:pt x="8707913" y="3007478"/>
                  <a:pt x="8736663" y="2984123"/>
                  <a:pt x="8769168" y="2968122"/>
                </a:cubicBezTo>
                <a:cubicBezTo>
                  <a:pt x="8801672" y="2952120"/>
                  <a:pt x="8834979" y="2944072"/>
                  <a:pt x="8869085" y="2943972"/>
                </a:cubicBezTo>
                <a:cubicBezTo>
                  <a:pt x="8883427" y="2944260"/>
                  <a:pt x="8896582" y="2945882"/>
                  <a:pt x="8908553" y="2948837"/>
                </a:cubicBezTo>
                <a:close/>
                <a:moveTo>
                  <a:pt x="10340182" y="3235931"/>
                </a:moveTo>
                <a:lnTo>
                  <a:pt x="10238770" y="3244249"/>
                </a:lnTo>
                <a:cubicBezTo>
                  <a:pt x="10240094" y="3253561"/>
                  <a:pt x="10241726" y="3262793"/>
                  <a:pt x="10243672" y="3271944"/>
                </a:cubicBezTo>
                <a:cubicBezTo>
                  <a:pt x="10245616" y="3281099"/>
                  <a:pt x="10248218" y="3289212"/>
                  <a:pt x="10251472" y="3296286"/>
                </a:cubicBezTo>
                <a:cubicBezTo>
                  <a:pt x="10242082" y="3303189"/>
                  <a:pt x="10233234" y="3309607"/>
                  <a:pt x="10224926" y="3315538"/>
                </a:cubicBezTo>
                <a:cubicBezTo>
                  <a:pt x="10216620" y="3321471"/>
                  <a:pt x="10208862" y="3327058"/>
                  <a:pt x="10201650" y="3332300"/>
                </a:cubicBezTo>
                <a:cubicBezTo>
                  <a:pt x="10225310" y="3322501"/>
                  <a:pt x="10249290" y="3309003"/>
                  <a:pt x="10273594" y="3291805"/>
                </a:cubicBezTo>
                <a:cubicBezTo>
                  <a:pt x="10297896" y="3274609"/>
                  <a:pt x="10320092" y="3255982"/>
                  <a:pt x="10340182" y="3235931"/>
                </a:cubicBezTo>
                <a:close/>
                <a:moveTo>
                  <a:pt x="5170637" y="1983766"/>
                </a:moveTo>
                <a:cubicBezTo>
                  <a:pt x="5182609" y="1986721"/>
                  <a:pt x="5193394" y="1991009"/>
                  <a:pt x="5202990" y="1996631"/>
                </a:cubicBezTo>
                <a:cubicBezTo>
                  <a:pt x="5222187" y="2007872"/>
                  <a:pt x="5237401" y="2020987"/>
                  <a:pt x="5248632" y="2035968"/>
                </a:cubicBezTo>
                <a:lnTo>
                  <a:pt x="5186023" y="2092457"/>
                </a:lnTo>
                <a:cubicBezTo>
                  <a:pt x="5178358" y="2083027"/>
                  <a:pt x="5169722" y="2075879"/>
                  <a:pt x="5160120" y="2071010"/>
                </a:cubicBezTo>
                <a:cubicBezTo>
                  <a:pt x="5150514" y="2066141"/>
                  <a:pt x="5139386" y="2063695"/>
                  <a:pt x="5126736" y="2063671"/>
                </a:cubicBezTo>
                <a:cubicBezTo>
                  <a:pt x="5097313" y="2064061"/>
                  <a:pt x="5069727" y="2076287"/>
                  <a:pt x="5043974" y="2100347"/>
                </a:cubicBezTo>
                <a:cubicBezTo>
                  <a:pt x="5018220" y="2124407"/>
                  <a:pt x="4999638" y="2157967"/>
                  <a:pt x="4988221" y="2201027"/>
                </a:cubicBezTo>
                <a:cubicBezTo>
                  <a:pt x="4978767" y="2239741"/>
                  <a:pt x="4979251" y="2269412"/>
                  <a:pt x="4989676" y="2290045"/>
                </a:cubicBezTo>
                <a:cubicBezTo>
                  <a:pt x="5000097" y="2310676"/>
                  <a:pt x="5019005" y="2321091"/>
                  <a:pt x="5046395" y="2321287"/>
                </a:cubicBezTo>
                <a:cubicBezTo>
                  <a:pt x="5064796" y="2320894"/>
                  <a:pt x="5081881" y="2316692"/>
                  <a:pt x="5097649" y="2308679"/>
                </a:cubicBezTo>
                <a:cubicBezTo>
                  <a:pt x="5113418" y="2300667"/>
                  <a:pt x="5127177" y="2291199"/>
                  <a:pt x="5138928" y="2280279"/>
                </a:cubicBezTo>
                <a:lnTo>
                  <a:pt x="5179928" y="2348995"/>
                </a:lnTo>
                <a:cubicBezTo>
                  <a:pt x="5157431" y="2369097"/>
                  <a:pt x="5134139" y="2383762"/>
                  <a:pt x="5110046" y="2392986"/>
                </a:cubicBezTo>
                <a:cubicBezTo>
                  <a:pt x="5085957" y="2402211"/>
                  <a:pt x="5061415" y="2406760"/>
                  <a:pt x="5036424" y="2406632"/>
                </a:cubicBezTo>
                <a:cubicBezTo>
                  <a:pt x="4999775" y="2406580"/>
                  <a:pt x="4968423" y="2398184"/>
                  <a:pt x="4942368" y="2381446"/>
                </a:cubicBezTo>
                <a:cubicBezTo>
                  <a:pt x="4916313" y="2364708"/>
                  <a:pt x="4898255" y="2339936"/>
                  <a:pt x="4888202" y="2307123"/>
                </a:cubicBezTo>
                <a:cubicBezTo>
                  <a:pt x="4878149" y="2274313"/>
                  <a:pt x="4878798" y="2233777"/>
                  <a:pt x="4890151" y="2185510"/>
                </a:cubicBezTo>
                <a:cubicBezTo>
                  <a:pt x="4901727" y="2141290"/>
                  <a:pt x="4920008" y="2103825"/>
                  <a:pt x="4945004" y="2073116"/>
                </a:cubicBezTo>
                <a:cubicBezTo>
                  <a:pt x="4969997" y="2042407"/>
                  <a:pt x="4998748" y="2019052"/>
                  <a:pt x="5031252" y="2003051"/>
                </a:cubicBezTo>
                <a:cubicBezTo>
                  <a:pt x="5063757" y="1987050"/>
                  <a:pt x="5097064" y="1979001"/>
                  <a:pt x="5131169" y="1978901"/>
                </a:cubicBezTo>
                <a:cubicBezTo>
                  <a:pt x="5145511" y="1979189"/>
                  <a:pt x="5158667" y="1980811"/>
                  <a:pt x="5170637" y="1983766"/>
                </a:cubicBezTo>
                <a:close/>
                <a:moveTo>
                  <a:pt x="9393598" y="2951728"/>
                </a:moveTo>
                <a:lnTo>
                  <a:pt x="9291094" y="3363888"/>
                </a:lnTo>
                <a:lnTo>
                  <a:pt x="9191430" y="3363888"/>
                </a:lnTo>
                <a:lnTo>
                  <a:pt x="9140438" y="3165014"/>
                </a:lnTo>
                <a:lnTo>
                  <a:pt x="9122701" y="3074717"/>
                </a:lnTo>
                <a:lnTo>
                  <a:pt x="9115497" y="3079150"/>
                </a:lnTo>
                <a:cubicBezTo>
                  <a:pt x="9112102" y="3102498"/>
                  <a:pt x="9108636" y="3127401"/>
                  <a:pt x="9105105" y="3153865"/>
                </a:cubicBezTo>
                <a:cubicBezTo>
                  <a:pt x="9101571" y="3180328"/>
                  <a:pt x="9096721" y="3206204"/>
                  <a:pt x="9090555" y="3231490"/>
                </a:cubicBezTo>
                <a:lnTo>
                  <a:pt x="9057852" y="3363888"/>
                </a:lnTo>
                <a:lnTo>
                  <a:pt x="8963712" y="3363888"/>
                </a:lnTo>
                <a:lnTo>
                  <a:pt x="9066168" y="2951728"/>
                </a:lnTo>
                <a:lnTo>
                  <a:pt x="9165935" y="2951728"/>
                </a:lnTo>
                <a:lnTo>
                  <a:pt x="9217994" y="3148948"/>
                </a:lnTo>
                <a:lnTo>
                  <a:pt x="9235143" y="3240354"/>
                </a:lnTo>
                <a:lnTo>
                  <a:pt x="9242338" y="3235923"/>
                </a:lnTo>
                <a:cubicBezTo>
                  <a:pt x="9245016" y="3213508"/>
                  <a:pt x="9248247" y="3188811"/>
                  <a:pt x="9252033" y="3161827"/>
                </a:cubicBezTo>
                <a:cubicBezTo>
                  <a:pt x="9255818" y="3134847"/>
                  <a:pt x="9260715" y="3108763"/>
                  <a:pt x="9266716" y="3083581"/>
                </a:cubicBezTo>
                <a:lnTo>
                  <a:pt x="9299405" y="2951728"/>
                </a:lnTo>
                <a:close/>
                <a:moveTo>
                  <a:pt x="6602269" y="2270860"/>
                </a:moveTo>
                <a:lnTo>
                  <a:pt x="6500856" y="2279179"/>
                </a:lnTo>
                <a:cubicBezTo>
                  <a:pt x="6502178" y="2288490"/>
                  <a:pt x="6503813" y="2297723"/>
                  <a:pt x="6505759" y="2306874"/>
                </a:cubicBezTo>
                <a:cubicBezTo>
                  <a:pt x="6507702" y="2316029"/>
                  <a:pt x="6510305" y="2324141"/>
                  <a:pt x="6513559" y="2331216"/>
                </a:cubicBezTo>
                <a:cubicBezTo>
                  <a:pt x="6504169" y="2338119"/>
                  <a:pt x="6495320" y="2344536"/>
                  <a:pt x="6487012" y="2350467"/>
                </a:cubicBezTo>
                <a:cubicBezTo>
                  <a:pt x="6478704" y="2356401"/>
                  <a:pt x="6470948" y="2361987"/>
                  <a:pt x="6463738" y="2367230"/>
                </a:cubicBezTo>
                <a:cubicBezTo>
                  <a:pt x="6487397" y="2357431"/>
                  <a:pt x="6511377" y="2343933"/>
                  <a:pt x="6535680" y="2326734"/>
                </a:cubicBezTo>
                <a:cubicBezTo>
                  <a:pt x="6559983" y="2309538"/>
                  <a:pt x="6582179" y="2290912"/>
                  <a:pt x="6602269" y="2270860"/>
                </a:cubicBezTo>
                <a:close/>
                <a:moveTo>
                  <a:pt x="1432717" y="1018694"/>
                </a:moveTo>
                <a:cubicBezTo>
                  <a:pt x="1444687" y="1021648"/>
                  <a:pt x="1455471" y="1025937"/>
                  <a:pt x="1465070" y="1031559"/>
                </a:cubicBezTo>
                <a:cubicBezTo>
                  <a:pt x="1484265" y="1042800"/>
                  <a:pt x="1499480" y="1055915"/>
                  <a:pt x="1510710" y="1070895"/>
                </a:cubicBezTo>
                <a:lnTo>
                  <a:pt x="1448101" y="1127385"/>
                </a:lnTo>
                <a:cubicBezTo>
                  <a:pt x="1440437" y="1117955"/>
                  <a:pt x="1431803" y="1110807"/>
                  <a:pt x="1422198" y="1105938"/>
                </a:cubicBezTo>
                <a:cubicBezTo>
                  <a:pt x="1412593" y="1101068"/>
                  <a:pt x="1401466" y="1098623"/>
                  <a:pt x="1388816" y="1098599"/>
                </a:cubicBezTo>
                <a:cubicBezTo>
                  <a:pt x="1359393" y="1098989"/>
                  <a:pt x="1331806" y="1111214"/>
                  <a:pt x="1306054" y="1135275"/>
                </a:cubicBezTo>
                <a:cubicBezTo>
                  <a:pt x="1280299" y="1159335"/>
                  <a:pt x="1261717" y="1192896"/>
                  <a:pt x="1250301" y="1235956"/>
                </a:cubicBezTo>
                <a:cubicBezTo>
                  <a:pt x="1240846" y="1274668"/>
                  <a:pt x="1241332" y="1304340"/>
                  <a:pt x="1251756" y="1324973"/>
                </a:cubicBezTo>
                <a:cubicBezTo>
                  <a:pt x="1262178" y="1345604"/>
                  <a:pt x="1281085" y="1356018"/>
                  <a:pt x="1308476" y="1356215"/>
                </a:cubicBezTo>
                <a:cubicBezTo>
                  <a:pt x="1326876" y="1355822"/>
                  <a:pt x="1343961" y="1351619"/>
                  <a:pt x="1359728" y="1343606"/>
                </a:cubicBezTo>
                <a:cubicBezTo>
                  <a:pt x="1375496" y="1335594"/>
                  <a:pt x="1389256" y="1326126"/>
                  <a:pt x="1401007" y="1315205"/>
                </a:cubicBezTo>
                <a:lnTo>
                  <a:pt x="1442006" y="1383923"/>
                </a:lnTo>
                <a:cubicBezTo>
                  <a:pt x="1419508" y="1404025"/>
                  <a:pt x="1396218" y="1418689"/>
                  <a:pt x="1372125" y="1427913"/>
                </a:cubicBezTo>
                <a:cubicBezTo>
                  <a:pt x="1348035" y="1437138"/>
                  <a:pt x="1323495" y="1441687"/>
                  <a:pt x="1298504" y="1441558"/>
                </a:cubicBezTo>
                <a:cubicBezTo>
                  <a:pt x="1261855" y="1441508"/>
                  <a:pt x="1230503" y="1433112"/>
                  <a:pt x="1204447" y="1416374"/>
                </a:cubicBezTo>
                <a:cubicBezTo>
                  <a:pt x="1178392" y="1399636"/>
                  <a:pt x="1160336" y="1374863"/>
                  <a:pt x="1150282" y="1342051"/>
                </a:cubicBezTo>
                <a:cubicBezTo>
                  <a:pt x="1140228" y="1309241"/>
                  <a:pt x="1140878" y="1268704"/>
                  <a:pt x="1152230" y="1220439"/>
                </a:cubicBezTo>
                <a:cubicBezTo>
                  <a:pt x="1163806" y="1176218"/>
                  <a:pt x="1182089" y="1138753"/>
                  <a:pt x="1207084" y="1108044"/>
                </a:cubicBezTo>
                <a:cubicBezTo>
                  <a:pt x="1232077" y="1077335"/>
                  <a:pt x="1260828" y="1053981"/>
                  <a:pt x="1293332" y="1037979"/>
                </a:cubicBezTo>
                <a:cubicBezTo>
                  <a:pt x="1325836" y="1021978"/>
                  <a:pt x="1359143" y="1013929"/>
                  <a:pt x="1393250" y="1013829"/>
                </a:cubicBezTo>
                <a:cubicBezTo>
                  <a:pt x="1407591" y="1014118"/>
                  <a:pt x="1420746" y="1015739"/>
                  <a:pt x="1432717" y="1018694"/>
                </a:cubicBezTo>
                <a:close/>
                <a:moveTo>
                  <a:pt x="5655684" y="1986658"/>
                </a:moveTo>
                <a:lnTo>
                  <a:pt x="5553180" y="2398817"/>
                </a:lnTo>
                <a:lnTo>
                  <a:pt x="5453517" y="2398817"/>
                </a:lnTo>
                <a:lnTo>
                  <a:pt x="5402524" y="2199944"/>
                </a:lnTo>
                <a:lnTo>
                  <a:pt x="5384788" y="2109646"/>
                </a:lnTo>
                <a:lnTo>
                  <a:pt x="5377584" y="2114080"/>
                </a:lnTo>
                <a:cubicBezTo>
                  <a:pt x="5374188" y="2137427"/>
                  <a:pt x="5370721" y="2162331"/>
                  <a:pt x="5367190" y="2188795"/>
                </a:cubicBezTo>
                <a:cubicBezTo>
                  <a:pt x="5363657" y="2215258"/>
                  <a:pt x="5358808" y="2241132"/>
                  <a:pt x="5352642" y="2266419"/>
                </a:cubicBezTo>
                <a:lnTo>
                  <a:pt x="5319938" y="2398818"/>
                </a:lnTo>
                <a:lnTo>
                  <a:pt x="5225798" y="2398818"/>
                </a:lnTo>
                <a:lnTo>
                  <a:pt x="5328254" y="1986658"/>
                </a:lnTo>
                <a:lnTo>
                  <a:pt x="5428022" y="1986657"/>
                </a:lnTo>
                <a:lnTo>
                  <a:pt x="5480080" y="2183878"/>
                </a:lnTo>
                <a:lnTo>
                  <a:pt x="5497229" y="2275283"/>
                </a:lnTo>
                <a:lnTo>
                  <a:pt x="5504425" y="2270852"/>
                </a:lnTo>
                <a:cubicBezTo>
                  <a:pt x="5507102" y="2248438"/>
                  <a:pt x="5510332" y="2223740"/>
                  <a:pt x="5514120" y="2196758"/>
                </a:cubicBezTo>
                <a:cubicBezTo>
                  <a:pt x="5517905" y="2169776"/>
                  <a:pt x="5522801" y="2143692"/>
                  <a:pt x="5528802" y="2118510"/>
                </a:cubicBezTo>
                <a:lnTo>
                  <a:pt x="5561490" y="1986658"/>
                </a:lnTo>
                <a:close/>
                <a:moveTo>
                  <a:pt x="2864347" y="1305788"/>
                </a:moveTo>
                <a:lnTo>
                  <a:pt x="2762933" y="1314106"/>
                </a:lnTo>
                <a:cubicBezTo>
                  <a:pt x="2764257" y="1323418"/>
                  <a:pt x="2765890" y="1332650"/>
                  <a:pt x="2767837" y="1341802"/>
                </a:cubicBezTo>
                <a:cubicBezTo>
                  <a:pt x="2769780" y="1350956"/>
                  <a:pt x="2772381" y="1359068"/>
                  <a:pt x="2775636" y="1366143"/>
                </a:cubicBezTo>
                <a:cubicBezTo>
                  <a:pt x="2766246" y="1373046"/>
                  <a:pt x="2757398" y="1379464"/>
                  <a:pt x="2749089" y="1385395"/>
                </a:cubicBezTo>
                <a:cubicBezTo>
                  <a:pt x="2740783" y="1391328"/>
                  <a:pt x="2733024" y="1396915"/>
                  <a:pt x="2725814" y="1402157"/>
                </a:cubicBezTo>
                <a:cubicBezTo>
                  <a:pt x="2749476" y="1392358"/>
                  <a:pt x="2773454" y="1378861"/>
                  <a:pt x="2797757" y="1361662"/>
                </a:cubicBezTo>
                <a:cubicBezTo>
                  <a:pt x="2822060" y="1344465"/>
                  <a:pt x="2844257" y="1325840"/>
                  <a:pt x="2864347" y="1305788"/>
                </a:cubicBezTo>
                <a:close/>
                <a:moveTo>
                  <a:pt x="10424374" y="3058069"/>
                </a:moveTo>
                <a:lnTo>
                  <a:pt x="10380014" y="3058068"/>
                </a:lnTo>
                <a:lnTo>
                  <a:pt x="10374470" y="3081915"/>
                </a:lnTo>
                <a:lnTo>
                  <a:pt x="10418830" y="3081915"/>
                </a:lnTo>
                <a:close/>
                <a:moveTo>
                  <a:pt x="10532930" y="3058068"/>
                </a:moveTo>
                <a:lnTo>
                  <a:pt x="10496914" y="3058069"/>
                </a:lnTo>
                <a:lnTo>
                  <a:pt x="10491374" y="3081915"/>
                </a:lnTo>
                <a:lnTo>
                  <a:pt x="10527390" y="3081916"/>
                </a:lnTo>
                <a:close/>
                <a:moveTo>
                  <a:pt x="1917762" y="1021585"/>
                </a:moveTo>
                <a:lnTo>
                  <a:pt x="1815259" y="1433745"/>
                </a:lnTo>
                <a:lnTo>
                  <a:pt x="1715595" y="1433745"/>
                </a:lnTo>
                <a:lnTo>
                  <a:pt x="1664602" y="1234872"/>
                </a:lnTo>
                <a:lnTo>
                  <a:pt x="1646867" y="1144574"/>
                </a:lnTo>
                <a:lnTo>
                  <a:pt x="1639662" y="1149008"/>
                </a:lnTo>
                <a:cubicBezTo>
                  <a:pt x="1636267" y="1172355"/>
                  <a:pt x="1632800" y="1197259"/>
                  <a:pt x="1629268" y="1223723"/>
                </a:cubicBezTo>
                <a:cubicBezTo>
                  <a:pt x="1625736" y="1250186"/>
                  <a:pt x="1620885" y="1276061"/>
                  <a:pt x="1614719" y="1301348"/>
                </a:cubicBezTo>
                <a:lnTo>
                  <a:pt x="1582016" y="1433744"/>
                </a:lnTo>
                <a:lnTo>
                  <a:pt x="1487876" y="1433745"/>
                </a:lnTo>
                <a:lnTo>
                  <a:pt x="1590332" y="1021585"/>
                </a:lnTo>
                <a:lnTo>
                  <a:pt x="1690100" y="1021585"/>
                </a:lnTo>
                <a:lnTo>
                  <a:pt x="1742158" y="1218806"/>
                </a:lnTo>
                <a:lnTo>
                  <a:pt x="1759306" y="1310211"/>
                </a:lnTo>
                <a:lnTo>
                  <a:pt x="1766502" y="1305781"/>
                </a:lnTo>
                <a:cubicBezTo>
                  <a:pt x="1769180" y="1283366"/>
                  <a:pt x="1772413" y="1258669"/>
                  <a:pt x="1776197" y="1231685"/>
                </a:cubicBezTo>
                <a:cubicBezTo>
                  <a:pt x="1779983" y="1204704"/>
                  <a:pt x="1784879" y="1178620"/>
                  <a:pt x="1790881" y="1153438"/>
                </a:cubicBezTo>
                <a:lnTo>
                  <a:pt x="1823569" y="1021585"/>
                </a:lnTo>
                <a:close/>
                <a:moveTo>
                  <a:pt x="6686462" y="2092998"/>
                </a:moveTo>
                <a:lnTo>
                  <a:pt x="6642101" y="2092998"/>
                </a:lnTo>
                <a:lnTo>
                  <a:pt x="6636555" y="2116845"/>
                </a:lnTo>
                <a:lnTo>
                  <a:pt x="6680917" y="2116845"/>
                </a:lnTo>
                <a:close/>
                <a:moveTo>
                  <a:pt x="10445448" y="2974445"/>
                </a:moveTo>
                <a:lnTo>
                  <a:pt x="10401086" y="2974445"/>
                </a:lnTo>
                <a:lnTo>
                  <a:pt x="10394986" y="2997715"/>
                </a:lnTo>
                <a:lnTo>
                  <a:pt x="10439350" y="2997716"/>
                </a:lnTo>
                <a:close/>
                <a:moveTo>
                  <a:pt x="6795016" y="2092998"/>
                </a:moveTo>
                <a:lnTo>
                  <a:pt x="6759001" y="2092998"/>
                </a:lnTo>
                <a:lnTo>
                  <a:pt x="6753460" y="2116845"/>
                </a:lnTo>
                <a:lnTo>
                  <a:pt x="6789474" y="2116845"/>
                </a:lnTo>
                <a:close/>
                <a:moveTo>
                  <a:pt x="10222166" y="2897430"/>
                </a:moveTo>
                <a:cubicBezTo>
                  <a:pt x="10233472" y="2911281"/>
                  <a:pt x="10245304" y="2926657"/>
                  <a:pt x="10257660" y="2943555"/>
                </a:cubicBezTo>
                <a:cubicBezTo>
                  <a:pt x="10270014" y="2960453"/>
                  <a:pt x="10279778" y="2975553"/>
                  <a:pt x="10286950" y="2988850"/>
                </a:cubicBezTo>
                <a:lnTo>
                  <a:pt x="10221054" y="3033667"/>
                </a:lnTo>
                <a:cubicBezTo>
                  <a:pt x="10215604" y="3019881"/>
                  <a:pt x="10207242" y="3004177"/>
                  <a:pt x="10195970" y="2986556"/>
                </a:cubicBezTo>
                <a:cubicBezTo>
                  <a:pt x="10184698" y="2968936"/>
                  <a:pt x="10173282" y="2952525"/>
                  <a:pt x="10161734" y="2937321"/>
                </a:cubicBezTo>
                <a:close/>
                <a:moveTo>
                  <a:pt x="10553984" y="2974445"/>
                </a:moveTo>
                <a:lnTo>
                  <a:pt x="10517970" y="2974445"/>
                </a:lnTo>
                <a:lnTo>
                  <a:pt x="10511874" y="2997716"/>
                </a:lnTo>
                <a:lnTo>
                  <a:pt x="10547888" y="2997715"/>
                </a:lnTo>
                <a:close/>
                <a:moveTo>
                  <a:pt x="11331908" y="3156161"/>
                </a:moveTo>
                <a:lnTo>
                  <a:pt x="11296434" y="3156161"/>
                </a:lnTo>
                <a:lnTo>
                  <a:pt x="11265458" y="3280236"/>
                </a:lnTo>
                <a:lnTo>
                  <a:pt x="11300862" y="3280236"/>
                </a:lnTo>
                <a:close/>
                <a:moveTo>
                  <a:pt x="2948539" y="1127926"/>
                </a:moveTo>
                <a:lnTo>
                  <a:pt x="2904179" y="1127926"/>
                </a:lnTo>
                <a:lnTo>
                  <a:pt x="2898632" y="1151773"/>
                </a:lnTo>
                <a:lnTo>
                  <a:pt x="2942994" y="1151773"/>
                </a:lnTo>
                <a:close/>
                <a:moveTo>
                  <a:pt x="6707533" y="2009375"/>
                </a:moveTo>
                <a:lnTo>
                  <a:pt x="6663172" y="2009375"/>
                </a:lnTo>
                <a:lnTo>
                  <a:pt x="6657072" y="2032645"/>
                </a:lnTo>
                <a:lnTo>
                  <a:pt x="6701436" y="2032645"/>
                </a:lnTo>
                <a:close/>
                <a:moveTo>
                  <a:pt x="3057093" y="1127925"/>
                </a:moveTo>
                <a:lnTo>
                  <a:pt x="3021079" y="1127925"/>
                </a:lnTo>
                <a:lnTo>
                  <a:pt x="3015538" y="1151772"/>
                </a:lnTo>
                <a:lnTo>
                  <a:pt x="3051552" y="1151773"/>
                </a:lnTo>
                <a:close/>
                <a:moveTo>
                  <a:pt x="6484250" y="1932359"/>
                </a:moveTo>
                <a:cubicBezTo>
                  <a:pt x="6495558" y="1946211"/>
                  <a:pt x="6507390" y="1961586"/>
                  <a:pt x="6519746" y="1978485"/>
                </a:cubicBezTo>
                <a:cubicBezTo>
                  <a:pt x="6532100" y="1995383"/>
                  <a:pt x="6541864" y="2010483"/>
                  <a:pt x="6549036" y="2023779"/>
                </a:cubicBezTo>
                <a:lnTo>
                  <a:pt x="6483141" y="2068596"/>
                </a:lnTo>
                <a:cubicBezTo>
                  <a:pt x="6477689" y="2054810"/>
                  <a:pt x="6469328" y="2039107"/>
                  <a:pt x="6458056" y="2021486"/>
                </a:cubicBezTo>
                <a:cubicBezTo>
                  <a:pt x="6446783" y="2003866"/>
                  <a:pt x="6435370" y="1987455"/>
                  <a:pt x="6423821" y="1972251"/>
                </a:cubicBezTo>
                <a:close/>
                <a:moveTo>
                  <a:pt x="6816071" y="2009375"/>
                </a:moveTo>
                <a:lnTo>
                  <a:pt x="6780058" y="2009375"/>
                </a:lnTo>
                <a:lnTo>
                  <a:pt x="6773960" y="2032645"/>
                </a:lnTo>
                <a:lnTo>
                  <a:pt x="6809973" y="2032645"/>
                </a:lnTo>
                <a:close/>
                <a:moveTo>
                  <a:pt x="10645404" y="2911836"/>
                </a:moveTo>
                <a:lnTo>
                  <a:pt x="10587228" y="3144521"/>
                </a:lnTo>
                <a:lnTo>
                  <a:pt x="10478642" y="3144521"/>
                </a:lnTo>
                <a:lnTo>
                  <a:pt x="10473116" y="3167233"/>
                </a:lnTo>
                <a:lnTo>
                  <a:pt x="10601634" y="3167233"/>
                </a:lnTo>
                <a:lnTo>
                  <a:pt x="10583350" y="3239814"/>
                </a:lnTo>
                <a:lnTo>
                  <a:pt x="10486390" y="3243142"/>
                </a:lnTo>
                <a:cubicBezTo>
                  <a:pt x="10496754" y="3261843"/>
                  <a:pt x="10509404" y="3279402"/>
                  <a:pt x="10524342" y="3295819"/>
                </a:cubicBezTo>
                <a:cubicBezTo>
                  <a:pt x="10539278" y="3312231"/>
                  <a:pt x="10555810" y="3326609"/>
                  <a:pt x="10573930" y="3338949"/>
                </a:cubicBezTo>
                <a:cubicBezTo>
                  <a:pt x="10564638" y="3345631"/>
                  <a:pt x="10553580" y="3354705"/>
                  <a:pt x="10540754" y="3366167"/>
                </a:cubicBezTo>
                <a:cubicBezTo>
                  <a:pt x="10527930" y="3377628"/>
                  <a:pt x="10517566" y="3387949"/>
                  <a:pt x="10509658" y="3397125"/>
                </a:cubicBezTo>
                <a:cubicBezTo>
                  <a:pt x="10496562" y="3383157"/>
                  <a:pt x="10484404" y="3367459"/>
                  <a:pt x="10473190" y="3350030"/>
                </a:cubicBezTo>
                <a:cubicBezTo>
                  <a:pt x="10461978" y="3332598"/>
                  <a:pt x="10452174" y="3314130"/>
                  <a:pt x="10443786" y="3294624"/>
                </a:cubicBezTo>
                <a:lnTo>
                  <a:pt x="10411066" y="3415963"/>
                </a:lnTo>
                <a:lnTo>
                  <a:pt x="10331866" y="3415962"/>
                </a:lnTo>
                <a:lnTo>
                  <a:pt x="10362306" y="3303487"/>
                </a:lnTo>
                <a:cubicBezTo>
                  <a:pt x="10342556" y="3324128"/>
                  <a:pt x="10322380" y="3342550"/>
                  <a:pt x="10301784" y="3358755"/>
                </a:cubicBezTo>
                <a:cubicBezTo>
                  <a:pt x="10281186" y="3374963"/>
                  <a:pt x="10260734" y="3388121"/>
                  <a:pt x="10240426" y="3398232"/>
                </a:cubicBezTo>
                <a:cubicBezTo>
                  <a:pt x="10235350" y="3387648"/>
                  <a:pt x="10229190" y="3376543"/>
                  <a:pt x="10221952" y="3364919"/>
                </a:cubicBezTo>
                <a:cubicBezTo>
                  <a:pt x="10214714" y="3353297"/>
                  <a:pt x="10207024" y="3343161"/>
                  <a:pt x="10198880" y="3334515"/>
                </a:cubicBezTo>
                <a:cubicBezTo>
                  <a:pt x="10174590" y="3352213"/>
                  <a:pt x="10155600" y="3366128"/>
                  <a:pt x="10141910" y="3376254"/>
                </a:cubicBezTo>
                <a:cubicBezTo>
                  <a:pt x="10128224" y="3386380"/>
                  <a:pt x="10118110" y="3394014"/>
                  <a:pt x="10111570" y="3399155"/>
                </a:cubicBezTo>
                <a:cubicBezTo>
                  <a:pt x="10105030" y="3404296"/>
                  <a:pt x="10100338" y="3408235"/>
                  <a:pt x="10097496" y="3410976"/>
                </a:cubicBezTo>
                <a:cubicBezTo>
                  <a:pt x="10093842" y="3401708"/>
                  <a:pt x="10088418" y="3391848"/>
                  <a:pt x="10081230" y="3381402"/>
                </a:cubicBezTo>
                <a:cubicBezTo>
                  <a:pt x="10074038" y="3370956"/>
                  <a:pt x="10067090" y="3362344"/>
                  <a:pt x="10060384" y="3355570"/>
                </a:cubicBezTo>
                <a:cubicBezTo>
                  <a:pt x="10068626" y="3349474"/>
                  <a:pt x="10078454" y="3339504"/>
                  <a:pt x="10089870" y="3325654"/>
                </a:cubicBezTo>
                <a:cubicBezTo>
                  <a:pt x="10101286" y="3311808"/>
                  <a:pt x="10109722" y="3295753"/>
                  <a:pt x="10115177" y="3277488"/>
                </a:cubicBezTo>
                <a:lnTo>
                  <a:pt x="10151756" y="3130652"/>
                </a:lnTo>
                <a:lnTo>
                  <a:pt x="10092520" y="3130652"/>
                </a:lnTo>
                <a:lnTo>
                  <a:pt x="10110206" y="3058623"/>
                </a:lnTo>
                <a:lnTo>
                  <a:pt x="10246502" y="3058624"/>
                </a:lnTo>
                <a:lnTo>
                  <a:pt x="10196662" y="3253677"/>
                </a:lnTo>
                <a:lnTo>
                  <a:pt x="10237114" y="3227612"/>
                </a:lnTo>
                <a:cubicBezTo>
                  <a:pt x="10237102" y="3229287"/>
                  <a:pt x="10237126" y="3231066"/>
                  <a:pt x="10237181" y="3232949"/>
                </a:cubicBezTo>
                <a:cubicBezTo>
                  <a:pt x="10237240" y="3234833"/>
                  <a:pt x="10237400" y="3236753"/>
                  <a:pt x="10237666" y="3238703"/>
                </a:cubicBezTo>
                <a:lnTo>
                  <a:pt x="10257010" y="3167233"/>
                </a:lnTo>
                <a:lnTo>
                  <a:pt x="10393878" y="3167233"/>
                </a:lnTo>
                <a:lnTo>
                  <a:pt x="10399424" y="3144520"/>
                </a:lnTo>
                <a:lnTo>
                  <a:pt x="10286398" y="3144520"/>
                </a:lnTo>
                <a:lnTo>
                  <a:pt x="10344618" y="2911836"/>
                </a:lnTo>
                <a:close/>
                <a:moveTo>
                  <a:pt x="7593994" y="2191090"/>
                </a:moveTo>
                <a:lnTo>
                  <a:pt x="7558519" y="2191091"/>
                </a:lnTo>
                <a:lnTo>
                  <a:pt x="7527543" y="2315166"/>
                </a:lnTo>
                <a:lnTo>
                  <a:pt x="7562948" y="2315166"/>
                </a:lnTo>
                <a:close/>
                <a:moveTo>
                  <a:pt x="2969611" y="1044302"/>
                </a:moveTo>
                <a:lnTo>
                  <a:pt x="2925250" y="1044302"/>
                </a:lnTo>
                <a:lnTo>
                  <a:pt x="2919149" y="1067572"/>
                </a:lnTo>
                <a:lnTo>
                  <a:pt x="2963513" y="1067572"/>
                </a:lnTo>
                <a:close/>
                <a:moveTo>
                  <a:pt x="10814992" y="2888011"/>
                </a:moveTo>
                <a:lnTo>
                  <a:pt x="10885934" y="2920700"/>
                </a:lnTo>
                <a:cubicBezTo>
                  <a:pt x="10873730" y="2940150"/>
                  <a:pt x="10860728" y="2959705"/>
                  <a:pt x="10846930" y="2979361"/>
                </a:cubicBezTo>
                <a:cubicBezTo>
                  <a:pt x="10833130" y="2999019"/>
                  <a:pt x="10818606" y="3018433"/>
                  <a:pt x="10803354" y="3037608"/>
                </a:cubicBezTo>
                <a:lnTo>
                  <a:pt x="10706914" y="3415962"/>
                </a:lnTo>
                <a:lnTo>
                  <a:pt x="10630514" y="3415962"/>
                </a:lnTo>
                <a:lnTo>
                  <a:pt x="10698050" y="3154460"/>
                </a:lnTo>
                <a:cubicBezTo>
                  <a:pt x="10693038" y="3159484"/>
                  <a:pt x="10688234" y="3163849"/>
                  <a:pt x="10683638" y="3167558"/>
                </a:cubicBezTo>
                <a:cubicBezTo>
                  <a:pt x="10679042" y="3171266"/>
                  <a:pt x="10674794" y="3174107"/>
                  <a:pt x="10670892" y="3176082"/>
                </a:cubicBezTo>
                <a:cubicBezTo>
                  <a:pt x="10668322" y="3164094"/>
                  <a:pt x="10664890" y="3149273"/>
                  <a:pt x="10660596" y="3131621"/>
                </a:cubicBezTo>
                <a:cubicBezTo>
                  <a:pt x="10656302" y="3113967"/>
                  <a:pt x="10651628" y="3098881"/>
                  <a:pt x="10646574" y="3086365"/>
                </a:cubicBezTo>
                <a:cubicBezTo>
                  <a:pt x="10675454" y="3063486"/>
                  <a:pt x="10704900" y="3034445"/>
                  <a:pt x="10734914" y="2999237"/>
                </a:cubicBezTo>
                <a:cubicBezTo>
                  <a:pt x="10764926" y="2964033"/>
                  <a:pt x="10791620" y="2926957"/>
                  <a:pt x="10814992" y="2888011"/>
                </a:cubicBezTo>
                <a:close/>
                <a:moveTo>
                  <a:pt x="2746328" y="967286"/>
                </a:moveTo>
                <a:cubicBezTo>
                  <a:pt x="2757635" y="981138"/>
                  <a:pt x="2769468" y="996514"/>
                  <a:pt x="2781824" y="1013412"/>
                </a:cubicBezTo>
                <a:cubicBezTo>
                  <a:pt x="2794178" y="1030310"/>
                  <a:pt x="2803942" y="1045410"/>
                  <a:pt x="2811114" y="1058707"/>
                </a:cubicBezTo>
                <a:lnTo>
                  <a:pt x="2745218" y="1103524"/>
                </a:lnTo>
                <a:cubicBezTo>
                  <a:pt x="2739767" y="1089738"/>
                  <a:pt x="2731405" y="1074034"/>
                  <a:pt x="2720134" y="1056414"/>
                </a:cubicBezTo>
                <a:cubicBezTo>
                  <a:pt x="2708861" y="1038793"/>
                  <a:pt x="2697447" y="1022382"/>
                  <a:pt x="2685898" y="1007178"/>
                </a:cubicBezTo>
                <a:close/>
                <a:moveTo>
                  <a:pt x="3078149" y="1044303"/>
                </a:moveTo>
                <a:lnTo>
                  <a:pt x="3042133" y="1044302"/>
                </a:lnTo>
                <a:lnTo>
                  <a:pt x="3036038" y="1067572"/>
                </a:lnTo>
                <a:lnTo>
                  <a:pt x="3072052" y="1067572"/>
                </a:lnTo>
                <a:close/>
                <a:moveTo>
                  <a:pt x="6907491" y="1946766"/>
                </a:moveTo>
                <a:lnTo>
                  <a:pt x="6849313" y="2179450"/>
                </a:lnTo>
                <a:lnTo>
                  <a:pt x="6740729" y="2179450"/>
                </a:lnTo>
                <a:lnTo>
                  <a:pt x="6735203" y="2202162"/>
                </a:lnTo>
                <a:lnTo>
                  <a:pt x="6863721" y="2202162"/>
                </a:lnTo>
                <a:lnTo>
                  <a:pt x="6845437" y="2274743"/>
                </a:lnTo>
                <a:lnTo>
                  <a:pt x="6748475" y="2278071"/>
                </a:lnTo>
                <a:cubicBezTo>
                  <a:pt x="6758842" y="2296772"/>
                  <a:pt x="6771490" y="2314332"/>
                  <a:pt x="6786428" y="2330748"/>
                </a:cubicBezTo>
                <a:cubicBezTo>
                  <a:pt x="6801365" y="2347161"/>
                  <a:pt x="6817896" y="2361538"/>
                  <a:pt x="6836018" y="2373878"/>
                </a:cubicBezTo>
                <a:cubicBezTo>
                  <a:pt x="6826725" y="2380560"/>
                  <a:pt x="6815665" y="2389634"/>
                  <a:pt x="6802841" y="2401096"/>
                </a:cubicBezTo>
                <a:cubicBezTo>
                  <a:pt x="6790019" y="2412558"/>
                  <a:pt x="6779652" y="2422878"/>
                  <a:pt x="6771746" y="2432055"/>
                </a:cubicBezTo>
                <a:cubicBezTo>
                  <a:pt x="6758648" y="2418087"/>
                  <a:pt x="6746490" y="2402388"/>
                  <a:pt x="6735274" y="2384959"/>
                </a:cubicBezTo>
                <a:cubicBezTo>
                  <a:pt x="6724064" y="2367528"/>
                  <a:pt x="6714261" y="2349059"/>
                  <a:pt x="6705871" y="2329553"/>
                </a:cubicBezTo>
                <a:lnTo>
                  <a:pt x="6673152" y="2450892"/>
                </a:lnTo>
                <a:lnTo>
                  <a:pt x="6593951" y="2450892"/>
                </a:lnTo>
                <a:lnTo>
                  <a:pt x="6624393" y="2338416"/>
                </a:lnTo>
                <a:cubicBezTo>
                  <a:pt x="6604643" y="2359057"/>
                  <a:pt x="6584468" y="2377479"/>
                  <a:pt x="6563870" y="2393685"/>
                </a:cubicBezTo>
                <a:cubicBezTo>
                  <a:pt x="6543273" y="2409892"/>
                  <a:pt x="6522821" y="2423051"/>
                  <a:pt x="6502515" y="2433162"/>
                </a:cubicBezTo>
                <a:cubicBezTo>
                  <a:pt x="6497436" y="2422578"/>
                  <a:pt x="6491277" y="2411472"/>
                  <a:pt x="6484037" y="2399848"/>
                </a:cubicBezTo>
                <a:cubicBezTo>
                  <a:pt x="6476801" y="2388226"/>
                  <a:pt x="6469110" y="2378090"/>
                  <a:pt x="6460966" y="2369446"/>
                </a:cubicBezTo>
                <a:cubicBezTo>
                  <a:pt x="6436676" y="2387143"/>
                  <a:pt x="6417686" y="2401057"/>
                  <a:pt x="6403998" y="2411184"/>
                </a:cubicBezTo>
                <a:cubicBezTo>
                  <a:pt x="6390310" y="2421310"/>
                  <a:pt x="6380197" y="2428945"/>
                  <a:pt x="6373656" y="2434085"/>
                </a:cubicBezTo>
                <a:cubicBezTo>
                  <a:pt x="6367118" y="2439226"/>
                  <a:pt x="6362427" y="2443165"/>
                  <a:pt x="6359582" y="2445906"/>
                </a:cubicBezTo>
                <a:cubicBezTo>
                  <a:pt x="6355929" y="2436638"/>
                  <a:pt x="6350505" y="2426778"/>
                  <a:pt x="6343317" y="2416332"/>
                </a:cubicBezTo>
                <a:cubicBezTo>
                  <a:pt x="6336126" y="2405886"/>
                  <a:pt x="6329176" y="2397274"/>
                  <a:pt x="6322470" y="2390500"/>
                </a:cubicBezTo>
                <a:cubicBezTo>
                  <a:pt x="6330712" y="2384404"/>
                  <a:pt x="6340540" y="2374433"/>
                  <a:pt x="6351956" y="2360584"/>
                </a:cubicBezTo>
                <a:cubicBezTo>
                  <a:pt x="6363372" y="2346737"/>
                  <a:pt x="6371808" y="2330682"/>
                  <a:pt x="6377266" y="2312417"/>
                </a:cubicBezTo>
                <a:lnTo>
                  <a:pt x="6413843" y="2165581"/>
                </a:lnTo>
                <a:lnTo>
                  <a:pt x="6354606" y="2165582"/>
                </a:lnTo>
                <a:lnTo>
                  <a:pt x="6372293" y="2093553"/>
                </a:lnTo>
                <a:lnTo>
                  <a:pt x="6508590" y="2093553"/>
                </a:lnTo>
                <a:lnTo>
                  <a:pt x="6458748" y="2288607"/>
                </a:lnTo>
                <a:lnTo>
                  <a:pt x="6499201" y="2262542"/>
                </a:lnTo>
                <a:cubicBezTo>
                  <a:pt x="6499188" y="2264217"/>
                  <a:pt x="6499212" y="2265996"/>
                  <a:pt x="6499268" y="2267879"/>
                </a:cubicBezTo>
                <a:cubicBezTo>
                  <a:pt x="6499326" y="2269763"/>
                  <a:pt x="6499486" y="2271682"/>
                  <a:pt x="6499753" y="2273633"/>
                </a:cubicBezTo>
                <a:lnTo>
                  <a:pt x="6519097" y="2202163"/>
                </a:lnTo>
                <a:lnTo>
                  <a:pt x="6655964" y="2202162"/>
                </a:lnTo>
                <a:lnTo>
                  <a:pt x="6661511" y="2179450"/>
                </a:lnTo>
                <a:lnTo>
                  <a:pt x="6548485" y="2179450"/>
                </a:lnTo>
                <a:lnTo>
                  <a:pt x="6606705" y="1946765"/>
                </a:lnTo>
                <a:close/>
                <a:moveTo>
                  <a:pt x="3856072" y="1226018"/>
                </a:moveTo>
                <a:lnTo>
                  <a:pt x="3820599" y="1226018"/>
                </a:lnTo>
                <a:lnTo>
                  <a:pt x="3789621" y="1350093"/>
                </a:lnTo>
                <a:lnTo>
                  <a:pt x="3825026" y="1350094"/>
                </a:lnTo>
                <a:close/>
                <a:moveTo>
                  <a:pt x="11089762" y="2897430"/>
                </a:moveTo>
                <a:lnTo>
                  <a:pt x="11065384" y="2994390"/>
                </a:lnTo>
                <a:lnTo>
                  <a:pt x="11175642" y="2994390"/>
                </a:lnTo>
                <a:lnTo>
                  <a:pt x="11156250" y="3073067"/>
                </a:lnTo>
                <a:lnTo>
                  <a:pt x="11045992" y="3073067"/>
                </a:lnTo>
                <a:lnTo>
                  <a:pt x="11025492" y="3153907"/>
                </a:lnTo>
                <a:lnTo>
                  <a:pt x="11163454" y="3153908"/>
                </a:lnTo>
                <a:lnTo>
                  <a:pt x="11144060" y="3232625"/>
                </a:lnTo>
                <a:lnTo>
                  <a:pt x="11006100" y="3232625"/>
                </a:lnTo>
                <a:lnTo>
                  <a:pt x="10960112" y="3415962"/>
                </a:lnTo>
                <a:lnTo>
                  <a:pt x="10878728" y="3415962"/>
                </a:lnTo>
                <a:lnTo>
                  <a:pt x="10924650" y="3232625"/>
                </a:lnTo>
                <a:lnTo>
                  <a:pt x="10779522" y="3232625"/>
                </a:lnTo>
                <a:lnTo>
                  <a:pt x="10798920" y="3153907"/>
                </a:lnTo>
                <a:lnTo>
                  <a:pt x="10944042" y="3153907"/>
                </a:lnTo>
                <a:lnTo>
                  <a:pt x="10964546" y="3073067"/>
                </a:lnTo>
                <a:lnTo>
                  <a:pt x="10908062" y="3077499"/>
                </a:lnTo>
                <a:cubicBezTo>
                  <a:pt x="10899942" y="3090001"/>
                  <a:pt x="10892124" y="3101531"/>
                  <a:pt x="10884614" y="3112089"/>
                </a:cubicBezTo>
                <a:cubicBezTo>
                  <a:pt x="10877098" y="3122646"/>
                  <a:pt x="10870518" y="3131966"/>
                  <a:pt x="10864872" y="3140049"/>
                </a:cubicBezTo>
                <a:cubicBezTo>
                  <a:pt x="10857378" y="3131861"/>
                  <a:pt x="10847564" y="3123717"/>
                  <a:pt x="10835430" y="3115617"/>
                </a:cubicBezTo>
                <a:cubicBezTo>
                  <a:pt x="10823294" y="3107517"/>
                  <a:pt x="10812232" y="3100353"/>
                  <a:pt x="10802242" y="3094121"/>
                </a:cubicBezTo>
                <a:cubicBezTo>
                  <a:pt x="10820430" y="3073413"/>
                  <a:pt x="10839066" y="3047235"/>
                  <a:pt x="10858150" y="3015583"/>
                </a:cubicBezTo>
                <a:cubicBezTo>
                  <a:pt x="10877230" y="2983932"/>
                  <a:pt x="10894050" y="2951381"/>
                  <a:pt x="10908614" y="2917929"/>
                </a:cubicBezTo>
                <a:lnTo>
                  <a:pt x="10981718" y="2942862"/>
                </a:lnTo>
                <a:cubicBezTo>
                  <a:pt x="10977310" y="2952016"/>
                  <a:pt x="10972830" y="2961275"/>
                  <a:pt x="10968286" y="2970635"/>
                </a:cubicBezTo>
                <a:cubicBezTo>
                  <a:pt x="10963734" y="2979996"/>
                  <a:pt x="10958982" y="2989393"/>
                  <a:pt x="10954018" y="2998823"/>
                </a:cubicBezTo>
                <a:lnTo>
                  <a:pt x="10983938" y="2994390"/>
                </a:lnTo>
                <a:lnTo>
                  <a:pt x="11008314" y="2897429"/>
                </a:lnTo>
                <a:close/>
                <a:moveTo>
                  <a:pt x="12021762" y="3108475"/>
                </a:moveTo>
                <a:lnTo>
                  <a:pt x="12010122" y="3155034"/>
                </a:lnTo>
                <a:lnTo>
                  <a:pt x="12155224" y="3155034"/>
                </a:lnTo>
                <a:lnTo>
                  <a:pt x="12115398" y="3312923"/>
                </a:lnTo>
                <a:cubicBezTo>
                  <a:pt x="12112950" y="3322414"/>
                  <a:pt x="12111610" y="3327957"/>
                  <a:pt x="12111378" y="3329552"/>
                </a:cubicBezTo>
                <a:cubicBezTo>
                  <a:pt x="12111146" y="3331144"/>
                  <a:pt x="12113410" y="3331699"/>
                  <a:pt x="12118170" y="3331214"/>
                </a:cubicBezTo>
                <a:lnTo>
                  <a:pt x="12138662" y="3331214"/>
                </a:lnTo>
                <a:cubicBezTo>
                  <a:pt x="12143816" y="3331929"/>
                  <a:pt x="12149166" y="3326757"/>
                  <a:pt x="12154718" y="3315703"/>
                </a:cubicBezTo>
                <a:cubicBezTo>
                  <a:pt x="12160270" y="3304648"/>
                  <a:pt x="12166718" y="3283423"/>
                  <a:pt x="12174062" y="3252029"/>
                </a:cubicBezTo>
                <a:cubicBezTo>
                  <a:pt x="12180573" y="3261079"/>
                  <a:pt x="12190130" y="3268958"/>
                  <a:pt x="12202734" y="3275665"/>
                </a:cubicBezTo>
                <a:cubicBezTo>
                  <a:pt x="12215340" y="3282372"/>
                  <a:pt x="12226838" y="3288324"/>
                  <a:pt x="12237226" y="3293521"/>
                </a:cubicBezTo>
                <a:cubicBezTo>
                  <a:pt x="12228402" y="3323900"/>
                  <a:pt x="12219514" y="3347400"/>
                  <a:pt x="12210570" y="3364022"/>
                </a:cubicBezTo>
                <a:cubicBezTo>
                  <a:pt x="12201624" y="3380644"/>
                  <a:pt x="12191264" y="3392154"/>
                  <a:pt x="12179490" y="3398553"/>
                </a:cubicBezTo>
                <a:cubicBezTo>
                  <a:pt x="12167716" y="3404951"/>
                  <a:pt x="12153174" y="3408005"/>
                  <a:pt x="12135866" y="3407709"/>
                </a:cubicBezTo>
                <a:lnTo>
                  <a:pt x="12091548" y="3407710"/>
                </a:lnTo>
                <a:cubicBezTo>
                  <a:pt x="12061816" y="3408148"/>
                  <a:pt x="12042474" y="3400479"/>
                  <a:pt x="12033518" y="3384706"/>
                </a:cubicBezTo>
                <a:cubicBezTo>
                  <a:pt x="12024566" y="3368930"/>
                  <a:pt x="12024886" y="3342417"/>
                  <a:pt x="12034478" y="3305162"/>
                </a:cubicBezTo>
                <a:lnTo>
                  <a:pt x="12053278" y="3229305"/>
                </a:lnTo>
                <a:lnTo>
                  <a:pt x="11988502" y="3233737"/>
                </a:lnTo>
                <a:cubicBezTo>
                  <a:pt x="11979682" y="3258132"/>
                  <a:pt x="11966214" y="3281700"/>
                  <a:pt x="11948098" y="3304447"/>
                </a:cubicBezTo>
                <a:cubicBezTo>
                  <a:pt x="11929982" y="3327193"/>
                  <a:pt x="11904694" y="3347819"/>
                  <a:pt x="11872236" y="3366324"/>
                </a:cubicBezTo>
                <a:cubicBezTo>
                  <a:pt x="11839778" y="3384830"/>
                  <a:pt x="11797624" y="3399917"/>
                  <a:pt x="11745773" y="3411590"/>
                </a:cubicBezTo>
                <a:cubicBezTo>
                  <a:pt x="11740414" y="3400445"/>
                  <a:pt x="11733846" y="3388644"/>
                  <a:pt x="11726068" y="3376184"/>
                </a:cubicBezTo>
                <a:cubicBezTo>
                  <a:pt x="11718290" y="3363721"/>
                  <a:pt x="11709922" y="3352613"/>
                  <a:pt x="11700962" y="3342856"/>
                </a:cubicBezTo>
                <a:cubicBezTo>
                  <a:pt x="11761458" y="3329067"/>
                  <a:pt x="11807486" y="3311613"/>
                  <a:pt x="11839042" y="3290496"/>
                </a:cubicBezTo>
                <a:cubicBezTo>
                  <a:pt x="11870598" y="3269378"/>
                  <a:pt x="11891961" y="3247501"/>
                  <a:pt x="11903134" y="3224869"/>
                </a:cubicBezTo>
                <a:lnTo>
                  <a:pt x="11781806" y="3229304"/>
                </a:lnTo>
                <a:lnTo>
                  <a:pt x="11800654" y="3155034"/>
                </a:lnTo>
                <a:lnTo>
                  <a:pt x="11926962" y="3155034"/>
                </a:lnTo>
                <a:lnTo>
                  <a:pt x="11938604" y="3108474"/>
                </a:lnTo>
                <a:close/>
                <a:moveTo>
                  <a:pt x="7077079" y="1922940"/>
                </a:moveTo>
                <a:lnTo>
                  <a:pt x="7148020" y="1955629"/>
                </a:lnTo>
                <a:cubicBezTo>
                  <a:pt x="7135815" y="1975079"/>
                  <a:pt x="7122813" y="1994634"/>
                  <a:pt x="7109015" y="2014290"/>
                </a:cubicBezTo>
                <a:cubicBezTo>
                  <a:pt x="7095218" y="2033949"/>
                  <a:pt x="7080692" y="2053363"/>
                  <a:pt x="7065439" y="2072537"/>
                </a:cubicBezTo>
                <a:lnTo>
                  <a:pt x="6969002" y="2450892"/>
                </a:lnTo>
                <a:lnTo>
                  <a:pt x="6892601" y="2450891"/>
                </a:lnTo>
                <a:lnTo>
                  <a:pt x="6960137" y="2189390"/>
                </a:lnTo>
                <a:cubicBezTo>
                  <a:pt x="6955124" y="2194413"/>
                  <a:pt x="6950322" y="2198779"/>
                  <a:pt x="6945724" y="2202487"/>
                </a:cubicBezTo>
                <a:cubicBezTo>
                  <a:pt x="6941130" y="2206195"/>
                  <a:pt x="6936881" y="2209036"/>
                  <a:pt x="6932978" y="2211011"/>
                </a:cubicBezTo>
                <a:cubicBezTo>
                  <a:pt x="6930408" y="2199024"/>
                  <a:pt x="6926977" y="2184203"/>
                  <a:pt x="6922683" y="2166551"/>
                </a:cubicBezTo>
                <a:cubicBezTo>
                  <a:pt x="6918388" y="2148896"/>
                  <a:pt x="6913715" y="2133811"/>
                  <a:pt x="6908663" y="2121295"/>
                </a:cubicBezTo>
                <a:cubicBezTo>
                  <a:pt x="6937540" y="2098415"/>
                  <a:pt x="6966985" y="2069374"/>
                  <a:pt x="6997000" y="2034167"/>
                </a:cubicBezTo>
                <a:cubicBezTo>
                  <a:pt x="7027014" y="1998963"/>
                  <a:pt x="7053706" y="1961887"/>
                  <a:pt x="7077079" y="1922940"/>
                </a:cubicBezTo>
                <a:close/>
                <a:moveTo>
                  <a:pt x="11626650" y="2991067"/>
                </a:moveTo>
                <a:lnTo>
                  <a:pt x="11580106" y="2991067"/>
                </a:lnTo>
                <a:lnTo>
                  <a:pt x="11549662" y="3114587"/>
                </a:lnTo>
                <a:lnTo>
                  <a:pt x="11596176" y="3114587"/>
                </a:lnTo>
                <a:close/>
                <a:moveTo>
                  <a:pt x="3169568" y="981693"/>
                </a:moveTo>
                <a:lnTo>
                  <a:pt x="3111391" y="1214377"/>
                </a:lnTo>
                <a:lnTo>
                  <a:pt x="3002806" y="1214378"/>
                </a:lnTo>
                <a:lnTo>
                  <a:pt x="2997281" y="1237090"/>
                </a:lnTo>
                <a:lnTo>
                  <a:pt x="3125798" y="1237090"/>
                </a:lnTo>
                <a:lnTo>
                  <a:pt x="3107514" y="1309670"/>
                </a:lnTo>
                <a:lnTo>
                  <a:pt x="3010552" y="1312998"/>
                </a:lnTo>
                <a:cubicBezTo>
                  <a:pt x="3020919" y="1331700"/>
                  <a:pt x="3033568" y="1349260"/>
                  <a:pt x="3048505" y="1365675"/>
                </a:cubicBezTo>
                <a:cubicBezTo>
                  <a:pt x="3063443" y="1382089"/>
                  <a:pt x="3079972" y="1396466"/>
                  <a:pt x="3098095" y="1408805"/>
                </a:cubicBezTo>
                <a:cubicBezTo>
                  <a:pt x="3088802" y="1415487"/>
                  <a:pt x="3077742" y="1424562"/>
                  <a:pt x="3064919" y="1436024"/>
                </a:cubicBezTo>
                <a:cubicBezTo>
                  <a:pt x="3052095" y="1447486"/>
                  <a:pt x="3041728" y="1457806"/>
                  <a:pt x="3033822" y="1466982"/>
                </a:cubicBezTo>
                <a:cubicBezTo>
                  <a:pt x="3020725" y="1453014"/>
                  <a:pt x="3008568" y="1437316"/>
                  <a:pt x="2997353" y="1419887"/>
                </a:cubicBezTo>
                <a:cubicBezTo>
                  <a:pt x="2986140" y="1402455"/>
                  <a:pt x="2976337" y="1383986"/>
                  <a:pt x="2967948" y="1364481"/>
                </a:cubicBezTo>
                <a:lnTo>
                  <a:pt x="2935230" y="1485819"/>
                </a:lnTo>
                <a:lnTo>
                  <a:pt x="2856028" y="1485820"/>
                </a:lnTo>
                <a:lnTo>
                  <a:pt x="2886470" y="1373344"/>
                </a:lnTo>
                <a:cubicBezTo>
                  <a:pt x="2866719" y="1393984"/>
                  <a:pt x="2846544" y="1412407"/>
                  <a:pt x="2825947" y="1428612"/>
                </a:cubicBezTo>
                <a:cubicBezTo>
                  <a:pt x="2805351" y="1444819"/>
                  <a:pt x="2784897" y="1457978"/>
                  <a:pt x="2764591" y="1468090"/>
                </a:cubicBezTo>
                <a:cubicBezTo>
                  <a:pt x="2759514" y="1457506"/>
                  <a:pt x="2753355" y="1446400"/>
                  <a:pt x="2746115" y="1434776"/>
                </a:cubicBezTo>
                <a:cubicBezTo>
                  <a:pt x="2738878" y="1423154"/>
                  <a:pt x="2731187" y="1413018"/>
                  <a:pt x="2723045" y="1404372"/>
                </a:cubicBezTo>
                <a:cubicBezTo>
                  <a:pt x="2698753" y="1422070"/>
                  <a:pt x="2679763" y="1435985"/>
                  <a:pt x="2666074" y="1446111"/>
                </a:cubicBezTo>
                <a:cubicBezTo>
                  <a:pt x="2652388" y="1456237"/>
                  <a:pt x="2642273" y="1463873"/>
                  <a:pt x="2635734" y="1469013"/>
                </a:cubicBezTo>
                <a:cubicBezTo>
                  <a:pt x="2629196" y="1474154"/>
                  <a:pt x="2624502" y="1478093"/>
                  <a:pt x="2621659" y="1480834"/>
                </a:cubicBezTo>
                <a:cubicBezTo>
                  <a:pt x="2618005" y="1471565"/>
                  <a:pt x="2612582" y="1461706"/>
                  <a:pt x="2605395" y="1451259"/>
                </a:cubicBezTo>
                <a:cubicBezTo>
                  <a:pt x="2598204" y="1440813"/>
                  <a:pt x="2591254" y="1432202"/>
                  <a:pt x="2584547" y="1425428"/>
                </a:cubicBezTo>
                <a:cubicBezTo>
                  <a:pt x="2592788" y="1419331"/>
                  <a:pt x="2602616" y="1409361"/>
                  <a:pt x="2614032" y="1395511"/>
                </a:cubicBezTo>
                <a:cubicBezTo>
                  <a:pt x="2625447" y="1381665"/>
                  <a:pt x="2633886" y="1365610"/>
                  <a:pt x="2639343" y="1347345"/>
                </a:cubicBezTo>
                <a:lnTo>
                  <a:pt x="2675920" y="1200509"/>
                </a:lnTo>
                <a:lnTo>
                  <a:pt x="2616683" y="1200509"/>
                </a:lnTo>
                <a:lnTo>
                  <a:pt x="2634370" y="1128480"/>
                </a:lnTo>
                <a:lnTo>
                  <a:pt x="2770667" y="1128480"/>
                </a:lnTo>
                <a:lnTo>
                  <a:pt x="2720826" y="1323534"/>
                </a:lnTo>
                <a:lnTo>
                  <a:pt x="2761278" y="1297469"/>
                </a:lnTo>
                <a:cubicBezTo>
                  <a:pt x="2761265" y="1299144"/>
                  <a:pt x="2761290" y="1300923"/>
                  <a:pt x="2761346" y="1302807"/>
                </a:cubicBezTo>
                <a:cubicBezTo>
                  <a:pt x="2761403" y="1304690"/>
                  <a:pt x="2761564" y="1306610"/>
                  <a:pt x="2761831" y="1308560"/>
                </a:cubicBezTo>
                <a:lnTo>
                  <a:pt x="2781174" y="1237090"/>
                </a:lnTo>
                <a:lnTo>
                  <a:pt x="2918041" y="1237089"/>
                </a:lnTo>
                <a:lnTo>
                  <a:pt x="2923587" y="1214377"/>
                </a:lnTo>
                <a:lnTo>
                  <a:pt x="2810562" y="1214377"/>
                </a:lnTo>
                <a:lnTo>
                  <a:pt x="2868782" y="981693"/>
                </a:lnTo>
                <a:close/>
                <a:moveTo>
                  <a:pt x="11465436" y="2914051"/>
                </a:moveTo>
                <a:lnTo>
                  <a:pt x="11447138" y="2986634"/>
                </a:lnTo>
                <a:lnTo>
                  <a:pt x="11369054" y="2991067"/>
                </a:lnTo>
                <a:cubicBezTo>
                  <a:pt x="11361278" y="3007723"/>
                  <a:pt x="11353126" y="3024379"/>
                  <a:pt x="11344590" y="3041035"/>
                </a:cubicBezTo>
                <a:cubicBezTo>
                  <a:pt x="11336054" y="3057691"/>
                  <a:pt x="11327206" y="3074077"/>
                  <a:pt x="11318046" y="3090198"/>
                </a:cubicBezTo>
                <a:lnTo>
                  <a:pt x="11417822" y="3085762"/>
                </a:lnTo>
                <a:lnTo>
                  <a:pt x="11351868" y="3350638"/>
                </a:lnTo>
                <a:lnTo>
                  <a:pt x="11248268" y="3350638"/>
                </a:lnTo>
                <a:lnTo>
                  <a:pt x="11238286" y="3389960"/>
                </a:lnTo>
                <a:lnTo>
                  <a:pt x="11172386" y="3389961"/>
                </a:lnTo>
                <a:lnTo>
                  <a:pt x="11213332" y="3234248"/>
                </a:lnTo>
                <a:cubicBezTo>
                  <a:pt x="11209244" y="3238420"/>
                  <a:pt x="11205502" y="3241971"/>
                  <a:pt x="11202106" y="3244901"/>
                </a:cubicBezTo>
                <a:cubicBezTo>
                  <a:pt x="11198714" y="3247834"/>
                  <a:pt x="11195250" y="3250003"/>
                  <a:pt x="11191722" y="3251411"/>
                </a:cubicBezTo>
                <a:cubicBezTo>
                  <a:pt x="11191770" y="3243326"/>
                  <a:pt x="11191798" y="3232993"/>
                  <a:pt x="11191802" y="3220411"/>
                </a:cubicBezTo>
                <a:cubicBezTo>
                  <a:pt x="11191810" y="3207830"/>
                  <a:pt x="11191512" y="3195033"/>
                  <a:pt x="11190906" y="3182015"/>
                </a:cubicBezTo>
                <a:cubicBezTo>
                  <a:pt x="11190300" y="3168997"/>
                  <a:pt x="11189102" y="3157795"/>
                  <a:pt x="11187310" y="3148400"/>
                </a:cubicBezTo>
                <a:cubicBezTo>
                  <a:pt x="11207614" y="3128861"/>
                  <a:pt x="11226846" y="3104611"/>
                  <a:pt x="11245006" y="3075660"/>
                </a:cubicBezTo>
                <a:cubicBezTo>
                  <a:pt x="11263166" y="3046706"/>
                  <a:pt x="11279758" y="3015552"/>
                  <a:pt x="11294780" y="2982201"/>
                </a:cubicBezTo>
                <a:lnTo>
                  <a:pt x="11241060" y="2986634"/>
                </a:lnTo>
                <a:lnTo>
                  <a:pt x="11259358" y="2914051"/>
                </a:lnTo>
                <a:close/>
                <a:moveTo>
                  <a:pt x="7351847" y="1932358"/>
                </a:moveTo>
                <a:lnTo>
                  <a:pt x="7327469" y="2029320"/>
                </a:lnTo>
                <a:lnTo>
                  <a:pt x="7437727" y="2029320"/>
                </a:lnTo>
                <a:lnTo>
                  <a:pt x="7418336" y="2107996"/>
                </a:lnTo>
                <a:lnTo>
                  <a:pt x="7308079" y="2107996"/>
                </a:lnTo>
                <a:lnTo>
                  <a:pt x="7287578" y="2188837"/>
                </a:lnTo>
                <a:lnTo>
                  <a:pt x="7425538" y="2188836"/>
                </a:lnTo>
                <a:lnTo>
                  <a:pt x="7406146" y="2267554"/>
                </a:lnTo>
                <a:lnTo>
                  <a:pt x="7268185" y="2267554"/>
                </a:lnTo>
                <a:lnTo>
                  <a:pt x="7222199" y="2450891"/>
                </a:lnTo>
                <a:lnTo>
                  <a:pt x="7140814" y="2450892"/>
                </a:lnTo>
                <a:lnTo>
                  <a:pt x="7186738" y="2267554"/>
                </a:lnTo>
                <a:lnTo>
                  <a:pt x="7041607" y="2267554"/>
                </a:lnTo>
                <a:lnTo>
                  <a:pt x="7061006" y="2188836"/>
                </a:lnTo>
                <a:lnTo>
                  <a:pt x="7206127" y="2188836"/>
                </a:lnTo>
                <a:lnTo>
                  <a:pt x="7226631" y="2107996"/>
                </a:lnTo>
                <a:lnTo>
                  <a:pt x="7170149" y="2112429"/>
                </a:lnTo>
                <a:cubicBezTo>
                  <a:pt x="7162031" y="2124930"/>
                  <a:pt x="7154212" y="2136460"/>
                  <a:pt x="7146699" y="2147018"/>
                </a:cubicBezTo>
                <a:cubicBezTo>
                  <a:pt x="7139185" y="2157576"/>
                  <a:pt x="7132606" y="2166895"/>
                  <a:pt x="7126959" y="2174978"/>
                </a:cubicBezTo>
                <a:cubicBezTo>
                  <a:pt x="7119464" y="2166790"/>
                  <a:pt x="7109651" y="2158647"/>
                  <a:pt x="7097515" y="2150547"/>
                </a:cubicBezTo>
                <a:cubicBezTo>
                  <a:pt x="7085379" y="2142446"/>
                  <a:pt x="7074319" y="2135282"/>
                  <a:pt x="7064329" y="2129051"/>
                </a:cubicBezTo>
                <a:cubicBezTo>
                  <a:pt x="7082517" y="2108343"/>
                  <a:pt x="7101150" y="2082164"/>
                  <a:pt x="7120235" y="2050513"/>
                </a:cubicBezTo>
                <a:cubicBezTo>
                  <a:pt x="7139317" y="2018861"/>
                  <a:pt x="7156137" y="1986311"/>
                  <a:pt x="7170702" y="1952858"/>
                </a:cubicBezTo>
                <a:lnTo>
                  <a:pt x="7243805" y="1977791"/>
                </a:lnTo>
                <a:cubicBezTo>
                  <a:pt x="7239396" y="1986945"/>
                  <a:pt x="7234917" y="1996204"/>
                  <a:pt x="7230370" y="2005565"/>
                </a:cubicBezTo>
                <a:cubicBezTo>
                  <a:pt x="7225821" y="2014925"/>
                  <a:pt x="7221066" y="2024322"/>
                  <a:pt x="7216104" y="2033752"/>
                </a:cubicBezTo>
                <a:lnTo>
                  <a:pt x="7246022" y="2029319"/>
                </a:lnTo>
                <a:lnTo>
                  <a:pt x="7270400" y="1932359"/>
                </a:lnTo>
                <a:close/>
                <a:moveTo>
                  <a:pt x="8283841" y="2143403"/>
                </a:moveTo>
                <a:lnTo>
                  <a:pt x="8272202" y="2189962"/>
                </a:lnTo>
                <a:lnTo>
                  <a:pt x="8417303" y="2189962"/>
                </a:lnTo>
                <a:lnTo>
                  <a:pt x="8377476" y="2347850"/>
                </a:lnTo>
                <a:cubicBezTo>
                  <a:pt x="8375029" y="2357341"/>
                  <a:pt x="8373688" y="2362885"/>
                  <a:pt x="8373455" y="2364479"/>
                </a:cubicBezTo>
                <a:cubicBezTo>
                  <a:pt x="8373225" y="2366072"/>
                  <a:pt x="8375489" y="2366627"/>
                  <a:pt x="8380249" y="2366142"/>
                </a:cubicBezTo>
                <a:lnTo>
                  <a:pt x="8400741" y="2366142"/>
                </a:lnTo>
                <a:cubicBezTo>
                  <a:pt x="8405894" y="2366858"/>
                  <a:pt x="8411246" y="2361685"/>
                  <a:pt x="8416796" y="2350631"/>
                </a:cubicBezTo>
                <a:cubicBezTo>
                  <a:pt x="8422349" y="2339576"/>
                  <a:pt x="8428796" y="2318351"/>
                  <a:pt x="8436140" y="2286956"/>
                </a:cubicBezTo>
                <a:cubicBezTo>
                  <a:pt x="8442652" y="2296007"/>
                  <a:pt x="8452209" y="2303886"/>
                  <a:pt x="8464812" y="2310593"/>
                </a:cubicBezTo>
                <a:cubicBezTo>
                  <a:pt x="8477418" y="2317300"/>
                  <a:pt x="8488916" y="2323252"/>
                  <a:pt x="8499304" y="2328449"/>
                </a:cubicBezTo>
                <a:cubicBezTo>
                  <a:pt x="8490480" y="2358827"/>
                  <a:pt x="8481595" y="2382328"/>
                  <a:pt x="8472648" y="2398949"/>
                </a:cubicBezTo>
                <a:cubicBezTo>
                  <a:pt x="8463702" y="2415572"/>
                  <a:pt x="8453343" y="2427082"/>
                  <a:pt x="8441569" y="2433480"/>
                </a:cubicBezTo>
                <a:cubicBezTo>
                  <a:pt x="8429795" y="2439879"/>
                  <a:pt x="8415252" y="2442933"/>
                  <a:pt x="8397945" y="2442637"/>
                </a:cubicBezTo>
                <a:lnTo>
                  <a:pt x="8353627" y="2442637"/>
                </a:lnTo>
                <a:cubicBezTo>
                  <a:pt x="8323895" y="2443076"/>
                  <a:pt x="8304554" y="2435407"/>
                  <a:pt x="8295598" y="2419634"/>
                </a:cubicBezTo>
                <a:cubicBezTo>
                  <a:pt x="8286645" y="2403858"/>
                  <a:pt x="8286965" y="2377344"/>
                  <a:pt x="8296556" y="2340089"/>
                </a:cubicBezTo>
                <a:lnTo>
                  <a:pt x="8315356" y="2264232"/>
                </a:lnTo>
                <a:lnTo>
                  <a:pt x="8250580" y="2268665"/>
                </a:lnTo>
                <a:cubicBezTo>
                  <a:pt x="8241760" y="2293060"/>
                  <a:pt x="8228292" y="2316628"/>
                  <a:pt x="8210176" y="2339374"/>
                </a:cubicBezTo>
                <a:cubicBezTo>
                  <a:pt x="8192062" y="2362121"/>
                  <a:pt x="8166773" y="2382747"/>
                  <a:pt x="8134314" y="2401252"/>
                </a:cubicBezTo>
                <a:cubicBezTo>
                  <a:pt x="8101856" y="2419757"/>
                  <a:pt x="8059702" y="2434845"/>
                  <a:pt x="8007852" y="2446517"/>
                </a:cubicBezTo>
                <a:cubicBezTo>
                  <a:pt x="8002493" y="2435373"/>
                  <a:pt x="7995924" y="2423572"/>
                  <a:pt x="7988147" y="2411112"/>
                </a:cubicBezTo>
                <a:cubicBezTo>
                  <a:pt x="7980369" y="2398649"/>
                  <a:pt x="7972000" y="2387541"/>
                  <a:pt x="7963042" y="2377783"/>
                </a:cubicBezTo>
                <a:cubicBezTo>
                  <a:pt x="8023538" y="2363994"/>
                  <a:pt x="8069564" y="2346542"/>
                  <a:pt x="8101119" y="2325424"/>
                </a:cubicBezTo>
                <a:cubicBezTo>
                  <a:pt x="8132675" y="2304306"/>
                  <a:pt x="8154041" y="2282430"/>
                  <a:pt x="8165214" y="2259796"/>
                </a:cubicBezTo>
                <a:lnTo>
                  <a:pt x="8043885" y="2264232"/>
                </a:lnTo>
                <a:lnTo>
                  <a:pt x="8062734" y="2189962"/>
                </a:lnTo>
                <a:lnTo>
                  <a:pt x="8189042" y="2189962"/>
                </a:lnTo>
                <a:lnTo>
                  <a:pt x="8200683" y="2143402"/>
                </a:lnTo>
                <a:close/>
                <a:moveTo>
                  <a:pt x="3339156" y="957868"/>
                </a:moveTo>
                <a:lnTo>
                  <a:pt x="3410098" y="990556"/>
                </a:lnTo>
                <a:cubicBezTo>
                  <a:pt x="3397892" y="1010006"/>
                  <a:pt x="3384891" y="1029561"/>
                  <a:pt x="3371094" y="1049217"/>
                </a:cubicBezTo>
                <a:cubicBezTo>
                  <a:pt x="3357294" y="1068877"/>
                  <a:pt x="3342769" y="1088291"/>
                  <a:pt x="3327517" y="1107464"/>
                </a:cubicBezTo>
                <a:lnTo>
                  <a:pt x="3231079" y="1485819"/>
                </a:lnTo>
                <a:lnTo>
                  <a:pt x="3154676" y="1485819"/>
                </a:lnTo>
                <a:lnTo>
                  <a:pt x="3222214" y="1224317"/>
                </a:lnTo>
                <a:cubicBezTo>
                  <a:pt x="3217201" y="1229341"/>
                  <a:pt x="3212398" y="1233707"/>
                  <a:pt x="3207802" y="1237415"/>
                </a:cubicBezTo>
                <a:cubicBezTo>
                  <a:pt x="3203208" y="1241123"/>
                  <a:pt x="3198957" y="1243964"/>
                  <a:pt x="3195056" y="1245939"/>
                </a:cubicBezTo>
                <a:cubicBezTo>
                  <a:pt x="3192486" y="1233951"/>
                  <a:pt x="3189055" y="1219130"/>
                  <a:pt x="3184761" y="1201478"/>
                </a:cubicBezTo>
                <a:cubicBezTo>
                  <a:pt x="3180465" y="1183824"/>
                  <a:pt x="3175792" y="1168738"/>
                  <a:pt x="3170739" y="1156223"/>
                </a:cubicBezTo>
                <a:cubicBezTo>
                  <a:pt x="3199618" y="1133342"/>
                  <a:pt x="3229063" y="1104301"/>
                  <a:pt x="3259078" y="1069094"/>
                </a:cubicBezTo>
                <a:cubicBezTo>
                  <a:pt x="3289091" y="1033890"/>
                  <a:pt x="3315783" y="996814"/>
                  <a:pt x="3339156" y="957868"/>
                </a:cubicBezTo>
                <a:close/>
                <a:moveTo>
                  <a:pt x="7888729" y="2025995"/>
                </a:moveTo>
                <a:lnTo>
                  <a:pt x="7842186" y="2025995"/>
                </a:lnTo>
                <a:lnTo>
                  <a:pt x="7811742" y="2149515"/>
                </a:lnTo>
                <a:lnTo>
                  <a:pt x="7858255" y="2149515"/>
                </a:lnTo>
                <a:close/>
                <a:moveTo>
                  <a:pt x="12110388" y="3014890"/>
                </a:moveTo>
                <a:cubicBezTo>
                  <a:pt x="12125842" y="3022435"/>
                  <a:pt x="12142398" y="3031226"/>
                  <a:pt x="12160060" y="3041265"/>
                </a:cubicBezTo>
                <a:cubicBezTo>
                  <a:pt x="12177722" y="3051304"/>
                  <a:pt x="12194644" y="3061651"/>
                  <a:pt x="12210826" y="3072305"/>
                </a:cubicBezTo>
                <a:cubicBezTo>
                  <a:pt x="12227010" y="3082960"/>
                  <a:pt x="12240610" y="3092984"/>
                  <a:pt x="12251630" y="3102379"/>
                </a:cubicBezTo>
                <a:lnTo>
                  <a:pt x="12185698" y="3145056"/>
                </a:lnTo>
                <a:cubicBezTo>
                  <a:pt x="12176924" y="3135846"/>
                  <a:pt x="12165138" y="3125816"/>
                  <a:pt x="12150342" y="3114963"/>
                </a:cubicBezTo>
                <a:cubicBezTo>
                  <a:pt x="12135548" y="3104112"/>
                  <a:pt x="12119486" y="3093384"/>
                  <a:pt x="12102162" y="3082783"/>
                </a:cubicBezTo>
                <a:cubicBezTo>
                  <a:pt x="12084834" y="3072182"/>
                  <a:pt x="12067986" y="3062649"/>
                  <a:pt x="12051618" y="3054188"/>
                </a:cubicBezTo>
                <a:close/>
                <a:moveTo>
                  <a:pt x="12483814" y="3101325"/>
                </a:moveTo>
                <a:lnTo>
                  <a:pt x="12422342" y="3101325"/>
                </a:lnTo>
                <a:lnTo>
                  <a:pt x="12408496" y="3156675"/>
                </a:lnTo>
                <a:lnTo>
                  <a:pt x="12469950" y="3156675"/>
                </a:lnTo>
                <a:close/>
                <a:moveTo>
                  <a:pt x="11766274" y="2916269"/>
                </a:moveTo>
                <a:lnTo>
                  <a:pt x="11747434" y="2991067"/>
                </a:lnTo>
                <a:lnTo>
                  <a:pt x="11703108" y="2991067"/>
                </a:lnTo>
                <a:lnTo>
                  <a:pt x="11672634" y="3114587"/>
                </a:lnTo>
                <a:lnTo>
                  <a:pt x="11728042" y="3114587"/>
                </a:lnTo>
                <a:lnTo>
                  <a:pt x="11709204" y="3190515"/>
                </a:lnTo>
                <a:lnTo>
                  <a:pt x="11653798" y="3190515"/>
                </a:lnTo>
                <a:lnTo>
                  <a:pt x="11597284" y="3416517"/>
                </a:lnTo>
                <a:lnTo>
                  <a:pt x="11520882" y="3416517"/>
                </a:lnTo>
                <a:lnTo>
                  <a:pt x="11577336" y="3190515"/>
                </a:lnTo>
                <a:lnTo>
                  <a:pt x="11528090" y="3194931"/>
                </a:lnTo>
                <a:cubicBezTo>
                  <a:pt x="11519882" y="3222348"/>
                  <a:pt x="11510054" y="3249933"/>
                  <a:pt x="11498604" y="3277687"/>
                </a:cubicBezTo>
                <a:cubicBezTo>
                  <a:pt x="11487154" y="3305438"/>
                  <a:pt x="11473432" y="3331711"/>
                  <a:pt x="11457434" y="3356506"/>
                </a:cubicBezTo>
                <a:cubicBezTo>
                  <a:pt x="11441436" y="3381301"/>
                  <a:pt x="11422510" y="3402966"/>
                  <a:pt x="11400654" y="3421503"/>
                </a:cubicBezTo>
                <a:cubicBezTo>
                  <a:pt x="11394466" y="3412663"/>
                  <a:pt x="11386470" y="3403487"/>
                  <a:pt x="11376678" y="3393970"/>
                </a:cubicBezTo>
                <a:cubicBezTo>
                  <a:pt x="11366882" y="3384454"/>
                  <a:pt x="11357502" y="3376109"/>
                  <a:pt x="11348540" y="3368930"/>
                </a:cubicBezTo>
                <a:cubicBezTo>
                  <a:pt x="11373982" y="3345924"/>
                  <a:pt x="11395430" y="3317935"/>
                  <a:pt x="11412882" y="3284960"/>
                </a:cubicBezTo>
                <a:cubicBezTo>
                  <a:pt x="11430336" y="3251988"/>
                  <a:pt x="11444154" y="3219033"/>
                  <a:pt x="11454346" y="3186097"/>
                </a:cubicBezTo>
                <a:lnTo>
                  <a:pt x="11407308" y="3190515"/>
                </a:lnTo>
                <a:lnTo>
                  <a:pt x="11426108" y="3114587"/>
                </a:lnTo>
                <a:lnTo>
                  <a:pt x="11474310" y="3114587"/>
                </a:lnTo>
                <a:lnTo>
                  <a:pt x="11504806" y="2991067"/>
                </a:lnTo>
                <a:lnTo>
                  <a:pt x="11470426" y="2991067"/>
                </a:lnTo>
                <a:lnTo>
                  <a:pt x="11489278" y="2916269"/>
                </a:lnTo>
                <a:close/>
                <a:moveTo>
                  <a:pt x="7727522" y="1948980"/>
                </a:moveTo>
                <a:lnTo>
                  <a:pt x="7709225" y="2021564"/>
                </a:lnTo>
                <a:lnTo>
                  <a:pt x="7631140" y="2025996"/>
                </a:lnTo>
                <a:cubicBezTo>
                  <a:pt x="7623364" y="2042652"/>
                  <a:pt x="7615212" y="2059308"/>
                  <a:pt x="7606677" y="2075964"/>
                </a:cubicBezTo>
                <a:cubicBezTo>
                  <a:pt x="7598141" y="2092620"/>
                  <a:pt x="7589292" y="2109007"/>
                  <a:pt x="7580134" y="2125127"/>
                </a:cubicBezTo>
                <a:lnTo>
                  <a:pt x="7679907" y="2120691"/>
                </a:lnTo>
                <a:lnTo>
                  <a:pt x="7613954" y="2385568"/>
                </a:lnTo>
                <a:lnTo>
                  <a:pt x="7510353" y="2385568"/>
                </a:lnTo>
                <a:lnTo>
                  <a:pt x="7500374" y="2424890"/>
                </a:lnTo>
                <a:lnTo>
                  <a:pt x="7434473" y="2424890"/>
                </a:lnTo>
                <a:lnTo>
                  <a:pt x="7475418" y="2269178"/>
                </a:lnTo>
                <a:cubicBezTo>
                  <a:pt x="7471331" y="2273350"/>
                  <a:pt x="7467589" y="2276900"/>
                  <a:pt x="7464192" y="2279831"/>
                </a:cubicBezTo>
                <a:cubicBezTo>
                  <a:pt x="7460799" y="2282763"/>
                  <a:pt x="7457335" y="2284932"/>
                  <a:pt x="7453809" y="2286340"/>
                </a:cubicBezTo>
                <a:cubicBezTo>
                  <a:pt x="7453855" y="2278255"/>
                  <a:pt x="7453884" y="2267922"/>
                  <a:pt x="7453888" y="2255341"/>
                </a:cubicBezTo>
                <a:cubicBezTo>
                  <a:pt x="7453897" y="2242760"/>
                  <a:pt x="7453597" y="2229962"/>
                  <a:pt x="7452991" y="2216944"/>
                </a:cubicBezTo>
                <a:cubicBezTo>
                  <a:pt x="7452385" y="2203926"/>
                  <a:pt x="7451185" y="2192724"/>
                  <a:pt x="7449396" y="2183330"/>
                </a:cubicBezTo>
                <a:cubicBezTo>
                  <a:pt x="7469697" y="2163790"/>
                  <a:pt x="7488929" y="2139540"/>
                  <a:pt x="7507093" y="2110589"/>
                </a:cubicBezTo>
                <a:cubicBezTo>
                  <a:pt x="7525253" y="2081636"/>
                  <a:pt x="7541843" y="2050481"/>
                  <a:pt x="7556866" y="2017131"/>
                </a:cubicBezTo>
                <a:lnTo>
                  <a:pt x="7503147" y="2021564"/>
                </a:lnTo>
                <a:lnTo>
                  <a:pt x="7521442" y="1948980"/>
                </a:lnTo>
                <a:close/>
                <a:moveTo>
                  <a:pt x="3613925" y="967286"/>
                </a:moveTo>
                <a:lnTo>
                  <a:pt x="3589548" y="1064247"/>
                </a:lnTo>
                <a:lnTo>
                  <a:pt x="3699805" y="1064247"/>
                </a:lnTo>
                <a:lnTo>
                  <a:pt x="3680413" y="1142923"/>
                </a:lnTo>
                <a:lnTo>
                  <a:pt x="3570155" y="1142924"/>
                </a:lnTo>
                <a:lnTo>
                  <a:pt x="3549655" y="1223764"/>
                </a:lnTo>
                <a:lnTo>
                  <a:pt x="3687616" y="1223764"/>
                </a:lnTo>
                <a:lnTo>
                  <a:pt x="3668224" y="1302482"/>
                </a:lnTo>
                <a:lnTo>
                  <a:pt x="3530263" y="1302481"/>
                </a:lnTo>
                <a:lnTo>
                  <a:pt x="3484275" y="1485819"/>
                </a:lnTo>
                <a:lnTo>
                  <a:pt x="3402892" y="1485819"/>
                </a:lnTo>
                <a:lnTo>
                  <a:pt x="3448814" y="1302481"/>
                </a:lnTo>
                <a:lnTo>
                  <a:pt x="3303684" y="1302482"/>
                </a:lnTo>
                <a:lnTo>
                  <a:pt x="3323084" y="1223764"/>
                </a:lnTo>
                <a:lnTo>
                  <a:pt x="3468206" y="1223764"/>
                </a:lnTo>
                <a:lnTo>
                  <a:pt x="3488708" y="1142923"/>
                </a:lnTo>
                <a:lnTo>
                  <a:pt x="3432226" y="1147356"/>
                </a:lnTo>
                <a:cubicBezTo>
                  <a:pt x="3424107" y="1159858"/>
                  <a:pt x="3416287" y="1171388"/>
                  <a:pt x="3408777" y="1181945"/>
                </a:cubicBezTo>
                <a:cubicBezTo>
                  <a:pt x="3401263" y="1192503"/>
                  <a:pt x="3394683" y="1201822"/>
                  <a:pt x="3389037" y="1209905"/>
                </a:cubicBezTo>
                <a:cubicBezTo>
                  <a:pt x="3381542" y="1201718"/>
                  <a:pt x="3371727" y="1193574"/>
                  <a:pt x="3359592" y="1185474"/>
                </a:cubicBezTo>
                <a:cubicBezTo>
                  <a:pt x="3347456" y="1177374"/>
                  <a:pt x="3336395" y="1170210"/>
                  <a:pt x="3326406" y="1163979"/>
                </a:cubicBezTo>
                <a:cubicBezTo>
                  <a:pt x="3344594" y="1143270"/>
                  <a:pt x="3363228" y="1117091"/>
                  <a:pt x="3382312" y="1085440"/>
                </a:cubicBezTo>
                <a:cubicBezTo>
                  <a:pt x="3401395" y="1053789"/>
                  <a:pt x="3418214" y="1021238"/>
                  <a:pt x="3432779" y="987786"/>
                </a:cubicBezTo>
                <a:lnTo>
                  <a:pt x="3505883" y="1012719"/>
                </a:lnTo>
                <a:cubicBezTo>
                  <a:pt x="3501474" y="1021873"/>
                  <a:pt x="3496995" y="1031132"/>
                  <a:pt x="3492448" y="1040492"/>
                </a:cubicBezTo>
                <a:cubicBezTo>
                  <a:pt x="3487899" y="1049853"/>
                  <a:pt x="3483144" y="1059249"/>
                  <a:pt x="3478180" y="1068680"/>
                </a:cubicBezTo>
                <a:lnTo>
                  <a:pt x="3508100" y="1064247"/>
                </a:lnTo>
                <a:lnTo>
                  <a:pt x="3532478" y="967286"/>
                </a:lnTo>
                <a:close/>
                <a:moveTo>
                  <a:pt x="4545925" y="1178331"/>
                </a:moveTo>
                <a:lnTo>
                  <a:pt x="4534286" y="1224891"/>
                </a:lnTo>
                <a:lnTo>
                  <a:pt x="4679388" y="1224891"/>
                </a:lnTo>
                <a:lnTo>
                  <a:pt x="4639560" y="1382780"/>
                </a:lnTo>
                <a:cubicBezTo>
                  <a:pt x="4637113" y="1392271"/>
                  <a:pt x="4635772" y="1397814"/>
                  <a:pt x="4635540" y="1399408"/>
                </a:cubicBezTo>
                <a:cubicBezTo>
                  <a:pt x="4635309" y="1401001"/>
                  <a:pt x="4637574" y="1401556"/>
                  <a:pt x="4642335" y="1401071"/>
                </a:cubicBezTo>
                <a:lnTo>
                  <a:pt x="4662826" y="1401071"/>
                </a:lnTo>
                <a:cubicBezTo>
                  <a:pt x="4667978" y="1401786"/>
                  <a:pt x="4673331" y="1396614"/>
                  <a:pt x="4678880" y="1385559"/>
                </a:cubicBezTo>
                <a:cubicBezTo>
                  <a:pt x="4684433" y="1374505"/>
                  <a:pt x="4690881" y="1353280"/>
                  <a:pt x="4698224" y="1321886"/>
                </a:cubicBezTo>
                <a:cubicBezTo>
                  <a:pt x="4704737" y="1330936"/>
                  <a:pt x="4714293" y="1338815"/>
                  <a:pt x="4726896" y="1345522"/>
                </a:cubicBezTo>
                <a:cubicBezTo>
                  <a:pt x="4739503" y="1352229"/>
                  <a:pt x="4751001" y="1358181"/>
                  <a:pt x="4761388" y="1363378"/>
                </a:cubicBezTo>
                <a:cubicBezTo>
                  <a:pt x="4752564" y="1393756"/>
                  <a:pt x="4743679" y="1417257"/>
                  <a:pt x="4734733" y="1433879"/>
                </a:cubicBezTo>
                <a:cubicBezTo>
                  <a:pt x="4725786" y="1450501"/>
                  <a:pt x="4715427" y="1462011"/>
                  <a:pt x="4703654" y="1468409"/>
                </a:cubicBezTo>
                <a:cubicBezTo>
                  <a:pt x="4691878" y="1474808"/>
                  <a:pt x="4677337" y="1477862"/>
                  <a:pt x="4660028" y="1477566"/>
                </a:cubicBezTo>
                <a:lnTo>
                  <a:pt x="4615711" y="1477566"/>
                </a:lnTo>
                <a:cubicBezTo>
                  <a:pt x="4585979" y="1478005"/>
                  <a:pt x="4566638" y="1470337"/>
                  <a:pt x="4557683" y="1454563"/>
                </a:cubicBezTo>
                <a:cubicBezTo>
                  <a:pt x="4548728" y="1438787"/>
                  <a:pt x="4549049" y="1412274"/>
                  <a:pt x="4558639" y="1375018"/>
                </a:cubicBezTo>
                <a:lnTo>
                  <a:pt x="4577441" y="1299161"/>
                </a:lnTo>
                <a:lnTo>
                  <a:pt x="4512664" y="1303594"/>
                </a:lnTo>
                <a:cubicBezTo>
                  <a:pt x="4503845" y="1327989"/>
                  <a:pt x="4490375" y="1351557"/>
                  <a:pt x="4472261" y="1374303"/>
                </a:cubicBezTo>
                <a:cubicBezTo>
                  <a:pt x="4454147" y="1397051"/>
                  <a:pt x="4428857" y="1417676"/>
                  <a:pt x="4396398" y="1436181"/>
                </a:cubicBezTo>
                <a:cubicBezTo>
                  <a:pt x="4363940" y="1454686"/>
                  <a:pt x="4321787" y="1469774"/>
                  <a:pt x="4269937" y="1481447"/>
                </a:cubicBezTo>
                <a:cubicBezTo>
                  <a:pt x="4264577" y="1470303"/>
                  <a:pt x="4258009" y="1458501"/>
                  <a:pt x="4250231" y="1446041"/>
                </a:cubicBezTo>
                <a:cubicBezTo>
                  <a:pt x="4242453" y="1433578"/>
                  <a:pt x="4234085" y="1422470"/>
                  <a:pt x="4225128" y="1412712"/>
                </a:cubicBezTo>
                <a:cubicBezTo>
                  <a:pt x="4285623" y="1398924"/>
                  <a:pt x="4331649" y="1381471"/>
                  <a:pt x="4363203" y="1360353"/>
                </a:cubicBezTo>
                <a:cubicBezTo>
                  <a:pt x="4394760" y="1339235"/>
                  <a:pt x="4416125" y="1317358"/>
                  <a:pt x="4427299" y="1294726"/>
                </a:cubicBezTo>
                <a:lnTo>
                  <a:pt x="4305969" y="1299161"/>
                </a:lnTo>
                <a:lnTo>
                  <a:pt x="4324820" y="1224891"/>
                </a:lnTo>
                <a:lnTo>
                  <a:pt x="4451126" y="1224891"/>
                </a:lnTo>
                <a:lnTo>
                  <a:pt x="4462767" y="1178332"/>
                </a:lnTo>
                <a:close/>
                <a:moveTo>
                  <a:pt x="4150812" y="1060924"/>
                </a:moveTo>
                <a:lnTo>
                  <a:pt x="4104271" y="1060924"/>
                </a:lnTo>
                <a:lnTo>
                  <a:pt x="4073826" y="1184444"/>
                </a:lnTo>
                <a:lnTo>
                  <a:pt x="4120339" y="1184444"/>
                </a:lnTo>
                <a:close/>
                <a:moveTo>
                  <a:pt x="8372466" y="2049818"/>
                </a:moveTo>
                <a:cubicBezTo>
                  <a:pt x="8387920" y="2057363"/>
                  <a:pt x="8404477" y="2066154"/>
                  <a:pt x="8422138" y="2076193"/>
                </a:cubicBezTo>
                <a:cubicBezTo>
                  <a:pt x="8439800" y="2086232"/>
                  <a:pt x="8456722" y="2096578"/>
                  <a:pt x="8472905" y="2107233"/>
                </a:cubicBezTo>
                <a:cubicBezTo>
                  <a:pt x="8489089" y="2117888"/>
                  <a:pt x="8502690" y="2127912"/>
                  <a:pt x="8513709" y="2137307"/>
                </a:cubicBezTo>
                <a:lnTo>
                  <a:pt x="8447776" y="2179983"/>
                </a:lnTo>
                <a:cubicBezTo>
                  <a:pt x="8439002" y="2170773"/>
                  <a:pt x="8427218" y="2160744"/>
                  <a:pt x="8412422" y="2149891"/>
                </a:cubicBezTo>
                <a:cubicBezTo>
                  <a:pt x="8397627" y="2139040"/>
                  <a:pt x="8381565" y="2128313"/>
                  <a:pt x="8364240" y="2117711"/>
                </a:cubicBezTo>
                <a:cubicBezTo>
                  <a:pt x="8346913" y="2107110"/>
                  <a:pt x="8330064" y="2097577"/>
                  <a:pt x="8313696" y="2089116"/>
                </a:cubicBezTo>
                <a:close/>
                <a:moveTo>
                  <a:pt x="8745894" y="2136252"/>
                </a:moveTo>
                <a:lnTo>
                  <a:pt x="8684421" y="2136252"/>
                </a:lnTo>
                <a:lnTo>
                  <a:pt x="8670574" y="2191603"/>
                </a:lnTo>
                <a:lnTo>
                  <a:pt x="8732030" y="2191603"/>
                </a:lnTo>
                <a:close/>
                <a:moveTo>
                  <a:pt x="8028351" y="1951196"/>
                </a:moveTo>
                <a:lnTo>
                  <a:pt x="8009515" y="2025995"/>
                </a:lnTo>
                <a:lnTo>
                  <a:pt x="7965187" y="2025995"/>
                </a:lnTo>
                <a:lnTo>
                  <a:pt x="7934714" y="2149515"/>
                </a:lnTo>
                <a:lnTo>
                  <a:pt x="7990120" y="2149515"/>
                </a:lnTo>
                <a:lnTo>
                  <a:pt x="7971283" y="2225443"/>
                </a:lnTo>
                <a:lnTo>
                  <a:pt x="7915877" y="2225443"/>
                </a:lnTo>
                <a:lnTo>
                  <a:pt x="7859363" y="2451445"/>
                </a:lnTo>
                <a:lnTo>
                  <a:pt x="7782962" y="2451445"/>
                </a:lnTo>
                <a:lnTo>
                  <a:pt x="7839416" y="2225443"/>
                </a:lnTo>
                <a:lnTo>
                  <a:pt x="7790171" y="2229859"/>
                </a:lnTo>
                <a:cubicBezTo>
                  <a:pt x="7781961" y="2257276"/>
                  <a:pt x="7772133" y="2284861"/>
                  <a:pt x="7760684" y="2312614"/>
                </a:cubicBezTo>
                <a:cubicBezTo>
                  <a:pt x="7749234" y="2340366"/>
                  <a:pt x="7735511" y="2366639"/>
                  <a:pt x="7719517" y="2391435"/>
                </a:cubicBezTo>
                <a:cubicBezTo>
                  <a:pt x="7703519" y="2416230"/>
                  <a:pt x="7684594" y="2437895"/>
                  <a:pt x="7662738" y="2456431"/>
                </a:cubicBezTo>
                <a:cubicBezTo>
                  <a:pt x="7656549" y="2447592"/>
                  <a:pt x="7648554" y="2438416"/>
                  <a:pt x="7638762" y="2428898"/>
                </a:cubicBezTo>
                <a:cubicBezTo>
                  <a:pt x="7628966" y="2419382"/>
                  <a:pt x="7619589" y="2411038"/>
                  <a:pt x="7610624" y="2403859"/>
                </a:cubicBezTo>
                <a:cubicBezTo>
                  <a:pt x="7636066" y="2380852"/>
                  <a:pt x="7657513" y="2352864"/>
                  <a:pt x="7674967" y="2319889"/>
                </a:cubicBezTo>
                <a:cubicBezTo>
                  <a:pt x="7692419" y="2286917"/>
                  <a:pt x="7706239" y="2253962"/>
                  <a:pt x="7716431" y="2221026"/>
                </a:cubicBezTo>
                <a:lnTo>
                  <a:pt x="7669390" y="2225444"/>
                </a:lnTo>
                <a:lnTo>
                  <a:pt x="7688192" y="2149516"/>
                </a:lnTo>
                <a:lnTo>
                  <a:pt x="7736391" y="2149516"/>
                </a:lnTo>
                <a:lnTo>
                  <a:pt x="7766888" y="2025996"/>
                </a:lnTo>
                <a:lnTo>
                  <a:pt x="7732511" y="2025996"/>
                </a:lnTo>
                <a:lnTo>
                  <a:pt x="7751363" y="1951198"/>
                </a:lnTo>
                <a:close/>
                <a:moveTo>
                  <a:pt x="3989599" y="983908"/>
                </a:moveTo>
                <a:lnTo>
                  <a:pt x="3971302" y="1056491"/>
                </a:lnTo>
                <a:lnTo>
                  <a:pt x="3893217" y="1060924"/>
                </a:lnTo>
                <a:cubicBezTo>
                  <a:pt x="3885442" y="1077580"/>
                  <a:pt x="3877289" y="1094236"/>
                  <a:pt x="3868752" y="1110892"/>
                </a:cubicBezTo>
                <a:cubicBezTo>
                  <a:pt x="3860218" y="1127547"/>
                  <a:pt x="3851370" y="1143934"/>
                  <a:pt x="3842210" y="1160054"/>
                </a:cubicBezTo>
                <a:lnTo>
                  <a:pt x="3941985" y="1155619"/>
                </a:lnTo>
                <a:lnTo>
                  <a:pt x="3876032" y="1420495"/>
                </a:lnTo>
                <a:lnTo>
                  <a:pt x="3772431" y="1420495"/>
                </a:lnTo>
                <a:lnTo>
                  <a:pt x="3762451" y="1459818"/>
                </a:lnTo>
                <a:lnTo>
                  <a:pt x="3696551" y="1459817"/>
                </a:lnTo>
                <a:lnTo>
                  <a:pt x="3737496" y="1304105"/>
                </a:lnTo>
                <a:cubicBezTo>
                  <a:pt x="3733407" y="1308277"/>
                  <a:pt x="3729665" y="1311828"/>
                  <a:pt x="3726269" y="1314758"/>
                </a:cubicBezTo>
                <a:cubicBezTo>
                  <a:pt x="3722876" y="1317691"/>
                  <a:pt x="3719413" y="1319860"/>
                  <a:pt x="3715886" y="1321268"/>
                </a:cubicBezTo>
                <a:cubicBezTo>
                  <a:pt x="3715932" y="1313183"/>
                  <a:pt x="3715961" y="1302850"/>
                  <a:pt x="3715966" y="1290269"/>
                </a:cubicBezTo>
                <a:cubicBezTo>
                  <a:pt x="3715973" y="1277687"/>
                  <a:pt x="3715676" y="1264890"/>
                  <a:pt x="3715069" y="1251872"/>
                </a:cubicBezTo>
                <a:cubicBezTo>
                  <a:pt x="3714464" y="1238855"/>
                  <a:pt x="3713264" y="1227652"/>
                  <a:pt x="3711473" y="1218257"/>
                </a:cubicBezTo>
                <a:cubicBezTo>
                  <a:pt x="3731776" y="1198717"/>
                  <a:pt x="3751008" y="1174468"/>
                  <a:pt x="3769169" y="1145517"/>
                </a:cubicBezTo>
                <a:cubicBezTo>
                  <a:pt x="3787331" y="1116563"/>
                  <a:pt x="3803920" y="1085408"/>
                  <a:pt x="3818943" y="1052058"/>
                </a:cubicBezTo>
                <a:lnTo>
                  <a:pt x="3765224" y="1056491"/>
                </a:lnTo>
                <a:lnTo>
                  <a:pt x="3783520" y="983908"/>
                </a:lnTo>
                <a:close/>
                <a:moveTo>
                  <a:pt x="12102624" y="2887456"/>
                </a:moveTo>
                <a:cubicBezTo>
                  <a:pt x="12104658" y="2896539"/>
                  <a:pt x="12106690" y="2906353"/>
                  <a:pt x="12108722" y="2916892"/>
                </a:cubicBezTo>
                <a:cubicBezTo>
                  <a:pt x="12110756" y="2927430"/>
                  <a:pt x="12112234" y="2937379"/>
                  <a:pt x="12113158" y="2946742"/>
                </a:cubicBezTo>
                <a:lnTo>
                  <a:pt x="12307590" y="2942309"/>
                </a:lnTo>
                <a:lnTo>
                  <a:pt x="12279888" y="3054188"/>
                </a:lnTo>
                <a:lnTo>
                  <a:pt x="12194562" y="3054188"/>
                </a:lnTo>
                <a:lnTo>
                  <a:pt x="12205090" y="3011567"/>
                </a:lnTo>
                <a:lnTo>
                  <a:pt x="11879914" y="3011567"/>
                </a:lnTo>
                <a:lnTo>
                  <a:pt x="11867732" y="3060812"/>
                </a:lnTo>
                <a:cubicBezTo>
                  <a:pt x="11885298" y="3053853"/>
                  <a:pt x="11902598" y="3046231"/>
                  <a:pt x="11919634" y="3037940"/>
                </a:cubicBezTo>
                <a:cubicBezTo>
                  <a:pt x="11936670" y="3029650"/>
                  <a:pt x="11952602" y="3021043"/>
                  <a:pt x="11967434" y="3012119"/>
                </a:cubicBezTo>
                <a:lnTo>
                  <a:pt x="12026738" y="3055293"/>
                </a:lnTo>
                <a:cubicBezTo>
                  <a:pt x="11996368" y="3074945"/>
                  <a:pt x="11963858" y="3092975"/>
                  <a:pt x="11929206" y="3109379"/>
                </a:cubicBezTo>
                <a:cubicBezTo>
                  <a:pt x="11894554" y="3125785"/>
                  <a:pt x="11862050" y="3138970"/>
                  <a:pt x="11831698" y="3148936"/>
                </a:cubicBezTo>
                <a:lnTo>
                  <a:pt x="11787350" y="3087968"/>
                </a:lnTo>
                <a:cubicBezTo>
                  <a:pt x="11799086" y="3084884"/>
                  <a:pt x="11811650" y="3081075"/>
                  <a:pt x="11825046" y="3076537"/>
                </a:cubicBezTo>
                <a:cubicBezTo>
                  <a:pt x="11838444" y="3071997"/>
                  <a:pt x="11852116" y="3066942"/>
                  <a:pt x="11866066" y="3061365"/>
                </a:cubicBezTo>
                <a:lnTo>
                  <a:pt x="11786798" y="3061365"/>
                </a:lnTo>
                <a:lnTo>
                  <a:pt x="11816178" y="2942309"/>
                </a:lnTo>
                <a:lnTo>
                  <a:pt x="12019546" y="2937876"/>
                </a:lnTo>
                <a:cubicBezTo>
                  <a:pt x="12019002" y="2931192"/>
                  <a:pt x="12018426" y="2924614"/>
                  <a:pt x="12017814" y="2918137"/>
                </a:cubicBezTo>
                <a:cubicBezTo>
                  <a:pt x="12017202" y="2911661"/>
                  <a:pt x="12016486" y="2905498"/>
                  <a:pt x="12015666" y="2899647"/>
                </a:cubicBezTo>
                <a:close/>
                <a:moveTo>
                  <a:pt x="4634551" y="1084747"/>
                </a:moveTo>
                <a:cubicBezTo>
                  <a:pt x="4650004" y="1092292"/>
                  <a:pt x="4666561" y="1101083"/>
                  <a:pt x="4684222" y="1111122"/>
                </a:cubicBezTo>
                <a:cubicBezTo>
                  <a:pt x="4701883" y="1121161"/>
                  <a:pt x="4718807" y="1131508"/>
                  <a:pt x="4734990" y="1142162"/>
                </a:cubicBezTo>
                <a:cubicBezTo>
                  <a:pt x="4751173" y="1152817"/>
                  <a:pt x="4764774" y="1162841"/>
                  <a:pt x="4775793" y="1172236"/>
                </a:cubicBezTo>
                <a:lnTo>
                  <a:pt x="4709860" y="1214913"/>
                </a:lnTo>
                <a:cubicBezTo>
                  <a:pt x="4701086" y="1205702"/>
                  <a:pt x="4689302" y="1195673"/>
                  <a:pt x="4674507" y="1184820"/>
                </a:cubicBezTo>
                <a:cubicBezTo>
                  <a:pt x="4659712" y="1173969"/>
                  <a:pt x="4643649" y="1163241"/>
                  <a:pt x="4626326" y="1152640"/>
                </a:cubicBezTo>
                <a:cubicBezTo>
                  <a:pt x="4608998" y="1142039"/>
                  <a:pt x="4592148" y="1132506"/>
                  <a:pt x="4575780" y="1124045"/>
                </a:cubicBezTo>
                <a:close/>
                <a:moveTo>
                  <a:pt x="5007978" y="1171181"/>
                </a:moveTo>
                <a:lnTo>
                  <a:pt x="4946505" y="1171182"/>
                </a:lnTo>
                <a:lnTo>
                  <a:pt x="4932658" y="1226532"/>
                </a:lnTo>
                <a:lnTo>
                  <a:pt x="4994114" y="1226532"/>
                </a:lnTo>
                <a:close/>
                <a:moveTo>
                  <a:pt x="4290436" y="986126"/>
                </a:moveTo>
                <a:lnTo>
                  <a:pt x="4271599" y="1060924"/>
                </a:lnTo>
                <a:lnTo>
                  <a:pt x="4227271" y="1060924"/>
                </a:lnTo>
                <a:lnTo>
                  <a:pt x="4196798" y="1184444"/>
                </a:lnTo>
                <a:lnTo>
                  <a:pt x="4252204" y="1184444"/>
                </a:lnTo>
                <a:lnTo>
                  <a:pt x="4233368" y="1260372"/>
                </a:lnTo>
                <a:lnTo>
                  <a:pt x="4177960" y="1260372"/>
                </a:lnTo>
                <a:lnTo>
                  <a:pt x="4121447" y="1486374"/>
                </a:lnTo>
                <a:lnTo>
                  <a:pt x="4045046" y="1486374"/>
                </a:lnTo>
                <a:lnTo>
                  <a:pt x="4101501" y="1260372"/>
                </a:lnTo>
                <a:lnTo>
                  <a:pt x="4052255" y="1264788"/>
                </a:lnTo>
                <a:cubicBezTo>
                  <a:pt x="4044046" y="1292205"/>
                  <a:pt x="4034217" y="1319789"/>
                  <a:pt x="4022767" y="1347543"/>
                </a:cubicBezTo>
                <a:cubicBezTo>
                  <a:pt x="4011318" y="1375295"/>
                  <a:pt x="3997595" y="1401568"/>
                  <a:pt x="3981596" y="1426363"/>
                </a:cubicBezTo>
                <a:cubicBezTo>
                  <a:pt x="3965600" y="1451158"/>
                  <a:pt x="3946672" y="1472823"/>
                  <a:pt x="3924818" y="1491359"/>
                </a:cubicBezTo>
                <a:cubicBezTo>
                  <a:pt x="3918628" y="1482520"/>
                  <a:pt x="3910634" y="1473344"/>
                  <a:pt x="3900840" y="1463826"/>
                </a:cubicBezTo>
                <a:cubicBezTo>
                  <a:pt x="3891046" y="1454311"/>
                  <a:pt x="3881666" y="1445966"/>
                  <a:pt x="3872704" y="1438787"/>
                </a:cubicBezTo>
                <a:cubicBezTo>
                  <a:pt x="3898144" y="1415781"/>
                  <a:pt x="3919592" y="1387792"/>
                  <a:pt x="3937045" y="1354817"/>
                </a:cubicBezTo>
                <a:cubicBezTo>
                  <a:pt x="3954499" y="1321845"/>
                  <a:pt x="3968319" y="1288889"/>
                  <a:pt x="3978511" y="1255954"/>
                </a:cubicBezTo>
                <a:lnTo>
                  <a:pt x="3931471" y="1260372"/>
                </a:lnTo>
                <a:lnTo>
                  <a:pt x="3950272" y="1184444"/>
                </a:lnTo>
                <a:lnTo>
                  <a:pt x="3998473" y="1184444"/>
                </a:lnTo>
                <a:lnTo>
                  <a:pt x="4028967" y="1060924"/>
                </a:lnTo>
                <a:lnTo>
                  <a:pt x="3994590" y="1060924"/>
                </a:lnTo>
                <a:lnTo>
                  <a:pt x="4013441" y="986126"/>
                </a:lnTo>
                <a:close/>
                <a:moveTo>
                  <a:pt x="8364703" y="1922383"/>
                </a:moveTo>
                <a:cubicBezTo>
                  <a:pt x="8366737" y="1931467"/>
                  <a:pt x="8368768" y="1941281"/>
                  <a:pt x="8370801" y="1951819"/>
                </a:cubicBezTo>
                <a:cubicBezTo>
                  <a:pt x="8372835" y="1962358"/>
                  <a:pt x="8374313" y="1972307"/>
                  <a:pt x="8375237" y="1981670"/>
                </a:cubicBezTo>
                <a:lnTo>
                  <a:pt x="8569670" y="1977237"/>
                </a:lnTo>
                <a:lnTo>
                  <a:pt x="8541967" y="2089116"/>
                </a:lnTo>
                <a:lnTo>
                  <a:pt x="8456642" y="2089116"/>
                </a:lnTo>
                <a:lnTo>
                  <a:pt x="8467168" y="2046495"/>
                </a:lnTo>
                <a:lnTo>
                  <a:pt x="8141992" y="2046495"/>
                </a:lnTo>
                <a:lnTo>
                  <a:pt x="8129811" y="2095740"/>
                </a:lnTo>
                <a:cubicBezTo>
                  <a:pt x="8147375" y="2088781"/>
                  <a:pt x="8164676" y="2081159"/>
                  <a:pt x="8181712" y="2072867"/>
                </a:cubicBezTo>
                <a:cubicBezTo>
                  <a:pt x="8198748" y="2064579"/>
                  <a:pt x="8214682" y="2055971"/>
                  <a:pt x="8229513" y="2047047"/>
                </a:cubicBezTo>
                <a:lnTo>
                  <a:pt x="8288817" y="2090221"/>
                </a:lnTo>
                <a:cubicBezTo>
                  <a:pt x="8258447" y="2109873"/>
                  <a:pt x="8225938" y="2127903"/>
                  <a:pt x="8191286" y="2144306"/>
                </a:cubicBezTo>
                <a:cubicBezTo>
                  <a:pt x="8156632" y="2160713"/>
                  <a:pt x="8124130" y="2173897"/>
                  <a:pt x="8093777" y="2183864"/>
                </a:cubicBezTo>
                <a:lnTo>
                  <a:pt x="8049428" y="2122895"/>
                </a:lnTo>
                <a:cubicBezTo>
                  <a:pt x="8061164" y="2119812"/>
                  <a:pt x="8073728" y="2116002"/>
                  <a:pt x="8087124" y="2111465"/>
                </a:cubicBezTo>
                <a:cubicBezTo>
                  <a:pt x="8100523" y="2106925"/>
                  <a:pt x="8114195" y="2101869"/>
                  <a:pt x="8128146" y="2096293"/>
                </a:cubicBezTo>
                <a:lnTo>
                  <a:pt x="8048875" y="2096293"/>
                </a:lnTo>
                <a:lnTo>
                  <a:pt x="8078256" y="1977237"/>
                </a:lnTo>
                <a:lnTo>
                  <a:pt x="8281626" y="1972804"/>
                </a:lnTo>
                <a:cubicBezTo>
                  <a:pt x="8281083" y="1966119"/>
                  <a:pt x="8280506" y="1959541"/>
                  <a:pt x="8279892" y="1953066"/>
                </a:cubicBezTo>
                <a:cubicBezTo>
                  <a:pt x="8279282" y="1946589"/>
                  <a:pt x="8278564" y="1940426"/>
                  <a:pt x="8277745" y="1934575"/>
                </a:cubicBezTo>
                <a:close/>
                <a:moveTo>
                  <a:pt x="12576878" y="2898537"/>
                </a:moveTo>
                <a:lnTo>
                  <a:pt x="12617910" y="2970012"/>
                </a:lnTo>
                <a:cubicBezTo>
                  <a:pt x="12591680" y="2976891"/>
                  <a:pt x="12564458" y="2982662"/>
                  <a:pt x="12536238" y="2987327"/>
                </a:cubicBezTo>
                <a:cubicBezTo>
                  <a:pt x="12508022" y="2991991"/>
                  <a:pt x="12479826" y="2995823"/>
                  <a:pt x="12451652" y="2998823"/>
                </a:cubicBezTo>
                <a:lnTo>
                  <a:pt x="12440026" y="3029851"/>
                </a:lnTo>
                <a:lnTo>
                  <a:pt x="12579096" y="3029852"/>
                </a:lnTo>
                <a:lnTo>
                  <a:pt x="12529834" y="3228167"/>
                </a:lnTo>
                <a:lnTo>
                  <a:pt x="12386874" y="3232605"/>
                </a:lnTo>
                <a:cubicBezTo>
                  <a:pt x="12375828" y="3267609"/>
                  <a:pt x="12362712" y="3301858"/>
                  <a:pt x="12347514" y="3335352"/>
                </a:cubicBezTo>
                <a:cubicBezTo>
                  <a:pt x="12332318" y="3368845"/>
                  <a:pt x="12314770" y="3397561"/>
                  <a:pt x="12294874" y="3421502"/>
                </a:cubicBezTo>
                <a:cubicBezTo>
                  <a:pt x="12288794" y="3411645"/>
                  <a:pt x="12280356" y="3401165"/>
                  <a:pt x="12269558" y="3390060"/>
                </a:cubicBezTo>
                <a:cubicBezTo>
                  <a:pt x="12258762" y="3378957"/>
                  <a:pt x="12248930" y="3369860"/>
                  <a:pt x="12240064" y="3362774"/>
                </a:cubicBezTo>
                <a:cubicBezTo>
                  <a:pt x="12255878" y="3342853"/>
                  <a:pt x="12269658" y="3320145"/>
                  <a:pt x="12281406" y="3294647"/>
                </a:cubicBezTo>
                <a:cubicBezTo>
                  <a:pt x="12293158" y="3269150"/>
                  <a:pt x="12303246" y="3242913"/>
                  <a:pt x="12311674" y="3215942"/>
                </a:cubicBezTo>
                <a:cubicBezTo>
                  <a:pt x="12320102" y="3188971"/>
                  <a:pt x="12327242" y="3163314"/>
                  <a:pt x="12333094" y="3138975"/>
                </a:cubicBezTo>
                <a:lnTo>
                  <a:pt x="12379665" y="2936769"/>
                </a:lnTo>
                <a:cubicBezTo>
                  <a:pt x="12414358" y="2932786"/>
                  <a:pt x="12449097" y="2927452"/>
                  <a:pt x="12483886" y="2920770"/>
                </a:cubicBezTo>
                <a:cubicBezTo>
                  <a:pt x="12518674" y="2914085"/>
                  <a:pt x="12549670" y="2906676"/>
                  <a:pt x="12576878" y="2898537"/>
                </a:cubicBezTo>
                <a:close/>
                <a:moveTo>
                  <a:pt x="12828410" y="2895214"/>
                </a:moveTo>
                <a:lnTo>
                  <a:pt x="12871072" y="2968350"/>
                </a:lnTo>
                <a:cubicBezTo>
                  <a:pt x="12844558" y="2975783"/>
                  <a:pt x="12817110" y="2982109"/>
                  <a:pt x="12788726" y="2987327"/>
                </a:cubicBezTo>
                <a:cubicBezTo>
                  <a:pt x="12760342" y="2992543"/>
                  <a:pt x="12732198" y="2996930"/>
                  <a:pt x="12704302" y="3000486"/>
                </a:cubicBezTo>
                <a:lnTo>
                  <a:pt x="12682138" y="3074729"/>
                </a:lnTo>
                <a:lnTo>
                  <a:pt x="12846694" y="3074729"/>
                </a:lnTo>
                <a:lnTo>
                  <a:pt x="12827302" y="3152230"/>
                </a:lnTo>
                <a:lnTo>
                  <a:pt x="12784086" y="3152230"/>
                </a:lnTo>
                <a:lnTo>
                  <a:pt x="12719260" y="3412084"/>
                </a:lnTo>
                <a:lnTo>
                  <a:pt x="12639534" y="3412084"/>
                </a:lnTo>
                <a:lnTo>
                  <a:pt x="12704300" y="3152230"/>
                </a:lnTo>
                <a:lnTo>
                  <a:pt x="12660576" y="3156675"/>
                </a:lnTo>
                <a:cubicBezTo>
                  <a:pt x="12651493" y="3187190"/>
                  <a:pt x="12639742" y="3218536"/>
                  <a:pt x="12625318" y="3250718"/>
                </a:cubicBezTo>
                <a:cubicBezTo>
                  <a:pt x="12610896" y="3282898"/>
                  <a:pt x="12592902" y="3313536"/>
                  <a:pt x="12571338" y="3342635"/>
                </a:cubicBezTo>
                <a:cubicBezTo>
                  <a:pt x="12549776" y="3371731"/>
                  <a:pt x="12523742" y="3396914"/>
                  <a:pt x="12493242" y="3418180"/>
                </a:cubicBezTo>
                <a:cubicBezTo>
                  <a:pt x="12487222" y="3408553"/>
                  <a:pt x="12479022" y="3398024"/>
                  <a:pt x="12468638" y="3386596"/>
                </a:cubicBezTo>
                <a:cubicBezTo>
                  <a:pt x="12458254" y="3375171"/>
                  <a:pt x="12448534" y="3365750"/>
                  <a:pt x="12439472" y="3358340"/>
                </a:cubicBezTo>
                <a:cubicBezTo>
                  <a:pt x="12471350" y="3335398"/>
                  <a:pt x="12497382" y="3309197"/>
                  <a:pt x="12517570" y="3279739"/>
                </a:cubicBezTo>
                <a:cubicBezTo>
                  <a:pt x="12537758" y="3250279"/>
                  <a:pt x="12553726" y="3220021"/>
                  <a:pt x="12565478" y="3188964"/>
                </a:cubicBezTo>
                <a:cubicBezTo>
                  <a:pt x="12577232" y="3157906"/>
                  <a:pt x="12586390" y="3128509"/>
                  <a:pt x="12592958" y="3100769"/>
                </a:cubicBezTo>
                <a:lnTo>
                  <a:pt x="12630108" y="2937876"/>
                </a:lnTo>
                <a:cubicBezTo>
                  <a:pt x="12665326" y="2933571"/>
                  <a:pt x="12700376" y="2927638"/>
                  <a:pt x="12735264" y="2920076"/>
                </a:cubicBezTo>
                <a:cubicBezTo>
                  <a:pt x="12770154" y="2912517"/>
                  <a:pt x="12801202" y="2904228"/>
                  <a:pt x="12828410" y="2895214"/>
                </a:cubicBezTo>
                <a:close/>
                <a:moveTo>
                  <a:pt x="4626788" y="957313"/>
                </a:moveTo>
                <a:cubicBezTo>
                  <a:pt x="4628821" y="966397"/>
                  <a:pt x="4630852" y="976210"/>
                  <a:pt x="4632886" y="986749"/>
                </a:cubicBezTo>
                <a:cubicBezTo>
                  <a:pt x="4634919" y="997287"/>
                  <a:pt x="4636397" y="1007236"/>
                  <a:pt x="4637321" y="1016599"/>
                </a:cubicBezTo>
                <a:lnTo>
                  <a:pt x="4831754" y="1012166"/>
                </a:lnTo>
                <a:lnTo>
                  <a:pt x="4804051" y="1124045"/>
                </a:lnTo>
                <a:lnTo>
                  <a:pt x="4718726" y="1124045"/>
                </a:lnTo>
                <a:lnTo>
                  <a:pt x="4729253" y="1081424"/>
                </a:lnTo>
                <a:lnTo>
                  <a:pt x="4404077" y="1081424"/>
                </a:lnTo>
                <a:lnTo>
                  <a:pt x="4391895" y="1130669"/>
                </a:lnTo>
                <a:cubicBezTo>
                  <a:pt x="4409460" y="1123710"/>
                  <a:pt x="4426760" y="1116088"/>
                  <a:pt x="4443797" y="1107796"/>
                </a:cubicBezTo>
                <a:cubicBezTo>
                  <a:pt x="4460833" y="1099507"/>
                  <a:pt x="4476767" y="1090901"/>
                  <a:pt x="4491598" y="1081977"/>
                </a:cubicBezTo>
                <a:lnTo>
                  <a:pt x="4550901" y="1125150"/>
                </a:lnTo>
                <a:cubicBezTo>
                  <a:pt x="4520531" y="1144802"/>
                  <a:pt x="4488022" y="1162832"/>
                  <a:pt x="4453370" y="1179236"/>
                </a:cubicBezTo>
                <a:cubicBezTo>
                  <a:pt x="4418716" y="1195641"/>
                  <a:pt x="4386214" y="1208827"/>
                  <a:pt x="4355862" y="1218793"/>
                </a:cubicBezTo>
                <a:lnTo>
                  <a:pt x="4311513" y="1157824"/>
                </a:lnTo>
                <a:cubicBezTo>
                  <a:pt x="4323248" y="1154741"/>
                  <a:pt x="4335813" y="1150931"/>
                  <a:pt x="4349208" y="1146394"/>
                </a:cubicBezTo>
                <a:cubicBezTo>
                  <a:pt x="4362608" y="1141855"/>
                  <a:pt x="4376279" y="1136799"/>
                  <a:pt x="4390230" y="1131222"/>
                </a:cubicBezTo>
                <a:lnTo>
                  <a:pt x="4310960" y="1131222"/>
                </a:lnTo>
                <a:lnTo>
                  <a:pt x="4340340" y="1012166"/>
                </a:lnTo>
                <a:lnTo>
                  <a:pt x="4543710" y="1007733"/>
                </a:lnTo>
                <a:cubicBezTo>
                  <a:pt x="4543167" y="1001048"/>
                  <a:pt x="4542591" y="994471"/>
                  <a:pt x="4541977" y="987995"/>
                </a:cubicBezTo>
                <a:cubicBezTo>
                  <a:pt x="4541366" y="981518"/>
                  <a:pt x="4540649" y="975355"/>
                  <a:pt x="4539829" y="969504"/>
                </a:cubicBezTo>
                <a:close/>
                <a:moveTo>
                  <a:pt x="8838957" y="1933465"/>
                </a:moveTo>
                <a:lnTo>
                  <a:pt x="8879988" y="2004940"/>
                </a:lnTo>
                <a:cubicBezTo>
                  <a:pt x="8853759" y="2011819"/>
                  <a:pt x="8826536" y="2017589"/>
                  <a:pt x="8798317" y="2022255"/>
                </a:cubicBezTo>
                <a:cubicBezTo>
                  <a:pt x="8770099" y="2026918"/>
                  <a:pt x="8741904" y="2030750"/>
                  <a:pt x="8713731" y="2033751"/>
                </a:cubicBezTo>
                <a:lnTo>
                  <a:pt x="8702105" y="2064779"/>
                </a:lnTo>
                <a:lnTo>
                  <a:pt x="8841175" y="2064779"/>
                </a:lnTo>
                <a:lnTo>
                  <a:pt x="8791913" y="2263095"/>
                </a:lnTo>
                <a:lnTo>
                  <a:pt x="8648952" y="2267533"/>
                </a:lnTo>
                <a:cubicBezTo>
                  <a:pt x="8637907" y="2302536"/>
                  <a:pt x="8624790" y="2336786"/>
                  <a:pt x="8609594" y="2370279"/>
                </a:cubicBezTo>
                <a:cubicBezTo>
                  <a:pt x="8594397" y="2403773"/>
                  <a:pt x="8576849" y="2432489"/>
                  <a:pt x="8556952" y="2456430"/>
                </a:cubicBezTo>
                <a:cubicBezTo>
                  <a:pt x="8550872" y="2446573"/>
                  <a:pt x="8542435" y="2436093"/>
                  <a:pt x="8531637" y="2424987"/>
                </a:cubicBezTo>
                <a:cubicBezTo>
                  <a:pt x="8520839" y="2413885"/>
                  <a:pt x="8511009" y="2404788"/>
                  <a:pt x="8502143" y="2397702"/>
                </a:cubicBezTo>
                <a:cubicBezTo>
                  <a:pt x="8517957" y="2377781"/>
                  <a:pt x="8531736" y="2355073"/>
                  <a:pt x="8543487" y="2329575"/>
                </a:cubicBezTo>
                <a:cubicBezTo>
                  <a:pt x="8555237" y="2304078"/>
                  <a:pt x="8565324" y="2277841"/>
                  <a:pt x="8573754" y="2250870"/>
                </a:cubicBezTo>
                <a:cubicBezTo>
                  <a:pt x="8582181" y="2223899"/>
                  <a:pt x="8589321" y="2198241"/>
                  <a:pt x="8595172" y="2173902"/>
                </a:cubicBezTo>
                <a:lnTo>
                  <a:pt x="8641744" y="1971696"/>
                </a:lnTo>
                <a:cubicBezTo>
                  <a:pt x="8676437" y="1967714"/>
                  <a:pt x="8711176" y="1962380"/>
                  <a:pt x="8745964" y="1955697"/>
                </a:cubicBezTo>
                <a:cubicBezTo>
                  <a:pt x="8780752" y="1949013"/>
                  <a:pt x="8811749" y="1941604"/>
                  <a:pt x="8838957" y="1933465"/>
                </a:cubicBezTo>
                <a:close/>
                <a:moveTo>
                  <a:pt x="13162101" y="2951728"/>
                </a:moveTo>
                <a:lnTo>
                  <a:pt x="13149158" y="3006644"/>
                </a:lnTo>
                <a:lnTo>
                  <a:pt x="13152774" y="2951728"/>
                </a:lnTo>
                <a:close/>
                <a:moveTo>
                  <a:pt x="1365340" y="134638"/>
                </a:moveTo>
                <a:lnTo>
                  <a:pt x="1316078" y="332953"/>
                </a:lnTo>
                <a:lnTo>
                  <a:pt x="1252803" y="334918"/>
                </a:lnTo>
                <a:lnTo>
                  <a:pt x="1300006" y="134638"/>
                </a:lnTo>
                <a:close/>
                <a:moveTo>
                  <a:pt x="9090488" y="1930142"/>
                </a:moveTo>
                <a:lnTo>
                  <a:pt x="9133151" y="2003278"/>
                </a:lnTo>
                <a:cubicBezTo>
                  <a:pt x="9106638" y="2010711"/>
                  <a:pt x="9079189" y="2017037"/>
                  <a:pt x="9050805" y="2022255"/>
                </a:cubicBezTo>
                <a:cubicBezTo>
                  <a:pt x="9022421" y="2027471"/>
                  <a:pt x="8994277" y="2031858"/>
                  <a:pt x="8966379" y="2035414"/>
                </a:cubicBezTo>
                <a:lnTo>
                  <a:pt x="8944217" y="2109657"/>
                </a:lnTo>
                <a:lnTo>
                  <a:pt x="9108773" y="2109657"/>
                </a:lnTo>
                <a:lnTo>
                  <a:pt x="9089381" y="2187158"/>
                </a:lnTo>
                <a:lnTo>
                  <a:pt x="9046163" y="2187158"/>
                </a:lnTo>
                <a:lnTo>
                  <a:pt x="8981339" y="2447012"/>
                </a:lnTo>
                <a:lnTo>
                  <a:pt x="8901613" y="2447012"/>
                </a:lnTo>
                <a:lnTo>
                  <a:pt x="8966380" y="2187158"/>
                </a:lnTo>
                <a:lnTo>
                  <a:pt x="8922655" y="2191603"/>
                </a:lnTo>
                <a:cubicBezTo>
                  <a:pt x="8913574" y="2222117"/>
                  <a:pt x="8901821" y="2253464"/>
                  <a:pt x="8887398" y="2285646"/>
                </a:cubicBezTo>
                <a:cubicBezTo>
                  <a:pt x="8872974" y="2317826"/>
                  <a:pt x="8854980" y="2348463"/>
                  <a:pt x="8833417" y="2377562"/>
                </a:cubicBezTo>
                <a:cubicBezTo>
                  <a:pt x="8811855" y="2406660"/>
                  <a:pt x="8785822" y="2431842"/>
                  <a:pt x="8755322" y="2453107"/>
                </a:cubicBezTo>
                <a:cubicBezTo>
                  <a:pt x="8749301" y="2443481"/>
                  <a:pt x="8741100" y="2432952"/>
                  <a:pt x="8730717" y="2421524"/>
                </a:cubicBezTo>
                <a:cubicBezTo>
                  <a:pt x="8720333" y="2410099"/>
                  <a:pt x="8710612" y="2400678"/>
                  <a:pt x="8701552" y="2393268"/>
                </a:cubicBezTo>
                <a:cubicBezTo>
                  <a:pt x="8733428" y="2370325"/>
                  <a:pt x="8759462" y="2344125"/>
                  <a:pt x="8779649" y="2314667"/>
                </a:cubicBezTo>
                <a:cubicBezTo>
                  <a:pt x="8799836" y="2285207"/>
                  <a:pt x="8815806" y="2254949"/>
                  <a:pt x="8827559" y="2223892"/>
                </a:cubicBezTo>
                <a:cubicBezTo>
                  <a:pt x="8839311" y="2192834"/>
                  <a:pt x="8848470" y="2163437"/>
                  <a:pt x="8855036" y="2135697"/>
                </a:cubicBezTo>
                <a:lnTo>
                  <a:pt x="8892187" y="1972804"/>
                </a:lnTo>
                <a:cubicBezTo>
                  <a:pt x="8927404" y="1968500"/>
                  <a:pt x="8962455" y="1962566"/>
                  <a:pt x="8997342" y="1955004"/>
                </a:cubicBezTo>
                <a:cubicBezTo>
                  <a:pt x="9032232" y="1947444"/>
                  <a:pt x="9063280" y="1939156"/>
                  <a:pt x="9090488" y="1930142"/>
                </a:cubicBezTo>
                <a:close/>
                <a:moveTo>
                  <a:pt x="5101041" y="968394"/>
                </a:moveTo>
                <a:lnTo>
                  <a:pt x="5142073" y="1039869"/>
                </a:lnTo>
                <a:cubicBezTo>
                  <a:pt x="5115843" y="1046748"/>
                  <a:pt x="5088620" y="1052519"/>
                  <a:pt x="5060401" y="1057184"/>
                </a:cubicBezTo>
                <a:cubicBezTo>
                  <a:pt x="5032184" y="1061847"/>
                  <a:pt x="5003989" y="1065679"/>
                  <a:pt x="4975815" y="1068680"/>
                </a:cubicBezTo>
                <a:lnTo>
                  <a:pt x="4964188" y="1099708"/>
                </a:lnTo>
                <a:lnTo>
                  <a:pt x="5103260" y="1099708"/>
                </a:lnTo>
                <a:lnTo>
                  <a:pt x="5053997" y="1298024"/>
                </a:lnTo>
                <a:lnTo>
                  <a:pt x="4911037" y="1302462"/>
                </a:lnTo>
                <a:cubicBezTo>
                  <a:pt x="4899991" y="1337465"/>
                  <a:pt x="4886875" y="1371715"/>
                  <a:pt x="4871677" y="1405208"/>
                </a:cubicBezTo>
                <a:cubicBezTo>
                  <a:pt x="4856482" y="1438702"/>
                  <a:pt x="4838933" y="1467418"/>
                  <a:pt x="4819037" y="1491360"/>
                </a:cubicBezTo>
                <a:cubicBezTo>
                  <a:pt x="4812956" y="1481502"/>
                  <a:pt x="4804519" y="1471022"/>
                  <a:pt x="4793721" y="1459917"/>
                </a:cubicBezTo>
                <a:cubicBezTo>
                  <a:pt x="4782923" y="1448813"/>
                  <a:pt x="4773093" y="1439718"/>
                  <a:pt x="4764227" y="1432630"/>
                </a:cubicBezTo>
                <a:cubicBezTo>
                  <a:pt x="4780042" y="1412710"/>
                  <a:pt x="4793820" y="1390002"/>
                  <a:pt x="4805571" y="1364504"/>
                </a:cubicBezTo>
                <a:cubicBezTo>
                  <a:pt x="4817322" y="1339007"/>
                  <a:pt x="4827409" y="1312770"/>
                  <a:pt x="4835838" y="1285799"/>
                </a:cubicBezTo>
                <a:cubicBezTo>
                  <a:pt x="4844265" y="1258828"/>
                  <a:pt x="4851406" y="1233171"/>
                  <a:pt x="4857256" y="1208831"/>
                </a:cubicBezTo>
                <a:lnTo>
                  <a:pt x="4903829" y="1006625"/>
                </a:lnTo>
                <a:cubicBezTo>
                  <a:pt x="4938521" y="1002643"/>
                  <a:pt x="4973261" y="997309"/>
                  <a:pt x="5008048" y="990627"/>
                </a:cubicBezTo>
                <a:cubicBezTo>
                  <a:pt x="5042836" y="983942"/>
                  <a:pt x="5073834" y="976533"/>
                  <a:pt x="5101041" y="968394"/>
                </a:cubicBezTo>
                <a:close/>
                <a:moveTo>
                  <a:pt x="10970598" y="2289658"/>
                </a:moveTo>
                <a:cubicBezTo>
                  <a:pt x="10977650" y="2293098"/>
                  <a:pt x="10983446" y="2298131"/>
                  <a:pt x="10987990" y="2304757"/>
                </a:cubicBezTo>
                <a:cubicBezTo>
                  <a:pt x="10997074" y="2318007"/>
                  <a:pt x="10999406" y="2334583"/>
                  <a:pt x="10994986" y="2354484"/>
                </a:cubicBezTo>
                <a:cubicBezTo>
                  <a:pt x="10990784" y="2369501"/>
                  <a:pt x="10982842" y="2381853"/>
                  <a:pt x="10971162" y="2391535"/>
                </a:cubicBezTo>
                <a:cubicBezTo>
                  <a:pt x="10959478" y="2401220"/>
                  <a:pt x="10945998" y="2406230"/>
                  <a:pt x="10930718" y="2406565"/>
                </a:cubicBezTo>
                <a:cubicBezTo>
                  <a:pt x="10911356" y="2406068"/>
                  <a:pt x="10897218" y="2399165"/>
                  <a:pt x="10888306" y="2385857"/>
                </a:cubicBezTo>
                <a:cubicBezTo>
                  <a:pt x="10879392" y="2372548"/>
                  <a:pt x="10877294" y="2355809"/>
                  <a:pt x="10882010" y="2335644"/>
                </a:cubicBezTo>
                <a:cubicBezTo>
                  <a:pt x="10885906" y="2320894"/>
                  <a:pt x="10893610" y="2308705"/>
                  <a:pt x="10905118" y="2299078"/>
                </a:cubicBezTo>
                <a:cubicBezTo>
                  <a:pt x="10916628" y="2289451"/>
                  <a:pt x="10930146" y="2284463"/>
                  <a:pt x="10945674" y="2284119"/>
                </a:cubicBezTo>
                <a:cubicBezTo>
                  <a:pt x="10955238" y="2284372"/>
                  <a:pt x="10963546" y="2286219"/>
                  <a:pt x="10970598" y="2289658"/>
                </a:cubicBezTo>
                <a:close/>
                <a:moveTo>
                  <a:pt x="5352573" y="965071"/>
                </a:moveTo>
                <a:lnTo>
                  <a:pt x="5395235" y="1038207"/>
                </a:lnTo>
                <a:cubicBezTo>
                  <a:pt x="5368722" y="1045640"/>
                  <a:pt x="5341273" y="1051966"/>
                  <a:pt x="5312889" y="1057184"/>
                </a:cubicBezTo>
                <a:cubicBezTo>
                  <a:pt x="5284504" y="1062400"/>
                  <a:pt x="5256361" y="1066787"/>
                  <a:pt x="5228463" y="1070343"/>
                </a:cubicBezTo>
                <a:lnTo>
                  <a:pt x="5206301" y="1144586"/>
                </a:lnTo>
                <a:lnTo>
                  <a:pt x="5370857" y="1144586"/>
                </a:lnTo>
                <a:lnTo>
                  <a:pt x="5351465" y="1222087"/>
                </a:lnTo>
                <a:lnTo>
                  <a:pt x="5308247" y="1222087"/>
                </a:lnTo>
                <a:lnTo>
                  <a:pt x="5243423" y="1481941"/>
                </a:lnTo>
                <a:lnTo>
                  <a:pt x="5163698" y="1481941"/>
                </a:lnTo>
                <a:lnTo>
                  <a:pt x="5228465" y="1222087"/>
                </a:lnTo>
                <a:lnTo>
                  <a:pt x="5184740" y="1226532"/>
                </a:lnTo>
                <a:cubicBezTo>
                  <a:pt x="5175658" y="1257046"/>
                  <a:pt x="5163906" y="1288392"/>
                  <a:pt x="5149482" y="1320575"/>
                </a:cubicBezTo>
                <a:cubicBezTo>
                  <a:pt x="5135058" y="1352755"/>
                  <a:pt x="5117064" y="1383392"/>
                  <a:pt x="5095501" y="1412492"/>
                </a:cubicBezTo>
                <a:cubicBezTo>
                  <a:pt x="5073940" y="1441589"/>
                  <a:pt x="5047906" y="1466771"/>
                  <a:pt x="5017407" y="1488037"/>
                </a:cubicBezTo>
                <a:cubicBezTo>
                  <a:pt x="5011387" y="1478410"/>
                  <a:pt x="5003184" y="1467881"/>
                  <a:pt x="4992801" y="1456453"/>
                </a:cubicBezTo>
                <a:cubicBezTo>
                  <a:pt x="4982417" y="1445028"/>
                  <a:pt x="4972696" y="1435607"/>
                  <a:pt x="4963636" y="1428197"/>
                </a:cubicBezTo>
                <a:cubicBezTo>
                  <a:pt x="4995513" y="1405254"/>
                  <a:pt x="5021546" y="1379054"/>
                  <a:pt x="5041734" y="1349596"/>
                </a:cubicBezTo>
                <a:cubicBezTo>
                  <a:pt x="5061920" y="1320136"/>
                  <a:pt x="5077890" y="1289878"/>
                  <a:pt x="5089642" y="1258820"/>
                </a:cubicBezTo>
                <a:cubicBezTo>
                  <a:pt x="5101395" y="1227763"/>
                  <a:pt x="5110555" y="1198366"/>
                  <a:pt x="5117120" y="1170626"/>
                </a:cubicBezTo>
                <a:lnTo>
                  <a:pt x="5154272" y="1007733"/>
                </a:lnTo>
                <a:cubicBezTo>
                  <a:pt x="5189488" y="1003429"/>
                  <a:pt x="5224540" y="997495"/>
                  <a:pt x="5259427" y="989933"/>
                </a:cubicBezTo>
                <a:cubicBezTo>
                  <a:pt x="5294316" y="982374"/>
                  <a:pt x="5325364" y="974085"/>
                  <a:pt x="5352573" y="965071"/>
                </a:cubicBezTo>
                <a:close/>
                <a:moveTo>
                  <a:pt x="1363122" y="3323"/>
                </a:moveTo>
                <a:lnTo>
                  <a:pt x="1404153" y="74798"/>
                </a:lnTo>
                <a:cubicBezTo>
                  <a:pt x="1377924" y="81677"/>
                  <a:pt x="1350700" y="87448"/>
                  <a:pt x="1322481" y="92113"/>
                </a:cubicBezTo>
                <a:lnTo>
                  <a:pt x="1309617" y="93862"/>
                </a:lnTo>
                <a:lnTo>
                  <a:pt x="1329035" y="11473"/>
                </a:lnTo>
                <a:close/>
                <a:moveTo>
                  <a:pt x="9916780" y="1986656"/>
                </a:moveTo>
                <a:lnTo>
                  <a:pt x="9742808" y="2398877"/>
                </a:lnTo>
                <a:lnTo>
                  <a:pt x="9618164" y="2398877"/>
                </a:lnTo>
                <a:lnTo>
                  <a:pt x="9627027" y="2214928"/>
                </a:lnTo>
                <a:cubicBezTo>
                  <a:pt x="9627534" y="2199058"/>
                  <a:pt x="9628457" y="2183013"/>
                  <a:pt x="9629797" y="2166796"/>
                </a:cubicBezTo>
                <a:cubicBezTo>
                  <a:pt x="9631136" y="2150577"/>
                  <a:pt x="9633166" y="2134669"/>
                  <a:pt x="9635891" y="2119075"/>
                </a:cubicBezTo>
                <a:lnTo>
                  <a:pt x="9629798" y="2127942"/>
                </a:lnTo>
                <a:cubicBezTo>
                  <a:pt x="9623413" y="2143536"/>
                  <a:pt x="9616928" y="2159443"/>
                  <a:pt x="9610337" y="2175659"/>
                </a:cubicBezTo>
                <a:cubicBezTo>
                  <a:pt x="9603747" y="2191877"/>
                  <a:pt x="9597124" y="2207922"/>
                  <a:pt x="9590463" y="2223795"/>
                </a:cubicBezTo>
                <a:lnTo>
                  <a:pt x="9510136" y="2398877"/>
                </a:lnTo>
                <a:lnTo>
                  <a:pt x="9387709" y="2398877"/>
                </a:lnTo>
                <a:lnTo>
                  <a:pt x="9414852" y="1986656"/>
                </a:lnTo>
                <a:lnTo>
                  <a:pt x="9515124" y="1986656"/>
                </a:lnTo>
                <a:lnTo>
                  <a:pt x="9494072" y="2174482"/>
                </a:lnTo>
                <a:lnTo>
                  <a:pt x="9477452" y="2305241"/>
                </a:lnTo>
                <a:lnTo>
                  <a:pt x="9481884" y="2300808"/>
                </a:lnTo>
                <a:cubicBezTo>
                  <a:pt x="9491071" y="2278876"/>
                  <a:pt x="9500398" y="2256946"/>
                  <a:pt x="9509859" y="2235014"/>
                </a:cubicBezTo>
                <a:cubicBezTo>
                  <a:pt x="9519324" y="2213082"/>
                  <a:pt x="9528651" y="2191428"/>
                  <a:pt x="9537837" y="2170051"/>
                </a:cubicBezTo>
                <a:lnTo>
                  <a:pt x="9626472" y="1986656"/>
                </a:lnTo>
                <a:lnTo>
                  <a:pt x="9709569" y="1986655"/>
                </a:lnTo>
                <a:lnTo>
                  <a:pt x="9704584" y="2178915"/>
                </a:lnTo>
                <a:cubicBezTo>
                  <a:pt x="9703477" y="2200016"/>
                  <a:pt x="9702090" y="2221531"/>
                  <a:pt x="9700429" y="2243463"/>
                </a:cubicBezTo>
                <a:cubicBezTo>
                  <a:pt x="9698767" y="2265395"/>
                  <a:pt x="9696828" y="2287466"/>
                  <a:pt x="9694612" y="2309674"/>
                </a:cubicBezTo>
                <a:lnTo>
                  <a:pt x="9701261" y="2300808"/>
                </a:lnTo>
                <a:cubicBezTo>
                  <a:pt x="9709339" y="2278634"/>
                  <a:pt x="9717417" y="2256633"/>
                  <a:pt x="9725496" y="2234806"/>
                </a:cubicBezTo>
                <a:cubicBezTo>
                  <a:pt x="9733574" y="2212978"/>
                  <a:pt x="9741376" y="2191392"/>
                  <a:pt x="9748902" y="2170051"/>
                </a:cubicBezTo>
                <a:lnTo>
                  <a:pt x="9821481" y="1986655"/>
                </a:lnTo>
                <a:close/>
                <a:moveTo>
                  <a:pt x="7232684" y="1324588"/>
                </a:moveTo>
                <a:cubicBezTo>
                  <a:pt x="7239737" y="1328028"/>
                  <a:pt x="7245532" y="1333061"/>
                  <a:pt x="7250075" y="1339686"/>
                </a:cubicBezTo>
                <a:cubicBezTo>
                  <a:pt x="7259163" y="1352937"/>
                  <a:pt x="7261493" y="1369512"/>
                  <a:pt x="7257073" y="1389414"/>
                </a:cubicBezTo>
                <a:cubicBezTo>
                  <a:pt x="7252871" y="1404431"/>
                  <a:pt x="7244929" y="1416783"/>
                  <a:pt x="7233247" y="1426465"/>
                </a:cubicBezTo>
                <a:cubicBezTo>
                  <a:pt x="7221565" y="1436150"/>
                  <a:pt x="7208084" y="1441160"/>
                  <a:pt x="7192803" y="1441494"/>
                </a:cubicBezTo>
                <a:cubicBezTo>
                  <a:pt x="7173444" y="1440998"/>
                  <a:pt x="7159306" y="1434095"/>
                  <a:pt x="7150394" y="1420786"/>
                </a:cubicBezTo>
                <a:cubicBezTo>
                  <a:pt x="7141479" y="1407477"/>
                  <a:pt x="7139379" y="1390739"/>
                  <a:pt x="7144098" y="1370574"/>
                </a:cubicBezTo>
                <a:cubicBezTo>
                  <a:pt x="7147993" y="1355823"/>
                  <a:pt x="7155696" y="1343634"/>
                  <a:pt x="7167207" y="1334007"/>
                </a:cubicBezTo>
                <a:cubicBezTo>
                  <a:pt x="7178714" y="1324380"/>
                  <a:pt x="7192234" y="1319392"/>
                  <a:pt x="7207759" y="1319048"/>
                </a:cubicBezTo>
                <a:cubicBezTo>
                  <a:pt x="7217324" y="1319302"/>
                  <a:pt x="7225631" y="1321148"/>
                  <a:pt x="7232684" y="1324588"/>
                </a:cubicBezTo>
                <a:close/>
                <a:moveTo>
                  <a:pt x="1614653" y="0"/>
                </a:moveTo>
                <a:lnTo>
                  <a:pt x="1657315" y="73136"/>
                </a:lnTo>
                <a:cubicBezTo>
                  <a:pt x="1630802" y="80569"/>
                  <a:pt x="1603353" y="86895"/>
                  <a:pt x="1574969" y="92113"/>
                </a:cubicBezTo>
                <a:cubicBezTo>
                  <a:pt x="1546585" y="97329"/>
                  <a:pt x="1518441" y="101716"/>
                  <a:pt x="1490544" y="105272"/>
                </a:cubicBezTo>
                <a:lnTo>
                  <a:pt x="1468382" y="179515"/>
                </a:lnTo>
                <a:lnTo>
                  <a:pt x="1632938" y="179515"/>
                </a:lnTo>
                <a:lnTo>
                  <a:pt x="1613546" y="257016"/>
                </a:lnTo>
                <a:lnTo>
                  <a:pt x="1570328" y="257016"/>
                </a:lnTo>
                <a:lnTo>
                  <a:pt x="1505503" y="516870"/>
                </a:lnTo>
                <a:lnTo>
                  <a:pt x="1425778" y="516870"/>
                </a:lnTo>
                <a:lnTo>
                  <a:pt x="1490545" y="257016"/>
                </a:lnTo>
                <a:lnTo>
                  <a:pt x="1446820" y="261461"/>
                </a:lnTo>
                <a:cubicBezTo>
                  <a:pt x="1437739" y="291976"/>
                  <a:pt x="1425986" y="323322"/>
                  <a:pt x="1411562" y="355504"/>
                </a:cubicBezTo>
                <a:cubicBezTo>
                  <a:pt x="1397139" y="387684"/>
                  <a:pt x="1379145" y="418322"/>
                  <a:pt x="1357582" y="447421"/>
                </a:cubicBezTo>
                <a:cubicBezTo>
                  <a:pt x="1336019" y="476518"/>
                  <a:pt x="1309987" y="501700"/>
                  <a:pt x="1279487" y="522966"/>
                </a:cubicBezTo>
                <a:cubicBezTo>
                  <a:pt x="1273467" y="513339"/>
                  <a:pt x="1265264" y="502810"/>
                  <a:pt x="1254881" y="491382"/>
                </a:cubicBezTo>
                <a:cubicBezTo>
                  <a:pt x="1244498" y="479957"/>
                  <a:pt x="1234777" y="470536"/>
                  <a:pt x="1225716" y="463127"/>
                </a:cubicBezTo>
                <a:cubicBezTo>
                  <a:pt x="1257593" y="440184"/>
                  <a:pt x="1283626" y="413983"/>
                  <a:pt x="1303815" y="384526"/>
                </a:cubicBezTo>
                <a:cubicBezTo>
                  <a:pt x="1324000" y="355065"/>
                  <a:pt x="1339971" y="324807"/>
                  <a:pt x="1351724" y="293750"/>
                </a:cubicBezTo>
                <a:cubicBezTo>
                  <a:pt x="1363476" y="262692"/>
                  <a:pt x="1372635" y="233295"/>
                  <a:pt x="1379201" y="205556"/>
                </a:cubicBezTo>
                <a:lnTo>
                  <a:pt x="1416352" y="42662"/>
                </a:lnTo>
                <a:cubicBezTo>
                  <a:pt x="1451568" y="38358"/>
                  <a:pt x="1486620" y="32425"/>
                  <a:pt x="1521507" y="24862"/>
                </a:cubicBezTo>
                <a:cubicBezTo>
                  <a:pt x="1556397" y="17303"/>
                  <a:pt x="1587445" y="9014"/>
                  <a:pt x="1614653" y="0"/>
                </a:cubicBezTo>
                <a:close/>
                <a:moveTo>
                  <a:pt x="6178866" y="1021585"/>
                </a:moveTo>
                <a:lnTo>
                  <a:pt x="6004896" y="1433807"/>
                </a:lnTo>
                <a:lnTo>
                  <a:pt x="5880250" y="1433806"/>
                </a:lnTo>
                <a:lnTo>
                  <a:pt x="5889114" y="1249858"/>
                </a:lnTo>
                <a:cubicBezTo>
                  <a:pt x="5889620" y="1233988"/>
                  <a:pt x="5890544" y="1217943"/>
                  <a:pt x="5891883" y="1201725"/>
                </a:cubicBezTo>
                <a:cubicBezTo>
                  <a:pt x="5893222" y="1185506"/>
                  <a:pt x="5895252" y="1169599"/>
                  <a:pt x="5897978" y="1154005"/>
                </a:cubicBezTo>
                <a:lnTo>
                  <a:pt x="5891885" y="1162871"/>
                </a:lnTo>
                <a:cubicBezTo>
                  <a:pt x="5885500" y="1178465"/>
                  <a:pt x="5879015" y="1194372"/>
                  <a:pt x="5872424" y="1210589"/>
                </a:cubicBezTo>
                <a:cubicBezTo>
                  <a:pt x="5865835" y="1226806"/>
                  <a:pt x="5859210" y="1242851"/>
                  <a:pt x="5852549" y="1258724"/>
                </a:cubicBezTo>
                <a:lnTo>
                  <a:pt x="5772222" y="1433806"/>
                </a:lnTo>
                <a:lnTo>
                  <a:pt x="5649795" y="1433806"/>
                </a:lnTo>
                <a:lnTo>
                  <a:pt x="5676937" y="1021585"/>
                </a:lnTo>
                <a:lnTo>
                  <a:pt x="5777209" y="1021585"/>
                </a:lnTo>
                <a:lnTo>
                  <a:pt x="5756159" y="1209411"/>
                </a:lnTo>
                <a:lnTo>
                  <a:pt x="5739538" y="1340171"/>
                </a:lnTo>
                <a:lnTo>
                  <a:pt x="5743971" y="1335738"/>
                </a:lnTo>
                <a:cubicBezTo>
                  <a:pt x="5753157" y="1313805"/>
                  <a:pt x="5762484" y="1291876"/>
                  <a:pt x="5771946" y="1269944"/>
                </a:cubicBezTo>
                <a:cubicBezTo>
                  <a:pt x="5781411" y="1248011"/>
                  <a:pt x="5790738" y="1226358"/>
                  <a:pt x="5799922" y="1204980"/>
                </a:cubicBezTo>
                <a:lnTo>
                  <a:pt x="5888558" y="1021585"/>
                </a:lnTo>
                <a:lnTo>
                  <a:pt x="5971656" y="1021585"/>
                </a:lnTo>
                <a:lnTo>
                  <a:pt x="5966670" y="1213844"/>
                </a:lnTo>
                <a:cubicBezTo>
                  <a:pt x="5965563" y="1234945"/>
                  <a:pt x="5964177" y="1256460"/>
                  <a:pt x="5962516" y="1278393"/>
                </a:cubicBezTo>
                <a:cubicBezTo>
                  <a:pt x="5960854" y="1300325"/>
                  <a:pt x="5958915" y="1322395"/>
                  <a:pt x="5956700" y="1344604"/>
                </a:cubicBezTo>
                <a:lnTo>
                  <a:pt x="5963347" y="1335738"/>
                </a:lnTo>
                <a:cubicBezTo>
                  <a:pt x="5971425" y="1313563"/>
                  <a:pt x="5979504" y="1291563"/>
                  <a:pt x="5987582" y="1269735"/>
                </a:cubicBezTo>
                <a:cubicBezTo>
                  <a:pt x="5995660" y="1247907"/>
                  <a:pt x="6003462" y="1226321"/>
                  <a:pt x="6010989" y="1204980"/>
                </a:cubicBezTo>
                <a:lnTo>
                  <a:pt x="6083569" y="1021585"/>
                </a:lnTo>
                <a:close/>
                <a:moveTo>
                  <a:pt x="3494762" y="359517"/>
                </a:moveTo>
                <a:cubicBezTo>
                  <a:pt x="3501815" y="362957"/>
                  <a:pt x="3507613" y="367990"/>
                  <a:pt x="3512154" y="374615"/>
                </a:cubicBezTo>
                <a:cubicBezTo>
                  <a:pt x="3521240" y="387865"/>
                  <a:pt x="3523571" y="404441"/>
                  <a:pt x="3519150" y="424342"/>
                </a:cubicBezTo>
                <a:cubicBezTo>
                  <a:pt x="3514948" y="439360"/>
                  <a:pt x="3507007" y="451711"/>
                  <a:pt x="3495326" y="461394"/>
                </a:cubicBezTo>
                <a:cubicBezTo>
                  <a:pt x="3483643" y="471079"/>
                  <a:pt x="3470163" y="476088"/>
                  <a:pt x="3454881" y="476423"/>
                </a:cubicBezTo>
                <a:cubicBezTo>
                  <a:pt x="3435520" y="475926"/>
                  <a:pt x="3421383" y="469023"/>
                  <a:pt x="3412471" y="455715"/>
                </a:cubicBezTo>
                <a:cubicBezTo>
                  <a:pt x="3403556" y="442406"/>
                  <a:pt x="3401458" y="425668"/>
                  <a:pt x="3406174" y="405503"/>
                </a:cubicBezTo>
                <a:cubicBezTo>
                  <a:pt x="3410072" y="390752"/>
                  <a:pt x="3417774" y="378563"/>
                  <a:pt x="3429284" y="368936"/>
                </a:cubicBezTo>
                <a:cubicBezTo>
                  <a:pt x="3440792" y="359309"/>
                  <a:pt x="3454311" y="354321"/>
                  <a:pt x="3469838" y="353976"/>
                </a:cubicBezTo>
                <a:cubicBezTo>
                  <a:pt x="3479402" y="354230"/>
                  <a:pt x="3487709" y="356077"/>
                  <a:pt x="3494762" y="359517"/>
                </a:cubicBezTo>
                <a:close/>
                <a:moveTo>
                  <a:pt x="10424670" y="1986656"/>
                </a:moveTo>
                <a:lnTo>
                  <a:pt x="10250698" y="2398877"/>
                </a:lnTo>
                <a:lnTo>
                  <a:pt x="10126054" y="2398877"/>
                </a:lnTo>
                <a:lnTo>
                  <a:pt x="10134918" y="2214928"/>
                </a:lnTo>
                <a:cubicBezTo>
                  <a:pt x="10135426" y="2199058"/>
                  <a:pt x="10136348" y="2183013"/>
                  <a:pt x="10137688" y="2166796"/>
                </a:cubicBezTo>
                <a:cubicBezTo>
                  <a:pt x="10139026" y="2150577"/>
                  <a:pt x="10141058" y="2134670"/>
                  <a:pt x="10143782" y="2119075"/>
                </a:cubicBezTo>
                <a:lnTo>
                  <a:pt x="10137688" y="2127941"/>
                </a:lnTo>
                <a:cubicBezTo>
                  <a:pt x="10131304" y="2143535"/>
                  <a:pt x="10124818" y="2159442"/>
                  <a:pt x="10118228" y="2175659"/>
                </a:cubicBezTo>
                <a:cubicBezTo>
                  <a:pt x="10111638" y="2191877"/>
                  <a:pt x="10105014" y="2207922"/>
                  <a:pt x="10098354" y="2223795"/>
                </a:cubicBezTo>
                <a:lnTo>
                  <a:pt x="10018030" y="2398877"/>
                </a:lnTo>
                <a:lnTo>
                  <a:pt x="9895600" y="2398877"/>
                </a:lnTo>
                <a:lnTo>
                  <a:pt x="9922742" y="1986656"/>
                </a:lnTo>
                <a:lnTo>
                  <a:pt x="10023014" y="1986655"/>
                </a:lnTo>
                <a:lnTo>
                  <a:pt x="10001962" y="2174482"/>
                </a:lnTo>
                <a:lnTo>
                  <a:pt x="9985342" y="2305241"/>
                </a:lnTo>
                <a:lnTo>
                  <a:pt x="9989776" y="2300808"/>
                </a:lnTo>
                <a:cubicBezTo>
                  <a:pt x="9998962" y="2278876"/>
                  <a:pt x="10008288" y="2256946"/>
                  <a:pt x="10017750" y="2235014"/>
                </a:cubicBezTo>
                <a:cubicBezTo>
                  <a:pt x="10027214" y="2213082"/>
                  <a:pt x="10036538" y="2191428"/>
                  <a:pt x="10045726" y="2170051"/>
                </a:cubicBezTo>
                <a:lnTo>
                  <a:pt x="10134362" y="1986656"/>
                </a:lnTo>
                <a:lnTo>
                  <a:pt x="10217460" y="1986656"/>
                </a:lnTo>
                <a:lnTo>
                  <a:pt x="10212474" y="2178915"/>
                </a:lnTo>
                <a:cubicBezTo>
                  <a:pt x="10211365" y="2200016"/>
                  <a:pt x="10209982" y="2221531"/>
                  <a:pt x="10208320" y="2243463"/>
                </a:cubicBezTo>
                <a:cubicBezTo>
                  <a:pt x="10206658" y="2265396"/>
                  <a:pt x="10204718" y="2287466"/>
                  <a:pt x="10202502" y="2309674"/>
                </a:cubicBezTo>
                <a:lnTo>
                  <a:pt x="10209150" y="2300808"/>
                </a:lnTo>
                <a:cubicBezTo>
                  <a:pt x="10217230" y="2278634"/>
                  <a:pt x="10225308" y="2256633"/>
                  <a:pt x="10233386" y="2234806"/>
                </a:cubicBezTo>
                <a:cubicBezTo>
                  <a:pt x="10241464" y="2212977"/>
                  <a:pt x="10249266" y="2191392"/>
                  <a:pt x="10256792" y="2170051"/>
                </a:cubicBezTo>
                <a:lnTo>
                  <a:pt x="10329374" y="1986655"/>
                </a:lnTo>
                <a:close/>
                <a:moveTo>
                  <a:pt x="2440945" y="56514"/>
                </a:moveTo>
                <a:lnTo>
                  <a:pt x="2266972" y="468735"/>
                </a:lnTo>
                <a:lnTo>
                  <a:pt x="2142328" y="468735"/>
                </a:lnTo>
                <a:lnTo>
                  <a:pt x="2151192" y="284787"/>
                </a:lnTo>
                <a:cubicBezTo>
                  <a:pt x="2151699" y="268916"/>
                  <a:pt x="2152622" y="252872"/>
                  <a:pt x="2153962" y="236654"/>
                </a:cubicBezTo>
                <a:cubicBezTo>
                  <a:pt x="2155300" y="220435"/>
                  <a:pt x="2157331" y="204528"/>
                  <a:pt x="2160055" y="188934"/>
                </a:cubicBezTo>
                <a:lnTo>
                  <a:pt x="2153962" y="197800"/>
                </a:lnTo>
                <a:cubicBezTo>
                  <a:pt x="2147578" y="213394"/>
                  <a:pt x="2141092" y="229301"/>
                  <a:pt x="2134502" y="245518"/>
                </a:cubicBezTo>
                <a:cubicBezTo>
                  <a:pt x="2127913" y="261735"/>
                  <a:pt x="2121288" y="277780"/>
                  <a:pt x="2114627" y="293653"/>
                </a:cubicBezTo>
                <a:lnTo>
                  <a:pt x="2034301" y="468735"/>
                </a:lnTo>
                <a:lnTo>
                  <a:pt x="1911874" y="468735"/>
                </a:lnTo>
                <a:lnTo>
                  <a:pt x="1939017" y="56514"/>
                </a:lnTo>
                <a:lnTo>
                  <a:pt x="2039288" y="56514"/>
                </a:lnTo>
                <a:lnTo>
                  <a:pt x="2018237" y="244340"/>
                </a:lnTo>
                <a:lnTo>
                  <a:pt x="2001617" y="375100"/>
                </a:lnTo>
                <a:lnTo>
                  <a:pt x="2006050" y="370666"/>
                </a:lnTo>
                <a:cubicBezTo>
                  <a:pt x="2015236" y="348734"/>
                  <a:pt x="2024562" y="326804"/>
                  <a:pt x="2034024" y="304872"/>
                </a:cubicBezTo>
                <a:cubicBezTo>
                  <a:pt x="2043489" y="282940"/>
                  <a:pt x="2052816" y="261286"/>
                  <a:pt x="2062001" y="239909"/>
                </a:cubicBezTo>
                <a:lnTo>
                  <a:pt x="2150637" y="56514"/>
                </a:lnTo>
                <a:lnTo>
                  <a:pt x="2233734" y="56514"/>
                </a:lnTo>
                <a:lnTo>
                  <a:pt x="2228750" y="248773"/>
                </a:lnTo>
                <a:cubicBezTo>
                  <a:pt x="2227642" y="269874"/>
                  <a:pt x="2226254" y="291389"/>
                  <a:pt x="2224594" y="313321"/>
                </a:cubicBezTo>
                <a:cubicBezTo>
                  <a:pt x="2222931" y="335253"/>
                  <a:pt x="2220992" y="357324"/>
                  <a:pt x="2218777" y="379532"/>
                </a:cubicBezTo>
                <a:lnTo>
                  <a:pt x="2225425" y="370666"/>
                </a:lnTo>
                <a:cubicBezTo>
                  <a:pt x="2233504" y="348492"/>
                  <a:pt x="2241583" y="326492"/>
                  <a:pt x="2249661" y="304664"/>
                </a:cubicBezTo>
                <a:cubicBezTo>
                  <a:pt x="2257738" y="282836"/>
                  <a:pt x="2265541" y="261250"/>
                  <a:pt x="2273067" y="239909"/>
                </a:cubicBezTo>
                <a:lnTo>
                  <a:pt x="2345647" y="56514"/>
                </a:lnTo>
                <a:close/>
                <a:moveTo>
                  <a:pt x="6686759" y="1021585"/>
                </a:moveTo>
                <a:lnTo>
                  <a:pt x="6512785" y="1433806"/>
                </a:lnTo>
                <a:lnTo>
                  <a:pt x="6388140" y="1433806"/>
                </a:lnTo>
                <a:lnTo>
                  <a:pt x="6397004" y="1249858"/>
                </a:lnTo>
                <a:cubicBezTo>
                  <a:pt x="6397510" y="1233988"/>
                  <a:pt x="6398434" y="1217943"/>
                  <a:pt x="6399775" y="1201725"/>
                </a:cubicBezTo>
                <a:cubicBezTo>
                  <a:pt x="6401112" y="1185506"/>
                  <a:pt x="6403144" y="1169599"/>
                  <a:pt x="6405869" y="1154005"/>
                </a:cubicBezTo>
                <a:lnTo>
                  <a:pt x="6399775" y="1162871"/>
                </a:lnTo>
                <a:cubicBezTo>
                  <a:pt x="6393391" y="1178465"/>
                  <a:pt x="6386905" y="1194372"/>
                  <a:pt x="6380316" y="1210589"/>
                </a:cubicBezTo>
                <a:cubicBezTo>
                  <a:pt x="6373725" y="1226806"/>
                  <a:pt x="6367100" y="1242851"/>
                  <a:pt x="6360442" y="1258724"/>
                </a:cubicBezTo>
                <a:lnTo>
                  <a:pt x="6280115" y="1433806"/>
                </a:lnTo>
                <a:lnTo>
                  <a:pt x="6157686" y="1433806"/>
                </a:lnTo>
                <a:lnTo>
                  <a:pt x="6184829" y="1021585"/>
                </a:lnTo>
                <a:lnTo>
                  <a:pt x="6285101" y="1021585"/>
                </a:lnTo>
                <a:lnTo>
                  <a:pt x="6264048" y="1209411"/>
                </a:lnTo>
                <a:lnTo>
                  <a:pt x="6247429" y="1340171"/>
                </a:lnTo>
                <a:lnTo>
                  <a:pt x="6251863" y="1335738"/>
                </a:lnTo>
                <a:cubicBezTo>
                  <a:pt x="6261047" y="1313805"/>
                  <a:pt x="6270374" y="1291876"/>
                  <a:pt x="6279837" y="1269944"/>
                </a:cubicBezTo>
                <a:cubicBezTo>
                  <a:pt x="6289301" y="1248011"/>
                  <a:pt x="6298626" y="1226358"/>
                  <a:pt x="6307815" y="1204981"/>
                </a:cubicBezTo>
                <a:lnTo>
                  <a:pt x="6396449" y="1021585"/>
                </a:lnTo>
                <a:lnTo>
                  <a:pt x="6479546" y="1021585"/>
                </a:lnTo>
                <a:lnTo>
                  <a:pt x="6474560" y="1213844"/>
                </a:lnTo>
                <a:cubicBezTo>
                  <a:pt x="6473454" y="1234945"/>
                  <a:pt x="6472067" y="1256461"/>
                  <a:pt x="6470407" y="1278393"/>
                </a:cubicBezTo>
                <a:cubicBezTo>
                  <a:pt x="6468743" y="1300325"/>
                  <a:pt x="6466805" y="1322395"/>
                  <a:pt x="6464589" y="1344604"/>
                </a:cubicBezTo>
                <a:lnTo>
                  <a:pt x="6471235" y="1335738"/>
                </a:lnTo>
                <a:cubicBezTo>
                  <a:pt x="6479315" y="1313563"/>
                  <a:pt x="6487395" y="1291563"/>
                  <a:pt x="6495474" y="1269735"/>
                </a:cubicBezTo>
                <a:cubicBezTo>
                  <a:pt x="6503550" y="1247907"/>
                  <a:pt x="6511354" y="1226322"/>
                  <a:pt x="6518879" y="1204981"/>
                </a:cubicBezTo>
                <a:lnTo>
                  <a:pt x="6591460" y="1021585"/>
                </a:lnTo>
                <a:close/>
                <a:moveTo>
                  <a:pt x="10932562" y="1986656"/>
                </a:moveTo>
                <a:lnTo>
                  <a:pt x="10758590" y="2398877"/>
                </a:lnTo>
                <a:lnTo>
                  <a:pt x="10633944" y="2398877"/>
                </a:lnTo>
                <a:lnTo>
                  <a:pt x="10642808" y="2214929"/>
                </a:lnTo>
                <a:cubicBezTo>
                  <a:pt x="10643314" y="2199058"/>
                  <a:pt x="10644238" y="2183013"/>
                  <a:pt x="10645578" y="2166796"/>
                </a:cubicBezTo>
                <a:cubicBezTo>
                  <a:pt x="10646916" y="2150577"/>
                  <a:pt x="10648946" y="2134669"/>
                  <a:pt x="10651670" y="2119075"/>
                </a:cubicBezTo>
                <a:lnTo>
                  <a:pt x="10645578" y="2127941"/>
                </a:lnTo>
                <a:cubicBezTo>
                  <a:pt x="10639194" y="2143536"/>
                  <a:pt x="10632708" y="2159442"/>
                  <a:pt x="10626118" y="2175660"/>
                </a:cubicBezTo>
                <a:cubicBezTo>
                  <a:pt x="10619528" y="2191877"/>
                  <a:pt x="10612904" y="2207922"/>
                  <a:pt x="10606244" y="2223795"/>
                </a:cubicBezTo>
                <a:lnTo>
                  <a:pt x="10525920" y="2398877"/>
                </a:lnTo>
                <a:lnTo>
                  <a:pt x="10403490" y="2398877"/>
                </a:lnTo>
                <a:lnTo>
                  <a:pt x="10430634" y="1986656"/>
                </a:lnTo>
                <a:lnTo>
                  <a:pt x="10530906" y="1986656"/>
                </a:lnTo>
                <a:lnTo>
                  <a:pt x="10509854" y="2174482"/>
                </a:lnTo>
                <a:lnTo>
                  <a:pt x="10493234" y="2305241"/>
                </a:lnTo>
                <a:lnTo>
                  <a:pt x="10497666" y="2300808"/>
                </a:lnTo>
                <a:cubicBezTo>
                  <a:pt x="10506852" y="2278876"/>
                  <a:pt x="10516178" y="2256946"/>
                  <a:pt x="10525642" y="2235014"/>
                </a:cubicBezTo>
                <a:cubicBezTo>
                  <a:pt x="10535106" y="2213082"/>
                  <a:pt x="10544430" y="2191428"/>
                  <a:pt x="10553618" y="2170051"/>
                </a:cubicBezTo>
                <a:lnTo>
                  <a:pt x="10642254" y="1986656"/>
                </a:lnTo>
                <a:lnTo>
                  <a:pt x="10725350" y="1986656"/>
                </a:lnTo>
                <a:lnTo>
                  <a:pt x="10720366" y="2178915"/>
                </a:lnTo>
                <a:cubicBezTo>
                  <a:pt x="10719258" y="2200015"/>
                  <a:pt x="10717870" y="2221531"/>
                  <a:pt x="10716210" y="2243463"/>
                </a:cubicBezTo>
                <a:cubicBezTo>
                  <a:pt x="10714548" y="2265395"/>
                  <a:pt x="10712608" y="2287466"/>
                  <a:pt x="10710394" y="2309674"/>
                </a:cubicBezTo>
                <a:lnTo>
                  <a:pt x="10717042" y="2300808"/>
                </a:lnTo>
                <a:cubicBezTo>
                  <a:pt x="10725120" y="2278634"/>
                  <a:pt x="10733198" y="2256634"/>
                  <a:pt x="10741278" y="2234806"/>
                </a:cubicBezTo>
                <a:cubicBezTo>
                  <a:pt x="10749358" y="2212977"/>
                  <a:pt x="10757158" y="2191392"/>
                  <a:pt x="10764682" y="2170051"/>
                </a:cubicBezTo>
                <a:lnTo>
                  <a:pt x="10837262" y="1986656"/>
                </a:lnTo>
                <a:close/>
                <a:moveTo>
                  <a:pt x="2948835" y="56514"/>
                </a:moveTo>
                <a:lnTo>
                  <a:pt x="2774863" y="468735"/>
                </a:lnTo>
                <a:lnTo>
                  <a:pt x="2650218" y="468735"/>
                </a:lnTo>
                <a:lnTo>
                  <a:pt x="2659082" y="284787"/>
                </a:lnTo>
                <a:cubicBezTo>
                  <a:pt x="2659589" y="268917"/>
                  <a:pt x="2660512" y="252871"/>
                  <a:pt x="2661852" y="236654"/>
                </a:cubicBezTo>
                <a:cubicBezTo>
                  <a:pt x="2663191" y="220435"/>
                  <a:pt x="2665221" y="204528"/>
                  <a:pt x="2667945" y="188934"/>
                </a:cubicBezTo>
                <a:lnTo>
                  <a:pt x="2661853" y="197800"/>
                </a:lnTo>
                <a:cubicBezTo>
                  <a:pt x="2655469" y="213394"/>
                  <a:pt x="2648982" y="229300"/>
                  <a:pt x="2642393" y="245518"/>
                </a:cubicBezTo>
                <a:cubicBezTo>
                  <a:pt x="2635803" y="261735"/>
                  <a:pt x="2629179" y="277780"/>
                  <a:pt x="2622520" y="293653"/>
                </a:cubicBezTo>
                <a:lnTo>
                  <a:pt x="2542193" y="468735"/>
                </a:lnTo>
                <a:lnTo>
                  <a:pt x="2419764" y="468735"/>
                </a:lnTo>
                <a:lnTo>
                  <a:pt x="2446907" y="56514"/>
                </a:lnTo>
                <a:lnTo>
                  <a:pt x="2547179" y="56514"/>
                </a:lnTo>
                <a:lnTo>
                  <a:pt x="2526126" y="244340"/>
                </a:lnTo>
                <a:lnTo>
                  <a:pt x="2509508" y="375099"/>
                </a:lnTo>
                <a:lnTo>
                  <a:pt x="2513941" y="370666"/>
                </a:lnTo>
                <a:cubicBezTo>
                  <a:pt x="2523126" y="348734"/>
                  <a:pt x="2532452" y="326804"/>
                  <a:pt x="2541915" y="304872"/>
                </a:cubicBezTo>
                <a:cubicBezTo>
                  <a:pt x="2551379" y="282940"/>
                  <a:pt x="2560703" y="261287"/>
                  <a:pt x="2569892" y="239909"/>
                </a:cubicBezTo>
                <a:lnTo>
                  <a:pt x="2658527" y="56514"/>
                </a:lnTo>
                <a:lnTo>
                  <a:pt x="2741624" y="56514"/>
                </a:lnTo>
                <a:lnTo>
                  <a:pt x="2736638" y="248773"/>
                </a:lnTo>
                <a:cubicBezTo>
                  <a:pt x="2735532" y="269874"/>
                  <a:pt x="2734145" y="291389"/>
                  <a:pt x="2732484" y="313321"/>
                </a:cubicBezTo>
                <a:cubicBezTo>
                  <a:pt x="2730823" y="335254"/>
                  <a:pt x="2728882" y="357324"/>
                  <a:pt x="2726667" y="379532"/>
                </a:cubicBezTo>
                <a:lnTo>
                  <a:pt x="2733313" y="370667"/>
                </a:lnTo>
                <a:cubicBezTo>
                  <a:pt x="2741395" y="348492"/>
                  <a:pt x="2749473" y="326492"/>
                  <a:pt x="2757550" y="304664"/>
                </a:cubicBezTo>
                <a:cubicBezTo>
                  <a:pt x="2765629" y="282836"/>
                  <a:pt x="2773430" y="261250"/>
                  <a:pt x="2780955" y="239909"/>
                </a:cubicBezTo>
                <a:lnTo>
                  <a:pt x="2853536" y="56514"/>
                </a:lnTo>
                <a:close/>
                <a:moveTo>
                  <a:pt x="7194648" y="1021585"/>
                </a:moveTo>
                <a:lnTo>
                  <a:pt x="7020675" y="1433806"/>
                </a:lnTo>
                <a:lnTo>
                  <a:pt x="6896032" y="1433807"/>
                </a:lnTo>
                <a:lnTo>
                  <a:pt x="6904894" y="1249858"/>
                </a:lnTo>
                <a:cubicBezTo>
                  <a:pt x="6905402" y="1233988"/>
                  <a:pt x="6906325" y="1217943"/>
                  <a:pt x="6907665" y="1201725"/>
                </a:cubicBezTo>
                <a:cubicBezTo>
                  <a:pt x="6909003" y="1185506"/>
                  <a:pt x="6911033" y="1169599"/>
                  <a:pt x="6913758" y="1154005"/>
                </a:cubicBezTo>
                <a:lnTo>
                  <a:pt x="6907664" y="1162871"/>
                </a:lnTo>
                <a:cubicBezTo>
                  <a:pt x="6901281" y="1178465"/>
                  <a:pt x="6894794" y="1194372"/>
                  <a:pt x="6888205" y="1210589"/>
                </a:cubicBezTo>
                <a:cubicBezTo>
                  <a:pt x="6881614" y="1226806"/>
                  <a:pt x="6874991" y="1242851"/>
                  <a:pt x="6868329" y="1258724"/>
                </a:cubicBezTo>
                <a:lnTo>
                  <a:pt x="6788006" y="1433806"/>
                </a:lnTo>
                <a:lnTo>
                  <a:pt x="6665577" y="1433806"/>
                </a:lnTo>
                <a:lnTo>
                  <a:pt x="6692719" y="1021585"/>
                </a:lnTo>
                <a:lnTo>
                  <a:pt x="6792992" y="1021585"/>
                </a:lnTo>
                <a:lnTo>
                  <a:pt x="6771939" y="1209411"/>
                </a:lnTo>
                <a:lnTo>
                  <a:pt x="6755320" y="1340171"/>
                </a:lnTo>
                <a:lnTo>
                  <a:pt x="6759753" y="1335738"/>
                </a:lnTo>
                <a:cubicBezTo>
                  <a:pt x="6768938" y="1313806"/>
                  <a:pt x="6778265" y="1291876"/>
                  <a:pt x="6787727" y="1269943"/>
                </a:cubicBezTo>
                <a:cubicBezTo>
                  <a:pt x="6797191" y="1248011"/>
                  <a:pt x="6806519" y="1226358"/>
                  <a:pt x="6815704" y="1204981"/>
                </a:cubicBezTo>
                <a:lnTo>
                  <a:pt x="6904341" y="1021585"/>
                </a:lnTo>
                <a:lnTo>
                  <a:pt x="6987437" y="1021585"/>
                </a:lnTo>
                <a:lnTo>
                  <a:pt x="6982451" y="1213844"/>
                </a:lnTo>
                <a:cubicBezTo>
                  <a:pt x="6981343" y="1234945"/>
                  <a:pt x="6979957" y="1256461"/>
                  <a:pt x="6978297" y="1278393"/>
                </a:cubicBezTo>
                <a:cubicBezTo>
                  <a:pt x="6976634" y="1300325"/>
                  <a:pt x="6974696" y="1322395"/>
                  <a:pt x="6972480" y="1344604"/>
                </a:cubicBezTo>
                <a:lnTo>
                  <a:pt x="6979129" y="1335738"/>
                </a:lnTo>
                <a:cubicBezTo>
                  <a:pt x="6987207" y="1313563"/>
                  <a:pt x="6995285" y="1291563"/>
                  <a:pt x="7003364" y="1269735"/>
                </a:cubicBezTo>
                <a:cubicBezTo>
                  <a:pt x="7011443" y="1247907"/>
                  <a:pt x="7019244" y="1226322"/>
                  <a:pt x="7026768" y="1204981"/>
                </a:cubicBezTo>
                <a:lnTo>
                  <a:pt x="7099351" y="1021585"/>
                </a:lnTo>
                <a:close/>
                <a:moveTo>
                  <a:pt x="11490502" y="1986656"/>
                </a:moveTo>
                <a:lnTo>
                  <a:pt x="11323174" y="2151747"/>
                </a:lnTo>
                <a:lnTo>
                  <a:pt x="11407948" y="2398816"/>
                </a:lnTo>
                <a:lnTo>
                  <a:pt x="11302120" y="2398816"/>
                </a:lnTo>
                <a:lnTo>
                  <a:pt x="11248930" y="2229856"/>
                </a:lnTo>
                <a:lnTo>
                  <a:pt x="11187430" y="2290793"/>
                </a:lnTo>
                <a:lnTo>
                  <a:pt x="11159170" y="2398816"/>
                </a:lnTo>
                <a:lnTo>
                  <a:pt x="11060066" y="2398816"/>
                </a:lnTo>
                <a:lnTo>
                  <a:pt x="11162498" y="1986656"/>
                </a:lnTo>
                <a:lnTo>
                  <a:pt x="11261674" y="1986656"/>
                </a:lnTo>
                <a:lnTo>
                  <a:pt x="11221226" y="2149532"/>
                </a:lnTo>
                <a:lnTo>
                  <a:pt x="11378582" y="1986655"/>
                </a:lnTo>
                <a:close/>
                <a:moveTo>
                  <a:pt x="12886730" y="2289659"/>
                </a:moveTo>
                <a:cubicBezTo>
                  <a:pt x="12893782" y="2293099"/>
                  <a:pt x="12899578" y="2298131"/>
                  <a:pt x="12904122" y="2304756"/>
                </a:cubicBezTo>
                <a:cubicBezTo>
                  <a:pt x="12913206" y="2318007"/>
                  <a:pt x="12915538" y="2334583"/>
                  <a:pt x="12911118" y="2354484"/>
                </a:cubicBezTo>
                <a:cubicBezTo>
                  <a:pt x="12906916" y="2369501"/>
                  <a:pt x="12898974" y="2381853"/>
                  <a:pt x="12887294" y="2391536"/>
                </a:cubicBezTo>
                <a:cubicBezTo>
                  <a:pt x="12875610" y="2401220"/>
                  <a:pt x="12862130" y="2406230"/>
                  <a:pt x="12846848" y="2406565"/>
                </a:cubicBezTo>
                <a:cubicBezTo>
                  <a:pt x="12827488" y="2406068"/>
                  <a:pt x="12813350" y="2399165"/>
                  <a:pt x="12804436" y="2385856"/>
                </a:cubicBezTo>
                <a:cubicBezTo>
                  <a:pt x="12795523" y="2372548"/>
                  <a:pt x="12793426" y="2355810"/>
                  <a:pt x="12798142" y="2335644"/>
                </a:cubicBezTo>
                <a:cubicBezTo>
                  <a:pt x="12802038" y="2320894"/>
                  <a:pt x="12809742" y="2308705"/>
                  <a:pt x="12821250" y="2299078"/>
                </a:cubicBezTo>
                <a:cubicBezTo>
                  <a:pt x="12832760" y="2289451"/>
                  <a:pt x="12846280" y="2284463"/>
                  <a:pt x="12861806" y="2284119"/>
                </a:cubicBezTo>
                <a:cubicBezTo>
                  <a:pt x="12871370" y="2284372"/>
                  <a:pt x="12879676" y="2286219"/>
                  <a:pt x="12886730" y="2289659"/>
                </a:cubicBezTo>
                <a:close/>
                <a:moveTo>
                  <a:pt x="3456725" y="56514"/>
                </a:moveTo>
                <a:lnTo>
                  <a:pt x="3282754" y="468735"/>
                </a:lnTo>
                <a:lnTo>
                  <a:pt x="3158109" y="468735"/>
                </a:lnTo>
                <a:lnTo>
                  <a:pt x="3166972" y="284787"/>
                </a:lnTo>
                <a:cubicBezTo>
                  <a:pt x="3167479" y="268916"/>
                  <a:pt x="3168403" y="252872"/>
                  <a:pt x="3169744" y="236654"/>
                </a:cubicBezTo>
                <a:cubicBezTo>
                  <a:pt x="3171080" y="220434"/>
                  <a:pt x="3173111" y="204528"/>
                  <a:pt x="3175836" y="188934"/>
                </a:cubicBezTo>
                <a:lnTo>
                  <a:pt x="3169743" y="197800"/>
                </a:lnTo>
                <a:cubicBezTo>
                  <a:pt x="3163358" y="213394"/>
                  <a:pt x="3156872" y="229301"/>
                  <a:pt x="3150283" y="245518"/>
                </a:cubicBezTo>
                <a:cubicBezTo>
                  <a:pt x="3143692" y="261735"/>
                  <a:pt x="3137069" y="277780"/>
                  <a:pt x="3130408" y="293653"/>
                </a:cubicBezTo>
                <a:lnTo>
                  <a:pt x="3050083" y="468735"/>
                </a:lnTo>
                <a:lnTo>
                  <a:pt x="2927656" y="468735"/>
                </a:lnTo>
                <a:lnTo>
                  <a:pt x="2954797" y="56514"/>
                </a:lnTo>
                <a:lnTo>
                  <a:pt x="3055069" y="56514"/>
                </a:lnTo>
                <a:lnTo>
                  <a:pt x="3034017" y="244340"/>
                </a:lnTo>
                <a:lnTo>
                  <a:pt x="3017397" y="375100"/>
                </a:lnTo>
                <a:lnTo>
                  <a:pt x="3021831" y="370666"/>
                </a:lnTo>
                <a:cubicBezTo>
                  <a:pt x="3031018" y="348734"/>
                  <a:pt x="3040343" y="326804"/>
                  <a:pt x="3049806" y="304872"/>
                </a:cubicBezTo>
                <a:cubicBezTo>
                  <a:pt x="3059269" y="282940"/>
                  <a:pt x="3068596" y="261287"/>
                  <a:pt x="3077782" y="239909"/>
                </a:cubicBezTo>
                <a:lnTo>
                  <a:pt x="3166418" y="56514"/>
                </a:lnTo>
                <a:lnTo>
                  <a:pt x="3249514" y="56514"/>
                </a:lnTo>
                <a:lnTo>
                  <a:pt x="3244529" y="248773"/>
                </a:lnTo>
                <a:cubicBezTo>
                  <a:pt x="3243421" y="269874"/>
                  <a:pt x="3242035" y="291389"/>
                  <a:pt x="3240375" y="313321"/>
                </a:cubicBezTo>
                <a:cubicBezTo>
                  <a:pt x="3238712" y="335254"/>
                  <a:pt x="3236773" y="357324"/>
                  <a:pt x="3234557" y="379533"/>
                </a:cubicBezTo>
                <a:lnTo>
                  <a:pt x="3241206" y="370667"/>
                </a:lnTo>
                <a:cubicBezTo>
                  <a:pt x="3249285" y="348492"/>
                  <a:pt x="3257362" y="326492"/>
                  <a:pt x="3265441" y="304664"/>
                </a:cubicBezTo>
                <a:cubicBezTo>
                  <a:pt x="3273521" y="282836"/>
                  <a:pt x="3281321" y="261250"/>
                  <a:pt x="3288847" y="239909"/>
                </a:cubicBezTo>
                <a:lnTo>
                  <a:pt x="3361427" y="56514"/>
                </a:lnTo>
                <a:close/>
                <a:moveTo>
                  <a:pt x="11787110" y="1986656"/>
                </a:moveTo>
                <a:lnTo>
                  <a:pt x="11717850" y="2263687"/>
                </a:lnTo>
                <a:cubicBezTo>
                  <a:pt x="11707878" y="2305033"/>
                  <a:pt x="11689318" y="2338970"/>
                  <a:pt x="11662174" y="2365495"/>
                </a:cubicBezTo>
                <a:cubicBezTo>
                  <a:pt x="11635034" y="2392020"/>
                  <a:pt x="11599318" y="2405733"/>
                  <a:pt x="11555026" y="2406635"/>
                </a:cubicBezTo>
                <a:cubicBezTo>
                  <a:pt x="11521230" y="2406497"/>
                  <a:pt x="11494496" y="2399570"/>
                  <a:pt x="11474826" y="2385857"/>
                </a:cubicBezTo>
                <a:cubicBezTo>
                  <a:pt x="11455156" y="2372143"/>
                  <a:pt x="11440890" y="2352475"/>
                  <a:pt x="11432024" y="2326849"/>
                </a:cubicBezTo>
                <a:lnTo>
                  <a:pt x="11507378" y="2284186"/>
                </a:lnTo>
                <a:cubicBezTo>
                  <a:pt x="11511210" y="2298096"/>
                  <a:pt x="11516842" y="2307815"/>
                  <a:pt x="11524278" y="2313344"/>
                </a:cubicBezTo>
                <a:cubicBezTo>
                  <a:pt x="11531710" y="2318872"/>
                  <a:pt x="11539562" y="2321529"/>
                  <a:pt x="11547826" y="2321308"/>
                </a:cubicBezTo>
                <a:cubicBezTo>
                  <a:pt x="11565886" y="2321575"/>
                  <a:pt x="11581278" y="2315917"/>
                  <a:pt x="11594000" y="2304340"/>
                </a:cubicBezTo>
                <a:cubicBezTo>
                  <a:pt x="11606718" y="2292764"/>
                  <a:pt x="11616428" y="2273672"/>
                  <a:pt x="11623122" y="2247065"/>
                </a:cubicBezTo>
                <a:lnTo>
                  <a:pt x="11687933" y="1986656"/>
                </a:lnTo>
                <a:close/>
                <a:moveTo>
                  <a:pt x="7752587" y="1021585"/>
                </a:moveTo>
                <a:lnTo>
                  <a:pt x="7585262" y="1186677"/>
                </a:lnTo>
                <a:lnTo>
                  <a:pt x="7670034" y="1433746"/>
                </a:lnTo>
                <a:lnTo>
                  <a:pt x="7564206" y="1433746"/>
                </a:lnTo>
                <a:lnTo>
                  <a:pt x="7511016" y="1264786"/>
                </a:lnTo>
                <a:lnTo>
                  <a:pt x="7449516" y="1325723"/>
                </a:lnTo>
                <a:lnTo>
                  <a:pt x="7421259" y="1433746"/>
                </a:lnTo>
                <a:lnTo>
                  <a:pt x="7322153" y="1433746"/>
                </a:lnTo>
                <a:lnTo>
                  <a:pt x="7424584" y="1021585"/>
                </a:lnTo>
                <a:lnTo>
                  <a:pt x="7523760" y="1021585"/>
                </a:lnTo>
                <a:lnTo>
                  <a:pt x="7483313" y="1184462"/>
                </a:lnTo>
                <a:lnTo>
                  <a:pt x="7640666" y="1021585"/>
                </a:lnTo>
                <a:close/>
                <a:moveTo>
                  <a:pt x="9148807" y="1324586"/>
                </a:moveTo>
                <a:cubicBezTo>
                  <a:pt x="9155860" y="1328026"/>
                  <a:pt x="9161657" y="1333059"/>
                  <a:pt x="9166199" y="1339684"/>
                </a:cubicBezTo>
                <a:cubicBezTo>
                  <a:pt x="9175283" y="1352935"/>
                  <a:pt x="9177617" y="1369510"/>
                  <a:pt x="9173194" y="1389412"/>
                </a:cubicBezTo>
                <a:cubicBezTo>
                  <a:pt x="9168993" y="1404429"/>
                  <a:pt x="9161051" y="1416780"/>
                  <a:pt x="9149371" y="1426463"/>
                </a:cubicBezTo>
                <a:cubicBezTo>
                  <a:pt x="9137689" y="1436148"/>
                  <a:pt x="9124208" y="1441158"/>
                  <a:pt x="9108927" y="1441492"/>
                </a:cubicBezTo>
                <a:cubicBezTo>
                  <a:pt x="9089566" y="1440996"/>
                  <a:pt x="9075429" y="1434093"/>
                  <a:pt x="9066514" y="1420784"/>
                </a:cubicBezTo>
                <a:cubicBezTo>
                  <a:pt x="9057602" y="1407476"/>
                  <a:pt x="9055503" y="1390737"/>
                  <a:pt x="9060219" y="1370572"/>
                </a:cubicBezTo>
                <a:cubicBezTo>
                  <a:pt x="9064117" y="1355821"/>
                  <a:pt x="9071819" y="1343632"/>
                  <a:pt x="9083330" y="1334005"/>
                </a:cubicBezTo>
                <a:cubicBezTo>
                  <a:pt x="9094838" y="1324379"/>
                  <a:pt x="9108357" y="1319390"/>
                  <a:pt x="9123883" y="1319046"/>
                </a:cubicBezTo>
                <a:cubicBezTo>
                  <a:pt x="9133446" y="1319299"/>
                  <a:pt x="9141754" y="1321146"/>
                  <a:pt x="9148807" y="1324586"/>
                </a:cubicBezTo>
                <a:close/>
                <a:moveTo>
                  <a:pt x="8049187" y="1021583"/>
                </a:moveTo>
                <a:lnTo>
                  <a:pt x="7979935" y="1298616"/>
                </a:lnTo>
                <a:cubicBezTo>
                  <a:pt x="7969961" y="1339962"/>
                  <a:pt x="7951403" y="1373899"/>
                  <a:pt x="7924259" y="1400424"/>
                </a:cubicBezTo>
                <a:cubicBezTo>
                  <a:pt x="7897119" y="1426949"/>
                  <a:pt x="7861404" y="1440662"/>
                  <a:pt x="7817111" y="1441564"/>
                </a:cubicBezTo>
                <a:cubicBezTo>
                  <a:pt x="7783314" y="1441426"/>
                  <a:pt x="7756582" y="1434500"/>
                  <a:pt x="7736913" y="1420786"/>
                </a:cubicBezTo>
                <a:cubicBezTo>
                  <a:pt x="7717242" y="1407073"/>
                  <a:pt x="7702976" y="1387404"/>
                  <a:pt x="7694110" y="1361778"/>
                </a:cubicBezTo>
                <a:lnTo>
                  <a:pt x="7769465" y="1319116"/>
                </a:lnTo>
                <a:cubicBezTo>
                  <a:pt x="7773296" y="1333026"/>
                  <a:pt x="7778928" y="1342745"/>
                  <a:pt x="7786363" y="1348273"/>
                </a:cubicBezTo>
                <a:cubicBezTo>
                  <a:pt x="7793795" y="1353802"/>
                  <a:pt x="7801647" y="1356458"/>
                  <a:pt x="7809911" y="1356237"/>
                </a:cubicBezTo>
                <a:cubicBezTo>
                  <a:pt x="7827973" y="1356504"/>
                  <a:pt x="7843366" y="1350847"/>
                  <a:pt x="7856085" y="1339269"/>
                </a:cubicBezTo>
                <a:cubicBezTo>
                  <a:pt x="7868806" y="1327694"/>
                  <a:pt x="7878514" y="1308602"/>
                  <a:pt x="7885208" y="1281994"/>
                </a:cubicBezTo>
                <a:lnTo>
                  <a:pt x="7950019" y="1021585"/>
                </a:lnTo>
                <a:close/>
                <a:moveTo>
                  <a:pt x="12174584" y="1986656"/>
                </a:moveTo>
                <a:lnTo>
                  <a:pt x="11983434" y="2253124"/>
                </a:lnTo>
                <a:lnTo>
                  <a:pt x="11945756" y="2398816"/>
                </a:lnTo>
                <a:lnTo>
                  <a:pt x="11847202" y="2398816"/>
                </a:lnTo>
                <a:lnTo>
                  <a:pt x="11884822" y="2253124"/>
                </a:lnTo>
                <a:lnTo>
                  <a:pt x="11827256" y="1986656"/>
                </a:lnTo>
                <a:lnTo>
                  <a:pt x="11929690" y="1986656"/>
                </a:lnTo>
                <a:lnTo>
                  <a:pt x="11940214" y="2082502"/>
                </a:lnTo>
                <a:cubicBezTo>
                  <a:pt x="11941890" y="2097897"/>
                  <a:pt x="11943528" y="2113084"/>
                  <a:pt x="11945134" y="2128065"/>
                </a:cubicBezTo>
                <a:cubicBezTo>
                  <a:pt x="11946738" y="2143043"/>
                  <a:pt x="11948238" y="2158509"/>
                  <a:pt x="11949634" y="2174460"/>
                </a:cubicBezTo>
                <a:lnTo>
                  <a:pt x="11954622" y="2165596"/>
                </a:lnTo>
                <a:cubicBezTo>
                  <a:pt x="11964558" y="2149646"/>
                  <a:pt x="11974186" y="2134180"/>
                  <a:pt x="11983502" y="2119201"/>
                </a:cubicBezTo>
                <a:cubicBezTo>
                  <a:pt x="11992818" y="2104220"/>
                  <a:pt x="12002028" y="2089034"/>
                  <a:pt x="12011134" y="2073638"/>
                </a:cubicBezTo>
                <a:lnTo>
                  <a:pt x="12068204" y="1986656"/>
                </a:lnTo>
                <a:close/>
                <a:moveTo>
                  <a:pt x="4014666" y="56514"/>
                </a:moveTo>
                <a:lnTo>
                  <a:pt x="3847339" y="221605"/>
                </a:lnTo>
                <a:lnTo>
                  <a:pt x="3932111" y="468674"/>
                </a:lnTo>
                <a:lnTo>
                  <a:pt x="3826285" y="468674"/>
                </a:lnTo>
                <a:lnTo>
                  <a:pt x="3773093" y="299715"/>
                </a:lnTo>
                <a:lnTo>
                  <a:pt x="3711594" y="360652"/>
                </a:lnTo>
                <a:lnTo>
                  <a:pt x="3683336" y="468675"/>
                </a:lnTo>
                <a:lnTo>
                  <a:pt x="3584230" y="468674"/>
                </a:lnTo>
                <a:lnTo>
                  <a:pt x="3686661" y="56514"/>
                </a:lnTo>
                <a:lnTo>
                  <a:pt x="3785837" y="56514"/>
                </a:lnTo>
                <a:lnTo>
                  <a:pt x="3745390" y="219390"/>
                </a:lnTo>
                <a:lnTo>
                  <a:pt x="3902746" y="56514"/>
                </a:lnTo>
                <a:close/>
                <a:moveTo>
                  <a:pt x="5410892" y="359517"/>
                </a:moveTo>
                <a:cubicBezTo>
                  <a:pt x="5417947" y="362957"/>
                  <a:pt x="5423743" y="367989"/>
                  <a:pt x="5428284" y="374615"/>
                </a:cubicBezTo>
                <a:cubicBezTo>
                  <a:pt x="5437369" y="387865"/>
                  <a:pt x="5439703" y="404441"/>
                  <a:pt x="5435280" y="424342"/>
                </a:cubicBezTo>
                <a:cubicBezTo>
                  <a:pt x="5431079" y="439359"/>
                  <a:pt x="5423137" y="451710"/>
                  <a:pt x="5411457" y="461393"/>
                </a:cubicBezTo>
                <a:cubicBezTo>
                  <a:pt x="5399775" y="471079"/>
                  <a:pt x="5386293" y="476088"/>
                  <a:pt x="5371013" y="476423"/>
                </a:cubicBezTo>
                <a:cubicBezTo>
                  <a:pt x="5351652" y="475926"/>
                  <a:pt x="5337516" y="469023"/>
                  <a:pt x="5328600" y="455715"/>
                </a:cubicBezTo>
                <a:cubicBezTo>
                  <a:pt x="5319688" y="442406"/>
                  <a:pt x="5317589" y="425668"/>
                  <a:pt x="5322306" y="405503"/>
                </a:cubicBezTo>
                <a:cubicBezTo>
                  <a:pt x="5326203" y="390752"/>
                  <a:pt x="5333906" y="378563"/>
                  <a:pt x="5345415" y="368936"/>
                </a:cubicBezTo>
                <a:cubicBezTo>
                  <a:pt x="5356925" y="359309"/>
                  <a:pt x="5370443" y="354321"/>
                  <a:pt x="5385970" y="353977"/>
                </a:cubicBezTo>
                <a:cubicBezTo>
                  <a:pt x="5395532" y="354230"/>
                  <a:pt x="5403840" y="356077"/>
                  <a:pt x="5410892" y="359517"/>
                </a:cubicBezTo>
                <a:close/>
                <a:moveTo>
                  <a:pt x="12456600" y="1986656"/>
                </a:moveTo>
                <a:lnTo>
                  <a:pt x="12387344" y="2263687"/>
                </a:lnTo>
                <a:cubicBezTo>
                  <a:pt x="12377370" y="2305033"/>
                  <a:pt x="12358812" y="2338970"/>
                  <a:pt x="12331668" y="2365495"/>
                </a:cubicBezTo>
                <a:cubicBezTo>
                  <a:pt x="12304526" y="2392020"/>
                  <a:pt x="12268812" y="2405734"/>
                  <a:pt x="12224518" y="2406635"/>
                </a:cubicBezTo>
                <a:cubicBezTo>
                  <a:pt x="12190722" y="2406497"/>
                  <a:pt x="12163988" y="2399570"/>
                  <a:pt x="12144318" y="2385857"/>
                </a:cubicBezTo>
                <a:cubicBezTo>
                  <a:pt x="12124648" y="2372143"/>
                  <a:pt x="12110382" y="2352475"/>
                  <a:pt x="12101518" y="2326849"/>
                </a:cubicBezTo>
                <a:lnTo>
                  <a:pt x="12176870" y="2284186"/>
                </a:lnTo>
                <a:cubicBezTo>
                  <a:pt x="12180702" y="2298096"/>
                  <a:pt x="12186334" y="2307815"/>
                  <a:pt x="12193768" y="2313344"/>
                </a:cubicBezTo>
                <a:cubicBezTo>
                  <a:pt x="12201202" y="2318872"/>
                  <a:pt x="12209052" y="2321529"/>
                  <a:pt x="12217318" y="2321308"/>
                </a:cubicBezTo>
                <a:cubicBezTo>
                  <a:pt x="12235378" y="2321575"/>
                  <a:pt x="12250770" y="2315918"/>
                  <a:pt x="12263490" y="2304339"/>
                </a:cubicBezTo>
                <a:cubicBezTo>
                  <a:pt x="12276210" y="2292764"/>
                  <a:pt x="12285920" y="2273672"/>
                  <a:pt x="12292614" y="2247065"/>
                </a:cubicBezTo>
                <a:lnTo>
                  <a:pt x="12357424" y="1986656"/>
                </a:lnTo>
                <a:close/>
                <a:moveTo>
                  <a:pt x="4311273" y="56514"/>
                </a:moveTo>
                <a:lnTo>
                  <a:pt x="4242016" y="333545"/>
                </a:lnTo>
                <a:cubicBezTo>
                  <a:pt x="4232042" y="374891"/>
                  <a:pt x="4213483" y="408828"/>
                  <a:pt x="4186340" y="435353"/>
                </a:cubicBezTo>
                <a:cubicBezTo>
                  <a:pt x="4159199" y="461878"/>
                  <a:pt x="4123483" y="475592"/>
                  <a:pt x="4079189" y="476493"/>
                </a:cubicBezTo>
                <a:cubicBezTo>
                  <a:pt x="4045394" y="476355"/>
                  <a:pt x="4018659" y="469428"/>
                  <a:pt x="3998991" y="455715"/>
                </a:cubicBezTo>
                <a:cubicBezTo>
                  <a:pt x="3979320" y="442001"/>
                  <a:pt x="3965054" y="422333"/>
                  <a:pt x="3956188" y="396707"/>
                </a:cubicBezTo>
                <a:lnTo>
                  <a:pt x="4031542" y="354045"/>
                </a:lnTo>
                <a:cubicBezTo>
                  <a:pt x="4035373" y="367954"/>
                  <a:pt x="4041006" y="377673"/>
                  <a:pt x="4048441" y="383202"/>
                </a:cubicBezTo>
                <a:cubicBezTo>
                  <a:pt x="4055874" y="388730"/>
                  <a:pt x="4063725" y="391387"/>
                  <a:pt x="4071988" y="391166"/>
                </a:cubicBezTo>
                <a:cubicBezTo>
                  <a:pt x="4090052" y="391433"/>
                  <a:pt x="4105444" y="385776"/>
                  <a:pt x="4118163" y="374198"/>
                </a:cubicBezTo>
                <a:cubicBezTo>
                  <a:pt x="4130884" y="362622"/>
                  <a:pt x="4140592" y="343530"/>
                  <a:pt x="4147287" y="316923"/>
                </a:cubicBezTo>
                <a:lnTo>
                  <a:pt x="4212096" y="56514"/>
                </a:lnTo>
                <a:close/>
                <a:moveTo>
                  <a:pt x="8436662" y="1021583"/>
                </a:moveTo>
                <a:lnTo>
                  <a:pt x="8245510" y="1288052"/>
                </a:lnTo>
                <a:lnTo>
                  <a:pt x="8207834" y="1433744"/>
                </a:lnTo>
                <a:lnTo>
                  <a:pt x="8109281" y="1433744"/>
                </a:lnTo>
                <a:lnTo>
                  <a:pt x="8146902" y="1288052"/>
                </a:lnTo>
                <a:lnTo>
                  <a:pt x="8089334" y="1021583"/>
                </a:lnTo>
                <a:lnTo>
                  <a:pt x="8191767" y="1021583"/>
                </a:lnTo>
                <a:lnTo>
                  <a:pt x="8202293" y="1117429"/>
                </a:lnTo>
                <a:cubicBezTo>
                  <a:pt x="8203968" y="1132825"/>
                  <a:pt x="8205607" y="1148012"/>
                  <a:pt x="8207211" y="1162993"/>
                </a:cubicBezTo>
                <a:cubicBezTo>
                  <a:pt x="8208816" y="1177971"/>
                  <a:pt x="8210316" y="1193437"/>
                  <a:pt x="8211711" y="1209388"/>
                </a:cubicBezTo>
                <a:lnTo>
                  <a:pt x="8216700" y="1200524"/>
                </a:lnTo>
                <a:cubicBezTo>
                  <a:pt x="8226637" y="1184573"/>
                  <a:pt x="8236264" y="1169108"/>
                  <a:pt x="8245578" y="1154129"/>
                </a:cubicBezTo>
                <a:cubicBezTo>
                  <a:pt x="8254895" y="1139148"/>
                  <a:pt x="8264106" y="1123961"/>
                  <a:pt x="8273214" y="1108566"/>
                </a:cubicBezTo>
                <a:lnTo>
                  <a:pt x="8330283" y="1021583"/>
                </a:lnTo>
                <a:close/>
                <a:moveTo>
                  <a:pt x="12718598" y="1982837"/>
                </a:moveTo>
                <a:cubicBezTo>
                  <a:pt x="12730534" y="1985388"/>
                  <a:pt x="12741932" y="1989177"/>
                  <a:pt x="12752794" y="1994205"/>
                </a:cubicBezTo>
                <a:cubicBezTo>
                  <a:pt x="12774518" y="2004259"/>
                  <a:pt x="12792572" y="2018365"/>
                  <a:pt x="12806954" y="2036521"/>
                </a:cubicBezTo>
                <a:lnTo>
                  <a:pt x="12748222" y="2092456"/>
                </a:lnTo>
                <a:cubicBezTo>
                  <a:pt x="12737246" y="2082298"/>
                  <a:pt x="12725818" y="2074942"/>
                  <a:pt x="12713942" y="2070385"/>
                </a:cubicBezTo>
                <a:cubicBezTo>
                  <a:pt x="12702062" y="2065829"/>
                  <a:pt x="12689114" y="2063589"/>
                  <a:pt x="12675094" y="2063669"/>
                </a:cubicBezTo>
                <a:cubicBezTo>
                  <a:pt x="12657686" y="2063798"/>
                  <a:pt x="12642972" y="2067697"/>
                  <a:pt x="12630950" y="2075366"/>
                </a:cubicBezTo>
                <a:cubicBezTo>
                  <a:pt x="12618930" y="2083037"/>
                  <a:pt x="12611130" y="2093709"/>
                  <a:pt x="12607550" y="2107386"/>
                </a:cubicBezTo>
                <a:cubicBezTo>
                  <a:pt x="12605634" y="2115828"/>
                  <a:pt x="12609190" y="2122612"/>
                  <a:pt x="12618214" y="2127738"/>
                </a:cubicBezTo>
                <a:cubicBezTo>
                  <a:pt x="12627240" y="2132862"/>
                  <a:pt x="12639930" y="2138819"/>
                  <a:pt x="12656282" y="2145608"/>
                </a:cubicBezTo>
                <a:lnTo>
                  <a:pt x="12703342" y="2166112"/>
                </a:lnTo>
                <a:cubicBezTo>
                  <a:pt x="12726718" y="2176168"/>
                  <a:pt x="12743546" y="2190970"/>
                  <a:pt x="12753830" y="2210518"/>
                </a:cubicBezTo>
                <a:cubicBezTo>
                  <a:pt x="12764118" y="2230065"/>
                  <a:pt x="12765572" y="2255533"/>
                  <a:pt x="12758198" y="2286925"/>
                </a:cubicBezTo>
                <a:cubicBezTo>
                  <a:pt x="12752698" y="2308467"/>
                  <a:pt x="12741904" y="2328254"/>
                  <a:pt x="12725818" y="2346287"/>
                </a:cubicBezTo>
                <a:cubicBezTo>
                  <a:pt x="12709730" y="2364317"/>
                  <a:pt x="12689214" y="2378808"/>
                  <a:pt x="12664266" y="2389759"/>
                </a:cubicBezTo>
                <a:cubicBezTo>
                  <a:pt x="12639322" y="2400709"/>
                  <a:pt x="12610806" y="2406334"/>
                  <a:pt x="12578726" y="2406630"/>
                </a:cubicBezTo>
                <a:cubicBezTo>
                  <a:pt x="12549622" y="2406504"/>
                  <a:pt x="12522606" y="2401077"/>
                  <a:pt x="12497678" y="2390353"/>
                </a:cubicBezTo>
                <a:cubicBezTo>
                  <a:pt x="12472748" y="2379625"/>
                  <a:pt x="12451570" y="2364363"/>
                  <a:pt x="12434138" y="2344561"/>
                </a:cubicBezTo>
                <a:lnTo>
                  <a:pt x="12501120" y="2281940"/>
                </a:lnTo>
                <a:cubicBezTo>
                  <a:pt x="12513084" y="2294490"/>
                  <a:pt x="12526710" y="2304163"/>
                  <a:pt x="12542002" y="2310964"/>
                </a:cubicBezTo>
                <a:cubicBezTo>
                  <a:pt x="12557290" y="2317764"/>
                  <a:pt x="12572306" y="2321204"/>
                  <a:pt x="12587038" y="2321286"/>
                </a:cubicBezTo>
                <a:cubicBezTo>
                  <a:pt x="12607350" y="2321090"/>
                  <a:pt x="12623674" y="2316909"/>
                  <a:pt x="12636006" y="2308748"/>
                </a:cubicBezTo>
                <a:cubicBezTo>
                  <a:pt x="12648336" y="2300585"/>
                  <a:pt x="12656202" y="2289615"/>
                  <a:pt x="12659600" y="2275842"/>
                </a:cubicBezTo>
                <a:cubicBezTo>
                  <a:pt x="12661874" y="2266917"/>
                  <a:pt x="12658988" y="2259966"/>
                  <a:pt x="12650952" y="2254990"/>
                </a:cubicBezTo>
                <a:cubicBezTo>
                  <a:pt x="12642914" y="2250014"/>
                  <a:pt x="12631034" y="2244035"/>
                  <a:pt x="12615310" y="2237050"/>
                </a:cubicBezTo>
                <a:lnTo>
                  <a:pt x="12567638" y="2214883"/>
                </a:lnTo>
                <a:cubicBezTo>
                  <a:pt x="12554420" y="2209182"/>
                  <a:pt x="12542546" y="2200999"/>
                  <a:pt x="12532018" y="2190335"/>
                </a:cubicBezTo>
                <a:cubicBezTo>
                  <a:pt x="12521490" y="2179671"/>
                  <a:pt x="12514010" y="2166360"/>
                  <a:pt x="12509578" y="2150404"/>
                </a:cubicBezTo>
                <a:cubicBezTo>
                  <a:pt x="12505146" y="2134449"/>
                  <a:pt x="12505468" y="2115685"/>
                  <a:pt x="12510544" y="2094114"/>
                </a:cubicBezTo>
                <a:cubicBezTo>
                  <a:pt x="12519460" y="2061207"/>
                  <a:pt x="12539458" y="2033974"/>
                  <a:pt x="12570538" y="2012415"/>
                </a:cubicBezTo>
                <a:cubicBezTo>
                  <a:pt x="12601614" y="1990856"/>
                  <a:pt x="12638496" y="1979685"/>
                  <a:pt x="12681182" y="1978900"/>
                </a:cubicBezTo>
                <a:cubicBezTo>
                  <a:pt x="12694190" y="1978974"/>
                  <a:pt x="12706662" y="1980286"/>
                  <a:pt x="12718598" y="1982837"/>
                </a:cubicBezTo>
                <a:close/>
                <a:moveTo>
                  <a:pt x="8718679" y="1021583"/>
                </a:moveTo>
                <a:lnTo>
                  <a:pt x="8649421" y="1298614"/>
                </a:lnTo>
                <a:cubicBezTo>
                  <a:pt x="8639448" y="1339960"/>
                  <a:pt x="8620889" y="1373897"/>
                  <a:pt x="8593746" y="1400423"/>
                </a:cubicBezTo>
                <a:cubicBezTo>
                  <a:pt x="8566605" y="1426948"/>
                  <a:pt x="8530889" y="1440661"/>
                  <a:pt x="8486595" y="1441563"/>
                </a:cubicBezTo>
                <a:cubicBezTo>
                  <a:pt x="8452799" y="1441425"/>
                  <a:pt x="8426065" y="1434497"/>
                  <a:pt x="8406397" y="1420784"/>
                </a:cubicBezTo>
                <a:cubicBezTo>
                  <a:pt x="8386726" y="1407071"/>
                  <a:pt x="8372460" y="1387402"/>
                  <a:pt x="8363594" y="1361776"/>
                </a:cubicBezTo>
                <a:lnTo>
                  <a:pt x="8438948" y="1319114"/>
                </a:lnTo>
                <a:cubicBezTo>
                  <a:pt x="8442779" y="1333024"/>
                  <a:pt x="8448412" y="1342743"/>
                  <a:pt x="8455846" y="1348271"/>
                </a:cubicBezTo>
                <a:cubicBezTo>
                  <a:pt x="8463280" y="1353800"/>
                  <a:pt x="8471130" y="1356456"/>
                  <a:pt x="8479395" y="1356236"/>
                </a:cubicBezTo>
                <a:cubicBezTo>
                  <a:pt x="8497456" y="1356502"/>
                  <a:pt x="8512849" y="1350845"/>
                  <a:pt x="8525569" y="1339267"/>
                </a:cubicBezTo>
                <a:cubicBezTo>
                  <a:pt x="8538288" y="1327692"/>
                  <a:pt x="8547998" y="1308600"/>
                  <a:pt x="8554692" y="1281992"/>
                </a:cubicBezTo>
                <a:lnTo>
                  <a:pt x="8619503" y="1021583"/>
                </a:lnTo>
                <a:close/>
                <a:moveTo>
                  <a:pt x="4698747" y="56514"/>
                </a:moveTo>
                <a:lnTo>
                  <a:pt x="4507596" y="322982"/>
                </a:lnTo>
                <a:lnTo>
                  <a:pt x="4469920" y="468674"/>
                </a:lnTo>
                <a:lnTo>
                  <a:pt x="4371368" y="468674"/>
                </a:lnTo>
                <a:lnTo>
                  <a:pt x="4408987" y="322982"/>
                </a:lnTo>
                <a:lnTo>
                  <a:pt x="4351420" y="56514"/>
                </a:lnTo>
                <a:lnTo>
                  <a:pt x="4453853" y="56514"/>
                </a:lnTo>
                <a:lnTo>
                  <a:pt x="4464379" y="152360"/>
                </a:lnTo>
                <a:cubicBezTo>
                  <a:pt x="4466054" y="167755"/>
                  <a:pt x="4467694" y="182942"/>
                  <a:pt x="4469297" y="197923"/>
                </a:cubicBezTo>
                <a:cubicBezTo>
                  <a:pt x="4470902" y="212902"/>
                  <a:pt x="4472401" y="228367"/>
                  <a:pt x="4473798" y="244318"/>
                </a:cubicBezTo>
                <a:lnTo>
                  <a:pt x="4478786" y="235455"/>
                </a:lnTo>
                <a:cubicBezTo>
                  <a:pt x="4488723" y="219504"/>
                  <a:pt x="4498350" y="204038"/>
                  <a:pt x="4507666" y="189060"/>
                </a:cubicBezTo>
                <a:cubicBezTo>
                  <a:pt x="4516981" y="174079"/>
                  <a:pt x="4526192" y="158892"/>
                  <a:pt x="4535299" y="143496"/>
                </a:cubicBezTo>
                <a:lnTo>
                  <a:pt x="4592368" y="56514"/>
                </a:lnTo>
                <a:close/>
                <a:moveTo>
                  <a:pt x="13143131" y="2008123"/>
                </a:moveTo>
                <a:lnTo>
                  <a:pt x="13346215" y="2055987"/>
                </a:lnTo>
                <a:lnTo>
                  <a:pt x="13305794" y="2092456"/>
                </a:lnTo>
                <a:cubicBezTo>
                  <a:pt x="13298129" y="2083025"/>
                  <a:pt x="13289494" y="2075878"/>
                  <a:pt x="13279892" y="2071008"/>
                </a:cubicBezTo>
                <a:cubicBezTo>
                  <a:pt x="13270286" y="2066139"/>
                  <a:pt x="13259158" y="2063694"/>
                  <a:pt x="13246510" y="2063669"/>
                </a:cubicBezTo>
                <a:cubicBezTo>
                  <a:pt x="13217086" y="2064059"/>
                  <a:pt x="13189498" y="2076285"/>
                  <a:pt x="13163747" y="2100345"/>
                </a:cubicBezTo>
                <a:cubicBezTo>
                  <a:pt x="13137994" y="2124405"/>
                  <a:pt x="13119410" y="2157967"/>
                  <a:pt x="13107994" y="2201026"/>
                </a:cubicBezTo>
                <a:cubicBezTo>
                  <a:pt x="13098538" y="2239740"/>
                  <a:pt x="13099026" y="2269411"/>
                  <a:pt x="13109450" y="2290045"/>
                </a:cubicBezTo>
                <a:cubicBezTo>
                  <a:pt x="13119872" y="2310675"/>
                  <a:pt x="13138778" y="2321090"/>
                  <a:pt x="13166170" y="2321286"/>
                </a:cubicBezTo>
                <a:cubicBezTo>
                  <a:pt x="13184570" y="2320894"/>
                  <a:pt x="13201654" y="2316691"/>
                  <a:pt x="13217422" y="2308678"/>
                </a:cubicBezTo>
                <a:cubicBezTo>
                  <a:pt x="13233190" y="2300665"/>
                  <a:pt x="13246950" y="2291198"/>
                  <a:pt x="13258698" y="2280277"/>
                </a:cubicBezTo>
                <a:lnTo>
                  <a:pt x="13299698" y="2348994"/>
                </a:lnTo>
                <a:cubicBezTo>
                  <a:pt x="13277202" y="2369097"/>
                  <a:pt x="13253910" y="2383760"/>
                  <a:pt x="13229818" y="2392985"/>
                </a:cubicBezTo>
                <a:cubicBezTo>
                  <a:pt x="13205730" y="2402210"/>
                  <a:pt x="13181189" y="2406759"/>
                  <a:pt x="13156198" y="2406631"/>
                </a:cubicBezTo>
                <a:cubicBezTo>
                  <a:pt x="13119548" y="2406579"/>
                  <a:pt x="13088194" y="2398184"/>
                  <a:pt x="13062140" y="2381445"/>
                </a:cubicBezTo>
                <a:cubicBezTo>
                  <a:pt x="13036086" y="2364708"/>
                  <a:pt x="13018030" y="2339934"/>
                  <a:pt x="13007976" y="2307122"/>
                </a:cubicBezTo>
                <a:cubicBezTo>
                  <a:pt x="12997922" y="2274312"/>
                  <a:pt x="12998570" y="2233775"/>
                  <a:pt x="13009924" y="2185510"/>
                </a:cubicBezTo>
                <a:cubicBezTo>
                  <a:pt x="13021500" y="2141289"/>
                  <a:pt x="13039782" y="2103823"/>
                  <a:pt x="13064778" y="2073115"/>
                </a:cubicBezTo>
                <a:cubicBezTo>
                  <a:pt x="13077274" y="2057761"/>
                  <a:pt x="13090710" y="2044245"/>
                  <a:pt x="13105085" y="2032567"/>
                </a:cubicBezTo>
                <a:close/>
                <a:moveTo>
                  <a:pt x="10712190" y="1435179"/>
                </a:moveTo>
                <a:lnTo>
                  <a:pt x="10779358" y="1451010"/>
                </a:lnTo>
                <a:lnTo>
                  <a:pt x="10755508" y="1469012"/>
                </a:lnTo>
                <a:cubicBezTo>
                  <a:pt x="10748968" y="1474152"/>
                  <a:pt x="10744274" y="1478091"/>
                  <a:pt x="10741434" y="1480832"/>
                </a:cubicBezTo>
                <a:cubicBezTo>
                  <a:pt x="10737778" y="1471564"/>
                  <a:pt x="10732356" y="1461704"/>
                  <a:pt x="10725166" y="1451258"/>
                </a:cubicBezTo>
                <a:close/>
                <a:moveTo>
                  <a:pt x="9780591" y="1215612"/>
                </a:moveTo>
                <a:lnTo>
                  <a:pt x="9865067" y="1235522"/>
                </a:lnTo>
                <a:lnTo>
                  <a:pt x="9879078" y="1310210"/>
                </a:lnTo>
                <a:lnTo>
                  <a:pt x="9886274" y="1305779"/>
                </a:lnTo>
                <a:lnTo>
                  <a:pt x="9894558" y="1242473"/>
                </a:lnTo>
                <a:lnTo>
                  <a:pt x="9977724" y="1262074"/>
                </a:lnTo>
                <a:lnTo>
                  <a:pt x="9935029" y="1433744"/>
                </a:lnTo>
                <a:lnTo>
                  <a:pt x="9835366" y="1433744"/>
                </a:lnTo>
                <a:lnTo>
                  <a:pt x="9784374" y="1234871"/>
                </a:lnTo>
                <a:close/>
                <a:moveTo>
                  <a:pt x="9668442" y="1189180"/>
                </a:moveTo>
                <a:lnTo>
                  <a:pt x="9751133" y="1208670"/>
                </a:lnTo>
                <a:lnTo>
                  <a:pt x="9749040" y="1223721"/>
                </a:lnTo>
                <a:cubicBezTo>
                  <a:pt x="9745507" y="1250184"/>
                  <a:pt x="9740657" y="1276059"/>
                  <a:pt x="9734491" y="1301346"/>
                </a:cubicBezTo>
                <a:lnTo>
                  <a:pt x="9701788" y="1433744"/>
                </a:lnTo>
                <a:lnTo>
                  <a:pt x="9607648" y="1433744"/>
                </a:lnTo>
                <a:close/>
                <a:moveTo>
                  <a:pt x="9326508" y="1108590"/>
                </a:moveTo>
                <a:lnTo>
                  <a:pt x="9429399" y="1132841"/>
                </a:lnTo>
                <a:lnTo>
                  <a:pt x="9425825" y="1135272"/>
                </a:lnTo>
                <a:cubicBezTo>
                  <a:pt x="9400071" y="1159333"/>
                  <a:pt x="9381488" y="1192894"/>
                  <a:pt x="9370072" y="1235954"/>
                </a:cubicBezTo>
                <a:cubicBezTo>
                  <a:pt x="9360618" y="1274668"/>
                  <a:pt x="9361103" y="1304339"/>
                  <a:pt x="9371527" y="1324972"/>
                </a:cubicBezTo>
                <a:cubicBezTo>
                  <a:pt x="9381949" y="1345603"/>
                  <a:pt x="9400856" y="1356018"/>
                  <a:pt x="9428247" y="1356214"/>
                </a:cubicBezTo>
                <a:cubicBezTo>
                  <a:pt x="9446648" y="1355821"/>
                  <a:pt x="9463732" y="1351619"/>
                  <a:pt x="9479499" y="1343606"/>
                </a:cubicBezTo>
                <a:cubicBezTo>
                  <a:pt x="9495267" y="1335593"/>
                  <a:pt x="9509027" y="1326126"/>
                  <a:pt x="9520777" y="1315205"/>
                </a:cubicBezTo>
                <a:lnTo>
                  <a:pt x="9561777" y="1383922"/>
                </a:lnTo>
                <a:cubicBezTo>
                  <a:pt x="9539280" y="1404024"/>
                  <a:pt x="9515988" y="1418688"/>
                  <a:pt x="9491896" y="1427912"/>
                </a:cubicBezTo>
                <a:cubicBezTo>
                  <a:pt x="9467806" y="1437137"/>
                  <a:pt x="9443266" y="1441686"/>
                  <a:pt x="9418275" y="1441558"/>
                </a:cubicBezTo>
                <a:cubicBezTo>
                  <a:pt x="9381627" y="1441507"/>
                  <a:pt x="9350274" y="1433111"/>
                  <a:pt x="9324218" y="1416373"/>
                </a:cubicBezTo>
                <a:cubicBezTo>
                  <a:pt x="9298163" y="1399635"/>
                  <a:pt x="9280106" y="1374862"/>
                  <a:pt x="9270053" y="1342050"/>
                </a:cubicBezTo>
                <a:cubicBezTo>
                  <a:pt x="9259999" y="1309240"/>
                  <a:pt x="9260649" y="1268703"/>
                  <a:pt x="9272002" y="1220437"/>
                </a:cubicBezTo>
                <a:cubicBezTo>
                  <a:pt x="9277790" y="1198327"/>
                  <a:pt x="9285254" y="1177905"/>
                  <a:pt x="9294397" y="1159173"/>
                </a:cubicBezTo>
                <a:close/>
                <a:moveTo>
                  <a:pt x="8931766" y="1015554"/>
                </a:moveTo>
                <a:lnTo>
                  <a:pt x="9025884" y="1037737"/>
                </a:lnTo>
                <a:lnTo>
                  <a:pt x="9069032" y="1071449"/>
                </a:lnTo>
                <a:lnTo>
                  <a:pt x="9010300" y="1127383"/>
                </a:lnTo>
                <a:cubicBezTo>
                  <a:pt x="8999323" y="1117226"/>
                  <a:pt x="8987895" y="1109870"/>
                  <a:pt x="8976020" y="1105313"/>
                </a:cubicBezTo>
                <a:cubicBezTo>
                  <a:pt x="8964141" y="1100756"/>
                  <a:pt x="8951194" y="1098517"/>
                  <a:pt x="8937172" y="1098597"/>
                </a:cubicBezTo>
                <a:cubicBezTo>
                  <a:pt x="8919765" y="1098725"/>
                  <a:pt x="8905051" y="1102625"/>
                  <a:pt x="8893029" y="1110294"/>
                </a:cubicBezTo>
                <a:cubicBezTo>
                  <a:pt x="8881007" y="1117965"/>
                  <a:pt x="8873208" y="1128636"/>
                  <a:pt x="8869628" y="1142313"/>
                </a:cubicBezTo>
                <a:cubicBezTo>
                  <a:pt x="8867711" y="1150755"/>
                  <a:pt x="8871267" y="1157539"/>
                  <a:pt x="8880292" y="1162665"/>
                </a:cubicBezTo>
                <a:cubicBezTo>
                  <a:pt x="8889318" y="1167789"/>
                  <a:pt x="8902006" y="1173747"/>
                  <a:pt x="8918359" y="1180536"/>
                </a:cubicBezTo>
                <a:lnTo>
                  <a:pt x="8965420" y="1201040"/>
                </a:lnTo>
                <a:cubicBezTo>
                  <a:pt x="8988795" y="1211096"/>
                  <a:pt x="9005626" y="1225898"/>
                  <a:pt x="9015909" y="1245445"/>
                </a:cubicBezTo>
                <a:cubicBezTo>
                  <a:pt x="9026195" y="1264992"/>
                  <a:pt x="9027650" y="1290461"/>
                  <a:pt x="9020274" y="1321853"/>
                </a:cubicBezTo>
                <a:cubicBezTo>
                  <a:pt x="9014775" y="1343395"/>
                  <a:pt x="9003982" y="1363182"/>
                  <a:pt x="8987895" y="1381215"/>
                </a:cubicBezTo>
                <a:cubicBezTo>
                  <a:pt x="8971810" y="1399245"/>
                  <a:pt x="8951293" y="1413736"/>
                  <a:pt x="8926345" y="1424686"/>
                </a:cubicBezTo>
                <a:cubicBezTo>
                  <a:pt x="8901400" y="1435637"/>
                  <a:pt x="8872886" y="1441262"/>
                  <a:pt x="8840803" y="1441558"/>
                </a:cubicBezTo>
                <a:cubicBezTo>
                  <a:pt x="8811698" y="1441432"/>
                  <a:pt x="8784684" y="1436005"/>
                  <a:pt x="8759756" y="1425280"/>
                </a:cubicBezTo>
                <a:cubicBezTo>
                  <a:pt x="8734825" y="1414553"/>
                  <a:pt x="8713647" y="1399291"/>
                  <a:pt x="8696216" y="1379489"/>
                </a:cubicBezTo>
                <a:lnTo>
                  <a:pt x="8763197" y="1316867"/>
                </a:lnTo>
                <a:cubicBezTo>
                  <a:pt x="8775161" y="1329417"/>
                  <a:pt x="8788787" y="1339090"/>
                  <a:pt x="8804078" y="1345891"/>
                </a:cubicBezTo>
                <a:cubicBezTo>
                  <a:pt x="8819370" y="1352692"/>
                  <a:pt x="8834382" y="1356131"/>
                  <a:pt x="8849116" y="1356214"/>
                </a:cubicBezTo>
                <a:cubicBezTo>
                  <a:pt x="8869429" y="1356018"/>
                  <a:pt x="8885751" y="1351837"/>
                  <a:pt x="8898082" y="1343676"/>
                </a:cubicBezTo>
                <a:cubicBezTo>
                  <a:pt x="8910414" y="1335513"/>
                  <a:pt x="8918279" y="1324543"/>
                  <a:pt x="8921678" y="1310769"/>
                </a:cubicBezTo>
                <a:cubicBezTo>
                  <a:pt x="8923951" y="1301845"/>
                  <a:pt x="8921067" y="1294894"/>
                  <a:pt x="8913029" y="1289918"/>
                </a:cubicBezTo>
                <a:cubicBezTo>
                  <a:pt x="8904993" y="1284942"/>
                  <a:pt x="8893111" y="1278963"/>
                  <a:pt x="8877388" y="1271978"/>
                </a:cubicBezTo>
                <a:lnTo>
                  <a:pt x="8829716" y="1249810"/>
                </a:lnTo>
                <a:cubicBezTo>
                  <a:pt x="8816498" y="1244110"/>
                  <a:pt x="8804624" y="1235927"/>
                  <a:pt x="8794095" y="1225263"/>
                </a:cubicBezTo>
                <a:cubicBezTo>
                  <a:pt x="8783566" y="1214598"/>
                  <a:pt x="8776087" y="1201287"/>
                  <a:pt x="8771656" y="1185332"/>
                </a:cubicBezTo>
                <a:cubicBezTo>
                  <a:pt x="8767223" y="1169377"/>
                  <a:pt x="8767546" y="1150612"/>
                  <a:pt x="8772621" y="1129041"/>
                </a:cubicBezTo>
                <a:cubicBezTo>
                  <a:pt x="8781538" y="1096135"/>
                  <a:pt x="8801536" y="1068901"/>
                  <a:pt x="8832615" y="1047343"/>
                </a:cubicBezTo>
                <a:cubicBezTo>
                  <a:pt x="8848154" y="1036564"/>
                  <a:pt x="8865143" y="1028381"/>
                  <a:pt x="8883584" y="1022795"/>
                </a:cubicBezTo>
                <a:close/>
                <a:moveTo>
                  <a:pt x="6064397" y="339750"/>
                </a:moveTo>
                <a:lnTo>
                  <a:pt x="6220057" y="376437"/>
                </a:lnTo>
                <a:lnTo>
                  <a:pt x="6197118" y="468675"/>
                </a:lnTo>
                <a:lnTo>
                  <a:pt x="6097454" y="468675"/>
                </a:lnTo>
                <a:close/>
                <a:moveTo>
                  <a:pt x="5910785" y="303546"/>
                </a:moveTo>
                <a:lnTo>
                  <a:pt x="5998826" y="324296"/>
                </a:lnTo>
                <a:lnTo>
                  <a:pt x="5996580" y="336277"/>
                </a:lnTo>
                <a:lnTo>
                  <a:pt x="5963876" y="468675"/>
                </a:lnTo>
                <a:lnTo>
                  <a:pt x="5869737" y="468675"/>
                </a:lnTo>
                <a:close/>
                <a:moveTo>
                  <a:pt x="5547753" y="217983"/>
                </a:moveTo>
                <a:lnTo>
                  <a:pt x="5643993" y="240666"/>
                </a:lnTo>
                <a:lnTo>
                  <a:pt x="5632161" y="270885"/>
                </a:lnTo>
                <a:cubicBezTo>
                  <a:pt x="5622705" y="309599"/>
                  <a:pt x="5623191" y="339270"/>
                  <a:pt x="5633615" y="359903"/>
                </a:cubicBezTo>
                <a:cubicBezTo>
                  <a:pt x="5644038" y="380534"/>
                  <a:pt x="5662946" y="390949"/>
                  <a:pt x="5690336" y="391145"/>
                </a:cubicBezTo>
                <a:cubicBezTo>
                  <a:pt x="5708736" y="390752"/>
                  <a:pt x="5725820" y="386549"/>
                  <a:pt x="5741587" y="378537"/>
                </a:cubicBezTo>
                <a:cubicBezTo>
                  <a:pt x="5757355" y="370524"/>
                  <a:pt x="5771115" y="361057"/>
                  <a:pt x="5782865" y="350136"/>
                </a:cubicBezTo>
                <a:lnTo>
                  <a:pt x="5823864" y="418853"/>
                </a:lnTo>
                <a:cubicBezTo>
                  <a:pt x="5801368" y="438955"/>
                  <a:pt x="5778076" y="453619"/>
                  <a:pt x="5753984" y="462843"/>
                </a:cubicBezTo>
                <a:cubicBezTo>
                  <a:pt x="5729895" y="472068"/>
                  <a:pt x="5705354" y="476617"/>
                  <a:pt x="5680365" y="476489"/>
                </a:cubicBezTo>
                <a:cubicBezTo>
                  <a:pt x="5643714" y="476438"/>
                  <a:pt x="5612361" y="468042"/>
                  <a:pt x="5586307" y="451304"/>
                </a:cubicBezTo>
                <a:cubicBezTo>
                  <a:pt x="5560252" y="434566"/>
                  <a:pt x="5542192" y="409792"/>
                  <a:pt x="5532138" y="376980"/>
                </a:cubicBezTo>
                <a:cubicBezTo>
                  <a:pt x="5522086" y="344170"/>
                  <a:pt x="5522735" y="303633"/>
                  <a:pt x="5534087" y="255368"/>
                </a:cubicBezTo>
                <a:close/>
                <a:moveTo>
                  <a:pt x="5249768" y="147752"/>
                </a:moveTo>
                <a:lnTo>
                  <a:pt x="5280157" y="154914"/>
                </a:lnTo>
                <a:lnTo>
                  <a:pt x="5272387" y="162314"/>
                </a:lnTo>
                <a:close/>
                <a:moveTo>
                  <a:pt x="5076591" y="106936"/>
                </a:moveTo>
                <a:lnTo>
                  <a:pt x="5194626" y="134756"/>
                </a:lnTo>
                <a:lnTo>
                  <a:pt x="5155115" y="145224"/>
                </a:lnTo>
                <a:cubicBezTo>
                  <a:pt x="5143093" y="152895"/>
                  <a:pt x="5135295" y="163567"/>
                  <a:pt x="5131714" y="177244"/>
                </a:cubicBezTo>
                <a:cubicBezTo>
                  <a:pt x="5129797" y="185686"/>
                  <a:pt x="5133353" y="192470"/>
                  <a:pt x="5142378" y="197596"/>
                </a:cubicBezTo>
                <a:cubicBezTo>
                  <a:pt x="5151404" y="202720"/>
                  <a:pt x="5164092" y="208677"/>
                  <a:pt x="5180445" y="215466"/>
                </a:cubicBezTo>
                <a:lnTo>
                  <a:pt x="5227506" y="235971"/>
                </a:lnTo>
                <a:cubicBezTo>
                  <a:pt x="5250881" y="246027"/>
                  <a:pt x="5267711" y="260828"/>
                  <a:pt x="5277995" y="280376"/>
                </a:cubicBezTo>
                <a:cubicBezTo>
                  <a:pt x="5288281" y="299923"/>
                  <a:pt x="5289735" y="325391"/>
                  <a:pt x="5282360" y="356783"/>
                </a:cubicBezTo>
                <a:cubicBezTo>
                  <a:pt x="5276861" y="378325"/>
                  <a:pt x="5266068" y="398113"/>
                  <a:pt x="5249982" y="416145"/>
                </a:cubicBezTo>
                <a:cubicBezTo>
                  <a:pt x="5233895" y="434175"/>
                  <a:pt x="5213380" y="448667"/>
                  <a:pt x="5188431" y="459617"/>
                </a:cubicBezTo>
                <a:cubicBezTo>
                  <a:pt x="5163486" y="470567"/>
                  <a:pt x="5134971" y="476193"/>
                  <a:pt x="5102889" y="476488"/>
                </a:cubicBezTo>
                <a:cubicBezTo>
                  <a:pt x="5073784" y="476362"/>
                  <a:pt x="5046770" y="470936"/>
                  <a:pt x="5021841" y="460211"/>
                </a:cubicBezTo>
                <a:cubicBezTo>
                  <a:pt x="4996911" y="449483"/>
                  <a:pt x="4975734" y="434221"/>
                  <a:pt x="4958302" y="414419"/>
                </a:cubicBezTo>
                <a:lnTo>
                  <a:pt x="5025283" y="351798"/>
                </a:lnTo>
                <a:cubicBezTo>
                  <a:pt x="5037247" y="364348"/>
                  <a:pt x="5050873" y="374021"/>
                  <a:pt x="5066164" y="380822"/>
                </a:cubicBezTo>
                <a:cubicBezTo>
                  <a:pt x="5081456" y="387623"/>
                  <a:pt x="5096468" y="391062"/>
                  <a:pt x="5111203" y="391145"/>
                </a:cubicBezTo>
                <a:cubicBezTo>
                  <a:pt x="5131515" y="390948"/>
                  <a:pt x="5147836" y="386767"/>
                  <a:pt x="5160168" y="378606"/>
                </a:cubicBezTo>
                <a:cubicBezTo>
                  <a:pt x="5172500" y="370443"/>
                  <a:pt x="5180365" y="359474"/>
                  <a:pt x="5183763" y="345700"/>
                </a:cubicBezTo>
                <a:cubicBezTo>
                  <a:pt x="5186037" y="336776"/>
                  <a:pt x="5183152" y="329824"/>
                  <a:pt x="5175115" y="324849"/>
                </a:cubicBezTo>
                <a:cubicBezTo>
                  <a:pt x="5167078" y="319872"/>
                  <a:pt x="5155197" y="313893"/>
                  <a:pt x="5139475" y="306908"/>
                </a:cubicBezTo>
                <a:lnTo>
                  <a:pt x="5091803" y="284741"/>
                </a:lnTo>
                <a:cubicBezTo>
                  <a:pt x="5078583" y="279040"/>
                  <a:pt x="5066710" y="270858"/>
                  <a:pt x="5056180" y="260193"/>
                </a:cubicBezTo>
                <a:cubicBezTo>
                  <a:pt x="5045652" y="249529"/>
                  <a:pt x="5038173" y="236218"/>
                  <a:pt x="5033743" y="220262"/>
                </a:cubicBezTo>
                <a:cubicBezTo>
                  <a:pt x="5029309" y="204307"/>
                  <a:pt x="5029632" y="185543"/>
                  <a:pt x="5034707" y="163972"/>
                </a:cubicBezTo>
                <a:close/>
                <a:moveTo>
                  <a:pt x="4880539" y="60729"/>
                </a:moveTo>
                <a:lnTo>
                  <a:pt x="4974192" y="82802"/>
                </a:lnTo>
                <a:lnTo>
                  <a:pt x="4911507" y="333545"/>
                </a:lnTo>
                <a:cubicBezTo>
                  <a:pt x="4901535" y="374891"/>
                  <a:pt x="4882975" y="408828"/>
                  <a:pt x="4855832" y="435353"/>
                </a:cubicBezTo>
                <a:cubicBezTo>
                  <a:pt x="4828690" y="461878"/>
                  <a:pt x="4792975" y="475592"/>
                  <a:pt x="4748681" y="476493"/>
                </a:cubicBezTo>
                <a:cubicBezTo>
                  <a:pt x="4714885" y="476355"/>
                  <a:pt x="4688151" y="469428"/>
                  <a:pt x="4668483" y="455715"/>
                </a:cubicBezTo>
                <a:cubicBezTo>
                  <a:pt x="4648812" y="442001"/>
                  <a:pt x="4634547" y="422333"/>
                  <a:pt x="4625680" y="396707"/>
                </a:cubicBezTo>
                <a:lnTo>
                  <a:pt x="4701034" y="354045"/>
                </a:lnTo>
                <a:cubicBezTo>
                  <a:pt x="4704866" y="367954"/>
                  <a:pt x="4710498" y="377673"/>
                  <a:pt x="4717932" y="383202"/>
                </a:cubicBezTo>
                <a:cubicBezTo>
                  <a:pt x="4725365" y="388730"/>
                  <a:pt x="4733215" y="391387"/>
                  <a:pt x="4741481" y="391166"/>
                </a:cubicBezTo>
                <a:cubicBezTo>
                  <a:pt x="4759542" y="391433"/>
                  <a:pt x="4774937" y="385776"/>
                  <a:pt x="4787656" y="374198"/>
                </a:cubicBezTo>
                <a:cubicBezTo>
                  <a:pt x="4800374" y="362622"/>
                  <a:pt x="4810084" y="343530"/>
                  <a:pt x="4816778" y="316923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635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latin typeface="演示斜黑体" panose="00000A08000000000000" pitchFamily="50" charset="-122"/>
              <a:ea typeface="演示斜黑体" panose="00000A08000000000000" pitchFamily="50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84.xml"/><Relationship Id="rId8" Type="http://schemas.openxmlformats.org/officeDocument/2006/relationships/tags" Target="../tags/tag83.xml"/><Relationship Id="rId7" Type="http://schemas.openxmlformats.org/officeDocument/2006/relationships/image" Target="../media/image14.png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1" Type="http://schemas.openxmlformats.org/officeDocument/2006/relationships/slideLayout" Target="../slideLayouts/slideLayout2.xml"/><Relationship Id="rId20" Type="http://schemas.openxmlformats.org/officeDocument/2006/relationships/image" Target="../media/image28.png"/><Relationship Id="rId2" Type="http://schemas.openxmlformats.org/officeDocument/2006/relationships/tags" Target="../tags/tag78.xml"/><Relationship Id="rId19" Type="http://schemas.openxmlformats.org/officeDocument/2006/relationships/image" Target="../media/image30.jpeg"/><Relationship Id="rId18" Type="http://schemas.openxmlformats.org/officeDocument/2006/relationships/image" Target="../media/image29.jpeg"/><Relationship Id="rId17" Type="http://schemas.openxmlformats.org/officeDocument/2006/relationships/tags" Target="../tags/tag92.xml"/><Relationship Id="rId16" Type="http://schemas.openxmlformats.org/officeDocument/2006/relationships/tags" Target="../tags/tag91.xml"/><Relationship Id="rId15" Type="http://schemas.openxmlformats.org/officeDocument/2006/relationships/tags" Target="../tags/tag90.xml"/><Relationship Id="rId14" Type="http://schemas.openxmlformats.org/officeDocument/2006/relationships/tags" Target="../tags/tag89.xml"/><Relationship Id="rId13" Type="http://schemas.openxmlformats.org/officeDocument/2006/relationships/tags" Target="../tags/tag88.xml"/><Relationship Id="rId12" Type="http://schemas.openxmlformats.org/officeDocument/2006/relationships/tags" Target="../tags/tag87.xml"/><Relationship Id="rId11" Type="http://schemas.openxmlformats.org/officeDocument/2006/relationships/tags" Target="../tags/tag86.xml"/><Relationship Id="rId10" Type="http://schemas.openxmlformats.org/officeDocument/2006/relationships/tags" Target="../tags/tag85.xml"/><Relationship Id="rId1" Type="http://schemas.openxmlformats.org/officeDocument/2006/relationships/tags" Target="../tags/tag77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93.xml"/><Relationship Id="rId8" Type="http://schemas.openxmlformats.org/officeDocument/2006/relationships/image" Target="../media/image38.png"/><Relationship Id="rId7" Type="http://schemas.microsoft.com/office/2007/relationships/hdphoto" Target="../media/image37.wdp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microsoft.com/office/2007/relationships/hdphoto" Target="../media/image34.wdp"/><Relationship Id="rId3" Type="http://schemas.openxmlformats.org/officeDocument/2006/relationships/image" Target="../media/image33.png"/><Relationship Id="rId2" Type="http://schemas.microsoft.com/office/2007/relationships/hdphoto" Target="../media/image32.wdp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97.xml"/><Relationship Id="rId12" Type="http://schemas.openxmlformats.org/officeDocument/2006/relationships/tags" Target="../tags/tag96.xml"/><Relationship Id="rId11" Type="http://schemas.openxmlformats.org/officeDocument/2006/relationships/tags" Target="../tags/tag95.xml"/><Relationship Id="rId10" Type="http://schemas.openxmlformats.org/officeDocument/2006/relationships/tags" Target="../tags/tag94.xml"/><Relationship Id="rId1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01.xml"/><Relationship Id="rId6" Type="http://schemas.openxmlformats.org/officeDocument/2006/relationships/tags" Target="../tags/tag100.xml"/><Relationship Id="rId5" Type="http://schemas.openxmlformats.org/officeDocument/2006/relationships/tags" Target="../tags/tag99.xml"/><Relationship Id="rId4" Type="http://schemas.openxmlformats.org/officeDocument/2006/relationships/tags" Target="../tags/tag98.xml"/><Relationship Id="rId3" Type="http://schemas.openxmlformats.org/officeDocument/2006/relationships/image" Target="../media/image17.png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9.jpeg"/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image" Target="../media/image17.png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06.xml"/><Relationship Id="rId8" Type="http://schemas.openxmlformats.org/officeDocument/2006/relationships/image" Target="../media/image38.png"/><Relationship Id="rId7" Type="http://schemas.microsoft.com/office/2007/relationships/hdphoto" Target="../media/image37.wdp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microsoft.com/office/2007/relationships/hdphoto" Target="../media/image34.wdp"/><Relationship Id="rId3" Type="http://schemas.openxmlformats.org/officeDocument/2006/relationships/image" Target="../media/image33.png"/><Relationship Id="rId2" Type="http://schemas.microsoft.com/office/2007/relationships/hdphoto" Target="../media/image32.wdp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110.xml"/><Relationship Id="rId12" Type="http://schemas.openxmlformats.org/officeDocument/2006/relationships/tags" Target="../tags/tag109.xml"/><Relationship Id="rId11" Type="http://schemas.openxmlformats.org/officeDocument/2006/relationships/tags" Target="../tags/tag108.xml"/><Relationship Id="rId10" Type="http://schemas.openxmlformats.org/officeDocument/2006/relationships/tags" Target="../tags/tag107.xml"/><Relationship Id="rId1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1.png"/><Relationship Id="rId6" Type="http://schemas.openxmlformats.org/officeDocument/2006/relationships/tags" Target="../tags/tag111.xml"/><Relationship Id="rId5" Type="http://schemas.microsoft.com/office/2007/relationships/media" Target="../media/media1.mp4"/><Relationship Id="rId4" Type="http://schemas.openxmlformats.org/officeDocument/2006/relationships/video" Target="../media/media1.mp4"/><Relationship Id="rId3" Type="http://schemas.openxmlformats.org/officeDocument/2006/relationships/image" Target="../media/image17.png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3" Type="http://schemas.openxmlformats.org/officeDocument/2006/relationships/image" Target="../media/image17.png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4.png"/><Relationship Id="rId3" Type="http://schemas.openxmlformats.org/officeDocument/2006/relationships/image" Target="../media/image17.png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8.png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Relationship Id="rId3" Type="http://schemas.openxmlformats.org/officeDocument/2006/relationships/image" Target="../media/image26.png"/><Relationship Id="rId2" Type="http://schemas.microsoft.com/office/2007/relationships/hdphoto" Target="../media/image25.wdp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Relationship Id="rId3" Type="http://schemas.openxmlformats.org/officeDocument/2006/relationships/image" Target="../media/image26.png"/><Relationship Id="rId2" Type="http://schemas.microsoft.com/office/2007/relationships/hdphoto" Target="../media/image25.wdp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114.xml"/><Relationship Id="rId8" Type="http://schemas.openxmlformats.org/officeDocument/2006/relationships/tags" Target="../tags/tag113.xml"/><Relationship Id="rId7" Type="http://schemas.openxmlformats.org/officeDocument/2006/relationships/tags" Target="../tags/tag112.xml"/><Relationship Id="rId6" Type="http://schemas.openxmlformats.org/officeDocument/2006/relationships/image" Target="../media/image38.png"/><Relationship Id="rId5" Type="http://schemas.microsoft.com/office/2007/relationships/hdphoto" Target="../media/image37.wdp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microsoft.com/office/2007/relationships/hdphoto" Target="../media/image32.wdp"/><Relationship Id="rId14" Type="http://schemas.openxmlformats.org/officeDocument/2006/relationships/slideLayout" Target="../slideLayouts/slideLayout2.xml"/><Relationship Id="rId13" Type="http://schemas.microsoft.com/office/2007/relationships/hdphoto" Target="../media/image34.wdp"/><Relationship Id="rId12" Type="http://schemas.openxmlformats.org/officeDocument/2006/relationships/image" Target="../media/image33.png"/><Relationship Id="rId11" Type="http://schemas.openxmlformats.org/officeDocument/2006/relationships/tags" Target="../tags/tag116.xml"/><Relationship Id="rId10" Type="http://schemas.openxmlformats.org/officeDocument/2006/relationships/tags" Target="../tags/tag115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2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53.jpe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4.png"/><Relationship Id="rId3" Type="http://schemas.openxmlformats.org/officeDocument/2006/relationships/image" Target="../media/image17.png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5.png"/><Relationship Id="rId3" Type="http://schemas.openxmlformats.org/officeDocument/2006/relationships/tags" Target="../tags/tag117.xml"/><Relationship Id="rId2" Type="http://schemas.microsoft.com/office/2007/relationships/media" Target="../media/media2.mp4"/><Relationship Id="rId1" Type="http://schemas.openxmlformats.org/officeDocument/2006/relationships/video" Target="NULL" TargetMode="Externa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9.png"/><Relationship Id="rId3" Type="http://schemas.openxmlformats.org/officeDocument/2006/relationships/image" Target="../media/image58.png"/><Relationship Id="rId2" Type="http://schemas.microsoft.com/office/2007/relationships/hdphoto" Target="../media/image57.wdp"/><Relationship Id="rId1" Type="http://schemas.openxmlformats.org/officeDocument/2006/relationships/image" Target="../media/image56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20.xml"/><Relationship Id="rId6" Type="http://schemas.openxmlformats.org/officeDocument/2006/relationships/tags" Target="../tags/tag119.xml"/><Relationship Id="rId5" Type="http://schemas.openxmlformats.org/officeDocument/2006/relationships/tags" Target="../tags/tag118.xml"/><Relationship Id="rId4" Type="http://schemas.openxmlformats.org/officeDocument/2006/relationships/image" Target="../media/image63.png"/><Relationship Id="rId3" Type="http://schemas.microsoft.com/office/2007/relationships/hdphoto" Target="../media/image62.wdp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image62.wdp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hdphoto" Target="../media/image10.wdp"/><Relationship Id="rId4" Type="http://schemas.openxmlformats.org/officeDocument/2006/relationships/image" Target="../media/image9.png"/><Relationship Id="rId3" Type="http://schemas.microsoft.com/office/2007/relationships/hdphoto" Target="../media/image8.wdp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1" Type="http://schemas.openxmlformats.org/officeDocument/2006/relationships/slideLayout" Target="../slideLayouts/slideLayout2.xml"/><Relationship Id="rId80" Type="http://schemas.openxmlformats.org/officeDocument/2006/relationships/tags" Target="../tags/tag76.xml"/><Relationship Id="rId8" Type="http://schemas.openxmlformats.org/officeDocument/2006/relationships/tags" Target="../tags/tag5.xml"/><Relationship Id="rId79" Type="http://schemas.openxmlformats.org/officeDocument/2006/relationships/tags" Target="../tags/tag75.xml"/><Relationship Id="rId78" Type="http://schemas.openxmlformats.org/officeDocument/2006/relationships/tags" Target="../tags/tag74.xml"/><Relationship Id="rId77" Type="http://schemas.openxmlformats.org/officeDocument/2006/relationships/tags" Target="../tags/tag73.xml"/><Relationship Id="rId76" Type="http://schemas.openxmlformats.org/officeDocument/2006/relationships/tags" Target="../tags/tag72.xml"/><Relationship Id="rId75" Type="http://schemas.openxmlformats.org/officeDocument/2006/relationships/tags" Target="../tags/tag71.xml"/><Relationship Id="rId74" Type="http://schemas.openxmlformats.org/officeDocument/2006/relationships/tags" Target="../tags/tag70.xml"/><Relationship Id="rId73" Type="http://schemas.openxmlformats.org/officeDocument/2006/relationships/tags" Target="../tags/tag69.xml"/><Relationship Id="rId72" Type="http://schemas.openxmlformats.org/officeDocument/2006/relationships/tags" Target="../tags/tag68.xml"/><Relationship Id="rId71" Type="http://schemas.openxmlformats.org/officeDocument/2006/relationships/tags" Target="../tags/tag67.xml"/><Relationship Id="rId70" Type="http://schemas.openxmlformats.org/officeDocument/2006/relationships/tags" Target="../tags/tag66.xml"/><Relationship Id="rId7" Type="http://schemas.openxmlformats.org/officeDocument/2006/relationships/tags" Target="../tags/tag4.xml"/><Relationship Id="rId69" Type="http://schemas.openxmlformats.org/officeDocument/2006/relationships/tags" Target="../tags/tag65.xml"/><Relationship Id="rId68" Type="http://schemas.openxmlformats.org/officeDocument/2006/relationships/tags" Target="../tags/tag64.xml"/><Relationship Id="rId67" Type="http://schemas.openxmlformats.org/officeDocument/2006/relationships/tags" Target="../tags/tag63.xml"/><Relationship Id="rId66" Type="http://schemas.openxmlformats.org/officeDocument/2006/relationships/tags" Target="../tags/tag62.xml"/><Relationship Id="rId65" Type="http://schemas.openxmlformats.org/officeDocument/2006/relationships/tags" Target="../tags/tag61.xml"/><Relationship Id="rId64" Type="http://schemas.openxmlformats.org/officeDocument/2006/relationships/tags" Target="../tags/tag60.xml"/><Relationship Id="rId63" Type="http://schemas.openxmlformats.org/officeDocument/2006/relationships/tags" Target="../tags/tag59.xml"/><Relationship Id="rId62" Type="http://schemas.openxmlformats.org/officeDocument/2006/relationships/tags" Target="../tags/tag58.xml"/><Relationship Id="rId61" Type="http://schemas.openxmlformats.org/officeDocument/2006/relationships/tags" Target="../tags/tag57.xml"/><Relationship Id="rId60" Type="http://schemas.openxmlformats.org/officeDocument/2006/relationships/tags" Target="../tags/tag56.xml"/><Relationship Id="rId6" Type="http://schemas.openxmlformats.org/officeDocument/2006/relationships/tags" Target="../tags/tag3.xml"/><Relationship Id="rId59" Type="http://schemas.openxmlformats.org/officeDocument/2006/relationships/tags" Target="../tags/tag55.xml"/><Relationship Id="rId58" Type="http://schemas.openxmlformats.org/officeDocument/2006/relationships/tags" Target="../tags/tag54.xml"/><Relationship Id="rId57" Type="http://schemas.openxmlformats.org/officeDocument/2006/relationships/tags" Target="../tags/tag53.xml"/><Relationship Id="rId56" Type="http://schemas.openxmlformats.org/officeDocument/2006/relationships/tags" Target="../tags/tag52.xml"/><Relationship Id="rId55" Type="http://schemas.openxmlformats.org/officeDocument/2006/relationships/tags" Target="../tags/tag51.xml"/><Relationship Id="rId54" Type="http://schemas.openxmlformats.org/officeDocument/2006/relationships/tags" Target="../tags/tag50.xml"/><Relationship Id="rId53" Type="http://schemas.openxmlformats.org/officeDocument/2006/relationships/tags" Target="../tags/tag49.xml"/><Relationship Id="rId52" Type="http://schemas.openxmlformats.org/officeDocument/2006/relationships/tags" Target="../tags/tag48.xml"/><Relationship Id="rId51" Type="http://schemas.openxmlformats.org/officeDocument/2006/relationships/tags" Target="../tags/tag47.xml"/><Relationship Id="rId50" Type="http://schemas.openxmlformats.org/officeDocument/2006/relationships/tags" Target="../tags/tag46.xml"/><Relationship Id="rId5" Type="http://schemas.openxmlformats.org/officeDocument/2006/relationships/tags" Target="../tags/tag2.xml"/><Relationship Id="rId49" Type="http://schemas.openxmlformats.org/officeDocument/2006/relationships/tags" Target="../tags/tag45.xml"/><Relationship Id="rId48" Type="http://schemas.openxmlformats.org/officeDocument/2006/relationships/tags" Target="../tags/tag44.xml"/><Relationship Id="rId47" Type="http://schemas.openxmlformats.org/officeDocument/2006/relationships/tags" Target="../tags/tag43.xml"/><Relationship Id="rId46" Type="http://schemas.openxmlformats.org/officeDocument/2006/relationships/tags" Target="../tags/tag42.xml"/><Relationship Id="rId45" Type="http://schemas.openxmlformats.org/officeDocument/2006/relationships/tags" Target="../tags/tag41.xml"/><Relationship Id="rId44" Type="http://schemas.openxmlformats.org/officeDocument/2006/relationships/tags" Target="../tags/tag40.xml"/><Relationship Id="rId43" Type="http://schemas.openxmlformats.org/officeDocument/2006/relationships/tags" Target="../tags/tag39.xml"/><Relationship Id="rId42" Type="http://schemas.openxmlformats.org/officeDocument/2006/relationships/tags" Target="../tags/tag38.xml"/><Relationship Id="rId41" Type="http://schemas.openxmlformats.org/officeDocument/2006/relationships/tags" Target="../tags/tag37.xml"/><Relationship Id="rId40" Type="http://schemas.openxmlformats.org/officeDocument/2006/relationships/tags" Target="../tags/tag36.xml"/><Relationship Id="rId4" Type="http://schemas.openxmlformats.org/officeDocument/2006/relationships/tags" Target="../tags/tag1.xml"/><Relationship Id="rId39" Type="http://schemas.openxmlformats.org/officeDocument/2006/relationships/tags" Target="../tags/tag35.xml"/><Relationship Id="rId38" Type="http://schemas.openxmlformats.org/officeDocument/2006/relationships/tags" Target="../tags/tag34.xml"/><Relationship Id="rId37" Type="http://schemas.openxmlformats.org/officeDocument/2006/relationships/tags" Target="../tags/tag33.xml"/><Relationship Id="rId36" Type="http://schemas.openxmlformats.org/officeDocument/2006/relationships/tags" Target="../tags/tag32.xml"/><Relationship Id="rId35" Type="http://schemas.openxmlformats.org/officeDocument/2006/relationships/tags" Target="../tags/tag31.xml"/><Relationship Id="rId34" Type="http://schemas.openxmlformats.org/officeDocument/2006/relationships/tags" Target="../tags/tag30.xml"/><Relationship Id="rId33" Type="http://schemas.openxmlformats.org/officeDocument/2006/relationships/tags" Target="../tags/tag29.xml"/><Relationship Id="rId32" Type="http://schemas.openxmlformats.org/officeDocument/2006/relationships/tags" Target="../tags/tag28.xml"/><Relationship Id="rId31" Type="http://schemas.openxmlformats.org/officeDocument/2006/relationships/tags" Target="../tags/tag27.xml"/><Relationship Id="rId30" Type="http://schemas.openxmlformats.org/officeDocument/2006/relationships/tags" Target="../tags/tag26.xml"/><Relationship Id="rId3" Type="http://schemas.microsoft.com/office/2007/relationships/hdphoto" Target="../media/image13.wdp"/><Relationship Id="rId29" Type="http://schemas.openxmlformats.org/officeDocument/2006/relationships/tags" Target="../tags/tag25.xml"/><Relationship Id="rId28" Type="http://schemas.openxmlformats.org/officeDocument/2006/relationships/tags" Target="../tags/tag24.xml"/><Relationship Id="rId27" Type="http://schemas.openxmlformats.org/officeDocument/2006/relationships/tags" Target="../tags/tag23.xml"/><Relationship Id="rId26" Type="http://schemas.openxmlformats.org/officeDocument/2006/relationships/tags" Target="../tags/tag22.xml"/><Relationship Id="rId25" Type="http://schemas.openxmlformats.org/officeDocument/2006/relationships/tags" Target="../tags/tag21.xml"/><Relationship Id="rId24" Type="http://schemas.openxmlformats.org/officeDocument/2006/relationships/tags" Target="../tags/tag20.xml"/><Relationship Id="rId23" Type="http://schemas.openxmlformats.org/officeDocument/2006/relationships/tags" Target="../tags/tag19.xml"/><Relationship Id="rId22" Type="http://schemas.openxmlformats.org/officeDocument/2006/relationships/tags" Target="../tags/tag18.xml"/><Relationship Id="rId21" Type="http://schemas.openxmlformats.org/officeDocument/2006/relationships/tags" Target="../tags/tag17.xml"/><Relationship Id="rId20" Type="http://schemas.openxmlformats.org/officeDocument/2006/relationships/tags" Target="../tags/tag16.xml"/><Relationship Id="rId2" Type="http://schemas.openxmlformats.org/officeDocument/2006/relationships/image" Target="../media/image12.png"/><Relationship Id="rId19" Type="http://schemas.openxmlformats.org/officeDocument/2006/relationships/tags" Target="../tags/tag15.xml"/><Relationship Id="rId18" Type="http://schemas.openxmlformats.org/officeDocument/2006/relationships/tags" Target="../tags/tag14.xml"/><Relationship Id="rId17" Type="http://schemas.openxmlformats.org/officeDocument/2006/relationships/tags" Target="../tags/tag13.xml"/><Relationship Id="rId16" Type="http://schemas.openxmlformats.org/officeDocument/2006/relationships/tags" Target="../tags/tag12.xml"/><Relationship Id="rId15" Type="http://schemas.openxmlformats.org/officeDocument/2006/relationships/tags" Target="../tags/tag11.xml"/><Relationship Id="rId14" Type="http://schemas.openxmlformats.org/officeDocument/2006/relationships/tags" Target="../tags/tag10.xml"/><Relationship Id="rId13" Type="http://schemas.openxmlformats.org/officeDocument/2006/relationships/tags" Target="../tags/tag9.xml"/><Relationship Id="rId12" Type="http://schemas.openxmlformats.org/officeDocument/2006/relationships/tags" Target="../tags/tag8.xml"/><Relationship Id="rId11" Type="http://schemas.openxmlformats.org/officeDocument/2006/relationships/image" Target="../media/image14.png"/><Relationship Id="rId10" Type="http://schemas.openxmlformats.org/officeDocument/2006/relationships/tags" Target="../tags/tag7.xml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microsoft.com/office/2007/relationships/media" Target="../media/audio1.wav"/><Relationship Id="rId4" Type="http://schemas.openxmlformats.org/officeDocument/2006/relationships/audio" Target="../media/audio1.wav"/><Relationship Id="rId3" Type="http://schemas.openxmlformats.org/officeDocument/2006/relationships/image" Target="../media/image17.png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image21.wdp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microsoft.com/office/2007/relationships/hdphoto" Target="../media/image25.wdp"/><Relationship Id="rId3" Type="http://schemas.openxmlformats.org/officeDocument/2006/relationships/image" Target="../media/image24.png"/><Relationship Id="rId2" Type="http://schemas.microsoft.com/office/2007/relationships/hdphoto" Target="../media/image23.wdp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6.png"/><Relationship Id="rId4" Type="http://schemas.microsoft.com/office/2007/relationships/hdphoto" Target="../media/image25.wdp"/><Relationship Id="rId3" Type="http://schemas.openxmlformats.org/officeDocument/2006/relationships/image" Target="../media/image24.png"/><Relationship Id="rId2" Type="http://schemas.microsoft.com/office/2007/relationships/hdphoto" Target="../media/image23.wdp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直角三角形 17"/>
          <p:cNvSpPr/>
          <p:nvPr/>
        </p:nvSpPr>
        <p:spPr>
          <a:xfrm flipV="1">
            <a:off x="210816" y="5214213"/>
            <a:ext cx="785812" cy="261239"/>
          </a:xfrm>
          <a:custGeom>
            <a:avLst/>
            <a:gdLst>
              <a:gd name="connsiteX0" fmla="*/ 0 w 779449"/>
              <a:gd name="connsiteY0" fmla="*/ 375539 h 375539"/>
              <a:gd name="connsiteX1" fmla="*/ 0 w 779449"/>
              <a:gd name="connsiteY1" fmla="*/ 0 h 375539"/>
              <a:gd name="connsiteX2" fmla="*/ 779449 w 779449"/>
              <a:gd name="connsiteY2" fmla="*/ 375539 h 375539"/>
              <a:gd name="connsiteX3" fmla="*/ 0 w 779449"/>
              <a:gd name="connsiteY3" fmla="*/ 375539 h 375539"/>
              <a:gd name="connsiteX0-1" fmla="*/ 0 w 785812"/>
              <a:gd name="connsiteY0-2" fmla="*/ 261239 h 261239"/>
              <a:gd name="connsiteX1-3" fmla="*/ 785812 w 785812"/>
              <a:gd name="connsiteY1-4" fmla="*/ 0 h 261239"/>
              <a:gd name="connsiteX2-5" fmla="*/ 779449 w 785812"/>
              <a:gd name="connsiteY2-6" fmla="*/ 261239 h 261239"/>
              <a:gd name="connsiteX3-7" fmla="*/ 0 w 785812"/>
              <a:gd name="connsiteY3-8" fmla="*/ 261239 h 26123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785812" h="261239">
                <a:moveTo>
                  <a:pt x="0" y="261239"/>
                </a:moveTo>
                <a:lnTo>
                  <a:pt x="785812" y="0"/>
                </a:lnTo>
                <a:lnTo>
                  <a:pt x="779449" y="261239"/>
                </a:lnTo>
                <a:lnTo>
                  <a:pt x="0" y="261239"/>
                </a:ln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50800" dist="38100" dir="8100000" algn="tr" rotWithShape="0">
              <a:schemeClr val="accent1">
                <a:lumMod val="50000"/>
                <a:alpha val="22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"/>
              <a:ea typeface="思源宋体 CN SemiBold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6210" y="379730"/>
            <a:ext cx="11730990" cy="6142355"/>
          </a:xfrm>
          <a:custGeom>
            <a:avLst/>
            <a:gdLst>
              <a:gd name="connsiteX0" fmla="*/ 0 w 7736114"/>
              <a:gd name="connsiteY0" fmla="*/ 0 h 4946308"/>
              <a:gd name="connsiteX1" fmla="*/ 7736114 w 7736114"/>
              <a:gd name="connsiteY1" fmla="*/ 0 h 4946308"/>
              <a:gd name="connsiteX2" fmla="*/ 7736114 w 7736114"/>
              <a:gd name="connsiteY2" fmla="*/ 4946308 h 4946308"/>
              <a:gd name="connsiteX3" fmla="*/ 0 w 7736114"/>
              <a:gd name="connsiteY3" fmla="*/ 4946308 h 4946308"/>
              <a:gd name="connsiteX4" fmla="*/ 0 w 7736114"/>
              <a:gd name="connsiteY4" fmla="*/ 0 h 4946308"/>
              <a:gd name="connsiteX0-1" fmla="*/ 0 w 7736114"/>
              <a:gd name="connsiteY0-2" fmla="*/ 0 h 4946308"/>
              <a:gd name="connsiteX1-3" fmla="*/ 7736114 w 7736114"/>
              <a:gd name="connsiteY1-4" fmla="*/ 0 h 4946308"/>
              <a:gd name="connsiteX2-5" fmla="*/ 7736114 w 7736114"/>
              <a:gd name="connsiteY2-6" fmla="*/ 4946308 h 4946308"/>
              <a:gd name="connsiteX3-7" fmla="*/ 101600 w 7736114"/>
              <a:gd name="connsiteY3-8" fmla="*/ 4705008 h 4946308"/>
              <a:gd name="connsiteX4-9" fmla="*/ 0 w 7736114"/>
              <a:gd name="connsiteY4-10" fmla="*/ 0 h 4946308"/>
              <a:gd name="connsiteX0-11" fmla="*/ 0 w 7685314"/>
              <a:gd name="connsiteY0-12" fmla="*/ 0 h 4946308"/>
              <a:gd name="connsiteX1-13" fmla="*/ 7685314 w 7685314"/>
              <a:gd name="connsiteY1-14" fmla="*/ 0 h 4946308"/>
              <a:gd name="connsiteX2-15" fmla="*/ 7685314 w 7685314"/>
              <a:gd name="connsiteY2-16" fmla="*/ 4946308 h 4946308"/>
              <a:gd name="connsiteX3-17" fmla="*/ 50800 w 7685314"/>
              <a:gd name="connsiteY3-18" fmla="*/ 4705008 h 4946308"/>
              <a:gd name="connsiteX4-19" fmla="*/ 0 w 7685314"/>
              <a:gd name="connsiteY4-20" fmla="*/ 0 h 49463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685314" h="4946308">
                <a:moveTo>
                  <a:pt x="0" y="0"/>
                </a:moveTo>
                <a:lnTo>
                  <a:pt x="7685314" y="0"/>
                </a:lnTo>
                <a:lnTo>
                  <a:pt x="7685314" y="4946308"/>
                </a:lnTo>
                <a:lnTo>
                  <a:pt x="50800" y="470500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"/>
              <a:ea typeface="思源宋体 CN SemiBold"/>
              <a:cs typeface="+mn-cs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 flipV="1">
            <a:off x="0" y="183515"/>
            <a:ext cx="12192000" cy="639572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"/>
              <a:ea typeface="思源宋体 CN SemiBold"/>
              <a:cs typeface="+mn-cs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 flipV="1">
            <a:off x="635" y="183515"/>
            <a:ext cx="12191365" cy="6395720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1016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"/>
              <a:ea typeface="思源宋体 CN SemiBold"/>
              <a:cs typeface="+mn-cs"/>
            </a:endParaRP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 flipV="1">
            <a:off x="155575" y="183515"/>
            <a:ext cx="11845290" cy="639572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  <a:prstDash val="solid"/>
          </a:ln>
          <a:effectLst>
            <a:outerShdw blurRad="1016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"/>
              <a:ea typeface="思源宋体 CN SemiBold"/>
              <a:cs typeface="+mn-cs"/>
            </a:endParaRPr>
          </a:p>
        </p:txBody>
      </p:sp>
      <p:sp>
        <p:nvSpPr>
          <p:cNvPr id="6" name="箭头: 五边形 27"/>
          <p:cNvSpPr/>
          <p:nvPr>
            <p:custDataLst>
              <p:tags r:id="rId4"/>
            </p:custDataLst>
          </p:nvPr>
        </p:nvSpPr>
        <p:spPr>
          <a:xfrm rot="5400000" flipH="1" flipV="1">
            <a:off x="5445760" y="111760"/>
            <a:ext cx="1301115" cy="12192000"/>
          </a:xfrm>
          <a:prstGeom prst="homePlate">
            <a:avLst>
              <a:gd name="adj" fmla="val 2603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"/>
              <a:ea typeface="思源宋体 CN SemiBold"/>
              <a:cs typeface="+mn-cs"/>
            </a:endParaRPr>
          </a:p>
        </p:txBody>
      </p:sp>
      <p:sp>
        <p:nvSpPr>
          <p:cNvPr id="7" name="任意多边形: 形状 28"/>
          <p:cNvSpPr/>
          <p:nvPr>
            <p:custDataLst>
              <p:tags r:id="rId5"/>
            </p:custDataLst>
          </p:nvPr>
        </p:nvSpPr>
        <p:spPr>
          <a:xfrm rot="16200000" flipH="1">
            <a:off x="5683250" y="-5702300"/>
            <a:ext cx="826770" cy="12192000"/>
          </a:xfrm>
          <a:custGeom>
            <a:avLst/>
            <a:gdLst>
              <a:gd name="connsiteX0" fmla="*/ 352314 w 352314"/>
              <a:gd name="connsiteY0" fmla="*/ 0 h 2470150"/>
              <a:gd name="connsiteX1" fmla="*/ 352314 w 352314"/>
              <a:gd name="connsiteY1" fmla="*/ 1 h 2470150"/>
              <a:gd name="connsiteX2" fmla="*/ 313680 w 352314"/>
              <a:gd name="connsiteY2" fmla="*/ 1 h 2470150"/>
              <a:gd name="connsiteX3" fmla="*/ 87257 w 352314"/>
              <a:gd name="connsiteY3" fmla="*/ 1235076 h 2470150"/>
              <a:gd name="connsiteX4" fmla="*/ 313680 w 352314"/>
              <a:gd name="connsiteY4" fmla="*/ 2470150 h 2470150"/>
              <a:gd name="connsiteX5" fmla="*/ 0 w 352314"/>
              <a:gd name="connsiteY5" fmla="*/ 2470150 h 2470150"/>
              <a:gd name="connsiteX6" fmla="*/ 0 w 352314"/>
              <a:gd name="connsiteY6" fmla="*/ 0 h 2470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2314" h="2470150">
                <a:moveTo>
                  <a:pt x="352314" y="0"/>
                </a:moveTo>
                <a:lnTo>
                  <a:pt x="352314" y="1"/>
                </a:lnTo>
                <a:lnTo>
                  <a:pt x="313680" y="1"/>
                </a:lnTo>
                <a:lnTo>
                  <a:pt x="87257" y="1235076"/>
                </a:lnTo>
                <a:lnTo>
                  <a:pt x="313680" y="2470150"/>
                </a:lnTo>
                <a:lnTo>
                  <a:pt x="0" y="24701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"/>
              <a:ea typeface="思源宋体 CN SemiBold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alphaModFix amt="6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0" t="11182" r="69997" b="68008"/>
          <a:stretch>
            <a:fillRect/>
          </a:stretch>
        </p:blipFill>
        <p:spPr>
          <a:xfrm flipV="1">
            <a:off x="635" y="5689600"/>
            <a:ext cx="12192000" cy="1168400"/>
          </a:xfrm>
          <a:custGeom>
            <a:avLst/>
            <a:gdLst>
              <a:gd name="connsiteX0" fmla="*/ 0 w 3305678"/>
              <a:gd name="connsiteY0" fmla="*/ 0 h 1383004"/>
              <a:gd name="connsiteX1" fmla="*/ 3305678 w 3305678"/>
              <a:gd name="connsiteY1" fmla="*/ 0 h 1383004"/>
              <a:gd name="connsiteX2" fmla="*/ 3305678 w 3305678"/>
              <a:gd name="connsiteY2" fmla="*/ 1022967 h 1383004"/>
              <a:gd name="connsiteX3" fmla="*/ 1652839 w 3305678"/>
              <a:gd name="connsiteY3" fmla="*/ 1383004 h 1383004"/>
              <a:gd name="connsiteX4" fmla="*/ 0 w 3305678"/>
              <a:gd name="connsiteY4" fmla="*/ 1022967 h 1383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05678" h="1383004">
                <a:moveTo>
                  <a:pt x="0" y="0"/>
                </a:moveTo>
                <a:lnTo>
                  <a:pt x="3305678" y="0"/>
                </a:lnTo>
                <a:lnTo>
                  <a:pt x="3305678" y="1022967"/>
                </a:lnTo>
                <a:lnTo>
                  <a:pt x="1652839" y="1383004"/>
                </a:lnTo>
                <a:lnTo>
                  <a:pt x="0" y="1022967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alphaModFix am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94" t="3726" r="15074" b="78449"/>
          <a:stretch>
            <a:fillRect/>
          </a:stretch>
        </p:blipFill>
        <p:spPr>
          <a:xfrm>
            <a:off x="635" y="-19685"/>
            <a:ext cx="12192635" cy="826770"/>
          </a:xfrm>
          <a:custGeom>
            <a:avLst/>
            <a:gdLst>
              <a:gd name="connsiteX0" fmla="*/ 0 w 3305678"/>
              <a:gd name="connsiteY0" fmla="*/ 560218 h 560218"/>
              <a:gd name="connsiteX1" fmla="*/ 1 w 3305678"/>
              <a:gd name="connsiteY1" fmla="*/ 560218 h 560218"/>
              <a:gd name="connsiteX2" fmla="*/ 1 w 3305678"/>
              <a:gd name="connsiteY2" fmla="*/ 498786 h 560218"/>
              <a:gd name="connsiteX3" fmla="*/ 1652841 w 3305678"/>
              <a:gd name="connsiteY3" fmla="*/ 138748 h 560218"/>
              <a:gd name="connsiteX4" fmla="*/ 3305678 w 3305678"/>
              <a:gd name="connsiteY4" fmla="*/ 498786 h 560218"/>
              <a:gd name="connsiteX5" fmla="*/ 3305678 w 3305678"/>
              <a:gd name="connsiteY5" fmla="*/ 0 h 560218"/>
              <a:gd name="connsiteX6" fmla="*/ 0 w 3305678"/>
              <a:gd name="connsiteY6" fmla="*/ 0 h 56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05678" h="560218">
                <a:moveTo>
                  <a:pt x="0" y="560218"/>
                </a:moveTo>
                <a:lnTo>
                  <a:pt x="1" y="560218"/>
                </a:lnTo>
                <a:lnTo>
                  <a:pt x="1" y="498786"/>
                </a:lnTo>
                <a:lnTo>
                  <a:pt x="1652841" y="138748"/>
                </a:lnTo>
                <a:lnTo>
                  <a:pt x="3305678" y="498786"/>
                </a:lnTo>
                <a:lnTo>
                  <a:pt x="3305678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6" name="文本框 75"/>
          <p:cNvSpPr txBox="1"/>
          <p:nvPr>
            <p:custDataLst>
              <p:tags r:id="rId9"/>
            </p:custDataLst>
          </p:nvPr>
        </p:nvSpPr>
        <p:spPr>
          <a:xfrm>
            <a:off x="1835785" y="1175385"/>
            <a:ext cx="85420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3200" b="0" i="0" u="none" strike="noStrike" kern="1200" cap="none" spc="0" normalizeH="0" baseline="0" noProof="0">
                <a:ln>
                  <a:noFill/>
                </a:ln>
                <a:solidFill>
                  <a:srgbClr val="663F29"/>
                </a:solidFill>
                <a:effectLst/>
                <a:uLnTx/>
                <a:uFillTx/>
                <a:latin typeface="汉仪书魂体简" panose="02010600000101010101" charset="-122"/>
                <a:ea typeface="汉仪书魂体简" panose="02010600000101010101" charset="-122"/>
                <a:cs typeface="+mn-cs"/>
              </a:rPr>
              <a:t>展区一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663F29"/>
                </a:solidFill>
                <a:effectLst/>
                <a:uLnTx/>
                <a:uFillTx/>
                <a:latin typeface="汉仪书魂体简" panose="02010600000101010101" charset="-122"/>
                <a:ea typeface="汉仪书魂体简" panose="02010600000101010101" charset="-122"/>
                <a:cs typeface="+mn-cs"/>
              </a:rPr>
              <a:t> </a:t>
            </a:r>
            <a:r>
              <a:rPr kumimoji="0" lang="zh-CN" sz="3200" b="0" i="0" u="none" strike="noStrike" kern="1200" cap="none" spc="0" normalizeH="0" baseline="0" noProof="0">
                <a:ln>
                  <a:noFill/>
                </a:ln>
                <a:solidFill>
                  <a:srgbClr val="663F29"/>
                </a:solidFill>
                <a:effectLst/>
                <a:uLnTx/>
                <a:uFillTx/>
                <a:latin typeface="汉仪书魂体简" panose="02010600000101010101" charset="-122"/>
                <a:ea typeface="汉仪书魂体简" panose="02010600000101010101" charset="-122"/>
                <a:cs typeface="+mn-cs"/>
              </a:rPr>
              <a:t>•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663F29"/>
                </a:solidFill>
                <a:effectLst/>
                <a:uLnTx/>
                <a:uFillTx/>
                <a:latin typeface="汉仪书魂体简" panose="02010600000101010101" charset="-122"/>
                <a:ea typeface="汉仪书魂体简" panose="02010600000101010101" charset="-122"/>
                <a:cs typeface="+mn-cs"/>
              </a:rPr>
              <a:t> </a:t>
            </a:r>
            <a:r>
              <a:rPr kumimoji="0" lang="zh-CN" sz="3200" b="0" i="0" u="none" strike="noStrike" kern="1200" cap="none" spc="0" normalizeH="0" baseline="0" noProof="0">
                <a:ln>
                  <a:noFill/>
                </a:ln>
                <a:solidFill>
                  <a:srgbClr val="663F29"/>
                </a:solidFill>
                <a:effectLst/>
                <a:uLnTx/>
                <a:uFillTx/>
                <a:latin typeface="汉仪书魂体简" panose="02010600000101010101" charset="-122"/>
                <a:ea typeface="汉仪书魂体简" panose="02010600000101010101" charset="-122"/>
                <a:cs typeface="+mn-cs"/>
              </a:rPr>
              <a:t>屈辱的觉醒</a:t>
            </a:r>
            <a:endParaRPr kumimoji="0" lang="zh-CN" sz="3200" b="0" i="0" u="none" strike="noStrike" kern="1200" cap="none" spc="0" normalizeH="0" baseline="0" noProof="0">
              <a:ln>
                <a:noFill/>
              </a:ln>
              <a:solidFill>
                <a:srgbClr val="663F29"/>
              </a:solidFill>
              <a:effectLst/>
              <a:uLnTx/>
              <a:uFillTx/>
              <a:latin typeface="汉仪书魂体简" panose="02010600000101010101" charset="-122"/>
              <a:ea typeface="汉仪书魂体简" panose="02010600000101010101" charset="-122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 rot="0" flipH="1">
            <a:off x="6579870" y="814070"/>
            <a:ext cx="5187315" cy="354330"/>
            <a:chOff x="4358336" y="2448406"/>
            <a:chExt cx="1673425" cy="154640"/>
          </a:xfrm>
        </p:grpSpPr>
        <p:cxnSp>
          <p:nvCxnSpPr>
            <p:cNvPr id="19" name="直接连接符 18"/>
            <p:cNvCxnSpPr/>
            <p:nvPr>
              <p:custDataLst>
                <p:tags r:id="rId10"/>
              </p:custDataLst>
            </p:nvPr>
          </p:nvCxnSpPr>
          <p:spPr>
            <a:xfrm>
              <a:off x="4358336" y="2525725"/>
              <a:ext cx="1561254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任意多边形: 形状 84"/>
            <p:cNvSpPr/>
            <p:nvPr>
              <p:custDataLst>
                <p:tags r:id="rId11"/>
              </p:custDataLst>
            </p:nvPr>
          </p:nvSpPr>
          <p:spPr>
            <a:xfrm>
              <a:off x="5825835" y="2448406"/>
              <a:ext cx="130465" cy="154640"/>
            </a:xfrm>
            <a:custGeom>
              <a:avLst/>
              <a:gdLst>
                <a:gd name="connsiteX0" fmla="*/ 176411 w 176411"/>
                <a:gd name="connsiteY0" fmla="*/ 0 h 115869"/>
                <a:gd name="connsiteX1" fmla="*/ 176411 w 176411"/>
                <a:gd name="connsiteY1" fmla="*/ 115869 h 115869"/>
                <a:gd name="connsiteX2" fmla="*/ 0 w 176411"/>
                <a:gd name="connsiteY2" fmla="*/ 57935 h 115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11" h="115869">
                  <a:moveTo>
                    <a:pt x="176411" y="0"/>
                  </a:moveTo>
                  <a:lnTo>
                    <a:pt x="176411" y="115869"/>
                  </a:lnTo>
                  <a:lnTo>
                    <a:pt x="0" y="57935"/>
                  </a:lnTo>
                  <a:close/>
                </a:path>
              </a:pathLst>
            </a:cu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sp>
          <p:nvSpPr>
            <p:cNvPr id="86" name="任意多边形: 形状 85"/>
            <p:cNvSpPr/>
            <p:nvPr>
              <p:custDataLst>
                <p:tags r:id="rId12"/>
              </p:custDataLst>
            </p:nvPr>
          </p:nvSpPr>
          <p:spPr>
            <a:xfrm>
              <a:off x="5855350" y="2467791"/>
              <a:ext cx="176411" cy="115869"/>
            </a:xfrm>
            <a:custGeom>
              <a:avLst/>
              <a:gdLst>
                <a:gd name="connsiteX0" fmla="*/ 176411 w 176411"/>
                <a:gd name="connsiteY0" fmla="*/ 0 h 115869"/>
                <a:gd name="connsiteX1" fmla="*/ 176411 w 176411"/>
                <a:gd name="connsiteY1" fmla="*/ 115869 h 115869"/>
                <a:gd name="connsiteX2" fmla="*/ 0 w 176411"/>
                <a:gd name="connsiteY2" fmla="*/ 57935 h 115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11" h="115869">
                  <a:moveTo>
                    <a:pt x="176411" y="0"/>
                  </a:moveTo>
                  <a:lnTo>
                    <a:pt x="176411" y="115869"/>
                  </a:lnTo>
                  <a:lnTo>
                    <a:pt x="0" y="5793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 rot="0">
            <a:off x="389255" y="826135"/>
            <a:ext cx="5187315" cy="398780"/>
            <a:chOff x="4397083" y="2448406"/>
            <a:chExt cx="1634678" cy="154640"/>
          </a:xfrm>
        </p:grpSpPr>
        <p:cxnSp>
          <p:nvCxnSpPr>
            <p:cNvPr id="37" name="直接连接符 36"/>
            <p:cNvCxnSpPr/>
            <p:nvPr>
              <p:custDataLst>
                <p:tags r:id="rId13"/>
              </p:custDataLst>
            </p:nvPr>
          </p:nvCxnSpPr>
          <p:spPr>
            <a:xfrm>
              <a:off x="4397083" y="2525725"/>
              <a:ext cx="1522507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任意多边形: 形状 81"/>
            <p:cNvSpPr/>
            <p:nvPr>
              <p:custDataLst>
                <p:tags r:id="rId14"/>
              </p:custDataLst>
            </p:nvPr>
          </p:nvSpPr>
          <p:spPr>
            <a:xfrm>
              <a:off x="5825835" y="2448406"/>
              <a:ext cx="130465" cy="154640"/>
            </a:xfrm>
            <a:custGeom>
              <a:avLst/>
              <a:gdLst>
                <a:gd name="connsiteX0" fmla="*/ 176411 w 176411"/>
                <a:gd name="connsiteY0" fmla="*/ 0 h 115869"/>
                <a:gd name="connsiteX1" fmla="*/ 176411 w 176411"/>
                <a:gd name="connsiteY1" fmla="*/ 115869 h 115869"/>
                <a:gd name="connsiteX2" fmla="*/ 0 w 176411"/>
                <a:gd name="connsiteY2" fmla="*/ 57935 h 115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11" h="115869">
                  <a:moveTo>
                    <a:pt x="176411" y="0"/>
                  </a:moveTo>
                  <a:lnTo>
                    <a:pt x="176411" y="115869"/>
                  </a:lnTo>
                  <a:lnTo>
                    <a:pt x="0" y="57935"/>
                  </a:lnTo>
                  <a:close/>
                </a:path>
              </a:pathLst>
            </a:cu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sp>
          <p:nvSpPr>
            <p:cNvPr id="39" name="任意多边形: 形状 82"/>
            <p:cNvSpPr/>
            <p:nvPr>
              <p:custDataLst>
                <p:tags r:id="rId15"/>
              </p:custDataLst>
            </p:nvPr>
          </p:nvSpPr>
          <p:spPr>
            <a:xfrm>
              <a:off x="5855350" y="2467791"/>
              <a:ext cx="176411" cy="115869"/>
            </a:xfrm>
            <a:custGeom>
              <a:avLst/>
              <a:gdLst>
                <a:gd name="connsiteX0" fmla="*/ 176411 w 176411"/>
                <a:gd name="connsiteY0" fmla="*/ 0 h 115869"/>
                <a:gd name="connsiteX1" fmla="*/ 176411 w 176411"/>
                <a:gd name="connsiteY1" fmla="*/ 115869 h 115869"/>
                <a:gd name="connsiteX2" fmla="*/ 0 w 176411"/>
                <a:gd name="connsiteY2" fmla="*/ 57935 h 115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11" h="115869">
                  <a:moveTo>
                    <a:pt x="176411" y="0"/>
                  </a:moveTo>
                  <a:lnTo>
                    <a:pt x="176411" y="115869"/>
                  </a:lnTo>
                  <a:lnTo>
                    <a:pt x="0" y="5793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</p:grpSp>
      <p:sp>
        <p:nvSpPr>
          <p:cNvPr id="40" name="椭圆 39"/>
          <p:cNvSpPr/>
          <p:nvPr>
            <p:custDataLst>
              <p:tags r:id="rId16"/>
            </p:custDataLst>
          </p:nvPr>
        </p:nvSpPr>
        <p:spPr>
          <a:xfrm>
            <a:off x="6014720" y="901700"/>
            <a:ext cx="236220" cy="2286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"/>
              <a:ea typeface="思源宋体 CN SemiBold"/>
              <a:cs typeface="+mn-cs"/>
            </a:endParaRPr>
          </a:p>
        </p:txBody>
      </p:sp>
      <p:sp>
        <p:nvSpPr>
          <p:cNvPr id="89" name="椭圆 88"/>
          <p:cNvSpPr/>
          <p:nvPr>
            <p:custDataLst>
              <p:tags r:id="rId17"/>
            </p:custDataLst>
          </p:nvPr>
        </p:nvSpPr>
        <p:spPr>
          <a:xfrm>
            <a:off x="5799455" y="107315"/>
            <a:ext cx="614680" cy="579755"/>
          </a:xfrm>
          <a:prstGeom prst="ellipse">
            <a:avLst/>
          </a:prstGeom>
          <a:solidFill>
            <a:schemeClr val="bg2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"/>
              <a:ea typeface="思源宋体 CN SemiBold"/>
              <a:cs typeface="+mn-cs"/>
            </a:endParaRPr>
          </a:p>
        </p:txBody>
      </p:sp>
      <p:pic>
        <p:nvPicPr>
          <p:cNvPr id="42" name="图片 3" descr="微信截图_20250622111142"/>
          <p:cNvPicPr>
            <a:picLocks noChangeAspect="1"/>
          </p:cNvPicPr>
          <p:nvPr/>
        </p:nvPicPr>
        <p:blipFill>
          <a:blip r:embed="rId18"/>
          <a:srcRect l="1548" t="3027"/>
          <a:stretch>
            <a:fillRect/>
          </a:stretch>
        </p:blipFill>
        <p:spPr>
          <a:xfrm>
            <a:off x="3188335" y="2176780"/>
            <a:ext cx="2882900" cy="1890395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41" name="图片 1" descr="1867c901-b394-4d68-9c8c-fe9b1b138a0c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19125" y="3429000"/>
            <a:ext cx="3905250" cy="19634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215380" y="2416175"/>
            <a:ext cx="5457825" cy="2863215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 advTm="3000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图片 15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Blur/>
                    </a14:imgEffect>
                    <a14:imgEffect>
                      <a14:brightnessContrast bright="-5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81" t="1569" r="6081" b="1569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4623435" y="-158115"/>
            <a:ext cx="3362325" cy="1616075"/>
            <a:chOff x="6683" y="-249"/>
            <a:chExt cx="5295" cy="2545"/>
          </a:xfrm>
        </p:grpSpPr>
        <p:grpSp>
          <p:nvGrpSpPr>
            <p:cNvPr id="44" name="组合 43"/>
            <p:cNvGrpSpPr/>
            <p:nvPr/>
          </p:nvGrpSpPr>
          <p:grpSpPr>
            <a:xfrm rot="0">
              <a:off x="7887" y="-249"/>
              <a:ext cx="92" cy="1204"/>
              <a:chOff x="8823566" y="4825474"/>
              <a:chExt cx="58497" cy="764337"/>
            </a:xfrm>
          </p:grpSpPr>
          <p:grpSp>
            <p:nvGrpSpPr>
              <p:cNvPr id="61" name="组合 60"/>
              <p:cNvGrpSpPr/>
              <p:nvPr/>
            </p:nvGrpSpPr>
            <p:grpSpPr>
              <a:xfrm>
                <a:off x="8823566" y="5162277"/>
                <a:ext cx="58497" cy="427534"/>
                <a:chOff x="8823566" y="4663374"/>
                <a:chExt cx="126759" cy="926437"/>
              </a:xfrm>
            </p:grpSpPr>
            <p:sp>
              <p:nvSpPr>
                <p:cNvPr id="67" name="矩形: 圆角 66"/>
                <p:cNvSpPr/>
                <p:nvPr/>
              </p:nvSpPr>
              <p:spPr>
                <a:xfrm>
                  <a:off x="8823566" y="5391624"/>
                  <a:ext cx="12675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68" name="矩形: 圆角 67"/>
                <p:cNvSpPr/>
                <p:nvPr/>
              </p:nvSpPr>
              <p:spPr>
                <a:xfrm>
                  <a:off x="8823566" y="5016011"/>
                  <a:ext cx="12675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69" name="矩形: 圆角 68"/>
                <p:cNvSpPr/>
                <p:nvPr/>
              </p:nvSpPr>
              <p:spPr>
                <a:xfrm>
                  <a:off x="8823566" y="4663374"/>
                  <a:ext cx="12675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70" name="矩形: 圆角 69"/>
                <p:cNvSpPr/>
                <p:nvPr/>
              </p:nvSpPr>
              <p:spPr>
                <a:xfrm>
                  <a:off x="8864085" y="4838585"/>
                  <a:ext cx="4571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71" name="矩形: 圆角 70"/>
                <p:cNvSpPr/>
                <p:nvPr/>
              </p:nvSpPr>
              <p:spPr>
                <a:xfrm>
                  <a:off x="8864085" y="5188774"/>
                  <a:ext cx="4571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</p:grpSp>
          <p:grpSp>
            <p:nvGrpSpPr>
              <p:cNvPr id="62" name="组合 61"/>
              <p:cNvGrpSpPr/>
              <p:nvPr/>
            </p:nvGrpSpPr>
            <p:grpSpPr>
              <a:xfrm>
                <a:off x="8823566" y="4825474"/>
                <a:ext cx="58497" cy="333922"/>
                <a:chOff x="8823566" y="4663374"/>
                <a:chExt cx="126759" cy="723587"/>
              </a:xfrm>
            </p:grpSpPr>
            <p:sp>
              <p:nvSpPr>
                <p:cNvPr id="63" name="矩形: 圆角 62"/>
                <p:cNvSpPr/>
                <p:nvPr/>
              </p:nvSpPr>
              <p:spPr>
                <a:xfrm>
                  <a:off x="8823566" y="5016011"/>
                  <a:ext cx="12675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64" name="矩形: 圆角 63"/>
                <p:cNvSpPr/>
                <p:nvPr/>
              </p:nvSpPr>
              <p:spPr>
                <a:xfrm>
                  <a:off x="8823566" y="4663374"/>
                  <a:ext cx="12675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65" name="矩形: 圆角 64"/>
                <p:cNvSpPr/>
                <p:nvPr/>
              </p:nvSpPr>
              <p:spPr>
                <a:xfrm>
                  <a:off x="8864085" y="4838585"/>
                  <a:ext cx="4571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66" name="矩形: 圆角 65"/>
                <p:cNvSpPr/>
                <p:nvPr/>
              </p:nvSpPr>
              <p:spPr>
                <a:xfrm>
                  <a:off x="8864085" y="5188774"/>
                  <a:ext cx="4571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</p:grpSp>
        </p:grpSp>
        <p:grpSp>
          <p:nvGrpSpPr>
            <p:cNvPr id="45" name="组合 44"/>
            <p:cNvGrpSpPr/>
            <p:nvPr/>
          </p:nvGrpSpPr>
          <p:grpSpPr>
            <a:xfrm rot="0">
              <a:off x="9466" y="-249"/>
              <a:ext cx="92" cy="1204"/>
              <a:chOff x="8823566" y="4825474"/>
              <a:chExt cx="58497" cy="764337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8823566" y="5162277"/>
                <a:ext cx="58497" cy="427534"/>
                <a:chOff x="8823566" y="4663374"/>
                <a:chExt cx="126759" cy="926437"/>
              </a:xfrm>
            </p:grpSpPr>
            <p:sp>
              <p:nvSpPr>
                <p:cNvPr id="56" name="矩形: 圆角 55"/>
                <p:cNvSpPr/>
                <p:nvPr/>
              </p:nvSpPr>
              <p:spPr>
                <a:xfrm>
                  <a:off x="8823566" y="5391624"/>
                  <a:ext cx="12675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57" name="矩形: 圆角 56"/>
                <p:cNvSpPr/>
                <p:nvPr/>
              </p:nvSpPr>
              <p:spPr>
                <a:xfrm>
                  <a:off x="8823566" y="5016011"/>
                  <a:ext cx="12675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58" name="矩形: 圆角 57"/>
                <p:cNvSpPr/>
                <p:nvPr/>
              </p:nvSpPr>
              <p:spPr>
                <a:xfrm>
                  <a:off x="8823566" y="4663374"/>
                  <a:ext cx="12675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59" name="矩形: 圆角 58"/>
                <p:cNvSpPr/>
                <p:nvPr/>
              </p:nvSpPr>
              <p:spPr>
                <a:xfrm>
                  <a:off x="8864085" y="4838585"/>
                  <a:ext cx="4571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60" name="矩形: 圆角 59"/>
                <p:cNvSpPr/>
                <p:nvPr/>
              </p:nvSpPr>
              <p:spPr>
                <a:xfrm>
                  <a:off x="8864085" y="5188774"/>
                  <a:ext cx="4571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</p:grpSp>
          <p:grpSp>
            <p:nvGrpSpPr>
              <p:cNvPr id="51" name="组合 50"/>
              <p:cNvGrpSpPr/>
              <p:nvPr/>
            </p:nvGrpSpPr>
            <p:grpSpPr>
              <a:xfrm>
                <a:off x="8823566" y="4825474"/>
                <a:ext cx="58497" cy="333922"/>
                <a:chOff x="8823566" y="4663374"/>
                <a:chExt cx="126759" cy="723587"/>
              </a:xfrm>
            </p:grpSpPr>
            <p:sp>
              <p:nvSpPr>
                <p:cNvPr id="52" name="矩形: 圆角 51"/>
                <p:cNvSpPr/>
                <p:nvPr/>
              </p:nvSpPr>
              <p:spPr>
                <a:xfrm>
                  <a:off x="8823566" y="5016011"/>
                  <a:ext cx="12675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53" name="矩形: 圆角 52"/>
                <p:cNvSpPr/>
                <p:nvPr/>
              </p:nvSpPr>
              <p:spPr>
                <a:xfrm>
                  <a:off x="8823566" y="4663374"/>
                  <a:ext cx="12675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54" name="矩形: 圆角 53"/>
                <p:cNvSpPr/>
                <p:nvPr/>
              </p:nvSpPr>
              <p:spPr>
                <a:xfrm>
                  <a:off x="8864085" y="4838585"/>
                  <a:ext cx="4571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55" name="矩形: 圆角 54"/>
                <p:cNvSpPr/>
                <p:nvPr/>
              </p:nvSpPr>
              <p:spPr>
                <a:xfrm>
                  <a:off x="8864085" y="5188774"/>
                  <a:ext cx="4571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</p:grpSp>
        </p:grpSp>
        <p:sp>
          <p:nvSpPr>
            <p:cNvPr id="46" name="任意多边形: 形状 45"/>
            <p:cNvSpPr/>
            <p:nvPr/>
          </p:nvSpPr>
          <p:spPr>
            <a:xfrm>
              <a:off x="8097" y="752"/>
              <a:ext cx="3815" cy="1544"/>
            </a:xfrm>
            <a:custGeom>
              <a:avLst/>
              <a:gdLst>
                <a:gd name="connsiteX0" fmla="*/ 1225603 w 2110925"/>
                <a:gd name="connsiteY0" fmla="*/ 0 h 1182914"/>
                <a:gd name="connsiteX1" fmla="*/ 2110925 w 2110925"/>
                <a:gd name="connsiteY1" fmla="*/ 591457 h 1182914"/>
                <a:gd name="connsiteX2" fmla="*/ 1225603 w 2110925"/>
                <a:gd name="connsiteY2" fmla="*/ 1182914 h 1182914"/>
                <a:gd name="connsiteX3" fmla="*/ 1225603 w 2110925"/>
                <a:gd name="connsiteY3" fmla="*/ 979588 h 1182914"/>
                <a:gd name="connsiteX4" fmla="*/ 0 w 2110925"/>
                <a:gd name="connsiteY4" fmla="*/ 979588 h 1182914"/>
                <a:gd name="connsiteX5" fmla="*/ 0 w 2110925"/>
                <a:gd name="connsiteY5" fmla="*/ 203326 h 1182914"/>
                <a:gd name="connsiteX6" fmla="*/ 1225603 w 2110925"/>
                <a:gd name="connsiteY6" fmla="*/ 203326 h 1182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10925" h="1182914">
                  <a:moveTo>
                    <a:pt x="1225603" y="0"/>
                  </a:moveTo>
                  <a:lnTo>
                    <a:pt x="2110925" y="591457"/>
                  </a:lnTo>
                  <a:lnTo>
                    <a:pt x="1225603" y="1182914"/>
                  </a:lnTo>
                  <a:lnTo>
                    <a:pt x="1225603" y="979588"/>
                  </a:lnTo>
                  <a:lnTo>
                    <a:pt x="0" y="979588"/>
                  </a:lnTo>
                  <a:lnTo>
                    <a:pt x="0" y="203326"/>
                  </a:lnTo>
                  <a:lnTo>
                    <a:pt x="1225603" y="20332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  <p:sp>
          <p:nvSpPr>
            <p:cNvPr id="47" name="任意多边形: 形状 46"/>
            <p:cNvSpPr/>
            <p:nvPr/>
          </p:nvSpPr>
          <p:spPr>
            <a:xfrm>
              <a:off x="8094" y="648"/>
              <a:ext cx="3885" cy="1327"/>
            </a:xfrm>
            <a:custGeom>
              <a:avLst/>
              <a:gdLst>
                <a:gd name="connsiteX0" fmla="*/ 40482 w 2466975"/>
                <a:gd name="connsiteY0" fmla="*/ 169069 h 842962"/>
                <a:gd name="connsiteX1" fmla="*/ 0 w 2466975"/>
                <a:gd name="connsiteY1" fmla="*/ 238125 h 842962"/>
                <a:gd name="connsiteX2" fmla="*/ 1609725 w 2466975"/>
                <a:gd name="connsiteY2" fmla="*/ 842962 h 842962"/>
                <a:gd name="connsiteX3" fmla="*/ 2302669 w 2466975"/>
                <a:gd name="connsiteY3" fmla="*/ 588169 h 842962"/>
                <a:gd name="connsiteX4" fmla="*/ 2426494 w 2466975"/>
                <a:gd name="connsiteY4" fmla="*/ 554831 h 842962"/>
                <a:gd name="connsiteX5" fmla="*/ 2466975 w 2466975"/>
                <a:gd name="connsiteY5" fmla="*/ 488156 h 842962"/>
                <a:gd name="connsiteX6" fmla="*/ 1495425 w 2466975"/>
                <a:gd name="connsiteY6" fmla="*/ 102394 h 842962"/>
                <a:gd name="connsiteX7" fmla="*/ 1450182 w 2466975"/>
                <a:gd name="connsiteY7" fmla="*/ 0 h 842962"/>
                <a:gd name="connsiteX8" fmla="*/ 1412082 w 2466975"/>
                <a:gd name="connsiteY8" fmla="*/ 73819 h 842962"/>
                <a:gd name="connsiteX9" fmla="*/ 1454944 w 2466975"/>
                <a:gd name="connsiteY9" fmla="*/ 390525 h 842962"/>
                <a:gd name="connsiteX10" fmla="*/ 776288 w 2466975"/>
                <a:gd name="connsiteY10" fmla="*/ 371475 h 842962"/>
                <a:gd name="connsiteX11" fmla="*/ 40482 w 2466975"/>
                <a:gd name="connsiteY11" fmla="*/ 169069 h 842962"/>
                <a:gd name="connsiteX0-1" fmla="*/ 40482 w 2466975"/>
                <a:gd name="connsiteY0-2" fmla="*/ 169069 h 842962"/>
                <a:gd name="connsiteX1-3" fmla="*/ 0 w 2466975"/>
                <a:gd name="connsiteY1-4" fmla="*/ 238125 h 842962"/>
                <a:gd name="connsiteX2-5" fmla="*/ 1609725 w 2466975"/>
                <a:gd name="connsiteY2-6" fmla="*/ 842962 h 842962"/>
                <a:gd name="connsiteX3-7" fmla="*/ 2302669 w 2466975"/>
                <a:gd name="connsiteY3-8" fmla="*/ 588169 h 842962"/>
                <a:gd name="connsiteX4-9" fmla="*/ 2426494 w 2466975"/>
                <a:gd name="connsiteY4-10" fmla="*/ 554831 h 842962"/>
                <a:gd name="connsiteX5-11" fmla="*/ 2466975 w 2466975"/>
                <a:gd name="connsiteY5-12" fmla="*/ 488156 h 842962"/>
                <a:gd name="connsiteX6-13" fmla="*/ 1495425 w 2466975"/>
                <a:gd name="connsiteY6-14" fmla="*/ 102394 h 842962"/>
                <a:gd name="connsiteX7-15" fmla="*/ 1450182 w 2466975"/>
                <a:gd name="connsiteY7-16" fmla="*/ 0 h 842962"/>
                <a:gd name="connsiteX8-17" fmla="*/ 1404939 w 2466975"/>
                <a:gd name="connsiteY8-18" fmla="*/ 71437 h 842962"/>
                <a:gd name="connsiteX9-19" fmla="*/ 1454944 w 2466975"/>
                <a:gd name="connsiteY9-20" fmla="*/ 390525 h 842962"/>
                <a:gd name="connsiteX10-21" fmla="*/ 776288 w 2466975"/>
                <a:gd name="connsiteY10-22" fmla="*/ 371475 h 842962"/>
                <a:gd name="connsiteX11-23" fmla="*/ 40482 w 2466975"/>
                <a:gd name="connsiteY11-24" fmla="*/ 169069 h 8429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</a:cxnLst>
              <a:rect l="l" t="t" r="r" b="b"/>
              <a:pathLst>
                <a:path w="2466975" h="842962">
                  <a:moveTo>
                    <a:pt x="40482" y="169069"/>
                  </a:moveTo>
                  <a:lnTo>
                    <a:pt x="0" y="238125"/>
                  </a:lnTo>
                  <a:lnTo>
                    <a:pt x="1609725" y="842962"/>
                  </a:lnTo>
                  <a:lnTo>
                    <a:pt x="2302669" y="588169"/>
                  </a:lnTo>
                  <a:lnTo>
                    <a:pt x="2426494" y="554831"/>
                  </a:lnTo>
                  <a:lnTo>
                    <a:pt x="2466975" y="488156"/>
                  </a:lnTo>
                  <a:lnTo>
                    <a:pt x="1495425" y="102394"/>
                  </a:lnTo>
                  <a:lnTo>
                    <a:pt x="1450182" y="0"/>
                  </a:lnTo>
                  <a:lnTo>
                    <a:pt x="1404939" y="71437"/>
                  </a:lnTo>
                  <a:lnTo>
                    <a:pt x="1454944" y="390525"/>
                  </a:lnTo>
                  <a:lnTo>
                    <a:pt x="776288" y="371475"/>
                  </a:lnTo>
                  <a:lnTo>
                    <a:pt x="40482" y="16906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8000"/>
                      </a14:imgEffect>
                      <a14:imgEffect>
                        <a14:saturation sat="7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982" t="40541" r="10935" b="45167"/>
            <a:stretch>
              <a:fillRect/>
            </a:stretch>
          </p:blipFill>
          <p:spPr>
            <a:xfrm>
              <a:off x="7038" y="648"/>
              <a:ext cx="4941" cy="1544"/>
            </a:xfrm>
            <a:custGeom>
              <a:avLst/>
              <a:gdLst>
                <a:gd name="connsiteX0" fmla="*/ 1406629 w 2422716"/>
                <a:gd name="connsiteY0" fmla="*/ 0 h 980176"/>
                <a:gd name="connsiteX1" fmla="*/ 2422716 w 2422716"/>
                <a:gd name="connsiteY1" fmla="*/ 490088 h 980176"/>
                <a:gd name="connsiteX2" fmla="*/ 1406629 w 2422716"/>
                <a:gd name="connsiteY2" fmla="*/ 980176 h 980176"/>
                <a:gd name="connsiteX3" fmla="*/ 1406629 w 2422716"/>
                <a:gd name="connsiteY3" fmla="*/ 811698 h 980176"/>
                <a:gd name="connsiteX4" fmla="*/ 0 w 2422716"/>
                <a:gd name="connsiteY4" fmla="*/ 811698 h 980176"/>
                <a:gd name="connsiteX5" fmla="*/ 0 w 2422716"/>
                <a:gd name="connsiteY5" fmla="*/ 168478 h 980176"/>
                <a:gd name="connsiteX6" fmla="*/ 1406629 w 2422716"/>
                <a:gd name="connsiteY6" fmla="*/ 168478 h 980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2716" h="980176">
                  <a:moveTo>
                    <a:pt x="1406629" y="0"/>
                  </a:moveTo>
                  <a:lnTo>
                    <a:pt x="2422716" y="490088"/>
                  </a:lnTo>
                  <a:lnTo>
                    <a:pt x="1406629" y="980176"/>
                  </a:lnTo>
                  <a:lnTo>
                    <a:pt x="1406629" y="811698"/>
                  </a:lnTo>
                  <a:lnTo>
                    <a:pt x="0" y="811698"/>
                  </a:lnTo>
                  <a:lnTo>
                    <a:pt x="0" y="168478"/>
                  </a:lnTo>
                  <a:lnTo>
                    <a:pt x="1406629" y="168478"/>
                  </a:lnTo>
                  <a:close/>
                </a:path>
              </a:pathLst>
            </a:custGeom>
          </p:spPr>
        </p:pic>
        <p:sp>
          <p:nvSpPr>
            <p:cNvPr id="49" name="文本框 48"/>
            <p:cNvSpPr txBox="1"/>
            <p:nvPr/>
          </p:nvSpPr>
          <p:spPr>
            <a:xfrm>
              <a:off x="6683" y="879"/>
              <a:ext cx="4768" cy="10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3200">
                  <a:latin typeface="汉仪书魂体简" panose="02010600000101010101" charset="-122"/>
                  <a:ea typeface="汉仪书魂体简" panose="02010600000101010101" charset="-122"/>
                  <a:cs typeface="汉仪书魂体简" panose="02010600000101010101" charset="-122"/>
                  <a:sym typeface="+mn-ea"/>
                </a:rPr>
                <a:t>“</a:t>
              </a:r>
              <a:r>
                <a:rPr lang="zh-CN" altLang="en-US" sz="3200">
                  <a:latin typeface="汉仪书魂体简" panose="02010600000101010101" charset="-122"/>
                  <a:ea typeface="汉仪书魂体简" panose="02010600000101010101" charset="-122"/>
                  <a:cs typeface="汉仪书魂体简" panose="02010600000101010101" charset="-122"/>
                  <a:sym typeface="+mn-ea"/>
                </a:rPr>
                <a:t>张杨兵谏组</a:t>
              </a:r>
              <a:r>
                <a:rPr lang="en-US" altLang="zh-CN" sz="3200">
                  <a:latin typeface="汉仪书魂体简" panose="02010600000101010101" charset="-122"/>
                  <a:ea typeface="汉仪书魂体简" panose="02010600000101010101" charset="-122"/>
                  <a:cs typeface="汉仪书魂体简" panose="02010600000101010101" charset="-122"/>
                  <a:sym typeface="+mn-ea"/>
                </a:rPr>
                <a:t>”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663F29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endParaRPr>
            </a:p>
          </p:txBody>
        </p:sp>
      </p:grpSp>
      <p:grpSp>
        <p:nvGrpSpPr>
          <p:cNvPr id="165" name="组合 164"/>
          <p:cNvGrpSpPr/>
          <p:nvPr/>
        </p:nvGrpSpPr>
        <p:grpSpPr>
          <a:xfrm>
            <a:off x="1171720" y="786864"/>
            <a:ext cx="9908949" cy="6071136"/>
            <a:chOff x="1171720" y="786864"/>
            <a:chExt cx="9908949" cy="6071136"/>
          </a:xfrm>
        </p:grpSpPr>
        <p:pic>
          <p:nvPicPr>
            <p:cNvPr id="162" name="图片 16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708" t="48264" r="43822" b="3712"/>
            <a:stretch>
              <a:fillRect/>
            </a:stretch>
          </p:blipFill>
          <p:spPr>
            <a:xfrm flipH="1" flipV="1">
              <a:off x="9832556" y="786864"/>
              <a:ext cx="1062120" cy="6071136"/>
            </a:xfrm>
            <a:custGeom>
              <a:avLst/>
              <a:gdLst>
                <a:gd name="connsiteX0" fmla="*/ 1062120 w 1062120"/>
                <a:gd name="connsiteY0" fmla="*/ 6071136 h 6071136"/>
                <a:gd name="connsiteX1" fmla="*/ 0 w 1062120"/>
                <a:gd name="connsiteY1" fmla="*/ 6071136 h 6071136"/>
                <a:gd name="connsiteX2" fmla="*/ 0 w 1062120"/>
                <a:gd name="connsiteY2" fmla="*/ 0 h 6071136"/>
                <a:gd name="connsiteX3" fmla="*/ 1062120 w 1062120"/>
                <a:gd name="connsiteY3" fmla="*/ 0 h 6071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2120" h="6071136">
                  <a:moveTo>
                    <a:pt x="1062120" y="6071136"/>
                  </a:moveTo>
                  <a:lnTo>
                    <a:pt x="0" y="6071136"/>
                  </a:lnTo>
                  <a:lnTo>
                    <a:pt x="0" y="0"/>
                  </a:lnTo>
                  <a:lnTo>
                    <a:pt x="1062120" y="0"/>
                  </a:lnTo>
                  <a:close/>
                </a:path>
              </a:pathLst>
            </a:custGeom>
          </p:spPr>
        </p:pic>
        <p:sp>
          <p:nvSpPr>
            <p:cNvPr id="157" name="矩形: 圆角 156"/>
            <p:cNvSpPr/>
            <p:nvPr/>
          </p:nvSpPr>
          <p:spPr>
            <a:xfrm>
              <a:off x="10080417" y="5142234"/>
              <a:ext cx="466726" cy="584017"/>
            </a:xfrm>
            <a:prstGeom prst="roundRect">
              <a:avLst>
                <a:gd name="adj" fmla="val 0"/>
              </a:avLst>
            </a:prstGeom>
            <a:solidFill>
              <a:schemeClr val="tx1">
                <a:lumMod val="85000"/>
                <a:lumOff val="15000"/>
                <a:alpha val="71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pic>
          <p:nvPicPr>
            <p:cNvPr id="164" name="图片 16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708" t="48264" r="43822" b="3712"/>
            <a:stretch>
              <a:fillRect/>
            </a:stretch>
          </p:blipFill>
          <p:spPr>
            <a:xfrm flipH="1" flipV="1">
              <a:off x="1776201" y="786864"/>
              <a:ext cx="1062120" cy="6071136"/>
            </a:xfrm>
            <a:custGeom>
              <a:avLst/>
              <a:gdLst>
                <a:gd name="connsiteX0" fmla="*/ 1062120 w 1062120"/>
                <a:gd name="connsiteY0" fmla="*/ 6071136 h 6071136"/>
                <a:gd name="connsiteX1" fmla="*/ 0 w 1062120"/>
                <a:gd name="connsiteY1" fmla="*/ 6071136 h 6071136"/>
                <a:gd name="connsiteX2" fmla="*/ 0 w 1062120"/>
                <a:gd name="connsiteY2" fmla="*/ 0 h 6071136"/>
                <a:gd name="connsiteX3" fmla="*/ 1062120 w 1062120"/>
                <a:gd name="connsiteY3" fmla="*/ 0 h 6071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2120" h="6071136">
                  <a:moveTo>
                    <a:pt x="1062120" y="6071136"/>
                  </a:moveTo>
                  <a:lnTo>
                    <a:pt x="0" y="6071136"/>
                  </a:lnTo>
                  <a:lnTo>
                    <a:pt x="0" y="0"/>
                  </a:lnTo>
                  <a:lnTo>
                    <a:pt x="1062120" y="0"/>
                  </a:lnTo>
                  <a:close/>
                </a:path>
              </a:pathLst>
            </a:custGeom>
          </p:spPr>
        </p:pic>
        <p:sp>
          <p:nvSpPr>
            <p:cNvPr id="76" name="矩形: 圆角 75"/>
            <p:cNvSpPr/>
            <p:nvPr/>
          </p:nvSpPr>
          <p:spPr>
            <a:xfrm>
              <a:off x="2024062" y="5142234"/>
              <a:ext cx="466726" cy="584017"/>
            </a:xfrm>
            <a:prstGeom prst="roundRect">
              <a:avLst>
                <a:gd name="adj" fmla="val 0"/>
              </a:avLst>
            </a:prstGeom>
            <a:solidFill>
              <a:schemeClr val="tx1">
                <a:lumMod val="85000"/>
                <a:lumOff val="15000"/>
                <a:alpha val="71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sp>
          <p:nvSpPr>
            <p:cNvPr id="77" name="任意多边形: 形状 76"/>
            <p:cNvSpPr/>
            <p:nvPr/>
          </p:nvSpPr>
          <p:spPr>
            <a:xfrm>
              <a:off x="1171720" y="1525359"/>
              <a:ext cx="9908949" cy="4092755"/>
            </a:xfrm>
            <a:custGeom>
              <a:avLst/>
              <a:gdLst>
                <a:gd name="connsiteX0" fmla="*/ 9753456 w 9908949"/>
                <a:gd name="connsiteY0" fmla="*/ 0 h 4092755"/>
                <a:gd name="connsiteX1" fmla="*/ 9837944 w 9908949"/>
                <a:gd name="connsiteY1" fmla="*/ 66702 h 4092755"/>
                <a:gd name="connsiteX2" fmla="*/ 9841242 w 9908949"/>
                <a:gd name="connsiteY2" fmla="*/ 66701 h 4092755"/>
                <a:gd name="connsiteX3" fmla="*/ 9843915 w 9908949"/>
                <a:gd name="connsiteY3" fmla="*/ 71415 h 4092755"/>
                <a:gd name="connsiteX4" fmla="*/ 9843944 w 9908949"/>
                <a:gd name="connsiteY4" fmla="*/ 71438 h 4092755"/>
                <a:gd name="connsiteX5" fmla="*/ 9843938 w 9908949"/>
                <a:gd name="connsiteY5" fmla="*/ 71455 h 4092755"/>
                <a:gd name="connsiteX6" fmla="*/ 9908949 w 9908949"/>
                <a:gd name="connsiteY6" fmla="*/ 186108 h 4092755"/>
                <a:gd name="connsiteX7" fmla="*/ 9897177 w 9908949"/>
                <a:gd name="connsiteY7" fmla="*/ 593207 h 4092755"/>
                <a:gd name="connsiteX8" fmla="*/ 9885835 w 9908949"/>
                <a:gd name="connsiteY8" fmla="*/ 1013005 h 4092755"/>
                <a:gd name="connsiteX9" fmla="*/ 9897215 w 9908949"/>
                <a:gd name="connsiteY9" fmla="*/ 2500130 h 4092755"/>
                <a:gd name="connsiteX10" fmla="*/ 9908167 w 9908949"/>
                <a:gd name="connsiteY10" fmla="*/ 3974555 h 4092755"/>
                <a:gd name="connsiteX11" fmla="*/ 9814650 w 9908949"/>
                <a:gd name="connsiteY11" fmla="*/ 4003595 h 4092755"/>
                <a:gd name="connsiteX12" fmla="*/ 9706183 w 9908949"/>
                <a:gd name="connsiteY12" fmla="*/ 4062694 h 4092755"/>
                <a:gd name="connsiteX13" fmla="*/ 9691234 w 9908949"/>
                <a:gd name="connsiteY13" fmla="*/ 4092755 h 4092755"/>
                <a:gd name="connsiteX14" fmla="*/ 9413067 w 9908949"/>
                <a:gd name="connsiteY14" fmla="*/ 4092755 h 4092755"/>
                <a:gd name="connsiteX15" fmla="*/ 9126964 w 9908949"/>
                <a:gd name="connsiteY15" fmla="*/ 4064180 h 4092755"/>
                <a:gd name="connsiteX16" fmla="*/ 9119029 w 9908949"/>
                <a:gd name="connsiteY16" fmla="*/ 4035605 h 4092755"/>
                <a:gd name="connsiteX17" fmla="*/ 9120127 w 9908949"/>
                <a:gd name="connsiteY17" fmla="*/ 4092755 h 4092755"/>
                <a:gd name="connsiteX18" fmla="*/ 2344926 w 9908949"/>
                <a:gd name="connsiteY18" fmla="*/ 4092755 h 4092755"/>
                <a:gd name="connsiteX19" fmla="*/ 2344926 w 9908949"/>
                <a:gd name="connsiteY19" fmla="*/ 4060607 h 4092755"/>
                <a:gd name="connsiteX20" fmla="*/ 2328030 w 9908949"/>
                <a:gd name="connsiteY20" fmla="*/ 4022067 h 4092755"/>
                <a:gd name="connsiteX21" fmla="*/ 2208851 w 9908949"/>
                <a:gd name="connsiteY21" fmla="*/ 4047822 h 4092755"/>
                <a:gd name="connsiteX22" fmla="*/ 2106568 w 9908949"/>
                <a:gd name="connsiteY22" fmla="*/ 4079968 h 4092755"/>
                <a:gd name="connsiteX23" fmla="*/ 0 w 9908949"/>
                <a:gd name="connsiteY23" fmla="*/ 4092755 h 4092755"/>
                <a:gd name="connsiteX24" fmla="*/ 0 w 9908949"/>
                <a:gd name="connsiteY24" fmla="*/ 2892605 h 4092755"/>
                <a:gd name="connsiteX25" fmla="*/ 15461 w 9908949"/>
                <a:gd name="connsiteY25" fmla="*/ 1692455 h 4092755"/>
                <a:gd name="connsiteX26" fmla="*/ 15461 w 9908949"/>
                <a:gd name="connsiteY26" fmla="*/ 1677215 h 4092755"/>
                <a:gd name="connsiteX27" fmla="*/ 0 w 9908949"/>
                <a:gd name="connsiteY27" fmla="*/ 1164181 h 4092755"/>
                <a:gd name="connsiteX28" fmla="*/ 32195 w 9908949"/>
                <a:gd name="connsiteY28" fmla="*/ 516525 h 4092755"/>
                <a:gd name="connsiteX29" fmla="*/ 64390 w 9908949"/>
                <a:gd name="connsiteY29" fmla="*/ 366663 h 4092755"/>
                <a:gd name="connsiteX30" fmla="*/ 32195 w 9908949"/>
                <a:gd name="connsiteY30" fmla="*/ 333539 h 4092755"/>
                <a:gd name="connsiteX31" fmla="*/ 0 w 9908949"/>
                <a:gd name="connsiteY31" fmla="*/ 198276 h 4092755"/>
                <a:gd name="connsiteX32" fmla="*/ 22548 w 9908949"/>
                <a:gd name="connsiteY32" fmla="*/ 76043 h 4092755"/>
                <a:gd name="connsiteX33" fmla="*/ 2837747 w 9908949"/>
                <a:gd name="connsiteY33" fmla="*/ 61421 h 4092755"/>
                <a:gd name="connsiteX34" fmla="*/ 5630398 w 9908949"/>
                <a:gd name="connsiteY34" fmla="*/ 79846 h 4092755"/>
                <a:gd name="connsiteX35" fmla="*/ 5660892 w 9908949"/>
                <a:gd name="connsiteY35" fmla="*/ 106495 h 4092755"/>
                <a:gd name="connsiteX36" fmla="*/ 5831722 w 9908949"/>
                <a:gd name="connsiteY36" fmla="*/ 93725 h 4092755"/>
                <a:gd name="connsiteX37" fmla="*/ 7906651 w 9908949"/>
                <a:gd name="connsiteY37" fmla="*/ 66980 h 4092755"/>
                <a:gd name="connsiteX38" fmla="*/ 9696099 w 9908949"/>
                <a:gd name="connsiteY38" fmla="*/ 66722 h 4092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908949" h="4092755">
                  <a:moveTo>
                    <a:pt x="9753456" y="0"/>
                  </a:moveTo>
                  <a:lnTo>
                    <a:pt x="9837944" y="66702"/>
                  </a:lnTo>
                  <a:lnTo>
                    <a:pt x="9841242" y="66701"/>
                  </a:lnTo>
                  <a:lnTo>
                    <a:pt x="9843915" y="71415"/>
                  </a:lnTo>
                  <a:lnTo>
                    <a:pt x="9843944" y="71438"/>
                  </a:lnTo>
                  <a:lnTo>
                    <a:pt x="9843938" y="71455"/>
                  </a:lnTo>
                  <a:lnTo>
                    <a:pt x="9908949" y="186108"/>
                  </a:lnTo>
                  <a:lnTo>
                    <a:pt x="9897177" y="593207"/>
                  </a:lnTo>
                  <a:cubicBezTo>
                    <a:pt x="9890703" y="817111"/>
                    <a:pt x="9885599" y="1006020"/>
                    <a:pt x="9885835" y="1013005"/>
                  </a:cubicBezTo>
                  <a:cubicBezTo>
                    <a:pt x="9886070" y="1019990"/>
                    <a:pt x="9891191" y="1689196"/>
                    <a:pt x="9897215" y="2500130"/>
                  </a:cubicBezTo>
                  <a:lnTo>
                    <a:pt x="9908167" y="3974555"/>
                  </a:lnTo>
                  <a:lnTo>
                    <a:pt x="9814650" y="4003595"/>
                  </a:lnTo>
                  <a:cubicBezTo>
                    <a:pt x="9746060" y="4024893"/>
                    <a:pt x="9717148" y="4040647"/>
                    <a:pt x="9706183" y="4062694"/>
                  </a:cubicBezTo>
                  <a:lnTo>
                    <a:pt x="9691234" y="4092755"/>
                  </a:lnTo>
                  <a:lnTo>
                    <a:pt x="9413067" y="4092755"/>
                  </a:lnTo>
                  <a:cubicBezTo>
                    <a:pt x="9135540" y="4092755"/>
                    <a:pt x="9134883" y="4092690"/>
                    <a:pt x="9126964" y="4064180"/>
                  </a:cubicBezTo>
                  <a:lnTo>
                    <a:pt x="9119029" y="4035605"/>
                  </a:lnTo>
                  <a:lnTo>
                    <a:pt x="9120127" y="4092755"/>
                  </a:lnTo>
                  <a:lnTo>
                    <a:pt x="2344926" y="4092755"/>
                  </a:lnTo>
                  <a:lnTo>
                    <a:pt x="2344926" y="4060607"/>
                  </a:lnTo>
                  <a:cubicBezTo>
                    <a:pt x="2344926" y="4042925"/>
                    <a:pt x="2337322" y="4025582"/>
                    <a:pt x="2328030" y="4022067"/>
                  </a:cubicBezTo>
                  <a:cubicBezTo>
                    <a:pt x="2318737" y="4018552"/>
                    <a:pt x="2265107" y="4030142"/>
                    <a:pt x="2208851" y="4047822"/>
                  </a:cubicBezTo>
                  <a:lnTo>
                    <a:pt x="2106568" y="4079968"/>
                  </a:lnTo>
                  <a:lnTo>
                    <a:pt x="0" y="4092755"/>
                  </a:lnTo>
                  <a:lnTo>
                    <a:pt x="0" y="2892605"/>
                  </a:lnTo>
                  <a:cubicBezTo>
                    <a:pt x="0" y="1967622"/>
                    <a:pt x="3545" y="1692455"/>
                    <a:pt x="15461" y="1692455"/>
                  </a:cubicBezTo>
                  <a:cubicBezTo>
                    <a:pt x="27486" y="1692455"/>
                    <a:pt x="27486" y="1689068"/>
                    <a:pt x="15461" y="1677215"/>
                  </a:cubicBezTo>
                  <a:cubicBezTo>
                    <a:pt x="3962" y="1665880"/>
                    <a:pt x="0" y="1534421"/>
                    <a:pt x="0" y="1164181"/>
                  </a:cubicBezTo>
                  <a:cubicBezTo>
                    <a:pt x="0" y="681713"/>
                    <a:pt x="991" y="661772"/>
                    <a:pt x="32195" y="516525"/>
                  </a:cubicBezTo>
                  <a:lnTo>
                    <a:pt x="64390" y="366663"/>
                  </a:lnTo>
                  <a:lnTo>
                    <a:pt x="32195" y="333539"/>
                  </a:lnTo>
                  <a:cubicBezTo>
                    <a:pt x="3313" y="303823"/>
                    <a:pt x="0" y="289907"/>
                    <a:pt x="0" y="198276"/>
                  </a:cubicBezTo>
                  <a:cubicBezTo>
                    <a:pt x="0" y="117122"/>
                    <a:pt x="4632" y="92008"/>
                    <a:pt x="22548" y="76043"/>
                  </a:cubicBezTo>
                  <a:cubicBezTo>
                    <a:pt x="43004" y="57812"/>
                    <a:pt x="304050" y="56456"/>
                    <a:pt x="2837747" y="61421"/>
                  </a:cubicBezTo>
                  <a:cubicBezTo>
                    <a:pt x="4723746" y="65116"/>
                    <a:pt x="5630398" y="71098"/>
                    <a:pt x="5630398" y="79846"/>
                  </a:cubicBezTo>
                  <a:cubicBezTo>
                    <a:pt x="5630398" y="86970"/>
                    <a:pt x="5644120" y="98962"/>
                    <a:pt x="5660892" y="106495"/>
                  </a:cubicBezTo>
                  <a:cubicBezTo>
                    <a:pt x="5684163" y="116946"/>
                    <a:pt x="5724626" y="113922"/>
                    <a:pt x="5831722" y="93725"/>
                  </a:cubicBezTo>
                  <a:cubicBezTo>
                    <a:pt x="5970018" y="67644"/>
                    <a:pt x="6000191" y="67255"/>
                    <a:pt x="7906651" y="66980"/>
                  </a:cubicBezTo>
                  <a:lnTo>
                    <a:pt x="9696099" y="66722"/>
                  </a:lnTo>
                  <a:close/>
                </a:path>
              </a:pathLst>
            </a:custGeom>
            <a:solidFill>
              <a:srgbClr val="32211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" contrast="19000"/>
                      </a14:imgEffect>
                      <a14:imgEffect>
                        <a14:saturation sat="59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1243161" y="1527151"/>
              <a:ext cx="9766638" cy="4023709"/>
            </a:xfrm>
            <a:custGeom>
              <a:avLst/>
              <a:gdLst>
                <a:gd name="connsiteX0" fmla="*/ 100962 w 9766638"/>
                <a:gd name="connsiteY0" fmla="*/ 0 h 4023709"/>
                <a:gd name="connsiteX1" fmla="*/ 2242679 w 9766638"/>
                <a:gd name="connsiteY1" fmla="*/ 0 h 4023709"/>
                <a:gd name="connsiteX2" fmla="*/ 2263323 w 9766638"/>
                <a:gd name="connsiteY2" fmla="*/ 33031 h 4023709"/>
                <a:gd name="connsiteX3" fmla="*/ 2329386 w 9766638"/>
                <a:gd name="connsiteY3" fmla="*/ 0 h 4023709"/>
                <a:gd name="connsiteX4" fmla="*/ 4038450 w 9766638"/>
                <a:gd name="connsiteY4" fmla="*/ 0 h 4023709"/>
                <a:gd name="connsiteX5" fmla="*/ 3914323 w 9766638"/>
                <a:gd name="connsiteY5" fmla="*/ 45731 h 4023709"/>
                <a:gd name="connsiteX6" fmla="*/ 4136881 w 9766638"/>
                <a:gd name="connsiteY6" fmla="*/ 0 h 4023709"/>
                <a:gd name="connsiteX7" fmla="*/ 5516359 w 9766638"/>
                <a:gd name="connsiteY7" fmla="*/ 0 h 4023709"/>
                <a:gd name="connsiteX8" fmla="*/ 5590723 w 9766638"/>
                <a:gd name="connsiteY8" fmla="*/ 71131 h 4023709"/>
                <a:gd name="connsiteX9" fmla="*/ 5953491 w 9766638"/>
                <a:gd name="connsiteY9" fmla="*/ 0 h 4023709"/>
                <a:gd name="connsiteX10" fmla="*/ 6318236 w 9766638"/>
                <a:gd name="connsiteY10" fmla="*/ 0 h 4023709"/>
                <a:gd name="connsiteX11" fmla="*/ 6365423 w 9766638"/>
                <a:gd name="connsiteY11" fmla="*/ 33031 h 4023709"/>
                <a:gd name="connsiteX12" fmla="*/ 6398454 w 9766638"/>
                <a:gd name="connsiteY12" fmla="*/ 0 h 4023709"/>
                <a:gd name="connsiteX13" fmla="*/ 9683978 w 9766638"/>
                <a:gd name="connsiteY13" fmla="*/ 0 h 4023709"/>
                <a:gd name="connsiteX14" fmla="*/ 9730923 w 9766638"/>
                <a:gd name="connsiteY14" fmla="*/ 83831 h 4023709"/>
                <a:gd name="connsiteX15" fmla="*/ 9766638 w 9766638"/>
                <a:gd name="connsiteY15" fmla="*/ 134852 h 4023709"/>
                <a:gd name="connsiteX16" fmla="*/ 9766638 w 9766638"/>
                <a:gd name="connsiteY16" fmla="*/ 835129 h 4023709"/>
                <a:gd name="connsiteX17" fmla="*/ 9730923 w 9766638"/>
                <a:gd name="connsiteY17" fmla="*/ 960131 h 4023709"/>
                <a:gd name="connsiteX18" fmla="*/ 9766638 w 9766638"/>
                <a:gd name="connsiteY18" fmla="*/ 1047434 h 4023709"/>
                <a:gd name="connsiteX19" fmla="*/ 9766638 w 9766638"/>
                <a:gd name="connsiteY19" fmla="*/ 3888515 h 4023709"/>
                <a:gd name="connsiteX20" fmla="*/ 9578523 w 9766638"/>
                <a:gd name="connsiteY20" fmla="*/ 3970031 h 4023709"/>
                <a:gd name="connsiteX21" fmla="*/ 9533320 w 9766638"/>
                <a:gd name="connsiteY21" fmla="*/ 4023709 h 4023709"/>
                <a:gd name="connsiteX22" fmla="*/ 9022839 w 9766638"/>
                <a:gd name="connsiteY22" fmla="*/ 4023709 h 4023709"/>
                <a:gd name="connsiteX23" fmla="*/ 8981623 w 9766638"/>
                <a:gd name="connsiteY23" fmla="*/ 3817631 h 4023709"/>
                <a:gd name="connsiteX24" fmla="*/ 8981623 w 9766638"/>
                <a:gd name="connsiteY24" fmla="*/ 4023709 h 4023709"/>
                <a:gd name="connsiteX25" fmla="*/ 2325732 w 9766638"/>
                <a:gd name="connsiteY25" fmla="*/ 4023709 h 4023709"/>
                <a:gd name="connsiteX26" fmla="*/ 2314123 w 9766638"/>
                <a:gd name="connsiteY26" fmla="*/ 3919231 h 4023709"/>
                <a:gd name="connsiteX27" fmla="*/ 2048910 w 9766638"/>
                <a:gd name="connsiteY27" fmla="*/ 4023709 h 4023709"/>
                <a:gd name="connsiteX28" fmla="*/ 0 w 9766638"/>
                <a:gd name="connsiteY28" fmla="*/ 4023709 h 4023709"/>
                <a:gd name="connsiteX29" fmla="*/ 0 w 9766638"/>
                <a:gd name="connsiteY29" fmla="*/ 1647641 h 4023709"/>
                <a:gd name="connsiteX30" fmla="*/ 53523 w 9766638"/>
                <a:gd name="connsiteY30" fmla="*/ 1633231 h 4023709"/>
                <a:gd name="connsiteX31" fmla="*/ 0 w 9766638"/>
                <a:gd name="connsiteY31" fmla="*/ 1569673 h 4023709"/>
                <a:gd name="connsiteX32" fmla="*/ 0 w 9766638"/>
                <a:gd name="connsiteY32" fmla="*/ 668492 h 4023709"/>
                <a:gd name="connsiteX33" fmla="*/ 78923 w 9766638"/>
                <a:gd name="connsiteY33" fmla="*/ 287031 h 4023709"/>
                <a:gd name="connsiteX34" fmla="*/ 0 w 9766638"/>
                <a:gd name="connsiteY34" fmla="*/ 213041 h 4023709"/>
                <a:gd name="connsiteX35" fmla="*/ 0 w 9766638"/>
                <a:gd name="connsiteY35" fmla="*/ 43270 h 4023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766638" h="4023709">
                  <a:moveTo>
                    <a:pt x="100962" y="0"/>
                  </a:moveTo>
                  <a:lnTo>
                    <a:pt x="2242679" y="0"/>
                  </a:lnTo>
                  <a:lnTo>
                    <a:pt x="2263323" y="33031"/>
                  </a:lnTo>
                  <a:lnTo>
                    <a:pt x="2329386" y="0"/>
                  </a:lnTo>
                  <a:lnTo>
                    <a:pt x="4038450" y="0"/>
                  </a:lnTo>
                  <a:lnTo>
                    <a:pt x="3914323" y="45731"/>
                  </a:lnTo>
                  <a:lnTo>
                    <a:pt x="4136881" y="0"/>
                  </a:lnTo>
                  <a:lnTo>
                    <a:pt x="5516359" y="0"/>
                  </a:lnTo>
                  <a:lnTo>
                    <a:pt x="5590723" y="71131"/>
                  </a:lnTo>
                  <a:lnTo>
                    <a:pt x="5953491" y="0"/>
                  </a:lnTo>
                  <a:lnTo>
                    <a:pt x="6318236" y="0"/>
                  </a:lnTo>
                  <a:lnTo>
                    <a:pt x="6365423" y="33031"/>
                  </a:lnTo>
                  <a:lnTo>
                    <a:pt x="6398454" y="0"/>
                  </a:lnTo>
                  <a:lnTo>
                    <a:pt x="9683978" y="0"/>
                  </a:lnTo>
                  <a:lnTo>
                    <a:pt x="9730923" y="83831"/>
                  </a:lnTo>
                  <a:lnTo>
                    <a:pt x="9766638" y="134852"/>
                  </a:lnTo>
                  <a:lnTo>
                    <a:pt x="9766638" y="835129"/>
                  </a:lnTo>
                  <a:lnTo>
                    <a:pt x="9730923" y="960131"/>
                  </a:lnTo>
                  <a:lnTo>
                    <a:pt x="9766638" y="1047434"/>
                  </a:lnTo>
                  <a:lnTo>
                    <a:pt x="9766638" y="3888515"/>
                  </a:lnTo>
                  <a:lnTo>
                    <a:pt x="9578523" y="3970031"/>
                  </a:lnTo>
                  <a:lnTo>
                    <a:pt x="9533320" y="4023709"/>
                  </a:lnTo>
                  <a:lnTo>
                    <a:pt x="9022839" y="4023709"/>
                  </a:lnTo>
                  <a:lnTo>
                    <a:pt x="8981623" y="3817631"/>
                  </a:lnTo>
                  <a:lnTo>
                    <a:pt x="8981623" y="4023709"/>
                  </a:lnTo>
                  <a:lnTo>
                    <a:pt x="2325732" y="4023709"/>
                  </a:lnTo>
                  <a:lnTo>
                    <a:pt x="2314123" y="3919231"/>
                  </a:lnTo>
                  <a:lnTo>
                    <a:pt x="2048910" y="4023709"/>
                  </a:lnTo>
                  <a:lnTo>
                    <a:pt x="0" y="4023709"/>
                  </a:lnTo>
                  <a:lnTo>
                    <a:pt x="0" y="1647641"/>
                  </a:lnTo>
                  <a:lnTo>
                    <a:pt x="53523" y="1633231"/>
                  </a:lnTo>
                  <a:lnTo>
                    <a:pt x="0" y="1569673"/>
                  </a:lnTo>
                  <a:lnTo>
                    <a:pt x="0" y="668492"/>
                  </a:lnTo>
                  <a:lnTo>
                    <a:pt x="78923" y="287031"/>
                  </a:lnTo>
                  <a:lnTo>
                    <a:pt x="0" y="213041"/>
                  </a:lnTo>
                  <a:lnTo>
                    <a:pt x="0" y="43270"/>
                  </a:lnTo>
                  <a:close/>
                </a:path>
              </a:pathLst>
            </a:custGeom>
          </p:spPr>
        </p:pic>
        <p:sp>
          <p:nvSpPr>
            <p:cNvPr id="86" name="文本框 85"/>
            <p:cNvSpPr txBox="1"/>
            <p:nvPr/>
          </p:nvSpPr>
          <p:spPr>
            <a:xfrm>
              <a:off x="2533878" y="3752983"/>
              <a:ext cx="7307580" cy="23069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6000">
                  <a:latin typeface="汉仪书魂体简" panose="02010600000101010101" charset="-122"/>
                  <a:ea typeface="汉仪书魂体简" panose="02010600000101010101" charset="-122"/>
                  <a:cs typeface="汉仪书魂体简" panose="02010600000101010101" charset="-122"/>
                  <a:sym typeface="+mn-ea"/>
                </a:rPr>
                <a:t>观点思辨</a:t>
              </a:r>
              <a:r>
                <a:rPr lang="en-US" altLang="zh-CN" sz="6000">
                  <a:latin typeface="汉仪书魂体简" panose="02010600000101010101" charset="-122"/>
                  <a:ea typeface="汉仪书魂体简" panose="02010600000101010101" charset="-122"/>
                  <a:cs typeface="汉仪书魂体简" panose="02010600000101010101" charset="-122"/>
                  <a:sym typeface="+mn-ea"/>
                </a:rPr>
                <a:t>•</a:t>
              </a:r>
              <a:r>
                <a:rPr lang="zh-CN" altLang="en-US" sz="6000">
                  <a:latin typeface="汉仪书魂体简" panose="02010600000101010101" charset="-122"/>
                  <a:ea typeface="汉仪书魂体简" panose="02010600000101010101" charset="-122"/>
                  <a:cs typeface="汉仪书魂体简" panose="02010600000101010101" charset="-122"/>
                  <a:sym typeface="+mn-ea"/>
                </a:rPr>
                <a:t>感知大局观</a:t>
              </a:r>
              <a:endParaRPr lang="zh-CN" altLang="en-US" sz="6000"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6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endParaRPr>
            </a:p>
          </p:txBody>
        </p:sp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35" r="51677" b="50390"/>
            <a:stretch>
              <a:fillRect/>
            </a:stretch>
          </p:blipFill>
          <p:spPr>
            <a:xfrm>
              <a:off x="2211613" y="1528559"/>
              <a:ext cx="226788" cy="255198"/>
            </a:xfrm>
            <a:prstGeom prst="rect">
              <a:avLst/>
            </a:prstGeom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35" r="51677" b="50390"/>
            <a:stretch>
              <a:fillRect/>
            </a:stretch>
          </p:blipFill>
          <p:spPr>
            <a:xfrm>
              <a:off x="2211613" y="5257811"/>
              <a:ext cx="226788" cy="255198"/>
            </a:xfrm>
            <a:prstGeom prst="rect">
              <a:avLst/>
            </a:prstGeom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</p:pic>
        <p:cxnSp>
          <p:nvCxnSpPr>
            <p:cNvPr id="74" name="直接连接符 73"/>
            <p:cNvCxnSpPr/>
            <p:nvPr/>
          </p:nvCxnSpPr>
          <p:spPr>
            <a:xfrm>
              <a:off x="2024062" y="3750442"/>
              <a:ext cx="8195130" cy="0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5" name="组合 144"/>
            <p:cNvGrpSpPr/>
            <p:nvPr/>
          </p:nvGrpSpPr>
          <p:grpSpPr>
            <a:xfrm>
              <a:off x="2755001" y="2083996"/>
              <a:ext cx="6733253" cy="1603264"/>
              <a:chOff x="6342335" y="1829587"/>
              <a:chExt cx="2344626" cy="558282"/>
            </a:xfrm>
          </p:grpSpPr>
          <p:sp>
            <p:nvSpPr>
              <p:cNvPr id="132" name="TextBox 129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6342335" y="1829587"/>
                <a:ext cx="429369" cy="487508"/>
              </a:xfrm>
              <a:custGeom>
                <a:avLst/>
                <a:gdLst/>
                <a:ahLst/>
                <a:cxnLst/>
                <a:rect l="l" t="t" r="r" b="b"/>
                <a:pathLst>
                  <a:path w="268148" h="304457">
                    <a:moveTo>
                      <a:pt x="246583" y="299351"/>
                    </a:moveTo>
                    <a:cubicBezTo>
                      <a:pt x="246183" y="298932"/>
                      <a:pt x="245459" y="299008"/>
                      <a:pt x="244412" y="299580"/>
                    </a:cubicBezTo>
                    <a:cubicBezTo>
                      <a:pt x="244754" y="299999"/>
                      <a:pt x="245212" y="300304"/>
                      <a:pt x="245783" y="300494"/>
                    </a:cubicBezTo>
                    <a:cubicBezTo>
                      <a:pt x="246355" y="300685"/>
                      <a:pt x="246812" y="300990"/>
                      <a:pt x="247155" y="301409"/>
                    </a:cubicBezTo>
                    <a:cubicBezTo>
                      <a:pt x="247174" y="300456"/>
                      <a:pt x="246983" y="299770"/>
                      <a:pt x="246583" y="299351"/>
                    </a:cubicBezTo>
                    <a:close/>
                    <a:moveTo>
                      <a:pt x="106974" y="270335"/>
                    </a:moveTo>
                    <a:cubicBezTo>
                      <a:pt x="105702" y="270507"/>
                      <a:pt x="104217" y="270774"/>
                      <a:pt x="102520" y="271137"/>
                    </a:cubicBezTo>
                    <a:cubicBezTo>
                      <a:pt x="100823" y="271499"/>
                      <a:pt x="99258" y="271842"/>
                      <a:pt x="97826" y="272167"/>
                    </a:cubicBezTo>
                    <a:lnTo>
                      <a:pt x="86528" y="272167"/>
                    </a:lnTo>
                    <a:cubicBezTo>
                      <a:pt x="85892" y="272485"/>
                      <a:pt x="85182" y="272764"/>
                      <a:pt x="84399" y="273006"/>
                    </a:cubicBezTo>
                    <a:cubicBezTo>
                      <a:pt x="83616" y="273248"/>
                      <a:pt x="82910" y="273375"/>
                      <a:pt x="82279" y="273388"/>
                    </a:cubicBezTo>
                    <a:cubicBezTo>
                      <a:pt x="86599" y="274825"/>
                      <a:pt x="91362" y="275155"/>
                      <a:pt x="96568" y="274380"/>
                    </a:cubicBezTo>
                    <a:cubicBezTo>
                      <a:pt x="101775" y="273604"/>
                      <a:pt x="105243" y="272256"/>
                      <a:pt x="106974" y="270335"/>
                    </a:cubicBezTo>
                    <a:close/>
                    <a:moveTo>
                      <a:pt x="181394" y="228615"/>
                    </a:moveTo>
                    <a:cubicBezTo>
                      <a:pt x="184658" y="228825"/>
                      <a:pt x="187884" y="229321"/>
                      <a:pt x="191072" y="230102"/>
                    </a:cubicBezTo>
                    <a:cubicBezTo>
                      <a:pt x="191986" y="230395"/>
                      <a:pt x="193053" y="230573"/>
                      <a:pt x="194272" y="230636"/>
                    </a:cubicBezTo>
                    <a:cubicBezTo>
                      <a:pt x="195491" y="230700"/>
                      <a:pt x="196863" y="230725"/>
                      <a:pt x="198387" y="230713"/>
                    </a:cubicBezTo>
                    <a:cubicBezTo>
                      <a:pt x="201638" y="231342"/>
                      <a:pt x="204965" y="232219"/>
                      <a:pt x="208369" y="233344"/>
                    </a:cubicBezTo>
                    <a:cubicBezTo>
                      <a:pt x="211773" y="234469"/>
                      <a:pt x="214948" y="235728"/>
                      <a:pt x="217894" y="237120"/>
                    </a:cubicBezTo>
                    <a:cubicBezTo>
                      <a:pt x="222752" y="239135"/>
                      <a:pt x="227286" y="241512"/>
                      <a:pt x="231496" y="244250"/>
                    </a:cubicBezTo>
                    <a:cubicBezTo>
                      <a:pt x="235706" y="246989"/>
                      <a:pt x="239706" y="249897"/>
                      <a:pt x="243497" y="252975"/>
                    </a:cubicBezTo>
                    <a:cubicBezTo>
                      <a:pt x="246831" y="255711"/>
                      <a:pt x="249993" y="258587"/>
                      <a:pt x="252984" y="261603"/>
                    </a:cubicBezTo>
                    <a:cubicBezTo>
                      <a:pt x="255975" y="264620"/>
                      <a:pt x="258909" y="267734"/>
                      <a:pt x="261785" y="270946"/>
                    </a:cubicBezTo>
                    <a:cubicBezTo>
                      <a:pt x="263868" y="273693"/>
                      <a:pt x="265798" y="276745"/>
                      <a:pt x="267576" y="280102"/>
                    </a:cubicBezTo>
                    <a:cubicBezTo>
                      <a:pt x="267761" y="280312"/>
                      <a:pt x="267926" y="280732"/>
                      <a:pt x="268072" y="281361"/>
                    </a:cubicBezTo>
                    <a:cubicBezTo>
                      <a:pt x="268218" y="281991"/>
                      <a:pt x="268154" y="282487"/>
                      <a:pt x="267881" y="282849"/>
                    </a:cubicBezTo>
                    <a:cubicBezTo>
                      <a:pt x="267176" y="283676"/>
                      <a:pt x="266529" y="284690"/>
                      <a:pt x="265938" y="285893"/>
                    </a:cubicBezTo>
                    <a:cubicBezTo>
                      <a:pt x="265348" y="287095"/>
                      <a:pt x="264471" y="288106"/>
                      <a:pt x="263309" y="288924"/>
                    </a:cubicBezTo>
                    <a:cubicBezTo>
                      <a:pt x="263163" y="288955"/>
                      <a:pt x="263074" y="289119"/>
                      <a:pt x="263042" y="289414"/>
                    </a:cubicBezTo>
                    <a:cubicBezTo>
                      <a:pt x="263011" y="289710"/>
                      <a:pt x="262998" y="289949"/>
                      <a:pt x="263004" y="290131"/>
                    </a:cubicBezTo>
                    <a:cubicBezTo>
                      <a:pt x="262592" y="290449"/>
                      <a:pt x="262274" y="290804"/>
                      <a:pt x="262052" y="291198"/>
                    </a:cubicBezTo>
                    <a:cubicBezTo>
                      <a:pt x="261830" y="291592"/>
                      <a:pt x="261436" y="291947"/>
                      <a:pt x="260871" y="292265"/>
                    </a:cubicBezTo>
                    <a:cubicBezTo>
                      <a:pt x="260572" y="292982"/>
                      <a:pt x="260331" y="293452"/>
                      <a:pt x="260147" y="293674"/>
                    </a:cubicBezTo>
                    <a:cubicBezTo>
                      <a:pt x="259963" y="293897"/>
                      <a:pt x="259798" y="294138"/>
                      <a:pt x="259652" y="294398"/>
                    </a:cubicBezTo>
                    <a:cubicBezTo>
                      <a:pt x="259169" y="295040"/>
                      <a:pt x="258686" y="295738"/>
                      <a:pt x="258204" y="296494"/>
                    </a:cubicBezTo>
                    <a:cubicBezTo>
                      <a:pt x="257721" y="297249"/>
                      <a:pt x="257391" y="297872"/>
                      <a:pt x="257213" y="298361"/>
                    </a:cubicBezTo>
                    <a:cubicBezTo>
                      <a:pt x="256464" y="299288"/>
                      <a:pt x="255372" y="299948"/>
                      <a:pt x="253937" y="300342"/>
                    </a:cubicBezTo>
                    <a:cubicBezTo>
                      <a:pt x="252501" y="300736"/>
                      <a:pt x="251562" y="300786"/>
                      <a:pt x="251117" y="300494"/>
                    </a:cubicBezTo>
                    <a:cubicBezTo>
                      <a:pt x="250800" y="300501"/>
                      <a:pt x="250444" y="300488"/>
                      <a:pt x="250050" y="300456"/>
                    </a:cubicBezTo>
                    <a:cubicBezTo>
                      <a:pt x="249657" y="300424"/>
                      <a:pt x="249301" y="300335"/>
                      <a:pt x="248984" y="300189"/>
                    </a:cubicBezTo>
                    <a:cubicBezTo>
                      <a:pt x="249111" y="300348"/>
                      <a:pt x="249161" y="300564"/>
                      <a:pt x="249136" y="300837"/>
                    </a:cubicBezTo>
                    <a:cubicBezTo>
                      <a:pt x="249111" y="301110"/>
                      <a:pt x="249161" y="301402"/>
                      <a:pt x="249288" y="301713"/>
                    </a:cubicBezTo>
                    <a:cubicBezTo>
                      <a:pt x="249333" y="302018"/>
                      <a:pt x="249549" y="302399"/>
                      <a:pt x="249936" y="302856"/>
                    </a:cubicBezTo>
                    <a:cubicBezTo>
                      <a:pt x="250323" y="303314"/>
                      <a:pt x="250616" y="303847"/>
                      <a:pt x="250812" y="304457"/>
                    </a:cubicBezTo>
                    <a:cubicBezTo>
                      <a:pt x="250222" y="304317"/>
                      <a:pt x="249803" y="304215"/>
                      <a:pt x="249555" y="304152"/>
                    </a:cubicBezTo>
                    <a:cubicBezTo>
                      <a:pt x="249307" y="304088"/>
                      <a:pt x="249117" y="303987"/>
                      <a:pt x="248984" y="303847"/>
                    </a:cubicBezTo>
                    <a:cubicBezTo>
                      <a:pt x="248203" y="303523"/>
                      <a:pt x="247402" y="303104"/>
                      <a:pt x="246583" y="302590"/>
                    </a:cubicBezTo>
                    <a:cubicBezTo>
                      <a:pt x="245764" y="302075"/>
                      <a:pt x="245040" y="301580"/>
                      <a:pt x="244412" y="301104"/>
                    </a:cubicBezTo>
                    <a:cubicBezTo>
                      <a:pt x="243967" y="300742"/>
                      <a:pt x="243484" y="300475"/>
                      <a:pt x="242964" y="300304"/>
                    </a:cubicBezTo>
                    <a:cubicBezTo>
                      <a:pt x="242443" y="300132"/>
                      <a:pt x="241808" y="300399"/>
                      <a:pt x="241059" y="301104"/>
                    </a:cubicBezTo>
                    <a:lnTo>
                      <a:pt x="239840" y="301104"/>
                    </a:lnTo>
                    <a:cubicBezTo>
                      <a:pt x="238614" y="300824"/>
                      <a:pt x="237408" y="300469"/>
                      <a:pt x="236220" y="300037"/>
                    </a:cubicBezTo>
                    <a:cubicBezTo>
                      <a:pt x="235033" y="299605"/>
                      <a:pt x="233902" y="298945"/>
                      <a:pt x="232829" y="298056"/>
                    </a:cubicBezTo>
                    <a:cubicBezTo>
                      <a:pt x="232626" y="297738"/>
                      <a:pt x="232194" y="297307"/>
                      <a:pt x="231534" y="296760"/>
                    </a:cubicBezTo>
                    <a:cubicBezTo>
                      <a:pt x="230873" y="296214"/>
                      <a:pt x="230289" y="295630"/>
                      <a:pt x="229781" y="295008"/>
                    </a:cubicBezTo>
                    <a:cubicBezTo>
                      <a:pt x="229197" y="294659"/>
                      <a:pt x="228689" y="294366"/>
                      <a:pt x="228257" y="294132"/>
                    </a:cubicBezTo>
                    <a:cubicBezTo>
                      <a:pt x="227825" y="293897"/>
                      <a:pt x="227317" y="293985"/>
                      <a:pt x="226733" y="294398"/>
                    </a:cubicBezTo>
                    <a:cubicBezTo>
                      <a:pt x="226441" y="294392"/>
                      <a:pt x="226111" y="294328"/>
                      <a:pt x="225743" y="294208"/>
                    </a:cubicBezTo>
                    <a:cubicBezTo>
                      <a:pt x="225374" y="294087"/>
                      <a:pt x="224892" y="293947"/>
                      <a:pt x="224295" y="293789"/>
                    </a:cubicBezTo>
                    <a:cubicBezTo>
                      <a:pt x="222250" y="292449"/>
                      <a:pt x="220243" y="291018"/>
                      <a:pt x="218275" y="289494"/>
                    </a:cubicBezTo>
                    <a:cubicBezTo>
                      <a:pt x="216306" y="287971"/>
                      <a:pt x="214757" y="286163"/>
                      <a:pt x="213627" y="284070"/>
                    </a:cubicBezTo>
                    <a:cubicBezTo>
                      <a:pt x="212897" y="283422"/>
                      <a:pt x="212452" y="282506"/>
                      <a:pt x="212293" y="281323"/>
                    </a:cubicBezTo>
                    <a:cubicBezTo>
                      <a:pt x="212135" y="280141"/>
                      <a:pt x="212071" y="278920"/>
                      <a:pt x="212103" y="277661"/>
                    </a:cubicBezTo>
                    <a:cubicBezTo>
                      <a:pt x="211976" y="277031"/>
                      <a:pt x="211925" y="276230"/>
                      <a:pt x="211950" y="275257"/>
                    </a:cubicBezTo>
                    <a:cubicBezTo>
                      <a:pt x="211976" y="274284"/>
                      <a:pt x="211925" y="273254"/>
                      <a:pt x="211798" y="272167"/>
                    </a:cubicBezTo>
                    <a:cubicBezTo>
                      <a:pt x="211519" y="271696"/>
                      <a:pt x="211239" y="271111"/>
                      <a:pt x="210960" y="270412"/>
                    </a:cubicBezTo>
                    <a:cubicBezTo>
                      <a:pt x="210680" y="269712"/>
                      <a:pt x="210249" y="268975"/>
                      <a:pt x="209664" y="268199"/>
                    </a:cubicBezTo>
                    <a:cubicBezTo>
                      <a:pt x="206585" y="264049"/>
                      <a:pt x="203219" y="259923"/>
                      <a:pt x="199568" y="255824"/>
                    </a:cubicBezTo>
                    <a:cubicBezTo>
                      <a:pt x="195917" y="251724"/>
                      <a:pt x="192170" y="247828"/>
                      <a:pt x="188328" y="244137"/>
                    </a:cubicBezTo>
                    <a:cubicBezTo>
                      <a:pt x="186944" y="242453"/>
                      <a:pt x="185598" y="240864"/>
                      <a:pt x="184290" y="239370"/>
                    </a:cubicBezTo>
                    <a:cubicBezTo>
                      <a:pt x="182982" y="237876"/>
                      <a:pt x="181788" y="236516"/>
                      <a:pt x="180708" y="235289"/>
                    </a:cubicBezTo>
                    <a:cubicBezTo>
                      <a:pt x="179483" y="234113"/>
                      <a:pt x="178048" y="233185"/>
                      <a:pt x="176403" y="232505"/>
                    </a:cubicBezTo>
                    <a:cubicBezTo>
                      <a:pt x="174758" y="231825"/>
                      <a:pt x="172942" y="231126"/>
                      <a:pt x="170955" y="230407"/>
                    </a:cubicBezTo>
                    <a:cubicBezTo>
                      <a:pt x="170802" y="230242"/>
                      <a:pt x="170574" y="230115"/>
                      <a:pt x="170269" y="230026"/>
                    </a:cubicBezTo>
                    <a:cubicBezTo>
                      <a:pt x="169964" y="229937"/>
                      <a:pt x="169583" y="229963"/>
                      <a:pt x="169126" y="230102"/>
                    </a:cubicBezTo>
                    <a:cubicBezTo>
                      <a:pt x="169990" y="229492"/>
                      <a:pt x="170701" y="229187"/>
                      <a:pt x="171260" y="229187"/>
                    </a:cubicBezTo>
                    <a:cubicBezTo>
                      <a:pt x="174752" y="228596"/>
                      <a:pt x="178130" y="228405"/>
                      <a:pt x="181394" y="228615"/>
                    </a:cubicBezTo>
                    <a:close/>
                    <a:moveTo>
                      <a:pt x="198082" y="202966"/>
                    </a:moveTo>
                    <a:cubicBezTo>
                      <a:pt x="196558" y="203099"/>
                      <a:pt x="195186" y="203214"/>
                      <a:pt x="193967" y="203310"/>
                    </a:cubicBezTo>
                    <a:cubicBezTo>
                      <a:pt x="192748" y="203406"/>
                      <a:pt x="191681" y="203597"/>
                      <a:pt x="190767" y="203884"/>
                    </a:cubicBezTo>
                    <a:cubicBezTo>
                      <a:pt x="186493" y="203916"/>
                      <a:pt x="182239" y="204081"/>
                      <a:pt x="178003" y="204381"/>
                    </a:cubicBezTo>
                    <a:cubicBezTo>
                      <a:pt x="173768" y="204681"/>
                      <a:pt x="169590" y="204923"/>
                      <a:pt x="165468" y="205108"/>
                    </a:cubicBezTo>
                    <a:cubicBezTo>
                      <a:pt x="165316" y="205159"/>
                      <a:pt x="165087" y="205363"/>
                      <a:pt x="164783" y="205720"/>
                    </a:cubicBezTo>
                    <a:cubicBezTo>
                      <a:pt x="164478" y="206077"/>
                      <a:pt x="164097" y="206281"/>
                      <a:pt x="163640" y="206332"/>
                    </a:cubicBezTo>
                    <a:cubicBezTo>
                      <a:pt x="163652" y="206625"/>
                      <a:pt x="163703" y="206804"/>
                      <a:pt x="163792" y="206867"/>
                    </a:cubicBezTo>
                    <a:cubicBezTo>
                      <a:pt x="163881" y="206931"/>
                      <a:pt x="163932" y="206957"/>
                      <a:pt x="163944" y="206944"/>
                    </a:cubicBezTo>
                    <a:lnTo>
                      <a:pt x="200520" y="204190"/>
                    </a:lnTo>
                    <a:cubicBezTo>
                      <a:pt x="200533" y="204196"/>
                      <a:pt x="200584" y="204183"/>
                      <a:pt x="200673" y="204151"/>
                    </a:cubicBezTo>
                    <a:cubicBezTo>
                      <a:pt x="200762" y="204120"/>
                      <a:pt x="200812" y="204030"/>
                      <a:pt x="200825" y="203884"/>
                    </a:cubicBezTo>
                    <a:cubicBezTo>
                      <a:pt x="200082" y="203578"/>
                      <a:pt x="199511" y="203348"/>
                      <a:pt x="199111" y="203195"/>
                    </a:cubicBezTo>
                    <a:cubicBezTo>
                      <a:pt x="198711" y="203042"/>
                      <a:pt x="198368" y="202966"/>
                      <a:pt x="198082" y="202966"/>
                    </a:cubicBezTo>
                    <a:close/>
                    <a:moveTo>
                      <a:pt x="167907" y="173114"/>
                    </a:moveTo>
                    <a:cubicBezTo>
                      <a:pt x="167602" y="173114"/>
                      <a:pt x="167602" y="173419"/>
                      <a:pt x="167907" y="174029"/>
                    </a:cubicBezTo>
                    <a:lnTo>
                      <a:pt x="167907" y="176165"/>
                    </a:lnTo>
                    <a:cubicBezTo>
                      <a:pt x="168669" y="177969"/>
                      <a:pt x="169126" y="179698"/>
                      <a:pt x="169278" y="181350"/>
                    </a:cubicBezTo>
                    <a:cubicBezTo>
                      <a:pt x="169431" y="183002"/>
                      <a:pt x="169278" y="184731"/>
                      <a:pt x="168821" y="186536"/>
                    </a:cubicBezTo>
                    <a:cubicBezTo>
                      <a:pt x="168567" y="187324"/>
                      <a:pt x="168466" y="188262"/>
                      <a:pt x="168516" y="189351"/>
                    </a:cubicBezTo>
                    <a:cubicBezTo>
                      <a:pt x="168567" y="190441"/>
                      <a:pt x="168466" y="191529"/>
                      <a:pt x="168212" y="192617"/>
                    </a:cubicBezTo>
                    <a:cubicBezTo>
                      <a:pt x="170650" y="192440"/>
                      <a:pt x="173012" y="192187"/>
                      <a:pt x="175298" y="191858"/>
                    </a:cubicBezTo>
                    <a:cubicBezTo>
                      <a:pt x="177584" y="191529"/>
                      <a:pt x="179794" y="191276"/>
                      <a:pt x="181928" y="191099"/>
                    </a:cubicBezTo>
                    <a:cubicBezTo>
                      <a:pt x="181572" y="190846"/>
                      <a:pt x="181369" y="190745"/>
                      <a:pt x="181318" y="190795"/>
                    </a:cubicBezTo>
                    <a:cubicBezTo>
                      <a:pt x="181369" y="190542"/>
                      <a:pt x="181572" y="190441"/>
                      <a:pt x="181928" y="190492"/>
                    </a:cubicBezTo>
                    <a:cubicBezTo>
                      <a:pt x="180740" y="188653"/>
                      <a:pt x="179610" y="186928"/>
                      <a:pt x="178537" y="185314"/>
                    </a:cubicBezTo>
                    <a:cubicBezTo>
                      <a:pt x="177464" y="183701"/>
                      <a:pt x="176257" y="182278"/>
                      <a:pt x="174917" y="181045"/>
                    </a:cubicBezTo>
                    <a:cubicBezTo>
                      <a:pt x="173984" y="179698"/>
                      <a:pt x="173031" y="178427"/>
                      <a:pt x="172060" y="177232"/>
                    </a:cubicBezTo>
                    <a:cubicBezTo>
                      <a:pt x="171088" y="176038"/>
                      <a:pt x="170212" y="174767"/>
                      <a:pt x="169431" y="173419"/>
                    </a:cubicBezTo>
                    <a:cubicBezTo>
                      <a:pt x="169253" y="173273"/>
                      <a:pt x="168999" y="173184"/>
                      <a:pt x="168669" y="173152"/>
                    </a:cubicBezTo>
                    <a:cubicBezTo>
                      <a:pt x="168339" y="173121"/>
                      <a:pt x="168085" y="173108"/>
                      <a:pt x="167907" y="173114"/>
                    </a:cubicBezTo>
                    <a:close/>
                    <a:moveTo>
                      <a:pt x="138074" y="129201"/>
                    </a:moveTo>
                    <a:cubicBezTo>
                      <a:pt x="133991" y="130842"/>
                      <a:pt x="130100" y="132308"/>
                      <a:pt x="126399" y="133600"/>
                    </a:cubicBezTo>
                    <a:cubicBezTo>
                      <a:pt x="122698" y="134892"/>
                      <a:pt x="118960" y="136273"/>
                      <a:pt x="115183" y="137744"/>
                    </a:cubicBezTo>
                    <a:cubicBezTo>
                      <a:pt x="118108" y="143590"/>
                      <a:pt x="120498" y="149649"/>
                      <a:pt x="122355" y="155920"/>
                    </a:cubicBezTo>
                    <a:cubicBezTo>
                      <a:pt x="124212" y="162191"/>
                      <a:pt x="126297" y="168329"/>
                      <a:pt x="128612" y="174334"/>
                    </a:cubicBezTo>
                    <a:cubicBezTo>
                      <a:pt x="128803" y="174163"/>
                      <a:pt x="129108" y="173896"/>
                      <a:pt x="129528" y="173534"/>
                    </a:cubicBezTo>
                    <a:cubicBezTo>
                      <a:pt x="129947" y="173171"/>
                      <a:pt x="130253" y="172828"/>
                      <a:pt x="130443" y="172504"/>
                    </a:cubicBezTo>
                    <a:cubicBezTo>
                      <a:pt x="130780" y="170039"/>
                      <a:pt x="131175" y="167573"/>
                      <a:pt x="131626" y="165107"/>
                    </a:cubicBezTo>
                    <a:cubicBezTo>
                      <a:pt x="132077" y="162642"/>
                      <a:pt x="132395" y="160328"/>
                      <a:pt x="132580" y="158168"/>
                    </a:cubicBezTo>
                    <a:cubicBezTo>
                      <a:pt x="133044" y="156299"/>
                      <a:pt x="133489" y="154393"/>
                      <a:pt x="133915" y="152448"/>
                    </a:cubicBezTo>
                    <a:cubicBezTo>
                      <a:pt x="134341" y="150504"/>
                      <a:pt x="134710" y="148750"/>
                      <a:pt x="135022" y="147187"/>
                    </a:cubicBezTo>
                    <a:cubicBezTo>
                      <a:pt x="135607" y="144754"/>
                      <a:pt x="136115" y="142228"/>
                      <a:pt x="136548" y="139610"/>
                    </a:cubicBezTo>
                    <a:cubicBezTo>
                      <a:pt x="136980" y="136991"/>
                      <a:pt x="137489" y="134237"/>
                      <a:pt x="138074" y="131345"/>
                    </a:cubicBezTo>
                    <a:close/>
                    <a:moveTo>
                      <a:pt x="180708" y="119779"/>
                    </a:moveTo>
                    <a:cubicBezTo>
                      <a:pt x="179324" y="120243"/>
                      <a:pt x="177826" y="120612"/>
                      <a:pt x="176213" y="120885"/>
                    </a:cubicBezTo>
                    <a:cubicBezTo>
                      <a:pt x="174600" y="121159"/>
                      <a:pt x="172949" y="121299"/>
                      <a:pt x="171260" y="121305"/>
                    </a:cubicBezTo>
                    <a:cubicBezTo>
                      <a:pt x="170199" y="121432"/>
                      <a:pt x="169043" y="121559"/>
                      <a:pt x="167792" y="121687"/>
                    </a:cubicBezTo>
                    <a:cubicBezTo>
                      <a:pt x="166542" y="121814"/>
                      <a:pt x="165157" y="122094"/>
                      <a:pt x="163640" y="122526"/>
                    </a:cubicBezTo>
                    <a:cubicBezTo>
                      <a:pt x="160877" y="123035"/>
                      <a:pt x="158096" y="123694"/>
                      <a:pt x="155296" y="124504"/>
                    </a:cubicBezTo>
                    <a:cubicBezTo>
                      <a:pt x="152495" y="125315"/>
                      <a:pt x="149790" y="125971"/>
                      <a:pt x="147180" y="126474"/>
                    </a:cubicBezTo>
                    <a:cubicBezTo>
                      <a:pt x="146267" y="126524"/>
                      <a:pt x="145962" y="127027"/>
                      <a:pt x="146266" y="127981"/>
                    </a:cubicBezTo>
                    <a:cubicBezTo>
                      <a:pt x="147358" y="129722"/>
                      <a:pt x="148527" y="131518"/>
                      <a:pt x="149771" y="133370"/>
                    </a:cubicBezTo>
                    <a:cubicBezTo>
                      <a:pt x="151016" y="135223"/>
                      <a:pt x="152184" y="136781"/>
                      <a:pt x="153276" y="138044"/>
                    </a:cubicBezTo>
                    <a:cubicBezTo>
                      <a:pt x="154343" y="139762"/>
                      <a:pt x="155410" y="141653"/>
                      <a:pt x="156477" y="143718"/>
                    </a:cubicBezTo>
                    <a:cubicBezTo>
                      <a:pt x="157544" y="145782"/>
                      <a:pt x="158610" y="147752"/>
                      <a:pt x="159677" y="149627"/>
                    </a:cubicBezTo>
                    <a:cubicBezTo>
                      <a:pt x="160007" y="149487"/>
                      <a:pt x="160414" y="149385"/>
                      <a:pt x="160896" y="149322"/>
                    </a:cubicBezTo>
                    <a:cubicBezTo>
                      <a:pt x="161379" y="149258"/>
                      <a:pt x="161785" y="149157"/>
                      <a:pt x="162116" y="149017"/>
                    </a:cubicBezTo>
                    <a:cubicBezTo>
                      <a:pt x="165062" y="146322"/>
                      <a:pt x="168161" y="143705"/>
                      <a:pt x="171412" y="141166"/>
                    </a:cubicBezTo>
                    <a:cubicBezTo>
                      <a:pt x="174663" y="138626"/>
                      <a:pt x="177762" y="135864"/>
                      <a:pt x="180708" y="132877"/>
                    </a:cubicBezTo>
                    <a:cubicBezTo>
                      <a:pt x="182226" y="131607"/>
                      <a:pt x="183687" y="130322"/>
                      <a:pt x="185090" y="129020"/>
                    </a:cubicBezTo>
                    <a:cubicBezTo>
                      <a:pt x="186493" y="127719"/>
                      <a:pt x="187878" y="126669"/>
                      <a:pt x="189243" y="125872"/>
                    </a:cubicBezTo>
                    <a:cubicBezTo>
                      <a:pt x="189713" y="125241"/>
                      <a:pt x="189916" y="124685"/>
                      <a:pt x="189852" y="124203"/>
                    </a:cubicBezTo>
                    <a:cubicBezTo>
                      <a:pt x="189789" y="123721"/>
                      <a:pt x="189382" y="123467"/>
                      <a:pt x="188633" y="123442"/>
                    </a:cubicBezTo>
                    <a:cubicBezTo>
                      <a:pt x="187541" y="122221"/>
                      <a:pt x="186296" y="121305"/>
                      <a:pt x="184899" y="120695"/>
                    </a:cubicBezTo>
                    <a:cubicBezTo>
                      <a:pt x="183502" y="120084"/>
                      <a:pt x="182105" y="119779"/>
                      <a:pt x="180708" y="119779"/>
                    </a:cubicBezTo>
                    <a:close/>
                    <a:moveTo>
                      <a:pt x="201130" y="112149"/>
                    </a:moveTo>
                    <a:lnTo>
                      <a:pt x="202349" y="112149"/>
                    </a:lnTo>
                    <a:lnTo>
                      <a:pt x="202174" y="112173"/>
                    </a:lnTo>
                    <a:close/>
                    <a:moveTo>
                      <a:pt x="198692" y="112149"/>
                    </a:moveTo>
                    <a:cubicBezTo>
                      <a:pt x="199435" y="112187"/>
                      <a:pt x="200082" y="112264"/>
                      <a:pt x="200635" y="112378"/>
                    </a:cubicBezTo>
                    <a:lnTo>
                      <a:pt x="202174" y="112173"/>
                    </a:lnTo>
                    <a:lnTo>
                      <a:pt x="209626" y="112340"/>
                    </a:lnTo>
                    <a:cubicBezTo>
                      <a:pt x="212516" y="112880"/>
                      <a:pt x="215271" y="113631"/>
                      <a:pt x="217894" y="114591"/>
                    </a:cubicBezTo>
                    <a:cubicBezTo>
                      <a:pt x="219145" y="115595"/>
                      <a:pt x="220148" y="116486"/>
                      <a:pt x="220904" y="117261"/>
                    </a:cubicBezTo>
                    <a:cubicBezTo>
                      <a:pt x="221660" y="118037"/>
                      <a:pt x="221977" y="119080"/>
                      <a:pt x="221856" y="120390"/>
                    </a:cubicBezTo>
                    <a:cubicBezTo>
                      <a:pt x="221844" y="120873"/>
                      <a:pt x="221717" y="121432"/>
                      <a:pt x="221475" y="122068"/>
                    </a:cubicBezTo>
                    <a:cubicBezTo>
                      <a:pt x="221234" y="122704"/>
                      <a:pt x="220955" y="123263"/>
                      <a:pt x="220637" y="123747"/>
                    </a:cubicBezTo>
                    <a:cubicBezTo>
                      <a:pt x="219247" y="126380"/>
                      <a:pt x="217684" y="129003"/>
                      <a:pt x="215951" y="131615"/>
                    </a:cubicBezTo>
                    <a:cubicBezTo>
                      <a:pt x="214217" y="134227"/>
                      <a:pt x="212427" y="136470"/>
                      <a:pt x="210579" y="138345"/>
                    </a:cubicBezTo>
                    <a:cubicBezTo>
                      <a:pt x="206743" y="141520"/>
                      <a:pt x="202984" y="144620"/>
                      <a:pt x="199301" y="147645"/>
                    </a:cubicBezTo>
                    <a:cubicBezTo>
                      <a:pt x="195618" y="150669"/>
                      <a:pt x="192164" y="153770"/>
                      <a:pt x="188938" y="156948"/>
                    </a:cubicBezTo>
                    <a:lnTo>
                      <a:pt x="173088" y="169149"/>
                    </a:lnTo>
                    <a:cubicBezTo>
                      <a:pt x="172784" y="169276"/>
                      <a:pt x="172479" y="169403"/>
                      <a:pt x="172174" y="169530"/>
                    </a:cubicBezTo>
                    <a:cubicBezTo>
                      <a:pt x="171869" y="169657"/>
                      <a:pt x="171564" y="169937"/>
                      <a:pt x="171260" y="170369"/>
                    </a:cubicBezTo>
                    <a:cubicBezTo>
                      <a:pt x="171583" y="170668"/>
                      <a:pt x="172003" y="170909"/>
                      <a:pt x="172517" y="171093"/>
                    </a:cubicBezTo>
                    <a:cubicBezTo>
                      <a:pt x="173031" y="171278"/>
                      <a:pt x="173527" y="171443"/>
                      <a:pt x="174003" y="171589"/>
                    </a:cubicBezTo>
                    <a:cubicBezTo>
                      <a:pt x="177241" y="173585"/>
                      <a:pt x="180746" y="175389"/>
                      <a:pt x="184518" y="177003"/>
                    </a:cubicBezTo>
                    <a:cubicBezTo>
                      <a:pt x="188290" y="178618"/>
                      <a:pt x="192100" y="179965"/>
                      <a:pt x="195948" y="181045"/>
                    </a:cubicBezTo>
                    <a:cubicBezTo>
                      <a:pt x="199454" y="181820"/>
                      <a:pt x="202806" y="182710"/>
                      <a:pt x="206007" y="183714"/>
                    </a:cubicBezTo>
                    <a:cubicBezTo>
                      <a:pt x="209207" y="184718"/>
                      <a:pt x="212255" y="185760"/>
                      <a:pt x="215151" y="186841"/>
                    </a:cubicBezTo>
                    <a:cubicBezTo>
                      <a:pt x="216281" y="186834"/>
                      <a:pt x="217678" y="186847"/>
                      <a:pt x="219342" y="186879"/>
                    </a:cubicBezTo>
                    <a:cubicBezTo>
                      <a:pt x="221005" y="186911"/>
                      <a:pt x="222555" y="187000"/>
                      <a:pt x="223990" y="187146"/>
                    </a:cubicBezTo>
                    <a:cubicBezTo>
                      <a:pt x="227527" y="186955"/>
                      <a:pt x="231197" y="186955"/>
                      <a:pt x="235001" y="187145"/>
                    </a:cubicBezTo>
                    <a:cubicBezTo>
                      <a:pt x="238805" y="187336"/>
                      <a:pt x="242551" y="187945"/>
                      <a:pt x="246240" y="188973"/>
                    </a:cubicBezTo>
                    <a:cubicBezTo>
                      <a:pt x="247764" y="189695"/>
                      <a:pt x="249288" y="190302"/>
                      <a:pt x="250812" y="190795"/>
                    </a:cubicBezTo>
                    <a:cubicBezTo>
                      <a:pt x="252336" y="191289"/>
                      <a:pt x="253860" y="191896"/>
                      <a:pt x="255384" y="192617"/>
                    </a:cubicBezTo>
                    <a:cubicBezTo>
                      <a:pt x="256045" y="192668"/>
                      <a:pt x="256553" y="192871"/>
                      <a:pt x="256908" y="193225"/>
                    </a:cubicBezTo>
                    <a:cubicBezTo>
                      <a:pt x="258001" y="194130"/>
                      <a:pt x="259169" y="194825"/>
                      <a:pt x="260414" y="195313"/>
                    </a:cubicBezTo>
                    <a:cubicBezTo>
                      <a:pt x="261658" y="195800"/>
                      <a:pt x="262827" y="196116"/>
                      <a:pt x="263919" y="196262"/>
                    </a:cubicBezTo>
                    <a:cubicBezTo>
                      <a:pt x="264801" y="196445"/>
                      <a:pt x="265322" y="196761"/>
                      <a:pt x="265481" y="197211"/>
                    </a:cubicBezTo>
                    <a:cubicBezTo>
                      <a:pt x="265640" y="197660"/>
                      <a:pt x="265627" y="198052"/>
                      <a:pt x="265443" y="198387"/>
                    </a:cubicBezTo>
                    <a:cubicBezTo>
                      <a:pt x="264674" y="199334"/>
                      <a:pt x="263925" y="200353"/>
                      <a:pt x="263195" y="201445"/>
                    </a:cubicBezTo>
                    <a:cubicBezTo>
                      <a:pt x="262465" y="202536"/>
                      <a:pt x="261792" y="203553"/>
                      <a:pt x="261176" y="204496"/>
                    </a:cubicBezTo>
                    <a:cubicBezTo>
                      <a:pt x="261182" y="204502"/>
                      <a:pt x="261169" y="204642"/>
                      <a:pt x="261137" y="204917"/>
                    </a:cubicBezTo>
                    <a:cubicBezTo>
                      <a:pt x="261106" y="205191"/>
                      <a:pt x="261017" y="205561"/>
                      <a:pt x="260871" y="206026"/>
                    </a:cubicBezTo>
                    <a:cubicBezTo>
                      <a:pt x="260236" y="206332"/>
                      <a:pt x="259982" y="206638"/>
                      <a:pt x="260109" y="206944"/>
                    </a:cubicBezTo>
                    <a:cubicBezTo>
                      <a:pt x="260236" y="207250"/>
                      <a:pt x="259982" y="207556"/>
                      <a:pt x="259347" y="207862"/>
                    </a:cubicBezTo>
                    <a:cubicBezTo>
                      <a:pt x="258159" y="208609"/>
                      <a:pt x="257258" y="209409"/>
                      <a:pt x="256642" y="210264"/>
                    </a:cubicBezTo>
                    <a:cubicBezTo>
                      <a:pt x="256026" y="211118"/>
                      <a:pt x="255505" y="212138"/>
                      <a:pt x="255080" y="213322"/>
                    </a:cubicBezTo>
                    <a:cubicBezTo>
                      <a:pt x="254902" y="213773"/>
                      <a:pt x="254648" y="214091"/>
                      <a:pt x="254318" y="214275"/>
                    </a:cubicBezTo>
                    <a:cubicBezTo>
                      <a:pt x="253987" y="214460"/>
                      <a:pt x="253733" y="214549"/>
                      <a:pt x="253556" y="214542"/>
                    </a:cubicBezTo>
                    <a:cubicBezTo>
                      <a:pt x="251892" y="215559"/>
                      <a:pt x="250190" y="216119"/>
                      <a:pt x="248450" y="216220"/>
                    </a:cubicBezTo>
                    <a:cubicBezTo>
                      <a:pt x="246710" y="216322"/>
                      <a:pt x="244856" y="216271"/>
                      <a:pt x="242888" y="216068"/>
                    </a:cubicBezTo>
                    <a:cubicBezTo>
                      <a:pt x="242132" y="216074"/>
                      <a:pt x="241357" y="216138"/>
                      <a:pt x="240563" y="216258"/>
                    </a:cubicBezTo>
                    <a:cubicBezTo>
                      <a:pt x="239770" y="216379"/>
                      <a:pt x="238919" y="216519"/>
                      <a:pt x="238011" y="216678"/>
                    </a:cubicBezTo>
                    <a:cubicBezTo>
                      <a:pt x="237249" y="216671"/>
                      <a:pt x="236563" y="216684"/>
                      <a:pt x="235953" y="216716"/>
                    </a:cubicBezTo>
                    <a:cubicBezTo>
                      <a:pt x="235344" y="216748"/>
                      <a:pt x="234810" y="216837"/>
                      <a:pt x="234353" y="216983"/>
                    </a:cubicBezTo>
                    <a:cubicBezTo>
                      <a:pt x="237071" y="217803"/>
                      <a:pt x="239636" y="218375"/>
                      <a:pt x="242049" y="218699"/>
                    </a:cubicBezTo>
                    <a:cubicBezTo>
                      <a:pt x="244462" y="219023"/>
                      <a:pt x="246875" y="218756"/>
                      <a:pt x="249288" y="217898"/>
                    </a:cubicBezTo>
                    <a:cubicBezTo>
                      <a:pt x="249238" y="218242"/>
                      <a:pt x="248882" y="218623"/>
                      <a:pt x="248222" y="219042"/>
                    </a:cubicBezTo>
                    <a:cubicBezTo>
                      <a:pt x="247561" y="219462"/>
                      <a:pt x="246901" y="219691"/>
                      <a:pt x="246240" y="219729"/>
                    </a:cubicBezTo>
                    <a:cubicBezTo>
                      <a:pt x="244583" y="220040"/>
                      <a:pt x="242945" y="220104"/>
                      <a:pt x="241325" y="219920"/>
                    </a:cubicBezTo>
                    <a:cubicBezTo>
                      <a:pt x="239706" y="219735"/>
                      <a:pt x="237992" y="219265"/>
                      <a:pt x="236182" y="218508"/>
                    </a:cubicBezTo>
                    <a:cubicBezTo>
                      <a:pt x="233013" y="217720"/>
                      <a:pt x="229902" y="216780"/>
                      <a:pt x="226847" y="215688"/>
                    </a:cubicBezTo>
                    <a:cubicBezTo>
                      <a:pt x="223793" y="214595"/>
                      <a:pt x="220605" y="213505"/>
                      <a:pt x="217284" y="212417"/>
                    </a:cubicBezTo>
                    <a:cubicBezTo>
                      <a:pt x="216052" y="212073"/>
                      <a:pt x="214782" y="211557"/>
                      <a:pt x="213474" y="210871"/>
                    </a:cubicBezTo>
                    <a:cubicBezTo>
                      <a:pt x="212166" y="210184"/>
                      <a:pt x="210896" y="209589"/>
                      <a:pt x="209664" y="209086"/>
                    </a:cubicBezTo>
                    <a:cubicBezTo>
                      <a:pt x="206502" y="207027"/>
                      <a:pt x="204064" y="205790"/>
                      <a:pt x="202349" y="205376"/>
                    </a:cubicBezTo>
                    <a:cubicBezTo>
                      <a:pt x="200635" y="204961"/>
                      <a:pt x="197587" y="204872"/>
                      <a:pt x="193205" y="205108"/>
                    </a:cubicBezTo>
                    <a:cubicBezTo>
                      <a:pt x="190335" y="205535"/>
                      <a:pt x="187465" y="205828"/>
                      <a:pt x="184595" y="205988"/>
                    </a:cubicBezTo>
                    <a:cubicBezTo>
                      <a:pt x="181724" y="206147"/>
                      <a:pt x="178702" y="206364"/>
                      <a:pt x="175527" y="206638"/>
                    </a:cubicBezTo>
                    <a:cubicBezTo>
                      <a:pt x="173990" y="206957"/>
                      <a:pt x="172339" y="207237"/>
                      <a:pt x="170574" y="207480"/>
                    </a:cubicBezTo>
                    <a:cubicBezTo>
                      <a:pt x="168808" y="207722"/>
                      <a:pt x="167005" y="207849"/>
                      <a:pt x="165164" y="207862"/>
                    </a:cubicBezTo>
                    <a:cubicBezTo>
                      <a:pt x="164433" y="207843"/>
                      <a:pt x="163913" y="207958"/>
                      <a:pt x="163602" y="208206"/>
                    </a:cubicBezTo>
                    <a:cubicBezTo>
                      <a:pt x="163290" y="208455"/>
                      <a:pt x="162998" y="208952"/>
                      <a:pt x="162725" y="209698"/>
                    </a:cubicBezTo>
                    <a:cubicBezTo>
                      <a:pt x="160077" y="215617"/>
                      <a:pt x="156839" y="221428"/>
                      <a:pt x="153010" y="227132"/>
                    </a:cubicBezTo>
                    <a:cubicBezTo>
                      <a:pt x="149182" y="232836"/>
                      <a:pt x="145107" y="238505"/>
                      <a:pt x="140785" y="244137"/>
                    </a:cubicBezTo>
                    <a:cubicBezTo>
                      <a:pt x="136518" y="248397"/>
                      <a:pt x="132116" y="252444"/>
                      <a:pt x="127580" y="256278"/>
                    </a:cubicBezTo>
                    <a:cubicBezTo>
                      <a:pt x="123043" y="260113"/>
                      <a:pt x="118407" y="263781"/>
                      <a:pt x="113671" y="267283"/>
                    </a:cubicBezTo>
                    <a:cubicBezTo>
                      <a:pt x="111528" y="268917"/>
                      <a:pt x="109485" y="270227"/>
                      <a:pt x="107542" y="271213"/>
                    </a:cubicBezTo>
                    <a:cubicBezTo>
                      <a:pt x="105600" y="272198"/>
                      <a:pt x="103786" y="273127"/>
                      <a:pt x="102102" y="273998"/>
                    </a:cubicBezTo>
                    <a:cubicBezTo>
                      <a:pt x="100906" y="274316"/>
                      <a:pt x="99786" y="274596"/>
                      <a:pt x="98743" y="274837"/>
                    </a:cubicBezTo>
                    <a:cubicBezTo>
                      <a:pt x="97699" y="275079"/>
                      <a:pt x="96579" y="275206"/>
                      <a:pt x="95383" y="275219"/>
                    </a:cubicBezTo>
                    <a:cubicBezTo>
                      <a:pt x="93379" y="275384"/>
                      <a:pt x="91357" y="275435"/>
                      <a:pt x="89316" y="275371"/>
                    </a:cubicBezTo>
                    <a:cubicBezTo>
                      <a:pt x="87276" y="275308"/>
                      <a:pt x="85333" y="275054"/>
                      <a:pt x="83490" y="274608"/>
                    </a:cubicBezTo>
                    <a:cubicBezTo>
                      <a:pt x="81686" y="274112"/>
                      <a:pt x="79838" y="273502"/>
                      <a:pt x="77946" y="272777"/>
                    </a:cubicBezTo>
                    <a:cubicBezTo>
                      <a:pt x="76055" y="272052"/>
                      <a:pt x="74047" y="271442"/>
                      <a:pt x="71923" y="270946"/>
                    </a:cubicBezTo>
                    <a:cubicBezTo>
                      <a:pt x="71624" y="270895"/>
                      <a:pt x="71306" y="270691"/>
                      <a:pt x="70969" y="270335"/>
                    </a:cubicBezTo>
                    <a:cubicBezTo>
                      <a:pt x="70632" y="269979"/>
                      <a:pt x="70238" y="269776"/>
                      <a:pt x="69786" y="269725"/>
                    </a:cubicBezTo>
                    <a:cubicBezTo>
                      <a:pt x="69608" y="269547"/>
                      <a:pt x="69278" y="269293"/>
                      <a:pt x="68794" y="268962"/>
                    </a:cubicBezTo>
                    <a:cubicBezTo>
                      <a:pt x="68311" y="268631"/>
                      <a:pt x="67828" y="268377"/>
                      <a:pt x="67345" y="268199"/>
                    </a:cubicBezTo>
                    <a:cubicBezTo>
                      <a:pt x="67014" y="268053"/>
                      <a:pt x="66607" y="267887"/>
                      <a:pt x="66124" y="267703"/>
                    </a:cubicBezTo>
                    <a:cubicBezTo>
                      <a:pt x="65641" y="267518"/>
                      <a:pt x="65234" y="267277"/>
                      <a:pt x="64903" y="266978"/>
                    </a:cubicBezTo>
                    <a:cubicBezTo>
                      <a:pt x="64038" y="266488"/>
                      <a:pt x="63326" y="265941"/>
                      <a:pt x="62767" y="265337"/>
                    </a:cubicBezTo>
                    <a:cubicBezTo>
                      <a:pt x="62207" y="264733"/>
                      <a:pt x="61495" y="264263"/>
                      <a:pt x="60630" y="263926"/>
                    </a:cubicBezTo>
                    <a:cubicBezTo>
                      <a:pt x="60478" y="263799"/>
                      <a:pt x="60325" y="263595"/>
                      <a:pt x="60173" y="263315"/>
                    </a:cubicBezTo>
                    <a:cubicBezTo>
                      <a:pt x="60020" y="263036"/>
                      <a:pt x="59868" y="262527"/>
                      <a:pt x="59715" y="261789"/>
                    </a:cubicBezTo>
                    <a:cubicBezTo>
                      <a:pt x="60211" y="261770"/>
                      <a:pt x="60821" y="261808"/>
                      <a:pt x="61546" y="261904"/>
                    </a:cubicBezTo>
                    <a:cubicBezTo>
                      <a:pt x="62271" y="261999"/>
                      <a:pt x="62881" y="262266"/>
                      <a:pt x="63377" y="262705"/>
                    </a:cubicBezTo>
                    <a:cubicBezTo>
                      <a:pt x="63816" y="262724"/>
                      <a:pt x="64236" y="262686"/>
                      <a:pt x="64636" y="262590"/>
                    </a:cubicBezTo>
                    <a:cubicBezTo>
                      <a:pt x="65037" y="262495"/>
                      <a:pt x="65533" y="262228"/>
                      <a:pt x="66124" y="261789"/>
                    </a:cubicBezTo>
                    <a:cubicBezTo>
                      <a:pt x="68948" y="260098"/>
                      <a:pt x="71922" y="258374"/>
                      <a:pt x="75047" y="256616"/>
                    </a:cubicBezTo>
                    <a:cubicBezTo>
                      <a:pt x="78172" y="254858"/>
                      <a:pt x="80986" y="253139"/>
                      <a:pt x="83490" y="251460"/>
                    </a:cubicBezTo>
                    <a:cubicBezTo>
                      <a:pt x="90778" y="246743"/>
                      <a:pt x="97169" y="241531"/>
                      <a:pt x="102662" y="235823"/>
                    </a:cubicBezTo>
                    <a:cubicBezTo>
                      <a:pt x="108155" y="230115"/>
                      <a:pt x="112949" y="223835"/>
                      <a:pt x="117043" y="216983"/>
                    </a:cubicBezTo>
                    <a:lnTo>
                      <a:pt x="117043" y="216068"/>
                    </a:lnTo>
                    <a:cubicBezTo>
                      <a:pt x="114554" y="216557"/>
                      <a:pt x="112034" y="217104"/>
                      <a:pt x="109485" y="217708"/>
                    </a:cubicBezTo>
                    <a:cubicBezTo>
                      <a:pt x="106935" y="218311"/>
                      <a:pt x="104576" y="218782"/>
                      <a:pt x="102407" y="219119"/>
                    </a:cubicBezTo>
                    <a:lnTo>
                      <a:pt x="102407" y="218508"/>
                    </a:lnTo>
                    <a:cubicBezTo>
                      <a:pt x="105112" y="218337"/>
                      <a:pt x="107684" y="217917"/>
                      <a:pt x="110123" y="217250"/>
                    </a:cubicBezTo>
                    <a:cubicBezTo>
                      <a:pt x="112562" y="216583"/>
                      <a:pt x="115062" y="215782"/>
                      <a:pt x="117624" y="214847"/>
                    </a:cubicBezTo>
                    <a:lnTo>
                      <a:pt x="117624" y="214542"/>
                    </a:lnTo>
                    <a:cubicBezTo>
                      <a:pt x="117027" y="214529"/>
                      <a:pt x="116314" y="214631"/>
                      <a:pt x="115488" y="214847"/>
                    </a:cubicBezTo>
                    <a:cubicBezTo>
                      <a:pt x="114661" y="215063"/>
                      <a:pt x="113644" y="215470"/>
                      <a:pt x="112436" y="216068"/>
                    </a:cubicBezTo>
                    <a:cubicBezTo>
                      <a:pt x="109414" y="216659"/>
                      <a:pt x="106425" y="217307"/>
                      <a:pt x="103467" y="218013"/>
                    </a:cubicBezTo>
                    <a:cubicBezTo>
                      <a:pt x="100509" y="218718"/>
                      <a:pt x="97509" y="219595"/>
                      <a:pt x="94467" y="220644"/>
                    </a:cubicBezTo>
                    <a:cubicBezTo>
                      <a:pt x="90995" y="221712"/>
                      <a:pt x="87718" y="222780"/>
                      <a:pt x="84637" y="223848"/>
                    </a:cubicBezTo>
                    <a:cubicBezTo>
                      <a:pt x="81557" y="224916"/>
                      <a:pt x="78438" y="225983"/>
                      <a:pt x="75280" y="227051"/>
                    </a:cubicBezTo>
                    <a:cubicBezTo>
                      <a:pt x="64714" y="230878"/>
                      <a:pt x="54196" y="235123"/>
                      <a:pt x="43726" y="239787"/>
                    </a:cubicBezTo>
                    <a:cubicBezTo>
                      <a:pt x="33255" y="244450"/>
                      <a:pt x="23049" y="249452"/>
                      <a:pt x="13106" y="254794"/>
                    </a:cubicBezTo>
                    <a:cubicBezTo>
                      <a:pt x="11754" y="255653"/>
                      <a:pt x="10420" y="256133"/>
                      <a:pt x="9106" y="256234"/>
                    </a:cubicBezTo>
                    <a:cubicBezTo>
                      <a:pt x="7792" y="256335"/>
                      <a:pt x="6382" y="256360"/>
                      <a:pt x="4877" y="256310"/>
                    </a:cubicBezTo>
                    <a:cubicBezTo>
                      <a:pt x="4585" y="256316"/>
                      <a:pt x="4331" y="256303"/>
                      <a:pt x="4115" y="256272"/>
                    </a:cubicBezTo>
                    <a:cubicBezTo>
                      <a:pt x="3899" y="256240"/>
                      <a:pt x="3645" y="256152"/>
                      <a:pt x="3353" y="256007"/>
                    </a:cubicBezTo>
                    <a:cubicBezTo>
                      <a:pt x="3061" y="255565"/>
                      <a:pt x="2807" y="255236"/>
                      <a:pt x="2591" y="255021"/>
                    </a:cubicBezTo>
                    <a:cubicBezTo>
                      <a:pt x="2375" y="254807"/>
                      <a:pt x="2121" y="254630"/>
                      <a:pt x="1829" y="254491"/>
                    </a:cubicBezTo>
                    <a:cubicBezTo>
                      <a:pt x="1353" y="254504"/>
                      <a:pt x="934" y="254403"/>
                      <a:pt x="572" y="254188"/>
                    </a:cubicBezTo>
                    <a:cubicBezTo>
                      <a:pt x="210" y="253973"/>
                      <a:pt x="19" y="253569"/>
                      <a:pt x="0" y="252975"/>
                    </a:cubicBezTo>
                    <a:lnTo>
                      <a:pt x="1219" y="250849"/>
                    </a:lnTo>
                    <a:cubicBezTo>
                      <a:pt x="4102" y="249623"/>
                      <a:pt x="6795" y="248262"/>
                      <a:pt x="9297" y="246769"/>
                    </a:cubicBezTo>
                    <a:cubicBezTo>
                      <a:pt x="11798" y="245275"/>
                      <a:pt x="14186" y="243686"/>
                      <a:pt x="16459" y="242001"/>
                    </a:cubicBezTo>
                    <a:cubicBezTo>
                      <a:pt x="23045" y="239090"/>
                      <a:pt x="29686" y="235912"/>
                      <a:pt x="36382" y="232467"/>
                    </a:cubicBezTo>
                    <a:cubicBezTo>
                      <a:pt x="43078" y="229022"/>
                      <a:pt x="49635" y="225386"/>
                      <a:pt x="56053" y="221559"/>
                    </a:cubicBezTo>
                    <a:cubicBezTo>
                      <a:pt x="60453" y="219203"/>
                      <a:pt x="64776" y="216679"/>
                      <a:pt x="69021" y="213987"/>
                    </a:cubicBezTo>
                    <a:cubicBezTo>
                      <a:pt x="73266" y="211295"/>
                      <a:pt x="77585" y="208845"/>
                      <a:pt x="81976" y="206638"/>
                    </a:cubicBezTo>
                    <a:cubicBezTo>
                      <a:pt x="82607" y="205886"/>
                      <a:pt x="83389" y="205248"/>
                      <a:pt x="84324" y="204725"/>
                    </a:cubicBezTo>
                    <a:cubicBezTo>
                      <a:pt x="85259" y="204202"/>
                      <a:pt x="86197" y="203718"/>
                      <a:pt x="87138" y="203272"/>
                    </a:cubicBezTo>
                    <a:cubicBezTo>
                      <a:pt x="87965" y="203099"/>
                      <a:pt x="88296" y="202756"/>
                      <a:pt x="88131" y="202240"/>
                    </a:cubicBezTo>
                    <a:cubicBezTo>
                      <a:pt x="87965" y="201725"/>
                      <a:pt x="87838" y="201156"/>
                      <a:pt x="87749" y="200531"/>
                    </a:cubicBezTo>
                    <a:cubicBezTo>
                      <a:pt x="87762" y="200179"/>
                      <a:pt x="87584" y="199747"/>
                      <a:pt x="87215" y="199235"/>
                    </a:cubicBezTo>
                    <a:cubicBezTo>
                      <a:pt x="86846" y="198722"/>
                      <a:pt x="86209" y="198439"/>
                      <a:pt x="85306" y="198387"/>
                    </a:cubicBezTo>
                    <a:lnTo>
                      <a:pt x="85306" y="199932"/>
                    </a:lnTo>
                    <a:cubicBezTo>
                      <a:pt x="85142" y="200244"/>
                      <a:pt x="84865" y="200518"/>
                      <a:pt x="84474" y="200755"/>
                    </a:cubicBezTo>
                    <a:cubicBezTo>
                      <a:pt x="84083" y="200992"/>
                      <a:pt x="83654" y="201117"/>
                      <a:pt x="83187" y="201129"/>
                    </a:cubicBezTo>
                    <a:cubicBezTo>
                      <a:pt x="83023" y="201391"/>
                      <a:pt x="82821" y="201405"/>
                      <a:pt x="82582" y="201172"/>
                    </a:cubicBezTo>
                    <a:cubicBezTo>
                      <a:pt x="82342" y="200939"/>
                      <a:pt x="82140" y="200725"/>
                      <a:pt x="81976" y="200531"/>
                    </a:cubicBezTo>
                    <a:cubicBezTo>
                      <a:pt x="80408" y="198846"/>
                      <a:pt x="79675" y="197183"/>
                      <a:pt x="79778" y="195543"/>
                    </a:cubicBezTo>
                    <a:cubicBezTo>
                      <a:pt x="79881" y="193902"/>
                      <a:pt x="80210" y="192320"/>
                      <a:pt x="80766" y="190795"/>
                    </a:cubicBezTo>
                    <a:cubicBezTo>
                      <a:pt x="81585" y="188627"/>
                      <a:pt x="82519" y="186343"/>
                      <a:pt x="83566" y="183942"/>
                    </a:cubicBezTo>
                    <a:cubicBezTo>
                      <a:pt x="84614" y="181541"/>
                      <a:pt x="85397" y="179253"/>
                      <a:pt x="85917" y="177080"/>
                    </a:cubicBezTo>
                    <a:cubicBezTo>
                      <a:pt x="86909" y="174214"/>
                      <a:pt x="87596" y="171481"/>
                      <a:pt x="87978" y="168882"/>
                    </a:cubicBezTo>
                    <a:cubicBezTo>
                      <a:pt x="88360" y="166283"/>
                      <a:pt x="88894" y="163627"/>
                      <a:pt x="89581" y="160913"/>
                    </a:cubicBezTo>
                    <a:cubicBezTo>
                      <a:pt x="89868" y="159057"/>
                      <a:pt x="90135" y="157126"/>
                      <a:pt x="90383" y="155117"/>
                    </a:cubicBezTo>
                    <a:cubicBezTo>
                      <a:pt x="90631" y="153109"/>
                      <a:pt x="90975" y="151177"/>
                      <a:pt x="91414" y="149322"/>
                    </a:cubicBezTo>
                    <a:cubicBezTo>
                      <a:pt x="91471" y="147014"/>
                      <a:pt x="91662" y="144614"/>
                      <a:pt x="91986" y="142120"/>
                    </a:cubicBezTo>
                    <a:cubicBezTo>
                      <a:pt x="92311" y="139626"/>
                      <a:pt x="92425" y="137158"/>
                      <a:pt x="92330" y="134715"/>
                    </a:cubicBezTo>
                    <a:cubicBezTo>
                      <a:pt x="92603" y="132260"/>
                      <a:pt x="92743" y="129756"/>
                      <a:pt x="92750" y="127202"/>
                    </a:cubicBezTo>
                    <a:cubicBezTo>
                      <a:pt x="92756" y="124649"/>
                      <a:pt x="92820" y="122073"/>
                      <a:pt x="92940" y="119474"/>
                    </a:cubicBezTo>
                    <a:cubicBezTo>
                      <a:pt x="92953" y="119150"/>
                      <a:pt x="92928" y="118730"/>
                      <a:pt x="92864" y="118215"/>
                    </a:cubicBezTo>
                    <a:cubicBezTo>
                      <a:pt x="92800" y="117700"/>
                      <a:pt x="92622" y="117204"/>
                      <a:pt x="92330" y="116727"/>
                    </a:cubicBezTo>
                    <a:cubicBezTo>
                      <a:pt x="92171" y="115824"/>
                      <a:pt x="91725" y="115188"/>
                      <a:pt x="90994" y="114820"/>
                    </a:cubicBezTo>
                    <a:cubicBezTo>
                      <a:pt x="90262" y="114451"/>
                      <a:pt x="89282" y="114273"/>
                      <a:pt x="88054" y="114286"/>
                    </a:cubicBezTo>
                    <a:cubicBezTo>
                      <a:pt x="89079" y="113523"/>
                      <a:pt x="90389" y="113141"/>
                      <a:pt x="91986" y="113141"/>
                    </a:cubicBezTo>
                    <a:cubicBezTo>
                      <a:pt x="93583" y="113141"/>
                      <a:pt x="94817" y="113523"/>
                      <a:pt x="95689" y="114286"/>
                    </a:cubicBezTo>
                    <a:cubicBezTo>
                      <a:pt x="99715" y="117464"/>
                      <a:pt x="103031" y="120639"/>
                      <a:pt x="105636" y="123812"/>
                    </a:cubicBezTo>
                    <a:cubicBezTo>
                      <a:pt x="108241" y="126984"/>
                      <a:pt x="110711" y="130312"/>
                      <a:pt x="113046" y="133796"/>
                    </a:cubicBezTo>
                    <a:cubicBezTo>
                      <a:pt x="113618" y="134294"/>
                      <a:pt x="114076" y="134677"/>
                      <a:pt x="114420" y="134945"/>
                    </a:cubicBezTo>
                    <a:cubicBezTo>
                      <a:pt x="114763" y="135213"/>
                      <a:pt x="115221" y="135136"/>
                      <a:pt x="115793" y="134715"/>
                    </a:cubicBezTo>
                    <a:cubicBezTo>
                      <a:pt x="119297" y="133068"/>
                      <a:pt x="122743" y="131614"/>
                      <a:pt x="126132" y="130354"/>
                    </a:cubicBezTo>
                    <a:cubicBezTo>
                      <a:pt x="129521" y="129093"/>
                      <a:pt x="132891" y="127800"/>
                      <a:pt x="136242" y="126474"/>
                    </a:cubicBezTo>
                    <a:cubicBezTo>
                      <a:pt x="137012" y="126330"/>
                      <a:pt x="137609" y="126091"/>
                      <a:pt x="138035" y="125758"/>
                    </a:cubicBezTo>
                    <a:cubicBezTo>
                      <a:pt x="138462" y="125424"/>
                      <a:pt x="138678" y="124957"/>
                      <a:pt x="138684" y="124357"/>
                    </a:cubicBezTo>
                    <a:cubicBezTo>
                      <a:pt x="138684" y="123906"/>
                      <a:pt x="138760" y="123435"/>
                      <a:pt x="138912" y="122946"/>
                    </a:cubicBezTo>
                    <a:cubicBezTo>
                      <a:pt x="139063" y="122456"/>
                      <a:pt x="139291" y="121909"/>
                      <a:pt x="139594" y="121305"/>
                    </a:cubicBezTo>
                    <a:cubicBezTo>
                      <a:pt x="139594" y="120574"/>
                      <a:pt x="139746" y="120129"/>
                      <a:pt x="140049" y="119970"/>
                    </a:cubicBezTo>
                    <a:cubicBezTo>
                      <a:pt x="140352" y="119811"/>
                      <a:pt x="140807" y="119747"/>
                      <a:pt x="141414" y="119779"/>
                    </a:cubicBezTo>
                    <a:cubicBezTo>
                      <a:pt x="141565" y="119665"/>
                      <a:pt x="141717" y="119741"/>
                      <a:pt x="141868" y="120008"/>
                    </a:cubicBezTo>
                    <a:cubicBezTo>
                      <a:pt x="142020" y="120275"/>
                      <a:pt x="142172" y="120504"/>
                      <a:pt x="142323" y="120695"/>
                    </a:cubicBezTo>
                    <a:cubicBezTo>
                      <a:pt x="142841" y="122024"/>
                      <a:pt x="143322" y="122799"/>
                      <a:pt x="143764" y="123022"/>
                    </a:cubicBezTo>
                    <a:cubicBezTo>
                      <a:pt x="144207" y="123244"/>
                      <a:pt x="145142" y="123181"/>
                      <a:pt x="146571" y="122831"/>
                    </a:cubicBezTo>
                    <a:cubicBezTo>
                      <a:pt x="148514" y="122183"/>
                      <a:pt x="150343" y="121496"/>
                      <a:pt x="152057" y="120771"/>
                    </a:cubicBezTo>
                    <a:cubicBezTo>
                      <a:pt x="153772" y="120046"/>
                      <a:pt x="155601" y="119512"/>
                      <a:pt x="157544" y="119169"/>
                    </a:cubicBezTo>
                    <a:cubicBezTo>
                      <a:pt x="161265" y="118031"/>
                      <a:pt x="164872" y="116873"/>
                      <a:pt x="168364" y="115697"/>
                    </a:cubicBezTo>
                    <a:cubicBezTo>
                      <a:pt x="171856" y="114521"/>
                      <a:pt x="175768" y="113745"/>
                      <a:pt x="180099" y="113370"/>
                    </a:cubicBezTo>
                    <a:cubicBezTo>
                      <a:pt x="183140" y="113491"/>
                      <a:pt x="186201" y="113402"/>
                      <a:pt x="189281" y="113103"/>
                    </a:cubicBezTo>
                    <a:cubicBezTo>
                      <a:pt x="192361" y="112804"/>
                      <a:pt x="195498" y="112486"/>
                      <a:pt x="198692" y="112149"/>
                    </a:cubicBezTo>
                    <a:close/>
                    <a:moveTo>
                      <a:pt x="143525" y="75270"/>
                    </a:moveTo>
                    <a:cubicBezTo>
                      <a:pt x="142466" y="75391"/>
                      <a:pt x="141768" y="75607"/>
                      <a:pt x="141432" y="75919"/>
                    </a:cubicBezTo>
                    <a:cubicBezTo>
                      <a:pt x="141096" y="76230"/>
                      <a:pt x="141083" y="76828"/>
                      <a:pt x="141394" y="77711"/>
                    </a:cubicBezTo>
                    <a:cubicBezTo>
                      <a:pt x="141844" y="77400"/>
                      <a:pt x="142238" y="77031"/>
                      <a:pt x="142574" y="76605"/>
                    </a:cubicBezTo>
                    <a:cubicBezTo>
                      <a:pt x="142910" y="76179"/>
                      <a:pt x="143227" y="75734"/>
                      <a:pt x="143525" y="75270"/>
                    </a:cubicBezTo>
                    <a:close/>
                    <a:moveTo>
                      <a:pt x="145047" y="71304"/>
                    </a:moveTo>
                    <a:cubicBezTo>
                      <a:pt x="144299" y="71583"/>
                      <a:pt x="143588" y="71863"/>
                      <a:pt x="142916" y="72143"/>
                    </a:cubicBezTo>
                    <a:cubicBezTo>
                      <a:pt x="142244" y="72422"/>
                      <a:pt x="141534" y="72855"/>
                      <a:pt x="140785" y="73439"/>
                    </a:cubicBezTo>
                    <a:cubicBezTo>
                      <a:pt x="140798" y="73452"/>
                      <a:pt x="140925" y="73503"/>
                      <a:pt x="141166" y="73592"/>
                    </a:cubicBezTo>
                    <a:cubicBezTo>
                      <a:pt x="141407" y="73681"/>
                      <a:pt x="141686" y="73732"/>
                      <a:pt x="142003" y="73745"/>
                    </a:cubicBezTo>
                    <a:cubicBezTo>
                      <a:pt x="142168" y="73592"/>
                      <a:pt x="142523" y="73363"/>
                      <a:pt x="143068" y="73058"/>
                    </a:cubicBezTo>
                    <a:cubicBezTo>
                      <a:pt x="143614" y="72753"/>
                      <a:pt x="144273" y="72372"/>
                      <a:pt x="145047" y="71914"/>
                    </a:cubicBezTo>
                    <a:close/>
                    <a:moveTo>
                      <a:pt x="216370" y="53911"/>
                    </a:moveTo>
                    <a:cubicBezTo>
                      <a:pt x="215614" y="53904"/>
                      <a:pt x="214840" y="53918"/>
                      <a:pt x="214046" y="53951"/>
                    </a:cubicBezTo>
                    <a:cubicBezTo>
                      <a:pt x="213252" y="53984"/>
                      <a:pt x="212401" y="54078"/>
                      <a:pt x="211493" y="54231"/>
                    </a:cubicBezTo>
                    <a:cubicBezTo>
                      <a:pt x="210407" y="54269"/>
                      <a:pt x="209226" y="54421"/>
                      <a:pt x="207950" y="54687"/>
                    </a:cubicBezTo>
                    <a:cubicBezTo>
                      <a:pt x="206674" y="54954"/>
                      <a:pt x="205416" y="55106"/>
                      <a:pt x="204178" y="55144"/>
                    </a:cubicBezTo>
                    <a:cubicBezTo>
                      <a:pt x="203556" y="55138"/>
                      <a:pt x="202743" y="55150"/>
                      <a:pt x="201740" y="55182"/>
                    </a:cubicBezTo>
                    <a:cubicBezTo>
                      <a:pt x="200736" y="55214"/>
                      <a:pt x="199619" y="55302"/>
                      <a:pt x="198387" y="55448"/>
                    </a:cubicBezTo>
                    <a:lnTo>
                      <a:pt x="198387" y="55437"/>
                    </a:lnTo>
                    <a:cubicBezTo>
                      <a:pt x="198260" y="55736"/>
                      <a:pt x="198133" y="55977"/>
                      <a:pt x="198006" y="56161"/>
                    </a:cubicBezTo>
                    <a:cubicBezTo>
                      <a:pt x="197879" y="56346"/>
                      <a:pt x="197599" y="56511"/>
                      <a:pt x="197168" y="56657"/>
                    </a:cubicBezTo>
                    <a:cubicBezTo>
                      <a:pt x="200768" y="57630"/>
                      <a:pt x="204083" y="57744"/>
                      <a:pt x="207112" y="57001"/>
                    </a:cubicBezTo>
                    <a:cubicBezTo>
                      <a:pt x="210141" y="56257"/>
                      <a:pt x="213227" y="55227"/>
                      <a:pt x="216370" y="53911"/>
                    </a:cubicBezTo>
                    <a:close/>
                    <a:moveTo>
                      <a:pt x="145047" y="42059"/>
                    </a:moveTo>
                    <a:cubicBezTo>
                      <a:pt x="145186" y="42845"/>
                      <a:pt x="145212" y="43631"/>
                      <a:pt x="145123" y="44418"/>
                    </a:cubicBezTo>
                    <a:cubicBezTo>
                      <a:pt x="145034" y="45204"/>
                      <a:pt x="144907" y="45838"/>
                      <a:pt x="144742" y="46319"/>
                    </a:cubicBezTo>
                    <a:cubicBezTo>
                      <a:pt x="145492" y="46059"/>
                      <a:pt x="146279" y="45819"/>
                      <a:pt x="147104" y="45597"/>
                    </a:cubicBezTo>
                    <a:cubicBezTo>
                      <a:pt x="147930" y="45375"/>
                      <a:pt x="148869" y="44906"/>
                      <a:pt x="149924" y="44189"/>
                    </a:cubicBezTo>
                    <a:cubicBezTo>
                      <a:pt x="149149" y="43891"/>
                      <a:pt x="148336" y="43574"/>
                      <a:pt x="147485" y="43238"/>
                    </a:cubicBezTo>
                    <a:cubicBezTo>
                      <a:pt x="146634" y="42902"/>
                      <a:pt x="145821" y="42509"/>
                      <a:pt x="145047" y="42059"/>
                    </a:cubicBezTo>
                    <a:close/>
                    <a:moveTo>
                      <a:pt x="216370" y="30750"/>
                    </a:moveTo>
                    <a:cubicBezTo>
                      <a:pt x="213570" y="31474"/>
                      <a:pt x="210636" y="32161"/>
                      <a:pt x="207569" y="32811"/>
                    </a:cubicBezTo>
                    <a:cubicBezTo>
                      <a:pt x="204502" y="33461"/>
                      <a:pt x="201644" y="34302"/>
                      <a:pt x="198996" y="35335"/>
                    </a:cubicBezTo>
                    <a:lnTo>
                      <a:pt x="198996" y="36254"/>
                    </a:lnTo>
                    <a:cubicBezTo>
                      <a:pt x="201778" y="35240"/>
                      <a:pt x="204673" y="34360"/>
                      <a:pt x="207683" y="33615"/>
                    </a:cubicBezTo>
                    <a:cubicBezTo>
                      <a:pt x="210693" y="32869"/>
                      <a:pt x="213589" y="31914"/>
                      <a:pt x="216370" y="30750"/>
                    </a:cubicBezTo>
                    <a:close/>
                    <a:moveTo>
                      <a:pt x="163640" y="19507"/>
                    </a:moveTo>
                    <a:lnTo>
                      <a:pt x="157544" y="22555"/>
                    </a:lnTo>
                    <a:cubicBezTo>
                      <a:pt x="154127" y="24744"/>
                      <a:pt x="151587" y="27369"/>
                      <a:pt x="149924" y="30431"/>
                    </a:cubicBezTo>
                    <a:cubicBezTo>
                      <a:pt x="148260" y="33492"/>
                      <a:pt x="146940" y="36657"/>
                      <a:pt x="145963" y="39926"/>
                    </a:cubicBezTo>
                    <a:cubicBezTo>
                      <a:pt x="145697" y="40136"/>
                      <a:pt x="145621" y="40479"/>
                      <a:pt x="145735" y="40955"/>
                    </a:cubicBezTo>
                    <a:cubicBezTo>
                      <a:pt x="145849" y="41431"/>
                      <a:pt x="145925" y="41698"/>
                      <a:pt x="145963" y="41755"/>
                    </a:cubicBezTo>
                    <a:cubicBezTo>
                      <a:pt x="147607" y="42135"/>
                      <a:pt x="149194" y="42440"/>
                      <a:pt x="150724" y="42668"/>
                    </a:cubicBezTo>
                    <a:cubicBezTo>
                      <a:pt x="152254" y="42896"/>
                      <a:pt x="153918" y="42592"/>
                      <a:pt x="155715" y="41755"/>
                    </a:cubicBezTo>
                    <a:cubicBezTo>
                      <a:pt x="156324" y="41470"/>
                      <a:pt x="157086" y="41203"/>
                      <a:pt x="158001" y="40956"/>
                    </a:cubicBezTo>
                    <a:cubicBezTo>
                      <a:pt x="158915" y="40708"/>
                      <a:pt x="159982" y="40365"/>
                      <a:pt x="161201" y="39926"/>
                    </a:cubicBezTo>
                    <a:cubicBezTo>
                      <a:pt x="161544" y="39747"/>
                      <a:pt x="161925" y="39416"/>
                      <a:pt x="162344" y="38931"/>
                    </a:cubicBezTo>
                    <a:cubicBezTo>
                      <a:pt x="162763" y="38447"/>
                      <a:pt x="162992" y="37962"/>
                      <a:pt x="163030" y="37478"/>
                    </a:cubicBezTo>
                    <a:cubicBezTo>
                      <a:pt x="163354" y="36687"/>
                      <a:pt x="163697" y="35820"/>
                      <a:pt x="164059" y="34876"/>
                    </a:cubicBezTo>
                    <a:cubicBezTo>
                      <a:pt x="164421" y="33933"/>
                      <a:pt x="164687" y="33066"/>
                      <a:pt x="164859" y="32275"/>
                    </a:cubicBezTo>
                    <a:cubicBezTo>
                      <a:pt x="165208" y="30696"/>
                      <a:pt x="165653" y="29002"/>
                      <a:pt x="166192" y="27192"/>
                    </a:cubicBezTo>
                    <a:cubicBezTo>
                      <a:pt x="166732" y="25383"/>
                      <a:pt x="167100" y="23837"/>
                      <a:pt x="167297" y="22555"/>
                    </a:cubicBezTo>
                    <a:cubicBezTo>
                      <a:pt x="167278" y="21056"/>
                      <a:pt x="166935" y="20091"/>
                      <a:pt x="166268" y="19659"/>
                    </a:cubicBezTo>
                    <a:cubicBezTo>
                      <a:pt x="165602" y="19227"/>
                      <a:pt x="164725" y="19177"/>
                      <a:pt x="163640" y="19507"/>
                    </a:cubicBezTo>
                    <a:close/>
                    <a:moveTo>
                      <a:pt x="117043" y="0"/>
                    </a:moveTo>
                    <a:cubicBezTo>
                      <a:pt x="117766" y="57"/>
                      <a:pt x="118223" y="323"/>
                      <a:pt x="118413" y="800"/>
                    </a:cubicBezTo>
                    <a:cubicBezTo>
                      <a:pt x="118603" y="1276"/>
                      <a:pt x="118755" y="1619"/>
                      <a:pt x="118870" y="1828"/>
                    </a:cubicBezTo>
                    <a:cubicBezTo>
                      <a:pt x="119776" y="3689"/>
                      <a:pt x="120626" y="5530"/>
                      <a:pt x="121419" y="7353"/>
                    </a:cubicBezTo>
                    <a:cubicBezTo>
                      <a:pt x="122211" y="9175"/>
                      <a:pt x="122985" y="10788"/>
                      <a:pt x="123740" y="12192"/>
                    </a:cubicBezTo>
                    <a:cubicBezTo>
                      <a:pt x="125801" y="16356"/>
                      <a:pt x="127538" y="20746"/>
                      <a:pt x="128952" y="25363"/>
                    </a:cubicBezTo>
                    <a:cubicBezTo>
                      <a:pt x="130367" y="29980"/>
                      <a:pt x="131876" y="34528"/>
                      <a:pt x="133480" y="39008"/>
                    </a:cubicBezTo>
                    <a:cubicBezTo>
                      <a:pt x="133632" y="40071"/>
                      <a:pt x="133861" y="41151"/>
                      <a:pt x="134165" y="42248"/>
                    </a:cubicBezTo>
                    <a:cubicBezTo>
                      <a:pt x="134469" y="43346"/>
                      <a:pt x="134850" y="44500"/>
                      <a:pt x="135306" y="45711"/>
                    </a:cubicBezTo>
                    <a:cubicBezTo>
                      <a:pt x="136321" y="44659"/>
                      <a:pt x="137107" y="43644"/>
                      <a:pt x="137665" y="42667"/>
                    </a:cubicBezTo>
                    <a:cubicBezTo>
                      <a:pt x="138223" y="41690"/>
                      <a:pt x="138858" y="40675"/>
                      <a:pt x="139568" y="39620"/>
                    </a:cubicBezTo>
                    <a:cubicBezTo>
                      <a:pt x="140652" y="37962"/>
                      <a:pt x="141680" y="36381"/>
                      <a:pt x="142650" y="34878"/>
                    </a:cubicBezTo>
                    <a:cubicBezTo>
                      <a:pt x="143620" y="33375"/>
                      <a:pt x="144419" y="31798"/>
                      <a:pt x="145047" y="30147"/>
                    </a:cubicBezTo>
                    <a:cubicBezTo>
                      <a:pt x="146768" y="27855"/>
                      <a:pt x="148736" y="25768"/>
                      <a:pt x="150952" y="23885"/>
                    </a:cubicBezTo>
                    <a:cubicBezTo>
                      <a:pt x="153168" y="22002"/>
                      <a:pt x="155366" y="20441"/>
                      <a:pt x="157544" y="19202"/>
                    </a:cubicBezTo>
                    <a:cubicBezTo>
                      <a:pt x="158909" y="18262"/>
                      <a:pt x="160217" y="17475"/>
                      <a:pt x="161468" y="16840"/>
                    </a:cubicBezTo>
                    <a:cubicBezTo>
                      <a:pt x="162719" y="16205"/>
                      <a:pt x="163951" y="15875"/>
                      <a:pt x="165164" y="15849"/>
                    </a:cubicBezTo>
                    <a:cubicBezTo>
                      <a:pt x="166243" y="15982"/>
                      <a:pt x="167208" y="16021"/>
                      <a:pt x="168059" y="15963"/>
                    </a:cubicBezTo>
                    <a:cubicBezTo>
                      <a:pt x="168910" y="15906"/>
                      <a:pt x="169570" y="15868"/>
                      <a:pt x="170040" y="15849"/>
                    </a:cubicBezTo>
                    <a:cubicBezTo>
                      <a:pt x="173615" y="15786"/>
                      <a:pt x="176600" y="16446"/>
                      <a:pt x="178994" y="17830"/>
                    </a:cubicBezTo>
                    <a:cubicBezTo>
                      <a:pt x="181388" y="19215"/>
                      <a:pt x="183687" y="20789"/>
                      <a:pt x="185890" y="22555"/>
                    </a:cubicBezTo>
                    <a:cubicBezTo>
                      <a:pt x="186779" y="22904"/>
                      <a:pt x="187516" y="23501"/>
                      <a:pt x="188100" y="24345"/>
                    </a:cubicBezTo>
                    <a:cubicBezTo>
                      <a:pt x="188684" y="25190"/>
                      <a:pt x="189268" y="26015"/>
                      <a:pt x="189852" y="26822"/>
                    </a:cubicBezTo>
                    <a:cubicBezTo>
                      <a:pt x="190487" y="28138"/>
                      <a:pt x="191122" y="29285"/>
                      <a:pt x="191757" y="30263"/>
                    </a:cubicBezTo>
                    <a:cubicBezTo>
                      <a:pt x="192392" y="31241"/>
                      <a:pt x="192875" y="32320"/>
                      <a:pt x="193205" y="33499"/>
                    </a:cubicBezTo>
                    <a:cubicBezTo>
                      <a:pt x="194069" y="33977"/>
                      <a:pt x="194856" y="34322"/>
                      <a:pt x="195567" y="34532"/>
                    </a:cubicBezTo>
                    <a:cubicBezTo>
                      <a:pt x="196279" y="34743"/>
                      <a:pt x="197218" y="34704"/>
                      <a:pt x="198387" y="34417"/>
                    </a:cubicBezTo>
                    <a:cubicBezTo>
                      <a:pt x="201587" y="33327"/>
                      <a:pt x="204940" y="32373"/>
                      <a:pt x="208445" y="31554"/>
                    </a:cubicBezTo>
                    <a:cubicBezTo>
                      <a:pt x="211950" y="30735"/>
                      <a:pt x="215608" y="30166"/>
                      <a:pt x="219418" y="29846"/>
                    </a:cubicBezTo>
                    <a:cubicBezTo>
                      <a:pt x="221526" y="29551"/>
                      <a:pt x="223482" y="29387"/>
                      <a:pt x="225285" y="29356"/>
                    </a:cubicBezTo>
                    <a:cubicBezTo>
                      <a:pt x="227089" y="29325"/>
                      <a:pt x="228892" y="29387"/>
                      <a:pt x="230696" y="29544"/>
                    </a:cubicBezTo>
                    <a:cubicBezTo>
                      <a:pt x="231762" y="29557"/>
                      <a:pt x="232905" y="29607"/>
                      <a:pt x="234125" y="29695"/>
                    </a:cubicBezTo>
                    <a:cubicBezTo>
                      <a:pt x="235344" y="29783"/>
                      <a:pt x="236639" y="29833"/>
                      <a:pt x="238011" y="29846"/>
                    </a:cubicBezTo>
                    <a:cubicBezTo>
                      <a:pt x="238468" y="29983"/>
                      <a:pt x="238773" y="30235"/>
                      <a:pt x="238925" y="30601"/>
                    </a:cubicBezTo>
                    <a:cubicBezTo>
                      <a:pt x="239078" y="30967"/>
                      <a:pt x="239078" y="31525"/>
                      <a:pt x="238925" y="32275"/>
                    </a:cubicBezTo>
                    <a:cubicBezTo>
                      <a:pt x="237350" y="33805"/>
                      <a:pt x="235928" y="36254"/>
                      <a:pt x="234658" y="39620"/>
                    </a:cubicBezTo>
                    <a:cubicBezTo>
                      <a:pt x="234645" y="39779"/>
                      <a:pt x="234594" y="39919"/>
                      <a:pt x="234506" y="40041"/>
                    </a:cubicBezTo>
                    <a:cubicBezTo>
                      <a:pt x="234417" y="40162"/>
                      <a:pt x="234366" y="40226"/>
                      <a:pt x="234353" y="40232"/>
                    </a:cubicBezTo>
                    <a:cubicBezTo>
                      <a:pt x="233890" y="40708"/>
                      <a:pt x="233521" y="41203"/>
                      <a:pt x="233248" y="41715"/>
                    </a:cubicBezTo>
                    <a:cubicBezTo>
                      <a:pt x="232975" y="42228"/>
                      <a:pt x="232836" y="42643"/>
                      <a:pt x="232829" y="42961"/>
                    </a:cubicBezTo>
                    <a:cubicBezTo>
                      <a:pt x="231477" y="43591"/>
                      <a:pt x="230372" y="44392"/>
                      <a:pt x="229514" y="45366"/>
                    </a:cubicBezTo>
                    <a:cubicBezTo>
                      <a:pt x="228657" y="46339"/>
                      <a:pt x="227933" y="47370"/>
                      <a:pt x="227343" y="48458"/>
                    </a:cubicBezTo>
                    <a:cubicBezTo>
                      <a:pt x="226841" y="49036"/>
                      <a:pt x="226168" y="49482"/>
                      <a:pt x="225323" y="49794"/>
                    </a:cubicBezTo>
                    <a:cubicBezTo>
                      <a:pt x="224479" y="50105"/>
                      <a:pt x="223730" y="50474"/>
                      <a:pt x="223076" y="50901"/>
                    </a:cubicBezTo>
                    <a:cubicBezTo>
                      <a:pt x="222339" y="51622"/>
                      <a:pt x="221679" y="52061"/>
                      <a:pt x="221094" y="52218"/>
                    </a:cubicBezTo>
                    <a:cubicBezTo>
                      <a:pt x="220510" y="52375"/>
                      <a:pt x="219850" y="52437"/>
                      <a:pt x="219113" y="52405"/>
                    </a:cubicBezTo>
                    <a:lnTo>
                      <a:pt x="219418" y="53014"/>
                    </a:lnTo>
                    <a:lnTo>
                      <a:pt x="221247" y="54231"/>
                    </a:lnTo>
                    <a:cubicBezTo>
                      <a:pt x="220923" y="54668"/>
                      <a:pt x="220580" y="54935"/>
                      <a:pt x="220218" y="55030"/>
                    </a:cubicBezTo>
                    <a:cubicBezTo>
                      <a:pt x="219856" y="55125"/>
                      <a:pt x="219589" y="55163"/>
                      <a:pt x="219418" y="55144"/>
                    </a:cubicBezTo>
                    <a:cubicBezTo>
                      <a:pt x="217278" y="55771"/>
                      <a:pt x="215157" y="56342"/>
                      <a:pt x="213055" y="56856"/>
                    </a:cubicBezTo>
                    <a:cubicBezTo>
                      <a:pt x="210953" y="57369"/>
                      <a:pt x="208909" y="57711"/>
                      <a:pt x="206921" y="57883"/>
                    </a:cubicBezTo>
                    <a:cubicBezTo>
                      <a:pt x="205404" y="58288"/>
                      <a:pt x="203943" y="58390"/>
                      <a:pt x="202540" y="58187"/>
                    </a:cubicBezTo>
                    <a:cubicBezTo>
                      <a:pt x="201136" y="57984"/>
                      <a:pt x="199752" y="57781"/>
                      <a:pt x="198387" y="57578"/>
                    </a:cubicBezTo>
                    <a:cubicBezTo>
                      <a:pt x="197676" y="57566"/>
                      <a:pt x="197193" y="57667"/>
                      <a:pt x="196939" y="57883"/>
                    </a:cubicBezTo>
                    <a:cubicBezTo>
                      <a:pt x="196685" y="58098"/>
                      <a:pt x="196355" y="58504"/>
                      <a:pt x="195948" y="59100"/>
                    </a:cubicBezTo>
                    <a:cubicBezTo>
                      <a:pt x="193954" y="62457"/>
                      <a:pt x="191846" y="65722"/>
                      <a:pt x="189624" y="68894"/>
                    </a:cubicBezTo>
                    <a:cubicBezTo>
                      <a:pt x="187401" y="72066"/>
                      <a:pt x="185141" y="75105"/>
                      <a:pt x="182842" y="78012"/>
                    </a:cubicBezTo>
                    <a:cubicBezTo>
                      <a:pt x="180607" y="81675"/>
                      <a:pt x="177914" y="84953"/>
                      <a:pt x="174765" y="87845"/>
                    </a:cubicBezTo>
                    <a:cubicBezTo>
                      <a:pt x="171615" y="90738"/>
                      <a:pt x="168618" y="93245"/>
                      <a:pt x="165773" y="95367"/>
                    </a:cubicBezTo>
                    <a:cubicBezTo>
                      <a:pt x="165303" y="95963"/>
                      <a:pt x="164795" y="96369"/>
                      <a:pt x="164249" y="96584"/>
                    </a:cubicBezTo>
                    <a:cubicBezTo>
                      <a:pt x="163703" y="96800"/>
                      <a:pt x="163195" y="96902"/>
                      <a:pt x="162725" y="96889"/>
                    </a:cubicBezTo>
                    <a:cubicBezTo>
                      <a:pt x="162439" y="97035"/>
                      <a:pt x="162173" y="97124"/>
                      <a:pt x="161925" y="97156"/>
                    </a:cubicBezTo>
                    <a:cubicBezTo>
                      <a:pt x="161677" y="97188"/>
                      <a:pt x="161335" y="97201"/>
                      <a:pt x="160896" y="97194"/>
                    </a:cubicBezTo>
                    <a:cubicBezTo>
                      <a:pt x="159239" y="97506"/>
                      <a:pt x="157677" y="97646"/>
                      <a:pt x="156210" y="97614"/>
                    </a:cubicBezTo>
                    <a:cubicBezTo>
                      <a:pt x="154743" y="97582"/>
                      <a:pt x="153257" y="97341"/>
                      <a:pt x="151752" y="96889"/>
                    </a:cubicBezTo>
                    <a:cubicBezTo>
                      <a:pt x="153588" y="97302"/>
                      <a:pt x="155480" y="97315"/>
                      <a:pt x="157429" y="96928"/>
                    </a:cubicBezTo>
                    <a:cubicBezTo>
                      <a:pt x="159379" y="96540"/>
                      <a:pt x="161347" y="96020"/>
                      <a:pt x="163335" y="95367"/>
                    </a:cubicBezTo>
                    <a:cubicBezTo>
                      <a:pt x="163919" y="95348"/>
                      <a:pt x="164351" y="95159"/>
                      <a:pt x="164630" y="94799"/>
                    </a:cubicBezTo>
                    <a:cubicBezTo>
                      <a:pt x="164910" y="94439"/>
                      <a:pt x="165189" y="94022"/>
                      <a:pt x="165468" y="93548"/>
                    </a:cubicBezTo>
                    <a:lnTo>
                      <a:pt x="164859" y="93245"/>
                    </a:lnTo>
                    <a:cubicBezTo>
                      <a:pt x="164408" y="93523"/>
                      <a:pt x="164014" y="93725"/>
                      <a:pt x="163678" y="93851"/>
                    </a:cubicBezTo>
                    <a:cubicBezTo>
                      <a:pt x="163341" y="93978"/>
                      <a:pt x="163024" y="94180"/>
                      <a:pt x="162725" y="94458"/>
                    </a:cubicBezTo>
                    <a:cubicBezTo>
                      <a:pt x="161220" y="94906"/>
                      <a:pt x="159811" y="95146"/>
                      <a:pt x="158496" y="95178"/>
                    </a:cubicBezTo>
                    <a:cubicBezTo>
                      <a:pt x="157182" y="95209"/>
                      <a:pt x="155848" y="95070"/>
                      <a:pt x="154496" y="94761"/>
                    </a:cubicBezTo>
                    <a:cubicBezTo>
                      <a:pt x="153734" y="95077"/>
                      <a:pt x="153048" y="95354"/>
                      <a:pt x="152438" y="95594"/>
                    </a:cubicBezTo>
                    <a:cubicBezTo>
                      <a:pt x="151829" y="95834"/>
                      <a:pt x="151295" y="95961"/>
                      <a:pt x="150838" y="95973"/>
                    </a:cubicBezTo>
                    <a:cubicBezTo>
                      <a:pt x="150349" y="95948"/>
                      <a:pt x="149651" y="95847"/>
                      <a:pt x="148743" y="95670"/>
                    </a:cubicBezTo>
                    <a:cubicBezTo>
                      <a:pt x="147835" y="95493"/>
                      <a:pt x="146908" y="95392"/>
                      <a:pt x="145963" y="95367"/>
                    </a:cubicBezTo>
                    <a:cubicBezTo>
                      <a:pt x="145053" y="95342"/>
                      <a:pt x="144143" y="95241"/>
                      <a:pt x="143233" y="95064"/>
                    </a:cubicBezTo>
                    <a:cubicBezTo>
                      <a:pt x="142323" y="94887"/>
                      <a:pt x="141414" y="94786"/>
                      <a:pt x="140504" y="94761"/>
                    </a:cubicBezTo>
                    <a:cubicBezTo>
                      <a:pt x="140624" y="95089"/>
                      <a:pt x="140611" y="95494"/>
                      <a:pt x="140466" y="95976"/>
                    </a:cubicBezTo>
                    <a:cubicBezTo>
                      <a:pt x="140321" y="96458"/>
                      <a:pt x="140232" y="96864"/>
                      <a:pt x="140200" y="97194"/>
                    </a:cubicBezTo>
                    <a:cubicBezTo>
                      <a:pt x="140188" y="98854"/>
                      <a:pt x="139834" y="100265"/>
                      <a:pt x="139137" y="101429"/>
                    </a:cubicBezTo>
                    <a:cubicBezTo>
                      <a:pt x="138440" y="102593"/>
                      <a:pt x="137476" y="103623"/>
                      <a:pt x="136242" y="104519"/>
                    </a:cubicBezTo>
                    <a:cubicBezTo>
                      <a:pt x="135657" y="105899"/>
                      <a:pt x="134996" y="107183"/>
                      <a:pt x="134258" y="108372"/>
                    </a:cubicBezTo>
                    <a:cubicBezTo>
                      <a:pt x="133521" y="109561"/>
                      <a:pt x="132554" y="110617"/>
                      <a:pt x="131359" y="111539"/>
                    </a:cubicBezTo>
                    <a:cubicBezTo>
                      <a:pt x="130736" y="112136"/>
                      <a:pt x="130074" y="112620"/>
                      <a:pt x="129375" y="112988"/>
                    </a:cubicBezTo>
                    <a:cubicBezTo>
                      <a:pt x="128676" y="113357"/>
                      <a:pt x="128014" y="113688"/>
                      <a:pt x="127391" y="113980"/>
                    </a:cubicBezTo>
                    <a:cubicBezTo>
                      <a:pt x="127245" y="113987"/>
                      <a:pt x="127156" y="113974"/>
                      <a:pt x="127124" y="113942"/>
                    </a:cubicBezTo>
                    <a:cubicBezTo>
                      <a:pt x="127092" y="113910"/>
                      <a:pt x="127080" y="113821"/>
                      <a:pt x="127086" y="113675"/>
                    </a:cubicBezTo>
                    <a:cubicBezTo>
                      <a:pt x="126838" y="114133"/>
                      <a:pt x="126724" y="114591"/>
                      <a:pt x="126743" y="115049"/>
                    </a:cubicBezTo>
                    <a:cubicBezTo>
                      <a:pt x="126762" y="115506"/>
                      <a:pt x="126571" y="115964"/>
                      <a:pt x="126170" y="116422"/>
                    </a:cubicBezTo>
                    <a:lnTo>
                      <a:pt x="125865" y="116422"/>
                    </a:lnTo>
                    <a:cubicBezTo>
                      <a:pt x="125859" y="116136"/>
                      <a:pt x="125795" y="115869"/>
                      <a:pt x="125674" y="115621"/>
                    </a:cubicBezTo>
                    <a:cubicBezTo>
                      <a:pt x="125554" y="115373"/>
                      <a:pt x="125414" y="115029"/>
                      <a:pt x="125255" y="114591"/>
                    </a:cubicBezTo>
                    <a:cubicBezTo>
                      <a:pt x="125344" y="114031"/>
                      <a:pt x="125089" y="113624"/>
                      <a:pt x="124492" y="113370"/>
                    </a:cubicBezTo>
                    <a:cubicBezTo>
                      <a:pt x="123894" y="113116"/>
                      <a:pt x="123334" y="112709"/>
                      <a:pt x="122813" y="112149"/>
                    </a:cubicBezTo>
                    <a:cubicBezTo>
                      <a:pt x="122807" y="112175"/>
                      <a:pt x="122667" y="112276"/>
                      <a:pt x="122393" y="112454"/>
                    </a:cubicBezTo>
                    <a:cubicBezTo>
                      <a:pt x="122120" y="112632"/>
                      <a:pt x="121751" y="112734"/>
                      <a:pt x="121287" y="112760"/>
                    </a:cubicBezTo>
                    <a:cubicBezTo>
                      <a:pt x="120060" y="113230"/>
                      <a:pt x="118928" y="113434"/>
                      <a:pt x="117891" y="113370"/>
                    </a:cubicBezTo>
                    <a:cubicBezTo>
                      <a:pt x="116855" y="113306"/>
                      <a:pt x="115952" y="112899"/>
                      <a:pt x="115183" y="112149"/>
                    </a:cubicBezTo>
                    <a:cubicBezTo>
                      <a:pt x="114890" y="111831"/>
                      <a:pt x="114636" y="111551"/>
                      <a:pt x="114420" y="111310"/>
                    </a:cubicBezTo>
                    <a:cubicBezTo>
                      <a:pt x="114203" y="111068"/>
                      <a:pt x="113949" y="110941"/>
                      <a:pt x="113657" y="110928"/>
                    </a:cubicBezTo>
                    <a:cubicBezTo>
                      <a:pt x="112487" y="110782"/>
                      <a:pt x="111774" y="110540"/>
                      <a:pt x="111520" y="110203"/>
                    </a:cubicBezTo>
                    <a:cubicBezTo>
                      <a:pt x="111266" y="109866"/>
                      <a:pt x="111164" y="109396"/>
                      <a:pt x="111215" y="108792"/>
                    </a:cubicBezTo>
                    <a:lnTo>
                      <a:pt x="110604" y="106656"/>
                    </a:lnTo>
                    <a:cubicBezTo>
                      <a:pt x="110478" y="107120"/>
                      <a:pt x="110352" y="107488"/>
                      <a:pt x="110226" y="107762"/>
                    </a:cubicBezTo>
                    <a:cubicBezTo>
                      <a:pt x="110100" y="108035"/>
                      <a:pt x="109823" y="108175"/>
                      <a:pt x="109394" y="108182"/>
                    </a:cubicBezTo>
                    <a:cubicBezTo>
                      <a:pt x="108959" y="108792"/>
                      <a:pt x="108543" y="109097"/>
                      <a:pt x="108146" y="109097"/>
                    </a:cubicBezTo>
                    <a:cubicBezTo>
                      <a:pt x="107749" y="109097"/>
                      <a:pt x="107257" y="108792"/>
                      <a:pt x="106671" y="108182"/>
                    </a:cubicBezTo>
                    <a:cubicBezTo>
                      <a:pt x="105557" y="106967"/>
                      <a:pt x="105127" y="105734"/>
                      <a:pt x="105381" y="104481"/>
                    </a:cubicBezTo>
                    <a:cubicBezTo>
                      <a:pt x="105635" y="103228"/>
                      <a:pt x="105964" y="101919"/>
                      <a:pt x="106369" y="100552"/>
                    </a:cubicBezTo>
                    <a:cubicBezTo>
                      <a:pt x="106677" y="98238"/>
                      <a:pt x="107119" y="95930"/>
                      <a:pt x="107692" y="93626"/>
                    </a:cubicBezTo>
                    <a:cubicBezTo>
                      <a:pt x="108266" y="91323"/>
                      <a:pt x="108934" y="89171"/>
                      <a:pt x="109697" y="87170"/>
                    </a:cubicBezTo>
                    <a:cubicBezTo>
                      <a:pt x="106789" y="87513"/>
                      <a:pt x="103798" y="87970"/>
                      <a:pt x="100723" y="88542"/>
                    </a:cubicBezTo>
                    <a:cubicBezTo>
                      <a:pt x="97647" y="89113"/>
                      <a:pt x="94646" y="89569"/>
                      <a:pt x="91719" y="89911"/>
                    </a:cubicBezTo>
                    <a:cubicBezTo>
                      <a:pt x="88376" y="90567"/>
                      <a:pt x="85152" y="91148"/>
                      <a:pt x="82049" y="91654"/>
                    </a:cubicBezTo>
                    <a:cubicBezTo>
                      <a:pt x="78946" y="92159"/>
                      <a:pt x="75875" y="92285"/>
                      <a:pt x="72838" y="92033"/>
                    </a:cubicBezTo>
                    <a:lnTo>
                      <a:pt x="72838" y="91123"/>
                    </a:lnTo>
                    <a:lnTo>
                      <a:pt x="74669" y="91123"/>
                    </a:lnTo>
                    <a:cubicBezTo>
                      <a:pt x="80333" y="91098"/>
                      <a:pt x="86042" y="90617"/>
                      <a:pt x="91798" y="89681"/>
                    </a:cubicBezTo>
                    <a:cubicBezTo>
                      <a:pt x="97554" y="88744"/>
                      <a:pt x="103117" y="87500"/>
                      <a:pt x="108486" y="85949"/>
                    </a:cubicBezTo>
                    <a:cubicBezTo>
                      <a:pt x="108751" y="85936"/>
                      <a:pt x="108978" y="85809"/>
                      <a:pt x="109167" y="85567"/>
                    </a:cubicBezTo>
                    <a:cubicBezTo>
                      <a:pt x="109356" y="85325"/>
                      <a:pt x="109735" y="85046"/>
                      <a:pt x="110302" y="84728"/>
                    </a:cubicBezTo>
                    <a:cubicBezTo>
                      <a:pt x="110012" y="84715"/>
                      <a:pt x="109835" y="84664"/>
                      <a:pt x="109772" y="84575"/>
                    </a:cubicBezTo>
                    <a:cubicBezTo>
                      <a:pt x="109709" y="84486"/>
                      <a:pt x="109684" y="84435"/>
                      <a:pt x="109697" y="84422"/>
                    </a:cubicBezTo>
                    <a:cubicBezTo>
                      <a:pt x="108260" y="84600"/>
                      <a:pt x="107049" y="84931"/>
                      <a:pt x="106062" y="85414"/>
                    </a:cubicBezTo>
                    <a:cubicBezTo>
                      <a:pt x="105076" y="85898"/>
                      <a:pt x="103858" y="86381"/>
                      <a:pt x="102407" y="86864"/>
                    </a:cubicBezTo>
                    <a:cubicBezTo>
                      <a:pt x="97039" y="88097"/>
                      <a:pt x="91525" y="89061"/>
                      <a:pt x="85864" y="89757"/>
                    </a:cubicBezTo>
                    <a:cubicBezTo>
                      <a:pt x="80204" y="90453"/>
                      <a:pt x="74539" y="90808"/>
                      <a:pt x="68871" y="90820"/>
                    </a:cubicBezTo>
                    <a:cubicBezTo>
                      <a:pt x="66283" y="90984"/>
                      <a:pt x="63829" y="90959"/>
                      <a:pt x="61508" y="90744"/>
                    </a:cubicBezTo>
                    <a:cubicBezTo>
                      <a:pt x="59187" y="90529"/>
                      <a:pt x="56962" y="90049"/>
                      <a:pt x="54832" y="89304"/>
                    </a:cubicBezTo>
                    <a:cubicBezTo>
                      <a:pt x="53763" y="88574"/>
                      <a:pt x="52696" y="87977"/>
                      <a:pt x="51631" y="87513"/>
                    </a:cubicBezTo>
                    <a:cubicBezTo>
                      <a:pt x="50566" y="87049"/>
                      <a:pt x="49507" y="86527"/>
                      <a:pt x="48454" y="85949"/>
                    </a:cubicBezTo>
                    <a:lnTo>
                      <a:pt x="48454" y="85942"/>
                    </a:lnTo>
                    <a:cubicBezTo>
                      <a:pt x="48014" y="85600"/>
                      <a:pt x="47763" y="84992"/>
                      <a:pt x="47700" y="84117"/>
                    </a:cubicBezTo>
                    <a:cubicBezTo>
                      <a:pt x="47638" y="83243"/>
                      <a:pt x="47689" y="82330"/>
                      <a:pt x="47854" y="81379"/>
                    </a:cubicBezTo>
                    <a:cubicBezTo>
                      <a:pt x="48060" y="80605"/>
                      <a:pt x="48398" y="79791"/>
                      <a:pt x="48866" y="78939"/>
                    </a:cubicBezTo>
                    <a:cubicBezTo>
                      <a:pt x="49335" y="78086"/>
                      <a:pt x="49598" y="77272"/>
                      <a:pt x="49654" y="76496"/>
                    </a:cubicBezTo>
                    <a:cubicBezTo>
                      <a:pt x="49941" y="76795"/>
                      <a:pt x="50116" y="77036"/>
                      <a:pt x="50179" y="77221"/>
                    </a:cubicBezTo>
                    <a:cubicBezTo>
                      <a:pt x="50241" y="77406"/>
                      <a:pt x="50266" y="77571"/>
                      <a:pt x="50254" y="77717"/>
                    </a:cubicBezTo>
                    <a:cubicBezTo>
                      <a:pt x="50381" y="79415"/>
                      <a:pt x="50890" y="80749"/>
                      <a:pt x="51780" y="81720"/>
                    </a:cubicBezTo>
                    <a:cubicBezTo>
                      <a:pt x="52670" y="82691"/>
                      <a:pt x="54094" y="83186"/>
                      <a:pt x="56053" y="83205"/>
                    </a:cubicBezTo>
                    <a:cubicBezTo>
                      <a:pt x="58202" y="83369"/>
                      <a:pt x="60389" y="83268"/>
                      <a:pt x="62614" y="82900"/>
                    </a:cubicBezTo>
                    <a:cubicBezTo>
                      <a:pt x="64840" y="82533"/>
                      <a:pt x="67027" y="81823"/>
                      <a:pt x="69176" y="80771"/>
                    </a:cubicBezTo>
                    <a:cubicBezTo>
                      <a:pt x="76643" y="78582"/>
                      <a:pt x="83867" y="75935"/>
                      <a:pt x="90846" y="72830"/>
                    </a:cubicBezTo>
                    <a:cubicBezTo>
                      <a:pt x="97825" y="69724"/>
                      <a:pt x="104514" y="66466"/>
                      <a:pt x="110911" y="63056"/>
                    </a:cubicBezTo>
                    <a:cubicBezTo>
                      <a:pt x="112815" y="61743"/>
                      <a:pt x="113990" y="60640"/>
                      <a:pt x="114437" y="59746"/>
                    </a:cubicBezTo>
                    <a:cubicBezTo>
                      <a:pt x="114884" y="58852"/>
                      <a:pt x="115140" y="57825"/>
                      <a:pt x="115204" y="56665"/>
                    </a:cubicBezTo>
                    <a:cubicBezTo>
                      <a:pt x="115261" y="53927"/>
                      <a:pt x="115529" y="51188"/>
                      <a:pt x="116008" y="48449"/>
                    </a:cubicBezTo>
                    <a:cubicBezTo>
                      <a:pt x="116488" y="45710"/>
                      <a:pt x="116833" y="42971"/>
                      <a:pt x="117043" y="40232"/>
                    </a:cubicBezTo>
                    <a:cubicBezTo>
                      <a:pt x="117088" y="36217"/>
                      <a:pt x="117227" y="32099"/>
                      <a:pt x="117462" y="27876"/>
                    </a:cubicBezTo>
                    <a:cubicBezTo>
                      <a:pt x="117696" y="23653"/>
                      <a:pt x="117760" y="19543"/>
                      <a:pt x="117652" y="15544"/>
                    </a:cubicBezTo>
                    <a:cubicBezTo>
                      <a:pt x="117620" y="13531"/>
                      <a:pt x="117455" y="11385"/>
                      <a:pt x="117156" y="9105"/>
                    </a:cubicBezTo>
                    <a:cubicBezTo>
                      <a:pt x="116857" y="6826"/>
                      <a:pt x="116615" y="4603"/>
                      <a:pt x="116430" y="2438"/>
                    </a:cubicBezTo>
                    <a:cubicBezTo>
                      <a:pt x="116379" y="1955"/>
                      <a:pt x="116328" y="1473"/>
                      <a:pt x="116277" y="990"/>
                    </a:cubicBezTo>
                    <a:cubicBezTo>
                      <a:pt x="116226" y="508"/>
                      <a:pt x="116481" y="177"/>
                      <a:pt x="11704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663F29"/>
                  </a:solidFill>
                  <a:effectLst/>
                  <a:uLnTx/>
                  <a:uFillTx/>
                  <a:latin typeface="演示新手书" panose="00000500000000000000" pitchFamily="50" charset="-122"/>
                  <a:ea typeface="演示新手书" panose="00000500000000000000" pitchFamily="50" charset="-122"/>
                  <a:cs typeface="+mn-cs"/>
                </a:endParaRPr>
              </a:p>
            </p:txBody>
          </p:sp>
          <p:sp>
            <p:nvSpPr>
              <p:cNvPr id="135" name="TextBox 132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6810774" y="1840691"/>
                <a:ext cx="466717" cy="465300"/>
              </a:xfrm>
              <a:custGeom>
                <a:avLst/>
                <a:gdLst/>
                <a:ahLst/>
                <a:cxnLst/>
                <a:rect l="l" t="t" r="r" b="b"/>
                <a:pathLst>
                  <a:path w="291473" h="290588">
                    <a:moveTo>
                      <a:pt x="79860" y="225666"/>
                    </a:moveTo>
                    <a:cubicBezTo>
                      <a:pt x="79676" y="225660"/>
                      <a:pt x="79434" y="225672"/>
                      <a:pt x="79136" y="225704"/>
                    </a:cubicBezTo>
                    <a:cubicBezTo>
                      <a:pt x="78838" y="225736"/>
                      <a:pt x="78672" y="225825"/>
                      <a:pt x="78641" y="225971"/>
                    </a:cubicBezTo>
                    <a:cubicBezTo>
                      <a:pt x="78495" y="226263"/>
                      <a:pt x="78406" y="226517"/>
                      <a:pt x="78374" y="226733"/>
                    </a:cubicBezTo>
                    <a:cubicBezTo>
                      <a:pt x="78342" y="226949"/>
                      <a:pt x="78330" y="227203"/>
                      <a:pt x="78336" y="227495"/>
                    </a:cubicBezTo>
                    <a:cubicBezTo>
                      <a:pt x="78691" y="228104"/>
                      <a:pt x="79199" y="228409"/>
                      <a:pt x="79860" y="228409"/>
                    </a:cubicBezTo>
                    <a:cubicBezTo>
                      <a:pt x="81060" y="228371"/>
                      <a:pt x="82165" y="228066"/>
                      <a:pt x="83175" y="227495"/>
                    </a:cubicBezTo>
                    <a:cubicBezTo>
                      <a:pt x="84184" y="226923"/>
                      <a:pt x="85213" y="226314"/>
                      <a:pt x="86261" y="225666"/>
                    </a:cubicBezTo>
                    <a:lnTo>
                      <a:pt x="85042" y="225666"/>
                    </a:lnTo>
                    <a:cubicBezTo>
                      <a:pt x="84140" y="225990"/>
                      <a:pt x="83276" y="226180"/>
                      <a:pt x="82451" y="226238"/>
                    </a:cubicBezTo>
                    <a:cubicBezTo>
                      <a:pt x="81625" y="226295"/>
                      <a:pt x="80762" y="226104"/>
                      <a:pt x="79860" y="225666"/>
                    </a:cubicBezTo>
                    <a:close/>
                    <a:moveTo>
                      <a:pt x="200537" y="224142"/>
                    </a:moveTo>
                    <a:cubicBezTo>
                      <a:pt x="200016" y="224015"/>
                      <a:pt x="199380" y="224117"/>
                      <a:pt x="198630" y="224447"/>
                    </a:cubicBezTo>
                    <a:cubicBezTo>
                      <a:pt x="197880" y="224777"/>
                      <a:pt x="197396" y="225183"/>
                      <a:pt x="197180" y="225666"/>
                    </a:cubicBezTo>
                    <a:cubicBezTo>
                      <a:pt x="197778" y="225526"/>
                      <a:pt x="198337" y="225349"/>
                      <a:pt x="198859" y="225133"/>
                    </a:cubicBezTo>
                    <a:cubicBezTo>
                      <a:pt x="199380" y="224917"/>
                      <a:pt x="199940" y="224587"/>
                      <a:pt x="200537" y="224142"/>
                    </a:cubicBezTo>
                    <a:close/>
                    <a:moveTo>
                      <a:pt x="211524" y="169602"/>
                    </a:moveTo>
                    <a:lnTo>
                      <a:pt x="207557" y="170502"/>
                    </a:lnTo>
                    <a:cubicBezTo>
                      <a:pt x="206927" y="170521"/>
                      <a:pt x="206279" y="170634"/>
                      <a:pt x="205611" y="170843"/>
                    </a:cubicBezTo>
                    <a:cubicBezTo>
                      <a:pt x="204943" y="171051"/>
                      <a:pt x="204371" y="171241"/>
                      <a:pt x="203894" y="171412"/>
                    </a:cubicBezTo>
                    <a:lnTo>
                      <a:pt x="203284" y="171412"/>
                    </a:lnTo>
                    <a:cubicBezTo>
                      <a:pt x="202813" y="171698"/>
                      <a:pt x="202305" y="171889"/>
                      <a:pt x="201758" y="171984"/>
                    </a:cubicBezTo>
                    <a:cubicBezTo>
                      <a:pt x="201211" y="172080"/>
                      <a:pt x="200703" y="172194"/>
                      <a:pt x="200232" y="172328"/>
                    </a:cubicBezTo>
                    <a:cubicBezTo>
                      <a:pt x="199641" y="172467"/>
                      <a:pt x="199145" y="172569"/>
                      <a:pt x="198744" y="172633"/>
                    </a:cubicBezTo>
                    <a:cubicBezTo>
                      <a:pt x="198344" y="172696"/>
                      <a:pt x="197924" y="172798"/>
                      <a:pt x="197485" y="172938"/>
                    </a:cubicBezTo>
                    <a:lnTo>
                      <a:pt x="194128" y="173853"/>
                    </a:lnTo>
                    <a:lnTo>
                      <a:pt x="191382" y="175379"/>
                    </a:lnTo>
                    <a:cubicBezTo>
                      <a:pt x="191680" y="175537"/>
                      <a:pt x="191922" y="175677"/>
                      <a:pt x="192106" y="175798"/>
                    </a:cubicBezTo>
                    <a:cubicBezTo>
                      <a:pt x="192291" y="175919"/>
                      <a:pt x="192456" y="175982"/>
                      <a:pt x="192602" y="175989"/>
                    </a:cubicBezTo>
                    <a:cubicBezTo>
                      <a:pt x="193836" y="176605"/>
                      <a:pt x="195107" y="177279"/>
                      <a:pt x="196417" y="178010"/>
                    </a:cubicBezTo>
                    <a:cubicBezTo>
                      <a:pt x="197727" y="178741"/>
                      <a:pt x="198999" y="179491"/>
                      <a:pt x="200232" y="180260"/>
                    </a:cubicBezTo>
                    <a:lnTo>
                      <a:pt x="209388" y="186057"/>
                    </a:lnTo>
                    <a:cubicBezTo>
                      <a:pt x="209826" y="186369"/>
                      <a:pt x="210093" y="186508"/>
                      <a:pt x="210189" y="186477"/>
                    </a:cubicBezTo>
                    <a:cubicBezTo>
                      <a:pt x="210284" y="186445"/>
                      <a:pt x="210322" y="186203"/>
                      <a:pt x="210303" y="185752"/>
                    </a:cubicBezTo>
                    <a:lnTo>
                      <a:pt x="211219" y="178430"/>
                    </a:lnTo>
                    <a:cubicBezTo>
                      <a:pt x="211231" y="177832"/>
                      <a:pt x="211282" y="177349"/>
                      <a:pt x="211371" y="176980"/>
                    </a:cubicBezTo>
                    <a:cubicBezTo>
                      <a:pt x="211460" y="176612"/>
                      <a:pt x="211511" y="176281"/>
                      <a:pt x="211524" y="175989"/>
                    </a:cubicBezTo>
                    <a:cubicBezTo>
                      <a:pt x="211677" y="174940"/>
                      <a:pt x="211753" y="173911"/>
                      <a:pt x="211753" y="172902"/>
                    </a:cubicBezTo>
                    <a:cubicBezTo>
                      <a:pt x="211753" y="171894"/>
                      <a:pt x="211677" y="170794"/>
                      <a:pt x="211524" y="169602"/>
                    </a:cubicBezTo>
                    <a:close/>
                    <a:moveTo>
                      <a:pt x="45417" y="138829"/>
                    </a:moveTo>
                    <a:cubicBezTo>
                      <a:pt x="45271" y="138842"/>
                      <a:pt x="45106" y="138893"/>
                      <a:pt x="44922" y="138982"/>
                    </a:cubicBezTo>
                    <a:cubicBezTo>
                      <a:pt x="44738" y="139071"/>
                      <a:pt x="44497" y="139122"/>
                      <a:pt x="44198" y="139134"/>
                    </a:cubicBezTo>
                    <a:cubicBezTo>
                      <a:pt x="45303" y="139490"/>
                      <a:pt x="46446" y="139846"/>
                      <a:pt x="47627" y="140202"/>
                    </a:cubicBezTo>
                    <a:cubicBezTo>
                      <a:pt x="48808" y="140558"/>
                      <a:pt x="49799" y="140609"/>
                      <a:pt x="50599" y="140355"/>
                    </a:cubicBezTo>
                    <a:lnTo>
                      <a:pt x="50904" y="140355"/>
                    </a:lnTo>
                    <a:lnTo>
                      <a:pt x="51818" y="139440"/>
                    </a:lnTo>
                    <a:cubicBezTo>
                      <a:pt x="51666" y="139281"/>
                      <a:pt x="51513" y="139141"/>
                      <a:pt x="51361" y="139020"/>
                    </a:cubicBezTo>
                    <a:cubicBezTo>
                      <a:pt x="51209" y="138899"/>
                      <a:pt x="51056" y="138836"/>
                      <a:pt x="50904" y="138829"/>
                    </a:cubicBezTo>
                    <a:close/>
                    <a:moveTo>
                      <a:pt x="234077" y="110151"/>
                    </a:moveTo>
                    <a:cubicBezTo>
                      <a:pt x="234070" y="110894"/>
                      <a:pt x="234083" y="111543"/>
                      <a:pt x="234115" y="112096"/>
                    </a:cubicBezTo>
                    <a:cubicBezTo>
                      <a:pt x="234147" y="112649"/>
                      <a:pt x="234236" y="113221"/>
                      <a:pt x="234383" y="113812"/>
                    </a:cubicBezTo>
                    <a:cubicBezTo>
                      <a:pt x="234332" y="114702"/>
                      <a:pt x="234434" y="115210"/>
                      <a:pt x="234689" y="115337"/>
                    </a:cubicBezTo>
                    <a:cubicBezTo>
                      <a:pt x="234944" y="115464"/>
                      <a:pt x="235658" y="115363"/>
                      <a:pt x="236832" y="115032"/>
                    </a:cubicBezTo>
                    <a:lnTo>
                      <a:pt x="237134" y="115032"/>
                    </a:lnTo>
                    <a:cubicBezTo>
                      <a:pt x="237599" y="114759"/>
                      <a:pt x="238102" y="114543"/>
                      <a:pt x="238643" y="114384"/>
                    </a:cubicBezTo>
                    <a:cubicBezTo>
                      <a:pt x="239184" y="114225"/>
                      <a:pt x="239687" y="113933"/>
                      <a:pt x="240152" y="113507"/>
                    </a:cubicBezTo>
                    <a:cubicBezTo>
                      <a:pt x="239241" y="113062"/>
                      <a:pt x="238270" y="112579"/>
                      <a:pt x="237239" y="112057"/>
                    </a:cubicBezTo>
                    <a:cubicBezTo>
                      <a:pt x="236208" y="111536"/>
                      <a:pt x="235154" y="110901"/>
                      <a:pt x="234077" y="110151"/>
                    </a:cubicBezTo>
                    <a:close/>
                    <a:moveTo>
                      <a:pt x="219153" y="105581"/>
                    </a:moveTo>
                    <a:cubicBezTo>
                      <a:pt x="218855" y="105864"/>
                      <a:pt x="218613" y="106052"/>
                      <a:pt x="218429" y="106147"/>
                    </a:cubicBezTo>
                    <a:cubicBezTo>
                      <a:pt x="218244" y="106242"/>
                      <a:pt x="218079" y="106356"/>
                      <a:pt x="217933" y="106490"/>
                    </a:cubicBezTo>
                    <a:lnTo>
                      <a:pt x="214576" y="110456"/>
                    </a:lnTo>
                    <a:lnTo>
                      <a:pt x="213660" y="111676"/>
                    </a:lnTo>
                    <a:lnTo>
                      <a:pt x="207862" y="119303"/>
                    </a:lnTo>
                    <a:lnTo>
                      <a:pt x="204505" y="123880"/>
                    </a:lnTo>
                    <a:cubicBezTo>
                      <a:pt x="204358" y="124484"/>
                      <a:pt x="204193" y="125030"/>
                      <a:pt x="204009" y="125520"/>
                    </a:cubicBezTo>
                    <a:cubicBezTo>
                      <a:pt x="203824" y="126009"/>
                      <a:pt x="203583" y="126479"/>
                      <a:pt x="203284" y="126931"/>
                    </a:cubicBezTo>
                    <a:lnTo>
                      <a:pt x="201453" y="130287"/>
                    </a:lnTo>
                    <a:cubicBezTo>
                      <a:pt x="201459" y="130897"/>
                      <a:pt x="201446" y="131431"/>
                      <a:pt x="201415" y="131889"/>
                    </a:cubicBezTo>
                    <a:lnTo>
                      <a:pt x="201151" y="133018"/>
                    </a:lnTo>
                    <a:lnTo>
                      <a:pt x="201758" y="133018"/>
                    </a:lnTo>
                    <a:cubicBezTo>
                      <a:pt x="202235" y="132872"/>
                      <a:pt x="202731" y="132707"/>
                      <a:pt x="203246" y="132523"/>
                    </a:cubicBezTo>
                    <a:cubicBezTo>
                      <a:pt x="203761" y="132339"/>
                      <a:pt x="204180" y="132098"/>
                      <a:pt x="204505" y="131800"/>
                    </a:cubicBezTo>
                    <a:lnTo>
                      <a:pt x="216102" y="125100"/>
                    </a:lnTo>
                    <a:cubicBezTo>
                      <a:pt x="216127" y="125094"/>
                      <a:pt x="216229" y="125030"/>
                      <a:pt x="216407" y="124910"/>
                    </a:cubicBezTo>
                    <a:cubicBezTo>
                      <a:pt x="216585" y="124789"/>
                      <a:pt x="216687" y="124650"/>
                      <a:pt x="216712" y="124491"/>
                    </a:cubicBezTo>
                    <a:cubicBezTo>
                      <a:pt x="216852" y="123584"/>
                      <a:pt x="216954" y="122734"/>
                      <a:pt x="217017" y="121941"/>
                    </a:cubicBezTo>
                    <a:cubicBezTo>
                      <a:pt x="217081" y="121148"/>
                      <a:pt x="217183" y="120374"/>
                      <a:pt x="217323" y="119619"/>
                    </a:cubicBezTo>
                    <a:lnTo>
                      <a:pt x="217323" y="117182"/>
                    </a:lnTo>
                    <a:cubicBezTo>
                      <a:pt x="217621" y="115945"/>
                      <a:pt x="217863" y="114613"/>
                      <a:pt x="218047" y="113185"/>
                    </a:cubicBezTo>
                    <a:cubicBezTo>
                      <a:pt x="218232" y="111758"/>
                      <a:pt x="218397" y="110349"/>
                      <a:pt x="218543" y="108960"/>
                    </a:cubicBezTo>
                    <a:lnTo>
                      <a:pt x="219153" y="106184"/>
                    </a:lnTo>
                    <a:close/>
                    <a:moveTo>
                      <a:pt x="221257" y="102869"/>
                    </a:moveTo>
                    <a:cubicBezTo>
                      <a:pt x="221207" y="103225"/>
                      <a:pt x="221007" y="103428"/>
                      <a:pt x="220656" y="103478"/>
                    </a:cubicBezTo>
                    <a:lnTo>
                      <a:pt x="220055" y="104697"/>
                    </a:lnTo>
                    <a:cubicBezTo>
                      <a:pt x="220337" y="104709"/>
                      <a:pt x="220600" y="104760"/>
                      <a:pt x="220844" y="104849"/>
                    </a:cubicBezTo>
                    <a:cubicBezTo>
                      <a:pt x="221088" y="104938"/>
                      <a:pt x="221427" y="104988"/>
                      <a:pt x="221859" y="105001"/>
                    </a:cubicBezTo>
                    <a:lnTo>
                      <a:pt x="221859" y="102869"/>
                    </a:lnTo>
                    <a:close/>
                    <a:moveTo>
                      <a:pt x="214271" y="97079"/>
                    </a:moveTo>
                    <a:cubicBezTo>
                      <a:pt x="213819" y="97529"/>
                      <a:pt x="213349" y="97847"/>
                      <a:pt x="212859" y="98031"/>
                    </a:cubicBezTo>
                    <a:cubicBezTo>
                      <a:pt x="212370" y="98215"/>
                      <a:pt x="211823" y="98304"/>
                      <a:pt x="211219" y="98298"/>
                    </a:cubicBezTo>
                    <a:cubicBezTo>
                      <a:pt x="211727" y="98590"/>
                      <a:pt x="212312" y="98615"/>
                      <a:pt x="212974" y="98374"/>
                    </a:cubicBezTo>
                    <a:cubicBezTo>
                      <a:pt x="213635" y="98133"/>
                      <a:pt x="214067" y="97701"/>
                      <a:pt x="214271" y="97079"/>
                    </a:cubicBezTo>
                    <a:close/>
                    <a:moveTo>
                      <a:pt x="86565" y="75438"/>
                    </a:moveTo>
                    <a:cubicBezTo>
                      <a:pt x="87620" y="79406"/>
                      <a:pt x="88483" y="83432"/>
                      <a:pt x="89156" y="87515"/>
                    </a:cubicBezTo>
                    <a:cubicBezTo>
                      <a:pt x="89829" y="91598"/>
                      <a:pt x="90388" y="95701"/>
                      <a:pt x="90833" y="99822"/>
                    </a:cubicBezTo>
                    <a:cubicBezTo>
                      <a:pt x="91188" y="99568"/>
                      <a:pt x="91391" y="99466"/>
                      <a:pt x="91442" y="99517"/>
                    </a:cubicBezTo>
                    <a:cubicBezTo>
                      <a:pt x="93284" y="98310"/>
                      <a:pt x="95240" y="97294"/>
                      <a:pt x="97310" y="96469"/>
                    </a:cubicBezTo>
                    <a:cubicBezTo>
                      <a:pt x="99380" y="95643"/>
                      <a:pt x="101488" y="94932"/>
                      <a:pt x="103634" y="94335"/>
                    </a:cubicBezTo>
                    <a:lnTo>
                      <a:pt x="106073" y="92811"/>
                    </a:lnTo>
                    <a:cubicBezTo>
                      <a:pt x="106244" y="92799"/>
                      <a:pt x="106358" y="92672"/>
                      <a:pt x="106416" y="92430"/>
                    </a:cubicBezTo>
                    <a:cubicBezTo>
                      <a:pt x="106473" y="92189"/>
                      <a:pt x="106358" y="91910"/>
                      <a:pt x="106073" y="91592"/>
                    </a:cubicBezTo>
                    <a:cubicBezTo>
                      <a:pt x="105920" y="91275"/>
                      <a:pt x="105692" y="90919"/>
                      <a:pt x="105387" y="90525"/>
                    </a:cubicBezTo>
                    <a:cubicBezTo>
                      <a:pt x="105082" y="90132"/>
                      <a:pt x="104701" y="89776"/>
                      <a:pt x="104244" y="89459"/>
                    </a:cubicBezTo>
                    <a:lnTo>
                      <a:pt x="99672" y="86106"/>
                    </a:lnTo>
                    <a:lnTo>
                      <a:pt x="90528" y="79095"/>
                    </a:lnTo>
                    <a:cubicBezTo>
                      <a:pt x="89785" y="78619"/>
                      <a:pt x="89137" y="78048"/>
                      <a:pt x="88585" y="77381"/>
                    </a:cubicBezTo>
                    <a:cubicBezTo>
                      <a:pt x="88032" y="76714"/>
                      <a:pt x="87461" y="76066"/>
                      <a:pt x="86870" y="75438"/>
                    </a:cubicBezTo>
                    <a:close/>
                    <a:moveTo>
                      <a:pt x="188637" y="66294"/>
                    </a:moveTo>
                    <a:cubicBezTo>
                      <a:pt x="188631" y="66306"/>
                      <a:pt x="188644" y="66357"/>
                      <a:pt x="188675" y="66446"/>
                    </a:cubicBezTo>
                    <a:cubicBezTo>
                      <a:pt x="188707" y="66535"/>
                      <a:pt x="188795" y="66586"/>
                      <a:pt x="188940" y="66599"/>
                    </a:cubicBezTo>
                    <a:lnTo>
                      <a:pt x="188032" y="67818"/>
                    </a:lnTo>
                    <a:cubicBezTo>
                      <a:pt x="186504" y="69647"/>
                      <a:pt x="185283" y="71780"/>
                      <a:pt x="184368" y="74219"/>
                    </a:cubicBezTo>
                    <a:cubicBezTo>
                      <a:pt x="184105" y="74682"/>
                      <a:pt x="183912" y="75203"/>
                      <a:pt x="183789" y="75781"/>
                    </a:cubicBezTo>
                    <a:cubicBezTo>
                      <a:pt x="183666" y="76358"/>
                      <a:pt x="183465" y="76955"/>
                      <a:pt x="183187" y="77571"/>
                    </a:cubicBezTo>
                    <a:cubicBezTo>
                      <a:pt x="182755" y="78498"/>
                      <a:pt x="182552" y="79464"/>
                      <a:pt x="182577" y="80467"/>
                    </a:cubicBezTo>
                    <a:cubicBezTo>
                      <a:pt x="182603" y="81470"/>
                      <a:pt x="182704" y="82435"/>
                      <a:pt x="182882" y="83363"/>
                    </a:cubicBezTo>
                    <a:cubicBezTo>
                      <a:pt x="183041" y="85217"/>
                      <a:pt x="183710" y="86842"/>
                      <a:pt x="184891" y="88239"/>
                    </a:cubicBezTo>
                    <a:cubicBezTo>
                      <a:pt x="186072" y="89636"/>
                      <a:pt x="187726" y="90652"/>
                      <a:pt x="189856" y="91287"/>
                    </a:cubicBezTo>
                    <a:cubicBezTo>
                      <a:pt x="190485" y="91427"/>
                      <a:pt x="191134" y="91452"/>
                      <a:pt x="191801" y="91364"/>
                    </a:cubicBezTo>
                    <a:cubicBezTo>
                      <a:pt x="192469" y="91275"/>
                      <a:pt x="193041" y="91148"/>
                      <a:pt x="193518" y="90983"/>
                    </a:cubicBezTo>
                    <a:cubicBezTo>
                      <a:pt x="195025" y="90379"/>
                      <a:pt x="196436" y="89833"/>
                      <a:pt x="197752" y="89344"/>
                    </a:cubicBezTo>
                    <a:cubicBezTo>
                      <a:pt x="199069" y="88855"/>
                      <a:pt x="200404" y="88385"/>
                      <a:pt x="201758" y="87935"/>
                    </a:cubicBezTo>
                    <a:cubicBezTo>
                      <a:pt x="203144" y="87173"/>
                      <a:pt x="204568" y="86487"/>
                      <a:pt x="206031" y="85877"/>
                    </a:cubicBezTo>
                    <a:cubicBezTo>
                      <a:pt x="207493" y="85268"/>
                      <a:pt x="208917" y="84734"/>
                      <a:pt x="210303" y="84277"/>
                    </a:cubicBezTo>
                    <a:lnTo>
                      <a:pt x="216712" y="81839"/>
                    </a:lnTo>
                    <a:cubicBezTo>
                      <a:pt x="217646" y="81388"/>
                      <a:pt x="218595" y="80994"/>
                      <a:pt x="219560" y="80657"/>
                    </a:cubicBezTo>
                    <a:cubicBezTo>
                      <a:pt x="220524" y="80321"/>
                      <a:pt x="221393" y="80003"/>
                      <a:pt x="222167" y="79705"/>
                    </a:cubicBezTo>
                    <a:cubicBezTo>
                      <a:pt x="222945" y="79540"/>
                      <a:pt x="223776" y="79337"/>
                      <a:pt x="224662" y="79095"/>
                    </a:cubicBezTo>
                    <a:cubicBezTo>
                      <a:pt x="225547" y="78854"/>
                      <a:pt x="226445" y="78651"/>
                      <a:pt x="227353" y="78486"/>
                    </a:cubicBezTo>
                    <a:lnTo>
                      <a:pt x="227955" y="78181"/>
                    </a:lnTo>
                    <a:cubicBezTo>
                      <a:pt x="229179" y="77571"/>
                      <a:pt x="230403" y="77267"/>
                      <a:pt x="231628" y="77267"/>
                    </a:cubicBezTo>
                    <a:cubicBezTo>
                      <a:pt x="231928" y="77273"/>
                      <a:pt x="232170" y="77336"/>
                      <a:pt x="232355" y="77457"/>
                    </a:cubicBezTo>
                    <a:cubicBezTo>
                      <a:pt x="232540" y="77578"/>
                      <a:pt x="232706" y="77717"/>
                      <a:pt x="232852" y="77876"/>
                    </a:cubicBezTo>
                    <a:cubicBezTo>
                      <a:pt x="233139" y="78029"/>
                      <a:pt x="233331" y="78181"/>
                      <a:pt x="233426" y="78333"/>
                    </a:cubicBezTo>
                    <a:cubicBezTo>
                      <a:pt x="233522" y="78486"/>
                      <a:pt x="233637" y="78638"/>
                      <a:pt x="233771" y="78791"/>
                    </a:cubicBezTo>
                    <a:lnTo>
                      <a:pt x="236220" y="79705"/>
                    </a:lnTo>
                    <a:cubicBezTo>
                      <a:pt x="236379" y="79851"/>
                      <a:pt x="236519" y="79940"/>
                      <a:pt x="236641" y="79972"/>
                    </a:cubicBezTo>
                    <a:cubicBezTo>
                      <a:pt x="236762" y="80003"/>
                      <a:pt x="236825" y="80016"/>
                      <a:pt x="236832" y="80010"/>
                    </a:cubicBezTo>
                    <a:cubicBezTo>
                      <a:pt x="237561" y="79680"/>
                      <a:pt x="238215" y="79426"/>
                      <a:pt x="238794" y="79248"/>
                    </a:cubicBezTo>
                    <a:cubicBezTo>
                      <a:pt x="239373" y="79070"/>
                      <a:pt x="240027" y="79121"/>
                      <a:pt x="240756" y="79400"/>
                    </a:cubicBezTo>
                    <a:cubicBezTo>
                      <a:pt x="240744" y="79260"/>
                      <a:pt x="240693" y="79159"/>
                      <a:pt x="240605" y="79095"/>
                    </a:cubicBezTo>
                    <a:cubicBezTo>
                      <a:pt x="240517" y="79032"/>
                      <a:pt x="240467" y="78930"/>
                      <a:pt x="240454" y="78791"/>
                    </a:cubicBezTo>
                    <a:lnTo>
                      <a:pt x="245633" y="76352"/>
                    </a:lnTo>
                    <a:cubicBezTo>
                      <a:pt x="246497" y="75743"/>
                      <a:pt x="247208" y="75743"/>
                      <a:pt x="247767" y="76352"/>
                    </a:cubicBezTo>
                    <a:cubicBezTo>
                      <a:pt x="248198" y="76511"/>
                      <a:pt x="248402" y="76727"/>
                      <a:pt x="248376" y="77000"/>
                    </a:cubicBezTo>
                    <a:cubicBezTo>
                      <a:pt x="248351" y="77273"/>
                      <a:pt x="248249" y="77565"/>
                      <a:pt x="248071" y="77876"/>
                    </a:cubicBezTo>
                    <a:lnTo>
                      <a:pt x="246243" y="80924"/>
                    </a:lnTo>
                    <a:lnTo>
                      <a:pt x="243195" y="83667"/>
                    </a:lnTo>
                    <a:cubicBezTo>
                      <a:pt x="241511" y="85312"/>
                      <a:pt x="239790" y="86747"/>
                      <a:pt x="238032" y="87973"/>
                    </a:cubicBezTo>
                    <a:cubicBezTo>
                      <a:pt x="236274" y="89198"/>
                      <a:pt x="234547" y="90405"/>
                      <a:pt x="232852" y="91592"/>
                    </a:cubicBezTo>
                    <a:cubicBezTo>
                      <a:pt x="232093" y="92056"/>
                      <a:pt x="231392" y="92576"/>
                      <a:pt x="230748" y="93154"/>
                    </a:cubicBezTo>
                    <a:cubicBezTo>
                      <a:pt x="230104" y="93732"/>
                      <a:pt x="229479" y="94329"/>
                      <a:pt x="228873" y="94945"/>
                    </a:cubicBezTo>
                    <a:cubicBezTo>
                      <a:pt x="228102" y="95713"/>
                      <a:pt x="227294" y="96539"/>
                      <a:pt x="226450" y="97421"/>
                    </a:cubicBezTo>
                    <a:cubicBezTo>
                      <a:pt x="225606" y="98304"/>
                      <a:pt x="224795" y="99206"/>
                      <a:pt x="224016" y="100127"/>
                    </a:cubicBezTo>
                    <a:lnTo>
                      <a:pt x="223092" y="101041"/>
                    </a:lnTo>
                    <a:cubicBezTo>
                      <a:pt x="224745" y="101485"/>
                      <a:pt x="226167" y="102042"/>
                      <a:pt x="227357" y="102710"/>
                    </a:cubicBezTo>
                    <a:cubicBezTo>
                      <a:pt x="228547" y="103379"/>
                      <a:pt x="229665" y="104235"/>
                      <a:pt x="230710" y="105279"/>
                    </a:cubicBezTo>
                    <a:cubicBezTo>
                      <a:pt x="230875" y="105140"/>
                      <a:pt x="231079" y="104964"/>
                      <a:pt x="231322" y="104751"/>
                    </a:cubicBezTo>
                    <a:cubicBezTo>
                      <a:pt x="231564" y="104537"/>
                      <a:pt x="231768" y="104210"/>
                      <a:pt x="231934" y="103769"/>
                    </a:cubicBezTo>
                    <a:cubicBezTo>
                      <a:pt x="232533" y="104065"/>
                      <a:pt x="232942" y="104379"/>
                      <a:pt x="233158" y="104713"/>
                    </a:cubicBezTo>
                    <a:cubicBezTo>
                      <a:pt x="233375" y="105046"/>
                      <a:pt x="233477" y="105436"/>
                      <a:pt x="233465" y="105883"/>
                    </a:cubicBezTo>
                    <a:lnTo>
                      <a:pt x="233465" y="107710"/>
                    </a:lnTo>
                    <a:cubicBezTo>
                      <a:pt x="233477" y="107862"/>
                      <a:pt x="233605" y="108015"/>
                      <a:pt x="233847" y="108168"/>
                    </a:cubicBezTo>
                    <a:cubicBezTo>
                      <a:pt x="234090" y="108320"/>
                      <a:pt x="234370" y="108473"/>
                      <a:pt x="234689" y="108625"/>
                    </a:cubicBezTo>
                    <a:cubicBezTo>
                      <a:pt x="235613" y="108771"/>
                      <a:pt x="236514" y="108937"/>
                      <a:pt x="237393" y="109121"/>
                    </a:cubicBezTo>
                    <a:cubicBezTo>
                      <a:pt x="238271" y="109305"/>
                      <a:pt x="239090" y="109547"/>
                      <a:pt x="239851" y="109846"/>
                    </a:cubicBezTo>
                    <a:cubicBezTo>
                      <a:pt x="240450" y="109992"/>
                      <a:pt x="241069" y="110081"/>
                      <a:pt x="241710" y="110113"/>
                    </a:cubicBezTo>
                    <a:cubicBezTo>
                      <a:pt x="242350" y="110144"/>
                      <a:pt x="243048" y="110157"/>
                      <a:pt x="243804" y="110151"/>
                    </a:cubicBezTo>
                    <a:cubicBezTo>
                      <a:pt x="244573" y="110284"/>
                      <a:pt x="245398" y="110399"/>
                      <a:pt x="246281" y="110494"/>
                    </a:cubicBezTo>
                    <a:cubicBezTo>
                      <a:pt x="247163" y="110589"/>
                      <a:pt x="248065" y="110780"/>
                      <a:pt x="248986" y="111066"/>
                    </a:cubicBezTo>
                    <a:cubicBezTo>
                      <a:pt x="249748" y="111225"/>
                      <a:pt x="250510" y="111365"/>
                      <a:pt x="251272" y="111485"/>
                    </a:cubicBezTo>
                    <a:cubicBezTo>
                      <a:pt x="252034" y="111606"/>
                      <a:pt x="252796" y="111670"/>
                      <a:pt x="253558" y="111676"/>
                    </a:cubicBezTo>
                    <a:cubicBezTo>
                      <a:pt x="254161" y="111682"/>
                      <a:pt x="254555" y="111822"/>
                      <a:pt x="254739" y="112096"/>
                    </a:cubicBezTo>
                    <a:cubicBezTo>
                      <a:pt x="254923" y="112369"/>
                      <a:pt x="254936" y="112738"/>
                      <a:pt x="254777" y="113202"/>
                    </a:cubicBezTo>
                    <a:cubicBezTo>
                      <a:pt x="254320" y="114257"/>
                      <a:pt x="253786" y="115197"/>
                      <a:pt x="253177" y="116024"/>
                    </a:cubicBezTo>
                    <a:cubicBezTo>
                      <a:pt x="252567" y="116850"/>
                      <a:pt x="251881" y="117638"/>
                      <a:pt x="251119" y="118388"/>
                    </a:cubicBezTo>
                    <a:cubicBezTo>
                      <a:pt x="250370" y="119323"/>
                      <a:pt x="249583" y="120276"/>
                      <a:pt x="248757" y="121248"/>
                    </a:cubicBezTo>
                    <a:cubicBezTo>
                      <a:pt x="247932" y="122221"/>
                      <a:pt x="246992" y="123098"/>
                      <a:pt x="245938" y="123880"/>
                    </a:cubicBezTo>
                    <a:cubicBezTo>
                      <a:pt x="245163" y="124916"/>
                      <a:pt x="244274" y="125818"/>
                      <a:pt x="243271" y="126588"/>
                    </a:cubicBezTo>
                    <a:cubicBezTo>
                      <a:pt x="242269" y="127357"/>
                      <a:pt x="241229" y="128183"/>
                      <a:pt x="240152" y="129066"/>
                    </a:cubicBezTo>
                    <a:cubicBezTo>
                      <a:pt x="239712" y="129492"/>
                      <a:pt x="239234" y="129861"/>
                      <a:pt x="238719" y="130172"/>
                    </a:cubicBezTo>
                    <a:cubicBezTo>
                      <a:pt x="238203" y="130484"/>
                      <a:pt x="237574" y="130929"/>
                      <a:pt x="236832" y="131507"/>
                    </a:cubicBezTo>
                    <a:cubicBezTo>
                      <a:pt x="236526" y="131666"/>
                      <a:pt x="236296" y="131882"/>
                      <a:pt x="236143" y="132155"/>
                    </a:cubicBezTo>
                    <a:cubicBezTo>
                      <a:pt x="235990" y="132429"/>
                      <a:pt x="235913" y="132721"/>
                      <a:pt x="235913" y="133033"/>
                    </a:cubicBezTo>
                    <a:lnTo>
                      <a:pt x="235913" y="144321"/>
                    </a:lnTo>
                    <a:cubicBezTo>
                      <a:pt x="235907" y="146774"/>
                      <a:pt x="235843" y="149245"/>
                      <a:pt x="235722" y="151734"/>
                    </a:cubicBezTo>
                    <a:cubicBezTo>
                      <a:pt x="235601" y="154223"/>
                      <a:pt x="235461" y="156617"/>
                      <a:pt x="235301" y="158916"/>
                    </a:cubicBezTo>
                    <a:lnTo>
                      <a:pt x="235301" y="159528"/>
                    </a:lnTo>
                    <a:cubicBezTo>
                      <a:pt x="235263" y="160255"/>
                      <a:pt x="235339" y="160714"/>
                      <a:pt x="235530" y="160905"/>
                    </a:cubicBezTo>
                    <a:cubicBezTo>
                      <a:pt x="235721" y="161096"/>
                      <a:pt x="236256" y="161249"/>
                      <a:pt x="237134" y="161364"/>
                    </a:cubicBezTo>
                    <a:lnTo>
                      <a:pt x="242280" y="161364"/>
                    </a:lnTo>
                    <a:cubicBezTo>
                      <a:pt x="244274" y="161689"/>
                      <a:pt x="246001" y="162416"/>
                      <a:pt x="247462" y="163544"/>
                    </a:cubicBezTo>
                    <a:cubicBezTo>
                      <a:pt x="248922" y="164672"/>
                      <a:pt x="250040" y="166088"/>
                      <a:pt x="250815" y="167790"/>
                    </a:cubicBezTo>
                    <a:cubicBezTo>
                      <a:pt x="251780" y="169901"/>
                      <a:pt x="251983" y="172329"/>
                      <a:pt x="251424" y="175073"/>
                    </a:cubicBezTo>
                    <a:cubicBezTo>
                      <a:pt x="251119" y="176574"/>
                      <a:pt x="250662" y="177921"/>
                      <a:pt x="250053" y="179116"/>
                    </a:cubicBezTo>
                    <a:cubicBezTo>
                      <a:pt x="249443" y="180311"/>
                      <a:pt x="248681" y="181506"/>
                      <a:pt x="247767" y="182701"/>
                    </a:cubicBezTo>
                    <a:cubicBezTo>
                      <a:pt x="246235" y="185269"/>
                      <a:pt x="244497" y="187608"/>
                      <a:pt x="242551" y="189718"/>
                    </a:cubicBezTo>
                    <a:cubicBezTo>
                      <a:pt x="240606" y="191829"/>
                      <a:pt x="238495" y="193863"/>
                      <a:pt x="236220" y="195820"/>
                    </a:cubicBezTo>
                    <a:cubicBezTo>
                      <a:pt x="235155" y="196583"/>
                      <a:pt x="234147" y="197422"/>
                      <a:pt x="233197" y="198338"/>
                    </a:cubicBezTo>
                    <a:cubicBezTo>
                      <a:pt x="232247" y="199253"/>
                      <a:pt x="231315" y="200244"/>
                      <a:pt x="230403" y="201312"/>
                    </a:cubicBezTo>
                    <a:cubicBezTo>
                      <a:pt x="229619" y="202043"/>
                      <a:pt x="228895" y="202717"/>
                      <a:pt x="228229" y="203334"/>
                    </a:cubicBezTo>
                    <a:cubicBezTo>
                      <a:pt x="227564" y="203950"/>
                      <a:pt x="227072" y="204700"/>
                      <a:pt x="226752" y="205584"/>
                    </a:cubicBezTo>
                    <a:lnTo>
                      <a:pt x="225550" y="206804"/>
                    </a:lnTo>
                    <a:cubicBezTo>
                      <a:pt x="228756" y="206353"/>
                      <a:pt x="232002" y="206035"/>
                      <a:pt x="235288" y="205851"/>
                    </a:cubicBezTo>
                    <a:cubicBezTo>
                      <a:pt x="238575" y="205666"/>
                      <a:pt x="241820" y="205577"/>
                      <a:pt x="245023" y="205584"/>
                    </a:cubicBezTo>
                    <a:lnTo>
                      <a:pt x="246243" y="205280"/>
                    </a:lnTo>
                    <a:cubicBezTo>
                      <a:pt x="247157" y="205267"/>
                      <a:pt x="247995" y="205217"/>
                      <a:pt x="248757" y="205129"/>
                    </a:cubicBezTo>
                    <a:cubicBezTo>
                      <a:pt x="249519" y="205041"/>
                      <a:pt x="250205" y="204990"/>
                      <a:pt x="250815" y="204978"/>
                    </a:cubicBezTo>
                    <a:cubicBezTo>
                      <a:pt x="251278" y="204844"/>
                      <a:pt x="251723" y="204806"/>
                      <a:pt x="252148" y="204863"/>
                    </a:cubicBezTo>
                    <a:cubicBezTo>
                      <a:pt x="252574" y="204920"/>
                      <a:pt x="252942" y="204959"/>
                      <a:pt x="253253" y="204978"/>
                    </a:cubicBezTo>
                    <a:cubicBezTo>
                      <a:pt x="253558" y="204965"/>
                      <a:pt x="253863" y="204914"/>
                      <a:pt x="254167" y="204825"/>
                    </a:cubicBezTo>
                    <a:cubicBezTo>
                      <a:pt x="254472" y="204736"/>
                      <a:pt x="254777" y="204685"/>
                      <a:pt x="255082" y="204673"/>
                    </a:cubicBezTo>
                    <a:cubicBezTo>
                      <a:pt x="256168" y="204813"/>
                      <a:pt x="257349" y="204914"/>
                      <a:pt x="258625" y="204977"/>
                    </a:cubicBezTo>
                    <a:cubicBezTo>
                      <a:pt x="259901" y="205041"/>
                      <a:pt x="261159" y="205142"/>
                      <a:pt x="262397" y="205280"/>
                    </a:cubicBezTo>
                    <a:cubicBezTo>
                      <a:pt x="262721" y="205425"/>
                      <a:pt x="263140" y="205589"/>
                      <a:pt x="263654" y="205771"/>
                    </a:cubicBezTo>
                    <a:cubicBezTo>
                      <a:pt x="264169" y="205954"/>
                      <a:pt x="264664" y="206193"/>
                      <a:pt x="265140" y="206489"/>
                    </a:cubicBezTo>
                    <a:cubicBezTo>
                      <a:pt x="266975" y="207390"/>
                      <a:pt x="268791" y="208268"/>
                      <a:pt x="270588" y="209121"/>
                    </a:cubicBezTo>
                    <a:cubicBezTo>
                      <a:pt x="272386" y="209974"/>
                      <a:pt x="274125" y="210917"/>
                      <a:pt x="275808" y="211950"/>
                    </a:cubicBezTo>
                    <a:cubicBezTo>
                      <a:pt x="276996" y="212412"/>
                      <a:pt x="278050" y="212950"/>
                      <a:pt x="278970" y="213566"/>
                    </a:cubicBezTo>
                    <a:cubicBezTo>
                      <a:pt x="279891" y="214181"/>
                      <a:pt x="280869" y="214873"/>
                      <a:pt x="281904" y="215643"/>
                    </a:cubicBezTo>
                    <a:cubicBezTo>
                      <a:pt x="282565" y="215949"/>
                      <a:pt x="282768" y="216552"/>
                      <a:pt x="282514" y="217451"/>
                    </a:cubicBezTo>
                    <a:cubicBezTo>
                      <a:pt x="283174" y="217021"/>
                      <a:pt x="283835" y="216652"/>
                      <a:pt x="284495" y="216344"/>
                    </a:cubicBezTo>
                    <a:cubicBezTo>
                      <a:pt x="285155" y="216035"/>
                      <a:pt x="285511" y="215598"/>
                      <a:pt x="285562" y="215031"/>
                    </a:cubicBezTo>
                    <a:cubicBezTo>
                      <a:pt x="286590" y="214943"/>
                      <a:pt x="287429" y="215118"/>
                      <a:pt x="288076" y="215555"/>
                    </a:cubicBezTo>
                    <a:cubicBezTo>
                      <a:pt x="288724" y="215991"/>
                      <a:pt x="289410" y="216315"/>
                      <a:pt x="290134" y="216527"/>
                    </a:cubicBezTo>
                    <a:cubicBezTo>
                      <a:pt x="290273" y="216671"/>
                      <a:pt x="290375" y="216758"/>
                      <a:pt x="290439" y="216789"/>
                    </a:cubicBezTo>
                    <a:cubicBezTo>
                      <a:pt x="290502" y="216821"/>
                      <a:pt x="290604" y="216833"/>
                      <a:pt x="290743" y="216827"/>
                    </a:cubicBezTo>
                    <a:cubicBezTo>
                      <a:pt x="291055" y="216976"/>
                      <a:pt x="291270" y="217158"/>
                      <a:pt x="291391" y="217373"/>
                    </a:cubicBezTo>
                    <a:cubicBezTo>
                      <a:pt x="291512" y="217588"/>
                      <a:pt x="291499" y="217914"/>
                      <a:pt x="291353" y="218351"/>
                    </a:cubicBezTo>
                    <a:cubicBezTo>
                      <a:pt x="290693" y="219581"/>
                      <a:pt x="289880" y="220800"/>
                      <a:pt x="288915" y="222008"/>
                    </a:cubicBezTo>
                    <a:cubicBezTo>
                      <a:pt x="288597" y="222301"/>
                      <a:pt x="288318" y="222555"/>
                      <a:pt x="288076" y="222770"/>
                    </a:cubicBezTo>
                    <a:cubicBezTo>
                      <a:pt x="287835" y="222986"/>
                      <a:pt x="287708" y="223240"/>
                      <a:pt x="287695" y="223532"/>
                    </a:cubicBezTo>
                    <a:cubicBezTo>
                      <a:pt x="287556" y="223691"/>
                      <a:pt x="287454" y="223831"/>
                      <a:pt x="287391" y="223952"/>
                    </a:cubicBezTo>
                    <a:cubicBezTo>
                      <a:pt x="287327" y="224072"/>
                      <a:pt x="287225" y="224136"/>
                      <a:pt x="287086" y="224142"/>
                    </a:cubicBezTo>
                    <a:cubicBezTo>
                      <a:pt x="286489" y="224580"/>
                      <a:pt x="286006" y="224999"/>
                      <a:pt x="285638" y="225399"/>
                    </a:cubicBezTo>
                    <a:cubicBezTo>
                      <a:pt x="285270" y="225799"/>
                      <a:pt x="284939" y="226295"/>
                      <a:pt x="284647" y="226885"/>
                    </a:cubicBezTo>
                    <a:cubicBezTo>
                      <a:pt x="284292" y="226834"/>
                      <a:pt x="284089" y="227241"/>
                      <a:pt x="284038" y="228104"/>
                    </a:cubicBezTo>
                    <a:cubicBezTo>
                      <a:pt x="283898" y="228257"/>
                      <a:pt x="283720" y="228409"/>
                      <a:pt x="283504" y="228562"/>
                    </a:cubicBezTo>
                    <a:cubicBezTo>
                      <a:pt x="283288" y="228714"/>
                      <a:pt x="282958" y="228866"/>
                      <a:pt x="282514" y="229019"/>
                    </a:cubicBezTo>
                    <a:cubicBezTo>
                      <a:pt x="281244" y="229273"/>
                      <a:pt x="280126" y="229679"/>
                      <a:pt x="279161" y="230238"/>
                    </a:cubicBezTo>
                    <a:lnTo>
                      <a:pt x="277942" y="230238"/>
                    </a:lnTo>
                    <a:cubicBezTo>
                      <a:pt x="277021" y="229946"/>
                      <a:pt x="276119" y="229768"/>
                      <a:pt x="275237" y="229705"/>
                    </a:cubicBezTo>
                    <a:cubicBezTo>
                      <a:pt x="274354" y="229641"/>
                      <a:pt x="273529" y="229616"/>
                      <a:pt x="272760" y="229628"/>
                    </a:cubicBezTo>
                    <a:cubicBezTo>
                      <a:pt x="272163" y="229774"/>
                      <a:pt x="271604" y="229863"/>
                      <a:pt x="271084" y="229895"/>
                    </a:cubicBezTo>
                    <a:cubicBezTo>
                      <a:pt x="270563" y="229927"/>
                      <a:pt x="270004" y="229940"/>
                      <a:pt x="269407" y="229933"/>
                    </a:cubicBezTo>
                    <a:cubicBezTo>
                      <a:pt x="268010" y="230067"/>
                      <a:pt x="266537" y="230181"/>
                      <a:pt x="264988" y="230276"/>
                    </a:cubicBezTo>
                    <a:cubicBezTo>
                      <a:pt x="263438" y="230371"/>
                      <a:pt x="261965" y="230562"/>
                      <a:pt x="260568" y="230848"/>
                    </a:cubicBezTo>
                    <a:cubicBezTo>
                      <a:pt x="259654" y="230829"/>
                      <a:pt x="258739" y="230790"/>
                      <a:pt x="257825" y="230733"/>
                    </a:cubicBezTo>
                    <a:cubicBezTo>
                      <a:pt x="256911" y="230676"/>
                      <a:pt x="255996" y="230714"/>
                      <a:pt x="255082" y="230848"/>
                    </a:cubicBezTo>
                    <a:cubicBezTo>
                      <a:pt x="253710" y="231133"/>
                      <a:pt x="252339" y="231324"/>
                      <a:pt x="250967" y="231419"/>
                    </a:cubicBezTo>
                    <a:cubicBezTo>
                      <a:pt x="249595" y="231514"/>
                      <a:pt x="248224" y="231629"/>
                      <a:pt x="246852" y="231762"/>
                    </a:cubicBezTo>
                    <a:cubicBezTo>
                      <a:pt x="246700" y="231889"/>
                      <a:pt x="246547" y="231940"/>
                      <a:pt x="246395" y="231914"/>
                    </a:cubicBezTo>
                    <a:cubicBezTo>
                      <a:pt x="246243" y="231889"/>
                      <a:pt x="246090" y="231940"/>
                      <a:pt x="245938" y="232067"/>
                    </a:cubicBezTo>
                    <a:cubicBezTo>
                      <a:pt x="245023" y="232321"/>
                      <a:pt x="244109" y="232422"/>
                      <a:pt x="243195" y="232372"/>
                    </a:cubicBezTo>
                    <a:cubicBezTo>
                      <a:pt x="241367" y="232372"/>
                      <a:pt x="239850" y="232676"/>
                      <a:pt x="238643" y="233286"/>
                    </a:cubicBezTo>
                    <a:lnTo>
                      <a:pt x="237737" y="233286"/>
                    </a:lnTo>
                    <a:cubicBezTo>
                      <a:pt x="236538" y="233438"/>
                      <a:pt x="235432" y="233667"/>
                      <a:pt x="234420" y="233972"/>
                    </a:cubicBezTo>
                    <a:cubicBezTo>
                      <a:pt x="233407" y="234277"/>
                      <a:pt x="232374" y="234658"/>
                      <a:pt x="231322" y="235115"/>
                    </a:cubicBezTo>
                    <a:lnTo>
                      <a:pt x="230710" y="235115"/>
                    </a:lnTo>
                    <a:cubicBezTo>
                      <a:pt x="229190" y="235134"/>
                      <a:pt x="227731" y="235324"/>
                      <a:pt x="226333" y="235686"/>
                    </a:cubicBezTo>
                    <a:cubicBezTo>
                      <a:pt x="224934" y="236048"/>
                      <a:pt x="223546" y="236467"/>
                      <a:pt x="222167" y="236944"/>
                    </a:cubicBezTo>
                    <a:cubicBezTo>
                      <a:pt x="221860" y="237198"/>
                      <a:pt x="221557" y="237299"/>
                      <a:pt x="221257" y="237248"/>
                    </a:cubicBezTo>
                    <a:cubicBezTo>
                      <a:pt x="220192" y="237439"/>
                      <a:pt x="219159" y="237744"/>
                      <a:pt x="218158" y="238163"/>
                    </a:cubicBezTo>
                    <a:cubicBezTo>
                      <a:pt x="217156" y="238582"/>
                      <a:pt x="216268" y="238887"/>
                      <a:pt x="215491" y="239077"/>
                    </a:cubicBezTo>
                    <a:lnTo>
                      <a:pt x="214577" y="239077"/>
                    </a:lnTo>
                    <a:cubicBezTo>
                      <a:pt x="216114" y="238322"/>
                      <a:pt x="217686" y="237547"/>
                      <a:pt x="219293" y="236753"/>
                    </a:cubicBezTo>
                    <a:cubicBezTo>
                      <a:pt x="220901" y="235959"/>
                      <a:pt x="222475" y="235108"/>
                      <a:pt x="224016" y="234200"/>
                    </a:cubicBezTo>
                    <a:cubicBezTo>
                      <a:pt x="225522" y="233604"/>
                      <a:pt x="226991" y="232969"/>
                      <a:pt x="228425" y="232295"/>
                    </a:cubicBezTo>
                    <a:cubicBezTo>
                      <a:pt x="229859" y="231622"/>
                      <a:pt x="231335" y="230835"/>
                      <a:pt x="232852" y="229933"/>
                    </a:cubicBezTo>
                    <a:cubicBezTo>
                      <a:pt x="234834" y="229165"/>
                      <a:pt x="236751" y="228263"/>
                      <a:pt x="238602" y="227228"/>
                    </a:cubicBezTo>
                    <a:cubicBezTo>
                      <a:pt x="240454" y="226193"/>
                      <a:pt x="242290" y="225063"/>
                      <a:pt x="244109" y="223837"/>
                    </a:cubicBezTo>
                    <a:cubicBezTo>
                      <a:pt x="244407" y="223551"/>
                      <a:pt x="244725" y="223361"/>
                      <a:pt x="245061" y="223266"/>
                    </a:cubicBezTo>
                    <a:cubicBezTo>
                      <a:pt x="245398" y="223170"/>
                      <a:pt x="245792" y="223056"/>
                      <a:pt x="246243" y="222923"/>
                    </a:cubicBezTo>
                    <a:lnTo>
                      <a:pt x="250815" y="221399"/>
                    </a:lnTo>
                    <a:cubicBezTo>
                      <a:pt x="252193" y="220514"/>
                      <a:pt x="253628" y="219875"/>
                      <a:pt x="255120" y="219481"/>
                    </a:cubicBezTo>
                    <a:cubicBezTo>
                      <a:pt x="256612" y="219087"/>
                      <a:pt x="258123" y="218824"/>
                      <a:pt x="259654" y="218694"/>
                    </a:cubicBezTo>
                    <a:cubicBezTo>
                      <a:pt x="259971" y="218686"/>
                      <a:pt x="260251" y="218616"/>
                      <a:pt x="260492" y="218485"/>
                    </a:cubicBezTo>
                    <a:cubicBezTo>
                      <a:pt x="260733" y="218354"/>
                      <a:pt x="260860" y="218209"/>
                      <a:pt x="260873" y="218051"/>
                    </a:cubicBezTo>
                    <a:cubicBezTo>
                      <a:pt x="261127" y="217498"/>
                      <a:pt x="260924" y="217090"/>
                      <a:pt x="260263" y="216827"/>
                    </a:cubicBezTo>
                    <a:lnTo>
                      <a:pt x="253558" y="214731"/>
                    </a:lnTo>
                    <a:cubicBezTo>
                      <a:pt x="253399" y="214429"/>
                      <a:pt x="253183" y="214184"/>
                      <a:pt x="252910" y="213997"/>
                    </a:cubicBezTo>
                    <a:cubicBezTo>
                      <a:pt x="252637" y="213811"/>
                      <a:pt x="252345" y="213643"/>
                      <a:pt x="252034" y="213495"/>
                    </a:cubicBezTo>
                    <a:cubicBezTo>
                      <a:pt x="251100" y="213489"/>
                      <a:pt x="250072" y="213502"/>
                      <a:pt x="248948" y="213534"/>
                    </a:cubicBezTo>
                    <a:cubicBezTo>
                      <a:pt x="247824" y="213566"/>
                      <a:pt x="246719" y="213656"/>
                      <a:pt x="245633" y="213804"/>
                    </a:cubicBezTo>
                    <a:cubicBezTo>
                      <a:pt x="245309" y="213952"/>
                      <a:pt x="244890" y="214042"/>
                      <a:pt x="244376" y="214075"/>
                    </a:cubicBezTo>
                    <a:cubicBezTo>
                      <a:pt x="243861" y="214107"/>
                      <a:pt x="243366" y="214120"/>
                      <a:pt x="242890" y="214113"/>
                    </a:cubicBezTo>
                    <a:cubicBezTo>
                      <a:pt x="242109" y="214403"/>
                      <a:pt x="241311" y="214596"/>
                      <a:pt x="240497" y="214691"/>
                    </a:cubicBezTo>
                    <a:cubicBezTo>
                      <a:pt x="239682" y="214787"/>
                      <a:pt x="238964" y="214900"/>
                      <a:pt x="238341" y="215031"/>
                    </a:cubicBezTo>
                    <a:cubicBezTo>
                      <a:pt x="237427" y="215036"/>
                      <a:pt x="236527" y="215099"/>
                      <a:pt x="235643" y="215220"/>
                    </a:cubicBezTo>
                    <a:cubicBezTo>
                      <a:pt x="234759" y="215342"/>
                      <a:pt x="233931" y="215482"/>
                      <a:pt x="233158" y="215643"/>
                    </a:cubicBezTo>
                    <a:lnTo>
                      <a:pt x="229179" y="216251"/>
                    </a:lnTo>
                    <a:lnTo>
                      <a:pt x="222475" y="217451"/>
                    </a:lnTo>
                    <a:lnTo>
                      <a:pt x="216712" y="218993"/>
                    </a:lnTo>
                    <a:cubicBezTo>
                      <a:pt x="215943" y="219155"/>
                      <a:pt x="215117" y="219355"/>
                      <a:pt x="214233" y="219592"/>
                    </a:cubicBezTo>
                    <a:cubicBezTo>
                      <a:pt x="213350" y="219829"/>
                      <a:pt x="212447" y="220028"/>
                      <a:pt x="211525" y="220190"/>
                    </a:cubicBezTo>
                    <a:cubicBezTo>
                      <a:pt x="210921" y="220365"/>
                      <a:pt x="210298" y="220617"/>
                      <a:pt x="209656" y="220945"/>
                    </a:cubicBezTo>
                    <a:cubicBezTo>
                      <a:pt x="209014" y="221273"/>
                      <a:pt x="208315" y="221526"/>
                      <a:pt x="207558" y="221704"/>
                    </a:cubicBezTo>
                    <a:cubicBezTo>
                      <a:pt x="207851" y="221723"/>
                      <a:pt x="208105" y="221761"/>
                      <a:pt x="208321" y="221818"/>
                    </a:cubicBezTo>
                    <a:cubicBezTo>
                      <a:pt x="208537" y="221875"/>
                      <a:pt x="208792" y="221837"/>
                      <a:pt x="209084" y="221704"/>
                    </a:cubicBezTo>
                    <a:lnTo>
                      <a:pt x="212441" y="220789"/>
                    </a:lnTo>
                    <a:lnTo>
                      <a:pt x="215492" y="219891"/>
                    </a:lnTo>
                    <a:lnTo>
                      <a:pt x="215797" y="219891"/>
                    </a:lnTo>
                    <a:cubicBezTo>
                      <a:pt x="216261" y="219735"/>
                      <a:pt x="216782" y="219598"/>
                      <a:pt x="217361" y="219480"/>
                    </a:cubicBezTo>
                    <a:cubicBezTo>
                      <a:pt x="217939" y="219361"/>
                      <a:pt x="218537" y="219299"/>
                      <a:pt x="219153" y="219292"/>
                    </a:cubicBezTo>
                    <a:lnTo>
                      <a:pt x="222783" y="218351"/>
                    </a:lnTo>
                    <a:cubicBezTo>
                      <a:pt x="223246" y="218220"/>
                      <a:pt x="223708" y="218107"/>
                      <a:pt x="224170" y="218013"/>
                    </a:cubicBezTo>
                    <a:cubicBezTo>
                      <a:pt x="224631" y="217920"/>
                      <a:pt x="225091" y="217732"/>
                      <a:pt x="225550" y="217451"/>
                    </a:cubicBezTo>
                    <a:lnTo>
                      <a:pt x="229179" y="216827"/>
                    </a:lnTo>
                    <a:cubicBezTo>
                      <a:pt x="229645" y="216814"/>
                      <a:pt x="230091" y="216764"/>
                      <a:pt x="230518" y="216677"/>
                    </a:cubicBezTo>
                    <a:cubicBezTo>
                      <a:pt x="230946" y="216590"/>
                      <a:pt x="231315" y="216540"/>
                      <a:pt x="231628" y="216527"/>
                    </a:cubicBezTo>
                    <a:cubicBezTo>
                      <a:pt x="232240" y="216597"/>
                      <a:pt x="232852" y="216504"/>
                      <a:pt x="233465" y="216251"/>
                    </a:cubicBezTo>
                    <a:lnTo>
                      <a:pt x="233465" y="216527"/>
                    </a:lnTo>
                    <a:lnTo>
                      <a:pt x="231016" y="217449"/>
                    </a:lnTo>
                    <a:cubicBezTo>
                      <a:pt x="229330" y="217767"/>
                      <a:pt x="227667" y="218065"/>
                      <a:pt x="226026" y="218342"/>
                    </a:cubicBezTo>
                    <a:cubicBezTo>
                      <a:pt x="224385" y="218620"/>
                      <a:pt x="222796" y="218837"/>
                      <a:pt x="221257" y="218993"/>
                    </a:cubicBezTo>
                    <a:lnTo>
                      <a:pt x="209389" y="222313"/>
                    </a:lnTo>
                    <a:cubicBezTo>
                      <a:pt x="207584" y="222624"/>
                      <a:pt x="205855" y="223069"/>
                      <a:pt x="204202" y="223647"/>
                    </a:cubicBezTo>
                    <a:cubicBezTo>
                      <a:pt x="202549" y="224225"/>
                      <a:pt x="200820" y="224898"/>
                      <a:pt x="199015" y="225666"/>
                    </a:cubicBezTo>
                    <a:cubicBezTo>
                      <a:pt x="198551" y="225685"/>
                      <a:pt x="198029" y="225799"/>
                      <a:pt x="197451" y="226009"/>
                    </a:cubicBezTo>
                    <a:cubicBezTo>
                      <a:pt x="196872" y="226218"/>
                      <a:pt x="196275" y="226409"/>
                      <a:pt x="195658" y="226580"/>
                    </a:cubicBezTo>
                    <a:cubicBezTo>
                      <a:pt x="195506" y="226707"/>
                      <a:pt x="195353" y="226758"/>
                      <a:pt x="195200" y="226733"/>
                    </a:cubicBezTo>
                    <a:cubicBezTo>
                      <a:pt x="195048" y="226707"/>
                      <a:pt x="194895" y="226758"/>
                      <a:pt x="194743" y="226885"/>
                    </a:cubicBezTo>
                    <a:cubicBezTo>
                      <a:pt x="194730" y="226739"/>
                      <a:pt x="194679" y="226650"/>
                      <a:pt x="194590" y="226619"/>
                    </a:cubicBezTo>
                    <a:cubicBezTo>
                      <a:pt x="194501" y="226587"/>
                      <a:pt x="194450" y="226574"/>
                      <a:pt x="194438" y="226580"/>
                    </a:cubicBezTo>
                    <a:cubicBezTo>
                      <a:pt x="194597" y="226428"/>
                      <a:pt x="194736" y="226276"/>
                      <a:pt x="194857" y="226123"/>
                    </a:cubicBezTo>
                    <a:cubicBezTo>
                      <a:pt x="194978" y="225971"/>
                      <a:pt x="195042" y="225818"/>
                      <a:pt x="195048" y="225666"/>
                    </a:cubicBezTo>
                    <a:cubicBezTo>
                      <a:pt x="195207" y="225660"/>
                      <a:pt x="195347" y="225596"/>
                      <a:pt x="195467" y="225476"/>
                    </a:cubicBezTo>
                    <a:cubicBezTo>
                      <a:pt x="195588" y="225355"/>
                      <a:pt x="195652" y="225215"/>
                      <a:pt x="195658" y="225056"/>
                    </a:cubicBezTo>
                    <a:cubicBezTo>
                      <a:pt x="195506" y="225044"/>
                      <a:pt x="195353" y="224993"/>
                      <a:pt x="195200" y="224904"/>
                    </a:cubicBezTo>
                    <a:cubicBezTo>
                      <a:pt x="195048" y="224815"/>
                      <a:pt x="194895" y="224764"/>
                      <a:pt x="194743" y="224752"/>
                    </a:cubicBezTo>
                    <a:cubicBezTo>
                      <a:pt x="194145" y="224745"/>
                      <a:pt x="193586" y="224758"/>
                      <a:pt x="193065" y="224790"/>
                    </a:cubicBezTo>
                    <a:cubicBezTo>
                      <a:pt x="192543" y="224821"/>
                      <a:pt x="191984" y="224910"/>
                      <a:pt x="191386" y="225056"/>
                    </a:cubicBezTo>
                    <a:cubicBezTo>
                      <a:pt x="190763" y="225063"/>
                      <a:pt x="190178" y="224974"/>
                      <a:pt x="189632" y="224790"/>
                    </a:cubicBezTo>
                    <a:cubicBezTo>
                      <a:pt x="189085" y="224606"/>
                      <a:pt x="188653" y="224288"/>
                      <a:pt x="188335" y="223837"/>
                    </a:cubicBezTo>
                    <a:cubicBezTo>
                      <a:pt x="187890" y="223386"/>
                      <a:pt x="187483" y="222993"/>
                      <a:pt x="187114" y="222656"/>
                    </a:cubicBezTo>
                    <a:cubicBezTo>
                      <a:pt x="186746" y="222320"/>
                      <a:pt x="186339" y="222002"/>
                      <a:pt x="185894" y="221704"/>
                    </a:cubicBezTo>
                    <a:lnTo>
                      <a:pt x="184673" y="221704"/>
                    </a:lnTo>
                    <a:cubicBezTo>
                      <a:pt x="184378" y="221723"/>
                      <a:pt x="184095" y="221685"/>
                      <a:pt x="183827" y="221589"/>
                    </a:cubicBezTo>
                    <a:cubicBezTo>
                      <a:pt x="183559" y="221494"/>
                      <a:pt x="183345" y="221227"/>
                      <a:pt x="183187" y="220789"/>
                    </a:cubicBezTo>
                    <a:cubicBezTo>
                      <a:pt x="182965" y="220509"/>
                      <a:pt x="182723" y="220247"/>
                      <a:pt x="182463" y="220003"/>
                    </a:cubicBezTo>
                    <a:cubicBezTo>
                      <a:pt x="182202" y="219760"/>
                      <a:pt x="182342" y="219423"/>
                      <a:pt x="182882" y="218993"/>
                    </a:cubicBezTo>
                    <a:lnTo>
                      <a:pt x="182882" y="218383"/>
                    </a:lnTo>
                    <a:cubicBezTo>
                      <a:pt x="183035" y="217942"/>
                      <a:pt x="183187" y="217657"/>
                      <a:pt x="183338" y="217527"/>
                    </a:cubicBezTo>
                    <a:cubicBezTo>
                      <a:pt x="183490" y="217397"/>
                      <a:pt x="183641" y="217268"/>
                      <a:pt x="183793" y="217138"/>
                    </a:cubicBezTo>
                    <a:lnTo>
                      <a:pt x="190466" y="213186"/>
                    </a:lnTo>
                    <a:cubicBezTo>
                      <a:pt x="192895" y="211654"/>
                      <a:pt x="195286" y="210083"/>
                      <a:pt x="197638" y="208474"/>
                    </a:cubicBezTo>
                    <a:cubicBezTo>
                      <a:pt x="199990" y="206865"/>
                      <a:pt x="202381" y="205291"/>
                      <a:pt x="204810" y="203753"/>
                    </a:cubicBezTo>
                    <a:lnTo>
                      <a:pt x="207557" y="202228"/>
                    </a:lnTo>
                    <a:cubicBezTo>
                      <a:pt x="207868" y="201942"/>
                      <a:pt x="208084" y="201675"/>
                      <a:pt x="208205" y="201427"/>
                    </a:cubicBezTo>
                    <a:cubicBezTo>
                      <a:pt x="208326" y="201179"/>
                      <a:pt x="208313" y="200836"/>
                      <a:pt x="208167" y="200397"/>
                    </a:cubicBezTo>
                    <a:lnTo>
                      <a:pt x="206336" y="196126"/>
                    </a:lnTo>
                    <a:cubicBezTo>
                      <a:pt x="206196" y="195833"/>
                      <a:pt x="206094" y="195503"/>
                      <a:pt x="206031" y="195134"/>
                    </a:cubicBezTo>
                    <a:cubicBezTo>
                      <a:pt x="205967" y="194765"/>
                      <a:pt x="205865" y="194282"/>
                      <a:pt x="205725" y="193685"/>
                    </a:cubicBezTo>
                    <a:cubicBezTo>
                      <a:pt x="205274" y="192617"/>
                      <a:pt x="204727" y="191549"/>
                      <a:pt x="204085" y="190481"/>
                    </a:cubicBezTo>
                    <a:cubicBezTo>
                      <a:pt x="203443" y="189413"/>
                      <a:pt x="202667" y="188345"/>
                      <a:pt x="201758" y="187278"/>
                    </a:cubicBezTo>
                    <a:cubicBezTo>
                      <a:pt x="200696" y="186051"/>
                      <a:pt x="199539" y="184919"/>
                      <a:pt x="198287" y="183883"/>
                    </a:cubicBezTo>
                    <a:cubicBezTo>
                      <a:pt x="197034" y="182847"/>
                      <a:pt x="195648" y="181945"/>
                      <a:pt x="194128" y="181176"/>
                    </a:cubicBezTo>
                    <a:cubicBezTo>
                      <a:pt x="193346" y="180425"/>
                      <a:pt x="192393" y="179790"/>
                      <a:pt x="191268" y="179269"/>
                    </a:cubicBezTo>
                    <a:cubicBezTo>
                      <a:pt x="190144" y="178747"/>
                      <a:pt x="188964" y="178264"/>
                      <a:pt x="187729" y="177819"/>
                    </a:cubicBezTo>
                    <a:cubicBezTo>
                      <a:pt x="187409" y="177502"/>
                      <a:pt x="186976" y="177374"/>
                      <a:pt x="186428" y="177438"/>
                    </a:cubicBezTo>
                    <a:cubicBezTo>
                      <a:pt x="185881" y="177502"/>
                      <a:pt x="185296" y="177832"/>
                      <a:pt x="184673" y="178430"/>
                    </a:cubicBezTo>
                    <a:cubicBezTo>
                      <a:pt x="184356" y="178563"/>
                      <a:pt x="184001" y="178677"/>
                      <a:pt x="183609" y="178773"/>
                    </a:cubicBezTo>
                    <a:cubicBezTo>
                      <a:pt x="183216" y="178868"/>
                      <a:pt x="182862" y="179059"/>
                      <a:pt x="182545" y="179345"/>
                    </a:cubicBezTo>
                    <a:cubicBezTo>
                      <a:pt x="182115" y="178881"/>
                      <a:pt x="181760" y="178588"/>
                      <a:pt x="181482" y="178468"/>
                    </a:cubicBezTo>
                    <a:cubicBezTo>
                      <a:pt x="181203" y="178347"/>
                      <a:pt x="180849" y="178436"/>
                      <a:pt x="180418" y="178735"/>
                    </a:cubicBezTo>
                    <a:cubicBezTo>
                      <a:pt x="179956" y="178747"/>
                      <a:pt x="179513" y="178722"/>
                      <a:pt x="179089" y="178658"/>
                    </a:cubicBezTo>
                    <a:cubicBezTo>
                      <a:pt x="178665" y="178595"/>
                      <a:pt x="178298" y="178417"/>
                      <a:pt x="177987" y="178124"/>
                    </a:cubicBezTo>
                    <a:cubicBezTo>
                      <a:pt x="177544" y="177648"/>
                      <a:pt x="177139" y="177228"/>
                      <a:pt x="176772" y="176866"/>
                    </a:cubicBezTo>
                    <a:cubicBezTo>
                      <a:pt x="176405" y="176504"/>
                      <a:pt x="176000" y="176313"/>
                      <a:pt x="175557" y="176294"/>
                    </a:cubicBezTo>
                    <a:cubicBezTo>
                      <a:pt x="175226" y="176268"/>
                      <a:pt x="174939" y="176090"/>
                      <a:pt x="174694" y="175760"/>
                    </a:cubicBezTo>
                    <a:cubicBezTo>
                      <a:pt x="174450" y="175429"/>
                      <a:pt x="174322" y="175099"/>
                      <a:pt x="174310" y="174768"/>
                    </a:cubicBezTo>
                    <a:cubicBezTo>
                      <a:pt x="174450" y="174158"/>
                      <a:pt x="174628" y="173624"/>
                      <a:pt x="174844" y="173167"/>
                    </a:cubicBezTo>
                    <a:cubicBezTo>
                      <a:pt x="175060" y="172709"/>
                      <a:pt x="175390" y="172328"/>
                      <a:pt x="175835" y="172022"/>
                    </a:cubicBezTo>
                    <a:lnTo>
                      <a:pt x="183490" y="169002"/>
                    </a:lnTo>
                    <a:lnTo>
                      <a:pt x="191687" y="166566"/>
                    </a:lnTo>
                    <a:cubicBezTo>
                      <a:pt x="192450" y="166247"/>
                      <a:pt x="193289" y="165967"/>
                      <a:pt x="194205" y="165724"/>
                    </a:cubicBezTo>
                    <a:cubicBezTo>
                      <a:pt x="195120" y="165482"/>
                      <a:pt x="196112" y="165355"/>
                      <a:pt x="197180" y="165342"/>
                    </a:cubicBezTo>
                    <a:cubicBezTo>
                      <a:pt x="198096" y="165010"/>
                      <a:pt x="199088" y="164679"/>
                      <a:pt x="200156" y="164347"/>
                    </a:cubicBezTo>
                    <a:cubicBezTo>
                      <a:pt x="201224" y="164016"/>
                      <a:pt x="202368" y="163837"/>
                      <a:pt x="203589" y="163812"/>
                    </a:cubicBezTo>
                    <a:lnTo>
                      <a:pt x="207251" y="162894"/>
                    </a:lnTo>
                    <a:lnTo>
                      <a:pt x="212134" y="162588"/>
                    </a:lnTo>
                    <a:cubicBezTo>
                      <a:pt x="212440" y="162575"/>
                      <a:pt x="212668" y="162448"/>
                      <a:pt x="212821" y="162205"/>
                    </a:cubicBezTo>
                    <a:cubicBezTo>
                      <a:pt x="212974" y="161963"/>
                      <a:pt x="213050" y="161683"/>
                      <a:pt x="213050" y="161364"/>
                    </a:cubicBezTo>
                    <a:cubicBezTo>
                      <a:pt x="213183" y="159994"/>
                      <a:pt x="213298" y="158608"/>
                      <a:pt x="213393" y="157207"/>
                    </a:cubicBezTo>
                    <a:cubicBezTo>
                      <a:pt x="213489" y="155806"/>
                      <a:pt x="213679" y="154349"/>
                      <a:pt x="213965" y="152836"/>
                    </a:cubicBezTo>
                    <a:cubicBezTo>
                      <a:pt x="213985" y="151495"/>
                      <a:pt x="214099" y="150227"/>
                      <a:pt x="214309" y="149032"/>
                    </a:cubicBezTo>
                    <a:cubicBezTo>
                      <a:pt x="214519" y="147838"/>
                      <a:pt x="214709" y="146560"/>
                      <a:pt x="214881" y="145199"/>
                    </a:cubicBezTo>
                    <a:cubicBezTo>
                      <a:pt x="214887" y="145193"/>
                      <a:pt x="214875" y="145129"/>
                      <a:pt x="214843" y="145009"/>
                    </a:cubicBezTo>
                    <a:cubicBezTo>
                      <a:pt x="214811" y="144888"/>
                      <a:pt x="214722" y="144749"/>
                      <a:pt x="214576" y="144590"/>
                    </a:cubicBezTo>
                    <a:lnTo>
                      <a:pt x="213965" y="144590"/>
                    </a:lnTo>
                    <a:cubicBezTo>
                      <a:pt x="212764" y="145042"/>
                      <a:pt x="211657" y="145518"/>
                      <a:pt x="210647" y="146017"/>
                    </a:cubicBezTo>
                    <a:cubicBezTo>
                      <a:pt x="209636" y="146516"/>
                      <a:pt x="208606" y="147067"/>
                      <a:pt x="207557" y="147670"/>
                    </a:cubicBezTo>
                    <a:cubicBezTo>
                      <a:pt x="206031" y="148145"/>
                      <a:pt x="204505" y="148487"/>
                      <a:pt x="202979" y="148696"/>
                    </a:cubicBezTo>
                    <a:cubicBezTo>
                      <a:pt x="201453" y="148904"/>
                      <a:pt x="199927" y="148866"/>
                      <a:pt x="198401" y="148582"/>
                    </a:cubicBezTo>
                    <a:cubicBezTo>
                      <a:pt x="198388" y="148588"/>
                      <a:pt x="198337" y="148575"/>
                      <a:pt x="198248" y="148544"/>
                    </a:cubicBezTo>
                    <a:cubicBezTo>
                      <a:pt x="198159" y="148512"/>
                      <a:pt x="198108" y="148423"/>
                      <a:pt x="198096" y="148278"/>
                    </a:cubicBezTo>
                    <a:cubicBezTo>
                      <a:pt x="201453" y="148582"/>
                      <a:pt x="204810" y="147974"/>
                      <a:pt x="208167" y="146454"/>
                    </a:cubicBezTo>
                    <a:cubicBezTo>
                      <a:pt x="208014" y="146435"/>
                      <a:pt x="207862" y="146397"/>
                      <a:pt x="207709" y="146340"/>
                    </a:cubicBezTo>
                    <a:cubicBezTo>
                      <a:pt x="207557" y="146283"/>
                      <a:pt x="207404" y="146321"/>
                      <a:pt x="207251" y="146454"/>
                    </a:cubicBezTo>
                    <a:cubicBezTo>
                      <a:pt x="205865" y="146790"/>
                      <a:pt x="204441" y="147030"/>
                      <a:pt x="202979" y="147176"/>
                    </a:cubicBezTo>
                    <a:cubicBezTo>
                      <a:pt x="201516" y="147322"/>
                      <a:pt x="200092" y="147182"/>
                      <a:pt x="198706" y="146758"/>
                    </a:cubicBezTo>
                    <a:lnTo>
                      <a:pt x="197791" y="146758"/>
                    </a:lnTo>
                    <a:cubicBezTo>
                      <a:pt x="195979" y="147183"/>
                      <a:pt x="194414" y="147169"/>
                      <a:pt x="193098" y="146715"/>
                    </a:cubicBezTo>
                    <a:cubicBezTo>
                      <a:pt x="191782" y="146261"/>
                      <a:pt x="190600" y="145553"/>
                      <a:pt x="189551" y="144590"/>
                    </a:cubicBezTo>
                    <a:lnTo>
                      <a:pt x="187426" y="143372"/>
                    </a:lnTo>
                    <a:cubicBezTo>
                      <a:pt x="187262" y="143220"/>
                      <a:pt x="186985" y="143067"/>
                      <a:pt x="186594" y="142915"/>
                    </a:cubicBezTo>
                    <a:cubicBezTo>
                      <a:pt x="186202" y="142763"/>
                      <a:pt x="185773" y="142611"/>
                      <a:pt x="185307" y="142458"/>
                    </a:cubicBezTo>
                    <a:cubicBezTo>
                      <a:pt x="184990" y="142173"/>
                      <a:pt x="184755" y="141830"/>
                      <a:pt x="184600" y="141431"/>
                    </a:cubicBezTo>
                    <a:cubicBezTo>
                      <a:pt x="184445" y="141031"/>
                      <a:pt x="184368" y="140460"/>
                      <a:pt x="184368" y="139718"/>
                    </a:cubicBezTo>
                    <a:cubicBezTo>
                      <a:pt x="184730" y="138366"/>
                      <a:pt x="185331" y="137110"/>
                      <a:pt x="186173" y="135949"/>
                    </a:cubicBezTo>
                    <a:cubicBezTo>
                      <a:pt x="187016" y="134788"/>
                      <a:pt x="187837" y="133608"/>
                      <a:pt x="188637" y="132409"/>
                    </a:cubicBezTo>
                    <a:lnTo>
                      <a:pt x="192908" y="126927"/>
                    </a:lnTo>
                    <a:cubicBezTo>
                      <a:pt x="193849" y="125252"/>
                      <a:pt x="194866" y="123654"/>
                      <a:pt x="195959" y="122131"/>
                    </a:cubicBezTo>
                    <a:cubicBezTo>
                      <a:pt x="197053" y="120608"/>
                      <a:pt x="198070" y="119162"/>
                      <a:pt x="199011" y="117791"/>
                    </a:cubicBezTo>
                    <a:lnTo>
                      <a:pt x="205725" y="108960"/>
                    </a:lnTo>
                    <a:cubicBezTo>
                      <a:pt x="206488" y="107913"/>
                      <a:pt x="207251" y="106962"/>
                      <a:pt x="208014" y="106105"/>
                    </a:cubicBezTo>
                    <a:cubicBezTo>
                      <a:pt x="208777" y="105249"/>
                      <a:pt x="209540" y="104373"/>
                      <a:pt x="210303" y="103478"/>
                    </a:cubicBezTo>
                    <a:lnTo>
                      <a:pt x="213660" y="99517"/>
                    </a:lnTo>
                    <a:cubicBezTo>
                      <a:pt x="213514" y="99504"/>
                      <a:pt x="213425" y="99453"/>
                      <a:pt x="213393" y="99365"/>
                    </a:cubicBezTo>
                    <a:cubicBezTo>
                      <a:pt x="213361" y="99276"/>
                      <a:pt x="213349" y="99225"/>
                      <a:pt x="213355" y="99212"/>
                    </a:cubicBezTo>
                    <a:lnTo>
                      <a:pt x="212440" y="99212"/>
                    </a:lnTo>
                    <a:cubicBezTo>
                      <a:pt x="211225" y="99542"/>
                      <a:pt x="209992" y="99949"/>
                      <a:pt x="208739" y="100431"/>
                    </a:cubicBezTo>
                    <a:cubicBezTo>
                      <a:pt x="207487" y="100914"/>
                      <a:pt x="206177" y="101320"/>
                      <a:pt x="204810" y="101651"/>
                    </a:cubicBezTo>
                    <a:cubicBezTo>
                      <a:pt x="203710" y="101955"/>
                      <a:pt x="202476" y="102184"/>
                      <a:pt x="201109" y="102336"/>
                    </a:cubicBezTo>
                    <a:cubicBezTo>
                      <a:pt x="199742" y="102489"/>
                      <a:pt x="198433" y="102565"/>
                      <a:pt x="197180" y="102565"/>
                    </a:cubicBezTo>
                    <a:lnTo>
                      <a:pt x="192297" y="102260"/>
                    </a:lnTo>
                    <a:cubicBezTo>
                      <a:pt x="192138" y="102266"/>
                      <a:pt x="191998" y="102254"/>
                      <a:pt x="191878" y="102222"/>
                    </a:cubicBezTo>
                    <a:cubicBezTo>
                      <a:pt x="191757" y="102190"/>
                      <a:pt x="191693" y="102101"/>
                      <a:pt x="191687" y="101955"/>
                    </a:cubicBezTo>
                    <a:cubicBezTo>
                      <a:pt x="193232" y="101974"/>
                      <a:pt x="194796" y="102012"/>
                      <a:pt x="196379" y="102070"/>
                    </a:cubicBezTo>
                    <a:cubicBezTo>
                      <a:pt x="197962" y="102127"/>
                      <a:pt x="199450" y="102089"/>
                      <a:pt x="200842" y="101955"/>
                    </a:cubicBezTo>
                    <a:cubicBezTo>
                      <a:pt x="202356" y="101778"/>
                      <a:pt x="203831" y="101447"/>
                      <a:pt x="205268" y="100965"/>
                    </a:cubicBezTo>
                    <a:cubicBezTo>
                      <a:pt x="206705" y="100482"/>
                      <a:pt x="208180" y="100000"/>
                      <a:pt x="209693" y="99517"/>
                    </a:cubicBezTo>
                    <a:lnTo>
                      <a:pt x="209388" y="99517"/>
                    </a:lnTo>
                    <a:cubicBezTo>
                      <a:pt x="209082" y="99263"/>
                      <a:pt x="208777" y="99161"/>
                      <a:pt x="208472" y="99212"/>
                    </a:cubicBezTo>
                    <a:cubicBezTo>
                      <a:pt x="207410" y="99377"/>
                      <a:pt x="206406" y="99580"/>
                      <a:pt x="205458" y="99822"/>
                    </a:cubicBezTo>
                    <a:cubicBezTo>
                      <a:pt x="204511" y="100063"/>
                      <a:pt x="203583" y="100266"/>
                      <a:pt x="202674" y="100431"/>
                    </a:cubicBezTo>
                    <a:cubicBezTo>
                      <a:pt x="202216" y="100723"/>
                      <a:pt x="201758" y="100901"/>
                      <a:pt x="201300" y="100965"/>
                    </a:cubicBezTo>
                    <a:cubicBezTo>
                      <a:pt x="200842" y="101028"/>
                      <a:pt x="200385" y="101054"/>
                      <a:pt x="199927" y="101041"/>
                    </a:cubicBezTo>
                    <a:lnTo>
                      <a:pt x="187729" y="101041"/>
                    </a:lnTo>
                    <a:cubicBezTo>
                      <a:pt x="186670" y="100596"/>
                      <a:pt x="185609" y="100190"/>
                      <a:pt x="184548" y="99822"/>
                    </a:cubicBezTo>
                    <a:cubicBezTo>
                      <a:pt x="183487" y="99453"/>
                      <a:pt x="182423" y="99047"/>
                      <a:pt x="181357" y="98603"/>
                    </a:cubicBezTo>
                    <a:cubicBezTo>
                      <a:pt x="181357" y="98463"/>
                      <a:pt x="181281" y="98361"/>
                      <a:pt x="181128" y="98298"/>
                    </a:cubicBezTo>
                    <a:cubicBezTo>
                      <a:pt x="180976" y="98234"/>
                      <a:pt x="180747" y="98133"/>
                      <a:pt x="180442" y="97993"/>
                    </a:cubicBezTo>
                    <a:cubicBezTo>
                      <a:pt x="179997" y="97548"/>
                      <a:pt x="179590" y="97218"/>
                      <a:pt x="179222" y="97002"/>
                    </a:cubicBezTo>
                    <a:cubicBezTo>
                      <a:pt x="178853" y="96786"/>
                      <a:pt x="178447" y="96609"/>
                      <a:pt x="178002" y="96469"/>
                    </a:cubicBezTo>
                    <a:cubicBezTo>
                      <a:pt x="177074" y="96018"/>
                      <a:pt x="176337" y="95472"/>
                      <a:pt x="175790" y="94831"/>
                    </a:cubicBezTo>
                    <a:cubicBezTo>
                      <a:pt x="175244" y="94189"/>
                      <a:pt x="174964" y="93415"/>
                      <a:pt x="174951" y="92507"/>
                    </a:cubicBezTo>
                    <a:cubicBezTo>
                      <a:pt x="174837" y="91459"/>
                      <a:pt x="174913" y="90506"/>
                      <a:pt x="175180" y="89649"/>
                    </a:cubicBezTo>
                    <a:cubicBezTo>
                      <a:pt x="175447" y="88792"/>
                      <a:pt x="175676" y="87915"/>
                      <a:pt x="175866" y="87020"/>
                    </a:cubicBezTo>
                    <a:cubicBezTo>
                      <a:pt x="176330" y="86245"/>
                      <a:pt x="176775" y="85433"/>
                      <a:pt x="177201" y="84582"/>
                    </a:cubicBezTo>
                    <a:cubicBezTo>
                      <a:pt x="177627" y="83731"/>
                      <a:pt x="177995" y="82918"/>
                      <a:pt x="178307" y="82143"/>
                    </a:cubicBezTo>
                    <a:lnTo>
                      <a:pt x="180747" y="78181"/>
                    </a:lnTo>
                    <a:cubicBezTo>
                      <a:pt x="181668" y="76212"/>
                      <a:pt x="182720" y="74358"/>
                      <a:pt x="183902" y="72618"/>
                    </a:cubicBezTo>
                    <a:cubicBezTo>
                      <a:pt x="185085" y="70878"/>
                      <a:pt x="186360" y="69177"/>
                      <a:pt x="187729" y="67513"/>
                    </a:cubicBezTo>
                    <a:cubicBezTo>
                      <a:pt x="187880" y="67500"/>
                      <a:pt x="188032" y="67373"/>
                      <a:pt x="188183" y="67132"/>
                    </a:cubicBezTo>
                    <a:cubicBezTo>
                      <a:pt x="188335" y="66891"/>
                      <a:pt x="188486" y="66611"/>
                      <a:pt x="188637" y="66294"/>
                    </a:cubicBezTo>
                    <a:close/>
                    <a:moveTo>
                      <a:pt x="204049" y="14173"/>
                    </a:moveTo>
                    <a:cubicBezTo>
                      <a:pt x="205117" y="14173"/>
                      <a:pt x="206185" y="14478"/>
                      <a:pt x="207253" y="15087"/>
                    </a:cubicBezTo>
                    <a:cubicBezTo>
                      <a:pt x="207412" y="15081"/>
                      <a:pt x="207628" y="15094"/>
                      <a:pt x="207902" y="15125"/>
                    </a:cubicBezTo>
                    <a:cubicBezTo>
                      <a:pt x="208175" y="15157"/>
                      <a:pt x="208467" y="15246"/>
                      <a:pt x="208779" y="15392"/>
                    </a:cubicBezTo>
                    <a:cubicBezTo>
                      <a:pt x="210451" y="16008"/>
                      <a:pt x="212066" y="16757"/>
                      <a:pt x="213623" y="17640"/>
                    </a:cubicBezTo>
                    <a:cubicBezTo>
                      <a:pt x="215180" y="18523"/>
                      <a:pt x="216719" y="19501"/>
                      <a:pt x="218238" y="20574"/>
                    </a:cubicBezTo>
                    <a:cubicBezTo>
                      <a:pt x="219290" y="21164"/>
                      <a:pt x="220286" y="21736"/>
                      <a:pt x="221228" y="22288"/>
                    </a:cubicBezTo>
                    <a:cubicBezTo>
                      <a:pt x="222169" y="22841"/>
                      <a:pt x="223099" y="23488"/>
                      <a:pt x="224016" y="24231"/>
                    </a:cubicBezTo>
                    <a:cubicBezTo>
                      <a:pt x="225515" y="25165"/>
                      <a:pt x="226921" y="26193"/>
                      <a:pt x="228234" y="27317"/>
                    </a:cubicBezTo>
                    <a:cubicBezTo>
                      <a:pt x="229547" y="28441"/>
                      <a:pt x="230882" y="29546"/>
                      <a:pt x="232240" y="30632"/>
                    </a:cubicBezTo>
                    <a:cubicBezTo>
                      <a:pt x="232833" y="30943"/>
                      <a:pt x="233331" y="31312"/>
                      <a:pt x="233732" y="31737"/>
                    </a:cubicBezTo>
                    <a:cubicBezTo>
                      <a:pt x="234134" y="32162"/>
                      <a:pt x="234555" y="32607"/>
                      <a:pt x="234995" y="33071"/>
                    </a:cubicBezTo>
                    <a:cubicBezTo>
                      <a:pt x="235455" y="33540"/>
                      <a:pt x="235913" y="34048"/>
                      <a:pt x="236371" y="34595"/>
                    </a:cubicBezTo>
                    <a:cubicBezTo>
                      <a:pt x="236829" y="35141"/>
                      <a:pt x="237284" y="35649"/>
                      <a:pt x="237737" y="36119"/>
                    </a:cubicBezTo>
                    <a:lnTo>
                      <a:pt x="241061" y="40691"/>
                    </a:lnTo>
                    <a:cubicBezTo>
                      <a:pt x="241925" y="41859"/>
                      <a:pt x="242636" y="43180"/>
                      <a:pt x="243195" y="44653"/>
                    </a:cubicBezTo>
                    <a:cubicBezTo>
                      <a:pt x="243188" y="44824"/>
                      <a:pt x="243125" y="45091"/>
                      <a:pt x="243004" y="45453"/>
                    </a:cubicBezTo>
                    <a:cubicBezTo>
                      <a:pt x="242883" y="45815"/>
                      <a:pt x="242744" y="46158"/>
                      <a:pt x="242585" y="46482"/>
                    </a:cubicBezTo>
                    <a:cubicBezTo>
                      <a:pt x="242274" y="47085"/>
                      <a:pt x="241906" y="47631"/>
                      <a:pt x="241481" y="48120"/>
                    </a:cubicBezTo>
                    <a:cubicBezTo>
                      <a:pt x="241056" y="48609"/>
                      <a:pt x="240613" y="49079"/>
                      <a:pt x="240152" y="49530"/>
                    </a:cubicBezTo>
                    <a:cubicBezTo>
                      <a:pt x="240140" y="49676"/>
                      <a:pt x="240090" y="49765"/>
                      <a:pt x="240001" y="49796"/>
                    </a:cubicBezTo>
                    <a:cubicBezTo>
                      <a:pt x="239913" y="49828"/>
                      <a:pt x="239863" y="49841"/>
                      <a:pt x="239851" y="49835"/>
                    </a:cubicBezTo>
                    <a:cubicBezTo>
                      <a:pt x="239693" y="50279"/>
                      <a:pt x="239555" y="50609"/>
                      <a:pt x="239436" y="50825"/>
                    </a:cubicBezTo>
                    <a:cubicBezTo>
                      <a:pt x="239316" y="51041"/>
                      <a:pt x="239253" y="51219"/>
                      <a:pt x="239247" y="51359"/>
                    </a:cubicBezTo>
                    <a:cubicBezTo>
                      <a:pt x="239096" y="51797"/>
                      <a:pt x="238870" y="52140"/>
                      <a:pt x="238568" y="52387"/>
                    </a:cubicBezTo>
                    <a:cubicBezTo>
                      <a:pt x="238266" y="52635"/>
                      <a:pt x="237888" y="52902"/>
                      <a:pt x="237436" y="53187"/>
                    </a:cubicBezTo>
                    <a:lnTo>
                      <a:pt x="236526" y="54102"/>
                    </a:lnTo>
                    <a:cubicBezTo>
                      <a:pt x="236092" y="54578"/>
                      <a:pt x="235735" y="55073"/>
                      <a:pt x="235454" y="55588"/>
                    </a:cubicBezTo>
                    <a:cubicBezTo>
                      <a:pt x="235174" y="56102"/>
                      <a:pt x="234817" y="56521"/>
                      <a:pt x="234383" y="56845"/>
                    </a:cubicBezTo>
                    <a:cubicBezTo>
                      <a:pt x="233930" y="57423"/>
                      <a:pt x="233458" y="57791"/>
                      <a:pt x="232967" y="57950"/>
                    </a:cubicBezTo>
                    <a:cubicBezTo>
                      <a:pt x="232476" y="58109"/>
                      <a:pt x="231928" y="58248"/>
                      <a:pt x="231322" y="58369"/>
                    </a:cubicBezTo>
                    <a:cubicBezTo>
                      <a:pt x="231028" y="58490"/>
                      <a:pt x="230773" y="58477"/>
                      <a:pt x="230557" y="58331"/>
                    </a:cubicBezTo>
                    <a:cubicBezTo>
                      <a:pt x="230340" y="58185"/>
                      <a:pt x="230085" y="58096"/>
                      <a:pt x="229791" y="58064"/>
                    </a:cubicBezTo>
                    <a:lnTo>
                      <a:pt x="228873" y="58064"/>
                    </a:lnTo>
                    <a:cubicBezTo>
                      <a:pt x="228726" y="58070"/>
                      <a:pt x="228637" y="58134"/>
                      <a:pt x="228605" y="58255"/>
                    </a:cubicBezTo>
                    <a:cubicBezTo>
                      <a:pt x="228573" y="58375"/>
                      <a:pt x="228560" y="58515"/>
                      <a:pt x="228567" y="58674"/>
                    </a:cubicBezTo>
                    <a:cubicBezTo>
                      <a:pt x="228592" y="58953"/>
                      <a:pt x="228694" y="59233"/>
                      <a:pt x="228873" y="59512"/>
                    </a:cubicBezTo>
                    <a:cubicBezTo>
                      <a:pt x="229051" y="59791"/>
                      <a:pt x="229154" y="60223"/>
                      <a:pt x="229179" y="60807"/>
                    </a:cubicBezTo>
                    <a:lnTo>
                      <a:pt x="228873" y="61112"/>
                    </a:lnTo>
                    <a:lnTo>
                      <a:pt x="228261" y="60807"/>
                    </a:lnTo>
                    <a:lnTo>
                      <a:pt x="227353" y="57759"/>
                    </a:lnTo>
                    <a:cubicBezTo>
                      <a:pt x="227078" y="57156"/>
                      <a:pt x="226802" y="56839"/>
                      <a:pt x="226527" y="56807"/>
                    </a:cubicBezTo>
                    <a:cubicBezTo>
                      <a:pt x="226251" y="56775"/>
                      <a:pt x="225826" y="56991"/>
                      <a:pt x="225249" y="57455"/>
                    </a:cubicBezTo>
                    <a:cubicBezTo>
                      <a:pt x="225070" y="57594"/>
                      <a:pt x="224813" y="57696"/>
                      <a:pt x="224479" y="57759"/>
                    </a:cubicBezTo>
                    <a:cubicBezTo>
                      <a:pt x="224145" y="57823"/>
                      <a:pt x="223888" y="57924"/>
                      <a:pt x="223708" y="58064"/>
                    </a:cubicBezTo>
                    <a:cubicBezTo>
                      <a:pt x="223548" y="58045"/>
                      <a:pt x="223406" y="58007"/>
                      <a:pt x="223284" y="57950"/>
                    </a:cubicBezTo>
                    <a:cubicBezTo>
                      <a:pt x="223162" y="57893"/>
                      <a:pt x="223098" y="57931"/>
                      <a:pt x="223092" y="58064"/>
                    </a:cubicBezTo>
                    <a:cubicBezTo>
                      <a:pt x="222783" y="58331"/>
                      <a:pt x="222475" y="58407"/>
                      <a:pt x="222169" y="58293"/>
                    </a:cubicBezTo>
                    <a:cubicBezTo>
                      <a:pt x="221862" y="58178"/>
                      <a:pt x="221558" y="58102"/>
                      <a:pt x="221257" y="58064"/>
                    </a:cubicBezTo>
                    <a:cubicBezTo>
                      <a:pt x="220657" y="58026"/>
                      <a:pt x="220130" y="57797"/>
                      <a:pt x="219678" y="57378"/>
                    </a:cubicBezTo>
                    <a:cubicBezTo>
                      <a:pt x="219227" y="56959"/>
                      <a:pt x="218848" y="56578"/>
                      <a:pt x="218543" y="56235"/>
                    </a:cubicBezTo>
                    <a:cubicBezTo>
                      <a:pt x="218232" y="55816"/>
                      <a:pt x="217863" y="55511"/>
                      <a:pt x="217437" y="55321"/>
                    </a:cubicBezTo>
                    <a:cubicBezTo>
                      <a:pt x="217011" y="55130"/>
                      <a:pt x="216566" y="54826"/>
                      <a:pt x="216102" y="54407"/>
                    </a:cubicBezTo>
                    <a:cubicBezTo>
                      <a:pt x="216090" y="54280"/>
                      <a:pt x="216039" y="54153"/>
                      <a:pt x="215950" y="54026"/>
                    </a:cubicBezTo>
                    <a:cubicBezTo>
                      <a:pt x="215861" y="53899"/>
                      <a:pt x="215810" y="53619"/>
                      <a:pt x="215797" y="53187"/>
                    </a:cubicBezTo>
                    <a:lnTo>
                      <a:pt x="214882" y="52273"/>
                    </a:lnTo>
                    <a:cubicBezTo>
                      <a:pt x="214716" y="51968"/>
                      <a:pt x="214513" y="51816"/>
                      <a:pt x="214271" y="51816"/>
                    </a:cubicBezTo>
                    <a:cubicBezTo>
                      <a:pt x="214030" y="51816"/>
                      <a:pt x="213826" y="51968"/>
                      <a:pt x="213661" y="52273"/>
                    </a:cubicBezTo>
                    <a:cubicBezTo>
                      <a:pt x="213254" y="52724"/>
                      <a:pt x="212924" y="52965"/>
                      <a:pt x="212669" y="52997"/>
                    </a:cubicBezTo>
                    <a:cubicBezTo>
                      <a:pt x="212415" y="53029"/>
                      <a:pt x="211932" y="52889"/>
                      <a:pt x="211220" y="52578"/>
                    </a:cubicBezTo>
                    <a:lnTo>
                      <a:pt x="210610" y="52578"/>
                    </a:lnTo>
                    <a:cubicBezTo>
                      <a:pt x="210120" y="52692"/>
                      <a:pt x="209497" y="52768"/>
                      <a:pt x="208741" y="52806"/>
                    </a:cubicBezTo>
                    <a:cubicBezTo>
                      <a:pt x="207984" y="52844"/>
                      <a:pt x="207285" y="53073"/>
                      <a:pt x="206643" y="53492"/>
                    </a:cubicBezTo>
                    <a:cubicBezTo>
                      <a:pt x="205899" y="53956"/>
                      <a:pt x="205175" y="54400"/>
                      <a:pt x="204469" y="54826"/>
                    </a:cubicBezTo>
                    <a:cubicBezTo>
                      <a:pt x="203763" y="55251"/>
                      <a:pt x="202962" y="55619"/>
                      <a:pt x="202066" y="55931"/>
                    </a:cubicBezTo>
                    <a:lnTo>
                      <a:pt x="201456" y="55931"/>
                    </a:lnTo>
                    <a:lnTo>
                      <a:pt x="201151" y="55626"/>
                    </a:lnTo>
                    <a:lnTo>
                      <a:pt x="204507" y="54102"/>
                    </a:lnTo>
                    <a:cubicBezTo>
                      <a:pt x="204984" y="53651"/>
                      <a:pt x="205556" y="53257"/>
                      <a:pt x="206223" y="52921"/>
                    </a:cubicBezTo>
                    <a:cubicBezTo>
                      <a:pt x="206891" y="52584"/>
                      <a:pt x="207539" y="52267"/>
                      <a:pt x="208169" y="51968"/>
                    </a:cubicBezTo>
                    <a:cubicBezTo>
                      <a:pt x="208493" y="51809"/>
                      <a:pt x="208836" y="51670"/>
                      <a:pt x="209199" y="51549"/>
                    </a:cubicBezTo>
                    <a:cubicBezTo>
                      <a:pt x="209561" y="51428"/>
                      <a:pt x="209828" y="51365"/>
                      <a:pt x="210000" y="51359"/>
                    </a:cubicBezTo>
                    <a:cubicBezTo>
                      <a:pt x="210127" y="51041"/>
                      <a:pt x="210101" y="50685"/>
                      <a:pt x="209923" y="50292"/>
                    </a:cubicBezTo>
                    <a:cubicBezTo>
                      <a:pt x="209745" y="49898"/>
                      <a:pt x="209567" y="49542"/>
                      <a:pt x="209389" y="49225"/>
                    </a:cubicBezTo>
                    <a:cubicBezTo>
                      <a:pt x="209383" y="48920"/>
                      <a:pt x="209319" y="48615"/>
                      <a:pt x="209199" y="48311"/>
                    </a:cubicBezTo>
                    <a:cubicBezTo>
                      <a:pt x="209078" y="48006"/>
                      <a:pt x="208938" y="47701"/>
                      <a:pt x="208779" y="47396"/>
                    </a:cubicBezTo>
                    <a:lnTo>
                      <a:pt x="206948" y="40995"/>
                    </a:lnTo>
                    <a:cubicBezTo>
                      <a:pt x="206649" y="39916"/>
                      <a:pt x="206408" y="38798"/>
                      <a:pt x="206223" y="37643"/>
                    </a:cubicBezTo>
                    <a:cubicBezTo>
                      <a:pt x="206039" y="36487"/>
                      <a:pt x="205874" y="35369"/>
                      <a:pt x="205728" y="34290"/>
                    </a:cubicBezTo>
                    <a:cubicBezTo>
                      <a:pt x="205429" y="33077"/>
                      <a:pt x="205187" y="31845"/>
                      <a:pt x="205003" y="30594"/>
                    </a:cubicBezTo>
                    <a:cubicBezTo>
                      <a:pt x="204819" y="29343"/>
                      <a:pt x="204653" y="28035"/>
                      <a:pt x="204507" y="26670"/>
                    </a:cubicBezTo>
                    <a:lnTo>
                      <a:pt x="204507" y="22098"/>
                    </a:lnTo>
                    <a:cubicBezTo>
                      <a:pt x="204501" y="21336"/>
                      <a:pt x="204437" y="20574"/>
                      <a:pt x="204316" y="19812"/>
                    </a:cubicBezTo>
                    <a:cubicBezTo>
                      <a:pt x="204196" y="19050"/>
                      <a:pt x="204056" y="18288"/>
                      <a:pt x="203897" y="17526"/>
                    </a:cubicBezTo>
                    <a:cubicBezTo>
                      <a:pt x="203763" y="16757"/>
                      <a:pt x="203496" y="16160"/>
                      <a:pt x="203096" y="15735"/>
                    </a:cubicBezTo>
                    <a:cubicBezTo>
                      <a:pt x="202695" y="15310"/>
                      <a:pt x="202047" y="15094"/>
                      <a:pt x="201151" y="15087"/>
                    </a:cubicBezTo>
                    <a:lnTo>
                      <a:pt x="200845" y="15087"/>
                    </a:lnTo>
                    <a:cubicBezTo>
                      <a:pt x="201913" y="14478"/>
                      <a:pt x="202981" y="14173"/>
                      <a:pt x="204049" y="14173"/>
                    </a:cubicBezTo>
                    <a:close/>
                    <a:moveTo>
                      <a:pt x="140099" y="0"/>
                    </a:moveTo>
                    <a:cubicBezTo>
                      <a:pt x="140582" y="0"/>
                      <a:pt x="140913" y="152"/>
                      <a:pt x="141091" y="457"/>
                    </a:cubicBezTo>
                    <a:cubicBezTo>
                      <a:pt x="142617" y="813"/>
                      <a:pt x="143837" y="1625"/>
                      <a:pt x="144752" y="2895"/>
                    </a:cubicBezTo>
                    <a:cubicBezTo>
                      <a:pt x="145496" y="3645"/>
                      <a:pt x="146145" y="4356"/>
                      <a:pt x="146698" y="5029"/>
                    </a:cubicBezTo>
                    <a:cubicBezTo>
                      <a:pt x="147251" y="5702"/>
                      <a:pt x="147823" y="6413"/>
                      <a:pt x="148414" y="7163"/>
                    </a:cubicBezTo>
                    <a:cubicBezTo>
                      <a:pt x="149336" y="8388"/>
                      <a:pt x="150162" y="9671"/>
                      <a:pt x="150893" y="11011"/>
                    </a:cubicBezTo>
                    <a:cubicBezTo>
                      <a:pt x="151624" y="12350"/>
                      <a:pt x="152222" y="13709"/>
                      <a:pt x="152686" y="15087"/>
                    </a:cubicBezTo>
                    <a:cubicBezTo>
                      <a:pt x="153156" y="16465"/>
                      <a:pt x="153665" y="17824"/>
                      <a:pt x="154211" y="19164"/>
                    </a:cubicBezTo>
                    <a:cubicBezTo>
                      <a:pt x="154758" y="20504"/>
                      <a:pt x="155267" y="21787"/>
                      <a:pt x="155737" y="23012"/>
                    </a:cubicBezTo>
                    <a:cubicBezTo>
                      <a:pt x="156176" y="24396"/>
                      <a:pt x="156519" y="25819"/>
                      <a:pt x="156767" y="27279"/>
                    </a:cubicBezTo>
                    <a:cubicBezTo>
                      <a:pt x="157015" y="28740"/>
                      <a:pt x="157282" y="30162"/>
                      <a:pt x="157568" y="31547"/>
                    </a:cubicBezTo>
                    <a:cubicBezTo>
                      <a:pt x="157879" y="33826"/>
                      <a:pt x="158096" y="36125"/>
                      <a:pt x="158216" y="38443"/>
                    </a:cubicBezTo>
                    <a:cubicBezTo>
                      <a:pt x="158337" y="40760"/>
                      <a:pt x="158324" y="43135"/>
                      <a:pt x="158178" y="45567"/>
                    </a:cubicBezTo>
                    <a:cubicBezTo>
                      <a:pt x="158185" y="46628"/>
                      <a:pt x="158172" y="47707"/>
                      <a:pt x="158140" y="48806"/>
                    </a:cubicBezTo>
                    <a:cubicBezTo>
                      <a:pt x="158108" y="49904"/>
                      <a:pt x="158019" y="51060"/>
                      <a:pt x="157873" y="52273"/>
                    </a:cubicBezTo>
                    <a:cubicBezTo>
                      <a:pt x="157873" y="54356"/>
                      <a:pt x="157568" y="56591"/>
                      <a:pt x="156958" y="58979"/>
                    </a:cubicBezTo>
                    <a:cubicBezTo>
                      <a:pt x="156646" y="60185"/>
                      <a:pt x="156277" y="61353"/>
                      <a:pt x="155852" y="62484"/>
                    </a:cubicBezTo>
                    <a:cubicBezTo>
                      <a:pt x="155426" y="63614"/>
                      <a:pt x="154981" y="64782"/>
                      <a:pt x="154517" y="65989"/>
                    </a:cubicBezTo>
                    <a:cubicBezTo>
                      <a:pt x="154351" y="66446"/>
                      <a:pt x="154300" y="66827"/>
                      <a:pt x="154364" y="67132"/>
                    </a:cubicBezTo>
                    <a:cubicBezTo>
                      <a:pt x="154428" y="67437"/>
                      <a:pt x="154682" y="67665"/>
                      <a:pt x="155127" y="67818"/>
                    </a:cubicBezTo>
                    <a:cubicBezTo>
                      <a:pt x="155883" y="68288"/>
                      <a:pt x="156659" y="68796"/>
                      <a:pt x="157453" y="69342"/>
                    </a:cubicBezTo>
                    <a:cubicBezTo>
                      <a:pt x="158248" y="69888"/>
                      <a:pt x="159100" y="70396"/>
                      <a:pt x="160009" y="70866"/>
                    </a:cubicBezTo>
                    <a:cubicBezTo>
                      <a:pt x="160626" y="71024"/>
                      <a:pt x="161223" y="71164"/>
                      <a:pt x="161802" y="71285"/>
                    </a:cubicBezTo>
                    <a:cubicBezTo>
                      <a:pt x="162380" y="71405"/>
                      <a:pt x="162901" y="71469"/>
                      <a:pt x="163365" y="71475"/>
                    </a:cubicBezTo>
                    <a:cubicBezTo>
                      <a:pt x="164135" y="71482"/>
                      <a:pt x="164808" y="71698"/>
                      <a:pt x="165387" y="72123"/>
                    </a:cubicBezTo>
                    <a:cubicBezTo>
                      <a:pt x="165965" y="72548"/>
                      <a:pt x="166410" y="73145"/>
                      <a:pt x="166722" y="73914"/>
                    </a:cubicBezTo>
                    <a:cubicBezTo>
                      <a:pt x="166900" y="74219"/>
                      <a:pt x="167154" y="74523"/>
                      <a:pt x="167485" y="74828"/>
                    </a:cubicBezTo>
                    <a:cubicBezTo>
                      <a:pt x="167815" y="75133"/>
                      <a:pt x="168069" y="75438"/>
                      <a:pt x="168247" y="75743"/>
                    </a:cubicBezTo>
                    <a:lnTo>
                      <a:pt x="169773" y="81534"/>
                    </a:lnTo>
                    <a:cubicBezTo>
                      <a:pt x="170491" y="84874"/>
                      <a:pt x="170962" y="88176"/>
                      <a:pt x="171184" y="91440"/>
                    </a:cubicBezTo>
                    <a:cubicBezTo>
                      <a:pt x="171407" y="94704"/>
                      <a:pt x="171648" y="98006"/>
                      <a:pt x="171909" y="101346"/>
                    </a:cubicBezTo>
                    <a:lnTo>
                      <a:pt x="172822" y="112614"/>
                    </a:lnTo>
                    <a:lnTo>
                      <a:pt x="172822" y="121141"/>
                    </a:lnTo>
                    <a:cubicBezTo>
                      <a:pt x="172809" y="122372"/>
                      <a:pt x="172759" y="123717"/>
                      <a:pt x="172670" y="125176"/>
                    </a:cubicBezTo>
                    <a:cubicBezTo>
                      <a:pt x="172581" y="126635"/>
                      <a:pt x="172531" y="128133"/>
                      <a:pt x="172518" y="129668"/>
                    </a:cubicBezTo>
                    <a:cubicBezTo>
                      <a:pt x="172373" y="130753"/>
                      <a:pt x="172284" y="131857"/>
                      <a:pt x="172252" y="132980"/>
                    </a:cubicBezTo>
                    <a:cubicBezTo>
                      <a:pt x="172221" y="134103"/>
                      <a:pt x="172208" y="135131"/>
                      <a:pt x="172214" y="136063"/>
                    </a:cubicBezTo>
                    <a:cubicBezTo>
                      <a:pt x="172208" y="138023"/>
                      <a:pt x="172144" y="139966"/>
                      <a:pt x="172024" y="141892"/>
                    </a:cubicBezTo>
                    <a:cubicBezTo>
                      <a:pt x="171903" y="143817"/>
                      <a:pt x="171763" y="145845"/>
                      <a:pt x="171604" y="147974"/>
                    </a:cubicBezTo>
                    <a:cubicBezTo>
                      <a:pt x="171444" y="150873"/>
                      <a:pt x="171304" y="153814"/>
                      <a:pt x="171184" y="156796"/>
                    </a:cubicBezTo>
                    <a:cubicBezTo>
                      <a:pt x="171064" y="159778"/>
                      <a:pt x="171001" y="162729"/>
                      <a:pt x="170995" y="165648"/>
                    </a:cubicBezTo>
                    <a:lnTo>
                      <a:pt x="170080" y="181481"/>
                    </a:lnTo>
                    <a:cubicBezTo>
                      <a:pt x="170067" y="183464"/>
                      <a:pt x="170016" y="185447"/>
                      <a:pt x="169927" y="187430"/>
                    </a:cubicBezTo>
                    <a:cubicBezTo>
                      <a:pt x="169838" y="189413"/>
                      <a:pt x="169787" y="191396"/>
                      <a:pt x="169775" y="193380"/>
                    </a:cubicBezTo>
                    <a:lnTo>
                      <a:pt x="168859" y="206804"/>
                    </a:lnTo>
                    <a:cubicBezTo>
                      <a:pt x="168866" y="208790"/>
                      <a:pt x="168853" y="210819"/>
                      <a:pt x="168821" y="212892"/>
                    </a:cubicBezTo>
                    <a:cubicBezTo>
                      <a:pt x="168789" y="214964"/>
                      <a:pt x="168700" y="216998"/>
                      <a:pt x="168554" y="218993"/>
                    </a:cubicBezTo>
                    <a:cubicBezTo>
                      <a:pt x="168541" y="219755"/>
                      <a:pt x="168491" y="220558"/>
                      <a:pt x="168402" y="221405"/>
                    </a:cubicBezTo>
                    <a:cubicBezTo>
                      <a:pt x="168313" y="222251"/>
                      <a:pt x="168262" y="223062"/>
                      <a:pt x="168249" y="223837"/>
                    </a:cubicBezTo>
                    <a:lnTo>
                      <a:pt x="168249" y="225056"/>
                    </a:lnTo>
                    <a:cubicBezTo>
                      <a:pt x="170628" y="220174"/>
                      <a:pt x="172951" y="215268"/>
                      <a:pt x="175219" y="210338"/>
                    </a:cubicBezTo>
                    <a:cubicBezTo>
                      <a:pt x="177487" y="205408"/>
                      <a:pt x="180042" y="200569"/>
                      <a:pt x="182882" y="195820"/>
                    </a:cubicBezTo>
                    <a:lnTo>
                      <a:pt x="183187" y="195820"/>
                    </a:lnTo>
                    <a:lnTo>
                      <a:pt x="183187" y="197041"/>
                    </a:lnTo>
                    <a:cubicBezTo>
                      <a:pt x="183174" y="197212"/>
                      <a:pt x="183124" y="197479"/>
                      <a:pt x="183035" y="197842"/>
                    </a:cubicBezTo>
                    <a:cubicBezTo>
                      <a:pt x="182946" y="198204"/>
                      <a:pt x="182895" y="198547"/>
                      <a:pt x="182882" y="198871"/>
                    </a:cubicBezTo>
                    <a:cubicBezTo>
                      <a:pt x="182736" y="199501"/>
                      <a:pt x="182571" y="200149"/>
                      <a:pt x="182387" y="200816"/>
                    </a:cubicBezTo>
                    <a:cubicBezTo>
                      <a:pt x="182202" y="201484"/>
                      <a:pt x="181961" y="202056"/>
                      <a:pt x="181662" y="202533"/>
                    </a:cubicBezTo>
                    <a:cubicBezTo>
                      <a:pt x="181669" y="202679"/>
                      <a:pt x="181656" y="202844"/>
                      <a:pt x="181624" y="203028"/>
                    </a:cubicBezTo>
                    <a:cubicBezTo>
                      <a:pt x="181592" y="203213"/>
                      <a:pt x="181503" y="203454"/>
                      <a:pt x="181357" y="203753"/>
                    </a:cubicBezTo>
                    <a:lnTo>
                      <a:pt x="181052" y="207414"/>
                    </a:lnTo>
                    <a:cubicBezTo>
                      <a:pt x="180753" y="208323"/>
                      <a:pt x="180512" y="209170"/>
                      <a:pt x="180328" y="209956"/>
                    </a:cubicBezTo>
                    <a:cubicBezTo>
                      <a:pt x="180143" y="210743"/>
                      <a:pt x="179978" y="211510"/>
                      <a:pt x="179832" y="212259"/>
                    </a:cubicBezTo>
                    <a:cubicBezTo>
                      <a:pt x="179667" y="212880"/>
                      <a:pt x="179463" y="213483"/>
                      <a:pt x="179222" y="214066"/>
                    </a:cubicBezTo>
                    <a:cubicBezTo>
                      <a:pt x="178980" y="214649"/>
                      <a:pt x="178777" y="215175"/>
                      <a:pt x="178612" y="215643"/>
                    </a:cubicBezTo>
                    <a:cubicBezTo>
                      <a:pt x="178472" y="216097"/>
                      <a:pt x="178370" y="216549"/>
                      <a:pt x="178307" y="217000"/>
                    </a:cubicBezTo>
                    <a:cubicBezTo>
                      <a:pt x="178243" y="217451"/>
                      <a:pt x="178142" y="217901"/>
                      <a:pt x="178002" y="218351"/>
                    </a:cubicBezTo>
                    <a:lnTo>
                      <a:pt x="177087" y="222618"/>
                    </a:lnTo>
                    <a:lnTo>
                      <a:pt x="176171" y="225666"/>
                    </a:lnTo>
                    <a:lnTo>
                      <a:pt x="175561" y="228409"/>
                    </a:lnTo>
                    <a:cubicBezTo>
                      <a:pt x="175422" y="228873"/>
                      <a:pt x="175320" y="229317"/>
                      <a:pt x="175256" y="229743"/>
                    </a:cubicBezTo>
                    <a:cubicBezTo>
                      <a:pt x="175193" y="230168"/>
                      <a:pt x="175091" y="230536"/>
                      <a:pt x="174951" y="230848"/>
                    </a:cubicBezTo>
                    <a:cubicBezTo>
                      <a:pt x="174786" y="231603"/>
                      <a:pt x="174583" y="232302"/>
                      <a:pt x="174341" y="232943"/>
                    </a:cubicBezTo>
                    <a:cubicBezTo>
                      <a:pt x="174100" y="233584"/>
                      <a:pt x="173896" y="234207"/>
                      <a:pt x="173731" y="234810"/>
                    </a:cubicBezTo>
                    <a:cubicBezTo>
                      <a:pt x="173591" y="235267"/>
                      <a:pt x="173490" y="235724"/>
                      <a:pt x="173426" y="236182"/>
                    </a:cubicBezTo>
                    <a:cubicBezTo>
                      <a:pt x="173363" y="236639"/>
                      <a:pt x="173261" y="237096"/>
                      <a:pt x="173121" y="237553"/>
                    </a:cubicBezTo>
                    <a:cubicBezTo>
                      <a:pt x="172826" y="238303"/>
                      <a:pt x="172587" y="239014"/>
                      <a:pt x="172403" y="239687"/>
                    </a:cubicBezTo>
                    <a:cubicBezTo>
                      <a:pt x="172220" y="240360"/>
                      <a:pt x="172056" y="241071"/>
                      <a:pt x="171909" y="241820"/>
                    </a:cubicBezTo>
                    <a:lnTo>
                      <a:pt x="170995" y="245173"/>
                    </a:lnTo>
                    <a:lnTo>
                      <a:pt x="170080" y="249136"/>
                    </a:lnTo>
                    <a:cubicBezTo>
                      <a:pt x="169934" y="249275"/>
                      <a:pt x="169845" y="249377"/>
                      <a:pt x="169813" y="249440"/>
                    </a:cubicBezTo>
                    <a:cubicBezTo>
                      <a:pt x="169781" y="249504"/>
                      <a:pt x="169768" y="249606"/>
                      <a:pt x="169775" y="249745"/>
                    </a:cubicBezTo>
                    <a:cubicBezTo>
                      <a:pt x="169787" y="250660"/>
                      <a:pt x="169762" y="251574"/>
                      <a:pt x="169698" y="252488"/>
                    </a:cubicBezTo>
                    <a:cubicBezTo>
                      <a:pt x="169635" y="253403"/>
                      <a:pt x="169457" y="254317"/>
                      <a:pt x="169164" y="255232"/>
                    </a:cubicBezTo>
                    <a:cubicBezTo>
                      <a:pt x="169025" y="256006"/>
                      <a:pt x="168847" y="256819"/>
                      <a:pt x="168630" y="257670"/>
                    </a:cubicBezTo>
                    <a:cubicBezTo>
                      <a:pt x="168414" y="258521"/>
                      <a:pt x="168084" y="259334"/>
                      <a:pt x="167639" y="260108"/>
                    </a:cubicBezTo>
                    <a:cubicBezTo>
                      <a:pt x="167334" y="260432"/>
                      <a:pt x="167105" y="260851"/>
                      <a:pt x="166952" y="261366"/>
                    </a:cubicBezTo>
                    <a:cubicBezTo>
                      <a:pt x="166800" y="261880"/>
                      <a:pt x="166723" y="262375"/>
                      <a:pt x="166723" y="262852"/>
                    </a:cubicBezTo>
                    <a:lnTo>
                      <a:pt x="166723" y="268643"/>
                    </a:lnTo>
                    <a:cubicBezTo>
                      <a:pt x="166717" y="269716"/>
                      <a:pt x="166654" y="270846"/>
                      <a:pt x="166533" y="272034"/>
                    </a:cubicBezTo>
                    <a:cubicBezTo>
                      <a:pt x="166412" y="273221"/>
                      <a:pt x="166272" y="274428"/>
                      <a:pt x="166113" y="275653"/>
                    </a:cubicBezTo>
                    <a:lnTo>
                      <a:pt x="164893" y="277787"/>
                    </a:lnTo>
                    <a:lnTo>
                      <a:pt x="161842" y="282359"/>
                    </a:lnTo>
                    <a:cubicBezTo>
                      <a:pt x="161708" y="282530"/>
                      <a:pt x="161594" y="282721"/>
                      <a:pt x="161498" y="282930"/>
                    </a:cubicBezTo>
                    <a:cubicBezTo>
                      <a:pt x="161403" y="283140"/>
                      <a:pt x="161212" y="283254"/>
                      <a:pt x="160926" y="283273"/>
                    </a:cubicBezTo>
                    <a:cubicBezTo>
                      <a:pt x="160182" y="283750"/>
                      <a:pt x="159610" y="284321"/>
                      <a:pt x="159210" y="284988"/>
                    </a:cubicBezTo>
                    <a:cubicBezTo>
                      <a:pt x="158809" y="285655"/>
                      <a:pt x="158466" y="286302"/>
                      <a:pt x="158180" y="286931"/>
                    </a:cubicBezTo>
                    <a:cubicBezTo>
                      <a:pt x="158174" y="286944"/>
                      <a:pt x="158110" y="286994"/>
                      <a:pt x="157989" y="287083"/>
                    </a:cubicBezTo>
                    <a:cubicBezTo>
                      <a:pt x="157869" y="287172"/>
                      <a:pt x="157729" y="287223"/>
                      <a:pt x="157570" y="287236"/>
                    </a:cubicBezTo>
                    <a:lnTo>
                      <a:pt x="155129" y="288455"/>
                    </a:lnTo>
                    <a:cubicBezTo>
                      <a:pt x="154817" y="288595"/>
                      <a:pt x="154525" y="288772"/>
                      <a:pt x="154252" y="288988"/>
                    </a:cubicBezTo>
                    <a:cubicBezTo>
                      <a:pt x="153978" y="289204"/>
                      <a:pt x="153762" y="289534"/>
                      <a:pt x="153603" y="289979"/>
                    </a:cubicBezTo>
                    <a:lnTo>
                      <a:pt x="152993" y="290588"/>
                    </a:lnTo>
                    <a:lnTo>
                      <a:pt x="152383" y="289979"/>
                    </a:lnTo>
                    <a:cubicBezTo>
                      <a:pt x="152542" y="289357"/>
                      <a:pt x="152529" y="288772"/>
                      <a:pt x="152345" y="288226"/>
                    </a:cubicBezTo>
                    <a:cubicBezTo>
                      <a:pt x="152160" y="287680"/>
                      <a:pt x="151766" y="287248"/>
                      <a:pt x="151162" y="286931"/>
                    </a:cubicBezTo>
                    <a:lnTo>
                      <a:pt x="147806" y="287845"/>
                    </a:lnTo>
                    <a:lnTo>
                      <a:pt x="146586" y="287845"/>
                    </a:lnTo>
                    <a:cubicBezTo>
                      <a:pt x="145829" y="287687"/>
                      <a:pt x="145130" y="287394"/>
                      <a:pt x="144488" y="286969"/>
                    </a:cubicBezTo>
                    <a:cubicBezTo>
                      <a:pt x="143846" y="286544"/>
                      <a:pt x="143223" y="286023"/>
                      <a:pt x="142619" y="285407"/>
                    </a:cubicBezTo>
                    <a:lnTo>
                      <a:pt x="140788" y="283578"/>
                    </a:lnTo>
                    <a:cubicBezTo>
                      <a:pt x="140178" y="283324"/>
                      <a:pt x="139568" y="283223"/>
                      <a:pt x="138957" y="283273"/>
                    </a:cubicBezTo>
                    <a:cubicBezTo>
                      <a:pt x="138360" y="283280"/>
                      <a:pt x="137877" y="283191"/>
                      <a:pt x="137508" y="283007"/>
                    </a:cubicBezTo>
                    <a:cubicBezTo>
                      <a:pt x="137139" y="282822"/>
                      <a:pt x="136809" y="282505"/>
                      <a:pt x="136517" y="282054"/>
                    </a:cubicBezTo>
                    <a:cubicBezTo>
                      <a:pt x="135792" y="280962"/>
                      <a:pt x="135334" y="279793"/>
                      <a:pt x="135143" y="278549"/>
                    </a:cubicBezTo>
                    <a:cubicBezTo>
                      <a:pt x="134953" y="277304"/>
                      <a:pt x="134800" y="276136"/>
                      <a:pt x="134686" y="275044"/>
                    </a:cubicBezTo>
                    <a:cubicBezTo>
                      <a:pt x="134673" y="273113"/>
                      <a:pt x="134623" y="271335"/>
                      <a:pt x="134535" y="269710"/>
                    </a:cubicBezTo>
                    <a:cubicBezTo>
                      <a:pt x="134447" y="268084"/>
                      <a:pt x="134397" y="266306"/>
                      <a:pt x="134384" y="264376"/>
                    </a:cubicBezTo>
                    <a:cubicBezTo>
                      <a:pt x="134133" y="260413"/>
                      <a:pt x="134033" y="256451"/>
                      <a:pt x="134083" y="252488"/>
                    </a:cubicBezTo>
                    <a:cubicBezTo>
                      <a:pt x="134071" y="249771"/>
                      <a:pt x="134020" y="247129"/>
                      <a:pt x="133932" y="244564"/>
                    </a:cubicBezTo>
                    <a:cubicBezTo>
                      <a:pt x="133845" y="241998"/>
                      <a:pt x="133794" y="239357"/>
                      <a:pt x="133782" y="236639"/>
                    </a:cubicBezTo>
                    <a:cubicBezTo>
                      <a:pt x="133794" y="235286"/>
                      <a:pt x="133845" y="233953"/>
                      <a:pt x="133932" y="232638"/>
                    </a:cubicBezTo>
                    <a:cubicBezTo>
                      <a:pt x="134020" y="231324"/>
                      <a:pt x="134071" y="229914"/>
                      <a:pt x="134083" y="228409"/>
                    </a:cubicBezTo>
                    <a:cubicBezTo>
                      <a:pt x="134077" y="225985"/>
                      <a:pt x="134089" y="223602"/>
                      <a:pt x="134121" y="221261"/>
                    </a:cubicBezTo>
                    <a:cubicBezTo>
                      <a:pt x="134152" y="218920"/>
                      <a:pt x="134240" y="216534"/>
                      <a:pt x="134384" y="214104"/>
                    </a:cubicBezTo>
                    <a:cubicBezTo>
                      <a:pt x="134397" y="213029"/>
                      <a:pt x="134447" y="211886"/>
                      <a:pt x="134535" y="210674"/>
                    </a:cubicBezTo>
                    <a:cubicBezTo>
                      <a:pt x="134623" y="209463"/>
                      <a:pt x="134673" y="208173"/>
                      <a:pt x="134686" y="206804"/>
                    </a:cubicBezTo>
                    <a:cubicBezTo>
                      <a:pt x="134686" y="206622"/>
                      <a:pt x="134610" y="206366"/>
                      <a:pt x="134460" y="206037"/>
                    </a:cubicBezTo>
                    <a:cubicBezTo>
                      <a:pt x="134309" y="205708"/>
                      <a:pt x="134083" y="205456"/>
                      <a:pt x="133782" y="205280"/>
                    </a:cubicBezTo>
                    <a:cubicBezTo>
                      <a:pt x="133305" y="204697"/>
                      <a:pt x="132828" y="204189"/>
                      <a:pt x="132350" y="203757"/>
                    </a:cubicBezTo>
                    <a:cubicBezTo>
                      <a:pt x="131873" y="203325"/>
                      <a:pt x="131547" y="202816"/>
                      <a:pt x="131371" y="202231"/>
                    </a:cubicBezTo>
                    <a:cubicBezTo>
                      <a:pt x="131358" y="202238"/>
                      <a:pt x="131308" y="202225"/>
                      <a:pt x="131219" y="202193"/>
                    </a:cubicBezTo>
                    <a:cubicBezTo>
                      <a:pt x="131130" y="202162"/>
                      <a:pt x="131079" y="202073"/>
                      <a:pt x="131066" y="201926"/>
                    </a:cubicBezTo>
                    <a:cubicBezTo>
                      <a:pt x="130761" y="202537"/>
                      <a:pt x="130457" y="202842"/>
                      <a:pt x="130152" y="202842"/>
                    </a:cubicBezTo>
                    <a:cubicBezTo>
                      <a:pt x="130114" y="202861"/>
                      <a:pt x="129961" y="202899"/>
                      <a:pt x="129695" y="202956"/>
                    </a:cubicBezTo>
                    <a:cubicBezTo>
                      <a:pt x="129428" y="203013"/>
                      <a:pt x="129276" y="202975"/>
                      <a:pt x="129237" y="202842"/>
                    </a:cubicBezTo>
                    <a:cubicBezTo>
                      <a:pt x="129193" y="202676"/>
                      <a:pt x="129053" y="202473"/>
                      <a:pt x="128818" y="202231"/>
                    </a:cubicBezTo>
                    <a:cubicBezTo>
                      <a:pt x="128583" y="201990"/>
                      <a:pt x="128520" y="201786"/>
                      <a:pt x="128628" y="201621"/>
                    </a:cubicBezTo>
                    <a:cubicBezTo>
                      <a:pt x="128736" y="200267"/>
                      <a:pt x="128596" y="199085"/>
                      <a:pt x="128209" y="198074"/>
                    </a:cubicBezTo>
                    <a:cubicBezTo>
                      <a:pt x="127821" y="197063"/>
                      <a:pt x="127453" y="196110"/>
                      <a:pt x="127104" y="195213"/>
                    </a:cubicBezTo>
                    <a:cubicBezTo>
                      <a:pt x="126951" y="195042"/>
                      <a:pt x="126799" y="194775"/>
                      <a:pt x="126647" y="194412"/>
                    </a:cubicBezTo>
                    <a:cubicBezTo>
                      <a:pt x="126494" y="194050"/>
                      <a:pt x="126342" y="193707"/>
                      <a:pt x="126190" y="193382"/>
                    </a:cubicBezTo>
                    <a:lnTo>
                      <a:pt x="124666" y="194908"/>
                    </a:lnTo>
                    <a:cubicBezTo>
                      <a:pt x="123719" y="196129"/>
                      <a:pt x="122640" y="197426"/>
                      <a:pt x="121427" y="198799"/>
                    </a:cubicBezTo>
                    <a:cubicBezTo>
                      <a:pt x="120214" y="200172"/>
                      <a:pt x="119058" y="201621"/>
                      <a:pt x="117960" y="203147"/>
                    </a:cubicBezTo>
                    <a:cubicBezTo>
                      <a:pt x="116868" y="204666"/>
                      <a:pt x="115623" y="206108"/>
                      <a:pt x="114226" y="207473"/>
                    </a:cubicBezTo>
                    <a:cubicBezTo>
                      <a:pt x="112829" y="208838"/>
                      <a:pt x="111432" y="210131"/>
                      <a:pt x="110035" y="211354"/>
                    </a:cubicBezTo>
                    <a:cubicBezTo>
                      <a:pt x="107647" y="213201"/>
                      <a:pt x="105108" y="215026"/>
                      <a:pt x="102415" y="216827"/>
                    </a:cubicBezTo>
                    <a:cubicBezTo>
                      <a:pt x="101024" y="217933"/>
                      <a:pt x="99539" y="219030"/>
                      <a:pt x="97957" y="220116"/>
                    </a:cubicBezTo>
                    <a:cubicBezTo>
                      <a:pt x="96376" y="221202"/>
                      <a:pt x="94814" y="222137"/>
                      <a:pt x="93271" y="222923"/>
                    </a:cubicBezTo>
                    <a:cubicBezTo>
                      <a:pt x="91601" y="224117"/>
                      <a:pt x="89912" y="225158"/>
                      <a:pt x="88204" y="226047"/>
                    </a:cubicBezTo>
                    <a:cubicBezTo>
                      <a:pt x="86496" y="226936"/>
                      <a:pt x="84730" y="227825"/>
                      <a:pt x="82908" y="228714"/>
                    </a:cubicBezTo>
                    <a:cubicBezTo>
                      <a:pt x="82457" y="228854"/>
                      <a:pt x="81987" y="228955"/>
                      <a:pt x="81498" y="229019"/>
                    </a:cubicBezTo>
                    <a:cubicBezTo>
                      <a:pt x="81009" y="229082"/>
                      <a:pt x="80463" y="229184"/>
                      <a:pt x="79860" y="229324"/>
                    </a:cubicBezTo>
                    <a:cubicBezTo>
                      <a:pt x="78965" y="229336"/>
                      <a:pt x="78317" y="229159"/>
                      <a:pt x="77917" y="228790"/>
                    </a:cubicBezTo>
                    <a:cubicBezTo>
                      <a:pt x="77517" y="228422"/>
                      <a:pt x="77250" y="227787"/>
                      <a:pt x="77117" y="226885"/>
                    </a:cubicBezTo>
                    <a:lnTo>
                      <a:pt x="77117" y="226276"/>
                    </a:lnTo>
                    <a:cubicBezTo>
                      <a:pt x="77269" y="225831"/>
                      <a:pt x="77269" y="225577"/>
                      <a:pt x="77117" y="225514"/>
                    </a:cubicBezTo>
                    <a:cubicBezTo>
                      <a:pt x="76964" y="225450"/>
                      <a:pt x="76659" y="225501"/>
                      <a:pt x="76202" y="225666"/>
                    </a:cubicBezTo>
                    <a:cubicBezTo>
                      <a:pt x="73510" y="226225"/>
                      <a:pt x="70970" y="226022"/>
                      <a:pt x="68582" y="225056"/>
                    </a:cubicBezTo>
                    <a:cubicBezTo>
                      <a:pt x="68284" y="224885"/>
                      <a:pt x="68043" y="224694"/>
                      <a:pt x="67858" y="224485"/>
                    </a:cubicBezTo>
                    <a:cubicBezTo>
                      <a:pt x="67674" y="224275"/>
                      <a:pt x="67509" y="224161"/>
                      <a:pt x="67363" y="224142"/>
                    </a:cubicBezTo>
                    <a:lnTo>
                      <a:pt x="64620" y="221704"/>
                    </a:lnTo>
                    <a:cubicBezTo>
                      <a:pt x="64461" y="221570"/>
                      <a:pt x="64321" y="221456"/>
                      <a:pt x="64201" y="221361"/>
                    </a:cubicBezTo>
                    <a:cubicBezTo>
                      <a:pt x="64080" y="221265"/>
                      <a:pt x="64017" y="221075"/>
                      <a:pt x="64010" y="220789"/>
                    </a:cubicBezTo>
                    <a:cubicBezTo>
                      <a:pt x="63845" y="220502"/>
                      <a:pt x="63566" y="220328"/>
                      <a:pt x="63172" y="220265"/>
                    </a:cubicBezTo>
                    <a:cubicBezTo>
                      <a:pt x="62778" y="220203"/>
                      <a:pt x="62347" y="220178"/>
                      <a:pt x="61877" y="220190"/>
                    </a:cubicBezTo>
                    <a:cubicBezTo>
                      <a:pt x="60962" y="220203"/>
                      <a:pt x="60200" y="220103"/>
                      <a:pt x="59591" y="219891"/>
                    </a:cubicBezTo>
                    <a:cubicBezTo>
                      <a:pt x="58981" y="219679"/>
                      <a:pt x="58524" y="219280"/>
                      <a:pt x="58219" y="218694"/>
                    </a:cubicBezTo>
                    <a:cubicBezTo>
                      <a:pt x="58213" y="218361"/>
                      <a:pt x="58149" y="218073"/>
                      <a:pt x="58029" y="217831"/>
                    </a:cubicBezTo>
                    <a:cubicBezTo>
                      <a:pt x="57908" y="217589"/>
                      <a:pt x="57768" y="217462"/>
                      <a:pt x="57610" y="217451"/>
                    </a:cubicBezTo>
                    <a:cubicBezTo>
                      <a:pt x="57311" y="217002"/>
                      <a:pt x="57146" y="216596"/>
                      <a:pt x="57114" y="216231"/>
                    </a:cubicBezTo>
                    <a:cubicBezTo>
                      <a:pt x="57082" y="215867"/>
                      <a:pt x="57146" y="215467"/>
                      <a:pt x="57305" y="215031"/>
                    </a:cubicBezTo>
                    <a:cubicBezTo>
                      <a:pt x="57463" y="213941"/>
                      <a:pt x="57756" y="212896"/>
                      <a:pt x="58181" y="211894"/>
                    </a:cubicBezTo>
                    <a:cubicBezTo>
                      <a:pt x="58606" y="210892"/>
                      <a:pt x="59127" y="210009"/>
                      <a:pt x="59743" y="209245"/>
                    </a:cubicBezTo>
                    <a:cubicBezTo>
                      <a:pt x="60505" y="208190"/>
                      <a:pt x="61267" y="207249"/>
                      <a:pt x="62029" y="206423"/>
                    </a:cubicBezTo>
                    <a:cubicBezTo>
                      <a:pt x="62791" y="205596"/>
                      <a:pt x="63553" y="204808"/>
                      <a:pt x="64315" y="204058"/>
                    </a:cubicBezTo>
                    <a:cubicBezTo>
                      <a:pt x="65223" y="202831"/>
                      <a:pt x="66074" y="201547"/>
                      <a:pt x="66868" y="200206"/>
                    </a:cubicBezTo>
                    <a:cubicBezTo>
                      <a:pt x="67662" y="198865"/>
                      <a:pt x="68436" y="197505"/>
                      <a:pt x="69192" y="196126"/>
                    </a:cubicBezTo>
                    <a:lnTo>
                      <a:pt x="73764" y="189108"/>
                    </a:lnTo>
                    <a:lnTo>
                      <a:pt x="78945" y="181481"/>
                    </a:lnTo>
                    <a:cubicBezTo>
                      <a:pt x="79879" y="180108"/>
                      <a:pt x="80831" y="178735"/>
                      <a:pt x="81803" y="177362"/>
                    </a:cubicBezTo>
                    <a:cubicBezTo>
                      <a:pt x="82775" y="175989"/>
                      <a:pt x="83651" y="174616"/>
                      <a:pt x="84432" y="173243"/>
                    </a:cubicBezTo>
                    <a:cubicBezTo>
                      <a:pt x="84870" y="172455"/>
                      <a:pt x="85289" y="171595"/>
                      <a:pt x="85689" y="170662"/>
                    </a:cubicBezTo>
                    <a:cubicBezTo>
                      <a:pt x="86089" y="169729"/>
                      <a:pt x="86585" y="168874"/>
                      <a:pt x="87175" y="168096"/>
                    </a:cubicBezTo>
                    <a:lnTo>
                      <a:pt x="90833" y="161976"/>
                    </a:lnTo>
                    <a:cubicBezTo>
                      <a:pt x="91436" y="161070"/>
                      <a:pt x="91982" y="160204"/>
                      <a:pt x="92471" y="159377"/>
                    </a:cubicBezTo>
                    <a:cubicBezTo>
                      <a:pt x="92960" y="158549"/>
                      <a:pt x="93430" y="157686"/>
                      <a:pt x="93881" y="156787"/>
                    </a:cubicBezTo>
                    <a:lnTo>
                      <a:pt x="95405" y="153444"/>
                    </a:lnTo>
                    <a:cubicBezTo>
                      <a:pt x="96065" y="151874"/>
                      <a:pt x="96573" y="150456"/>
                      <a:pt x="96929" y="149189"/>
                    </a:cubicBezTo>
                    <a:cubicBezTo>
                      <a:pt x="97087" y="148563"/>
                      <a:pt x="97227" y="147916"/>
                      <a:pt x="97348" y="147247"/>
                    </a:cubicBezTo>
                    <a:cubicBezTo>
                      <a:pt x="97468" y="146578"/>
                      <a:pt x="97532" y="145997"/>
                      <a:pt x="97538" y="145504"/>
                    </a:cubicBezTo>
                    <a:cubicBezTo>
                      <a:pt x="97519" y="144882"/>
                      <a:pt x="97253" y="144374"/>
                      <a:pt x="96738" y="143981"/>
                    </a:cubicBezTo>
                    <a:cubicBezTo>
                      <a:pt x="96224" y="143588"/>
                      <a:pt x="95576" y="143385"/>
                      <a:pt x="94795" y="143372"/>
                    </a:cubicBezTo>
                    <a:cubicBezTo>
                      <a:pt x="94624" y="143378"/>
                      <a:pt x="94357" y="143366"/>
                      <a:pt x="93995" y="143334"/>
                    </a:cubicBezTo>
                    <a:cubicBezTo>
                      <a:pt x="93633" y="143302"/>
                      <a:pt x="93290" y="143213"/>
                      <a:pt x="92966" y="143067"/>
                    </a:cubicBezTo>
                    <a:cubicBezTo>
                      <a:pt x="94706" y="142465"/>
                      <a:pt x="96408" y="142376"/>
                      <a:pt x="98072" y="142801"/>
                    </a:cubicBezTo>
                    <a:cubicBezTo>
                      <a:pt x="99735" y="143226"/>
                      <a:pt x="100980" y="144127"/>
                      <a:pt x="101805" y="145504"/>
                    </a:cubicBezTo>
                    <a:cubicBezTo>
                      <a:pt x="102872" y="147175"/>
                      <a:pt x="103787" y="148820"/>
                      <a:pt x="104549" y="150438"/>
                    </a:cubicBezTo>
                    <a:cubicBezTo>
                      <a:pt x="105311" y="152057"/>
                      <a:pt x="105920" y="153768"/>
                      <a:pt x="106377" y="155571"/>
                    </a:cubicBezTo>
                    <a:cubicBezTo>
                      <a:pt x="106974" y="157097"/>
                      <a:pt x="107304" y="158685"/>
                      <a:pt x="107368" y="160334"/>
                    </a:cubicBezTo>
                    <a:cubicBezTo>
                      <a:pt x="107431" y="161983"/>
                      <a:pt x="107304" y="163652"/>
                      <a:pt x="106987" y="165342"/>
                    </a:cubicBezTo>
                    <a:lnTo>
                      <a:pt x="106073" y="170202"/>
                    </a:lnTo>
                    <a:lnTo>
                      <a:pt x="105463" y="172633"/>
                    </a:lnTo>
                    <a:cubicBezTo>
                      <a:pt x="104600" y="175684"/>
                      <a:pt x="103583" y="178735"/>
                      <a:pt x="102415" y="181786"/>
                    </a:cubicBezTo>
                    <a:lnTo>
                      <a:pt x="99062" y="190329"/>
                    </a:lnTo>
                    <a:cubicBezTo>
                      <a:pt x="98770" y="190920"/>
                      <a:pt x="98516" y="191492"/>
                      <a:pt x="98300" y="192045"/>
                    </a:cubicBezTo>
                    <a:cubicBezTo>
                      <a:pt x="98084" y="192598"/>
                      <a:pt x="97830" y="193246"/>
                      <a:pt x="97538" y="193990"/>
                    </a:cubicBezTo>
                    <a:cubicBezTo>
                      <a:pt x="98421" y="193685"/>
                      <a:pt x="99170" y="193380"/>
                      <a:pt x="99786" y="193074"/>
                    </a:cubicBezTo>
                    <a:cubicBezTo>
                      <a:pt x="100402" y="192769"/>
                      <a:pt x="101075" y="192464"/>
                      <a:pt x="101805" y="192159"/>
                    </a:cubicBezTo>
                    <a:cubicBezTo>
                      <a:pt x="102739" y="192007"/>
                      <a:pt x="103691" y="191778"/>
                      <a:pt x="104663" y="191473"/>
                    </a:cubicBezTo>
                    <a:cubicBezTo>
                      <a:pt x="105634" y="191168"/>
                      <a:pt x="106511" y="190786"/>
                      <a:pt x="107292" y="190329"/>
                    </a:cubicBezTo>
                    <a:lnTo>
                      <a:pt x="113075" y="187278"/>
                    </a:lnTo>
                    <a:cubicBezTo>
                      <a:pt x="113526" y="187138"/>
                      <a:pt x="113843" y="186960"/>
                      <a:pt x="114027" y="186744"/>
                    </a:cubicBezTo>
                    <a:cubicBezTo>
                      <a:pt x="114211" y="186528"/>
                      <a:pt x="114299" y="186197"/>
                      <a:pt x="114293" y="185752"/>
                    </a:cubicBezTo>
                    <a:cubicBezTo>
                      <a:pt x="114433" y="184201"/>
                      <a:pt x="114534" y="182574"/>
                      <a:pt x="114597" y="180870"/>
                    </a:cubicBezTo>
                    <a:cubicBezTo>
                      <a:pt x="114661" y="179167"/>
                      <a:pt x="114762" y="177540"/>
                      <a:pt x="114902" y="175989"/>
                    </a:cubicBezTo>
                    <a:cubicBezTo>
                      <a:pt x="114908" y="175544"/>
                      <a:pt x="114972" y="175137"/>
                      <a:pt x="115092" y="174768"/>
                    </a:cubicBezTo>
                    <a:cubicBezTo>
                      <a:pt x="115213" y="174400"/>
                      <a:pt x="115352" y="173993"/>
                      <a:pt x="115511" y="173548"/>
                    </a:cubicBezTo>
                    <a:cubicBezTo>
                      <a:pt x="115682" y="173230"/>
                      <a:pt x="115948" y="173027"/>
                      <a:pt x="116310" y="172938"/>
                    </a:cubicBezTo>
                    <a:cubicBezTo>
                      <a:pt x="116671" y="172849"/>
                      <a:pt x="117014" y="172950"/>
                      <a:pt x="117337" y="173243"/>
                    </a:cubicBezTo>
                    <a:cubicBezTo>
                      <a:pt x="117794" y="173421"/>
                      <a:pt x="118250" y="173675"/>
                      <a:pt x="118707" y="174006"/>
                    </a:cubicBezTo>
                    <a:cubicBezTo>
                      <a:pt x="119164" y="174336"/>
                      <a:pt x="119620" y="174590"/>
                      <a:pt x="120077" y="174768"/>
                    </a:cubicBezTo>
                    <a:cubicBezTo>
                      <a:pt x="120369" y="174787"/>
                      <a:pt x="120622" y="174826"/>
                      <a:pt x="120838" y="174883"/>
                    </a:cubicBezTo>
                    <a:cubicBezTo>
                      <a:pt x="121054" y="174940"/>
                      <a:pt x="121307" y="174902"/>
                      <a:pt x="121599" y="174768"/>
                    </a:cubicBezTo>
                    <a:lnTo>
                      <a:pt x="123425" y="174768"/>
                    </a:lnTo>
                    <a:cubicBezTo>
                      <a:pt x="123438" y="174775"/>
                      <a:pt x="123489" y="174762"/>
                      <a:pt x="123578" y="174730"/>
                    </a:cubicBezTo>
                    <a:cubicBezTo>
                      <a:pt x="123666" y="174698"/>
                      <a:pt x="123717" y="174609"/>
                      <a:pt x="123730" y="174463"/>
                    </a:cubicBezTo>
                    <a:cubicBezTo>
                      <a:pt x="124022" y="174025"/>
                      <a:pt x="124275" y="173758"/>
                      <a:pt x="124491" y="173662"/>
                    </a:cubicBezTo>
                    <a:cubicBezTo>
                      <a:pt x="124707" y="173567"/>
                      <a:pt x="124960" y="173529"/>
                      <a:pt x="125252" y="173548"/>
                    </a:cubicBezTo>
                    <a:cubicBezTo>
                      <a:pt x="125550" y="173535"/>
                      <a:pt x="125791" y="173484"/>
                      <a:pt x="125975" y="173395"/>
                    </a:cubicBezTo>
                    <a:cubicBezTo>
                      <a:pt x="126159" y="173306"/>
                      <a:pt x="126324" y="173256"/>
                      <a:pt x="126470" y="173243"/>
                    </a:cubicBezTo>
                    <a:cubicBezTo>
                      <a:pt x="126901" y="172772"/>
                      <a:pt x="127256" y="172493"/>
                      <a:pt x="127535" y="172404"/>
                    </a:cubicBezTo>
                    <a:cubicBezTo>
                      <a:pt x="127814" y="172315"/>
                      <a:pt x="128169" y="172493"/>
                      <a:pt x="128600" y="172938"/>
                    </a:cubicBezTo>
                    <a:lnTo>
                      <a:pt x="134686" y="178735"/>
                    </a:lnTo>
                    <a:lnTo>
                      <a:pt x="135296" y="179650"/>
                    </a:lnTo>
                    <a:lnTo>
                      <a:pt x="135601" y="179650"/>
                    </a:lnTo>
                    <a:cubicBezTo>
                      <a:pt x="135614" y="179351"/>
                      <a:pt x="135665" y="179110"/>
                      <a:pt x="135754" y="178925"/>
                    </a:cubicBezTo>
                    <a:cubicBezTo>
                      <a:pt x="135843" y="178741"/>
                      <a:pt x="135894" y="178576"/>
                      <a:pt x="135906" y="178430"/>
                    </a:cubicBezTo>
                    <a:cubicBezTo>
                      <a:pt x="136046" y="176897"/>
                      <a:pt x="136148" y="175385"/>
                      <a:pt x="136211" y="173894"/>
                    </a:cubicBezTo>
                    <a:cubicBezTo>
                      <a:pt x="136275" y="172402"/>
                      <a:pt x="136377" y="170971"/>
                      <a:pt x="136516" y="169602"/>
                    </a:cubicBezTo>
                    <a:lnTo>
                      <a:pt x="137429" y="160446"/>
                    </a:lnTo>
                    <a:cubicBezTo>
                      <a:pt x="137576" y="160127"/>
                      <a:pt x="137665" y="159770"/>
                      <a:pt x="137696" y="159375"/>
                    </a:cubicBezTo>
                    <a:cubicBezTo>
                      <a:pt x="137728" y="158980"/>
                      <a:pt x="137741" y="158624"/>
                      <a:pt x="137734" y="158306"/>
                    </a:cubicBezTo>
                    <a:cubicBezTo>
                      <a:pt x="137874" y="156945"/>
                      <a:pt x="137976" y="155565"/>
                      <a:pt x="138040" y="154166"/>
                    </a:cubicBezTo>
                    <a:cubicBezTo>
                      <a:pt x="138103" y="152766"/>
                      <a:pt x="138205" y="151310"/>
                      <a:pt x="138345" y="149797"/>
                    </a:cubicBezTo>
                    <a:cubicBezTo>
                      <a:pt x="138504" y="148871"/>
                      <a:pt x="138643" y="147826"/>
                      <a:pt x="138764" y="146662"/>
                    </a:cubicBezTo>
                    <a:cubicBezTo>
                      <a:pt x="138885" y="145498"/>
                      <a:pt x="138949" y="144300"/>
                      <a:pt x="138955" y="143067"/>
                    </a:cubicBezTo>
                    <a:cubicBezTo>
                      <a:pt x="139120" y="141386"/>
                      <a:pt x="139324" y="139648"/>
                      <a:pt x="139565" y="137852"/>
                    </a:cubicBezTo>
                    <a:cubicBezTo>
                      <a:pt x="139807" y="136057"/>
                      <a:pt x="140010" y="134242"/>
                      <a:pt x="140176" y="132409"/>
                    </a:cubicBezTo>
                    <a:lnTo>
                      <a:pt x="140786" y="121141"/>
                    </a:lnTo>
                    <a:cubicBezTo>
                      <a:pt x="140932" y="119155"/>
                      <a:pt x="141097" y="117189"/>
                      <a:pt x="141282" y="115241"/>
                    </a:cubicBezTo>
                    <a:cubicBezTo>
                      <a:pt x="141466" y="113293"/>
                      <a:pt x="141708" y="111403"/>
                      <a:pt x="142006" y="109569"/>
                    </a:cubicBezTo>
                    <a:cubicBezTo>
                      <a:pt x="142439" y="107120"/>
                      <a:pt x="142718" y="104632"/>
                      <a:pt x="142845" y="102106"/>
                    </a:cubicBezTo>
                    <a:cubicBezTo>
                      <a:pt x="142973" y="99580"/>
                      <a:pt x="143100" y="97091"/>
                      <a:pt x="143227" y="94640"/>
                    </a:cubicBezTo>
                    <a:cubicBezTo>
                      <a:pt x="143240" y="94043"/>
                      <a:pt x="143290" y="93484"/>
                      <a:pt x="143379" y="92964"/>
                    </a:cubicBezTo>
                    <a:cubicBezTo>
                      <a:pt x="143468" y="92443"/>
                      <a:pt x="143519" y="91884"/>
                      <a:pt x="143532" y="91287"/>
                    </a:cubicBezTo>
                    <a:cubicBezTo>
                      <a:pt x="142788" y="92348"/>
                      <a:pt x="142063" y="93427"/>
                      <a:pt x="141358" y="94526"/>
                    </a:cubicBezTo>
                    <a:cubicBezTo>
                      <a:pt x="140652" y="95624"/>
                      <a:pt x="139851" y="96780"/>
                      <a:pt x="138955" y="97993"/>
                    </a:cubicBezTo>
                    <a:lnTo>
                      <a:pt x="133167" y="105306"/>
                    </a:lnTo>
                    <a:lnTo>
                      <a:pt x="129209" y="109265"/>
                    </a:lnTo>
                    <a:cubicBezTo>
                      <a:pt x="128892" y="109563"/>
                      <a:pt x="128537" y="109804"/>
                      <a:pt x="128144" y="109988"/>
                    </a:cubicBezTo>
                    <a:cubicBezTo>
                      <a:pt x="127751" y="110172"/>
                      <a:pt x="127396" y="110337"/>
                      <a:pt x="127078" y="110483"/>
                    </a:cubicBezTo>
                    <a:lnTo>
                      <a:pt x="126165" y="111396"/>
                    </a:lnTo>
                    <a:lnTo>
                      <a:pt x="126165" y="110178"/>
                    </a:lnTo>
                    <a:lnTo>
                      <a:pt x="124643" y="110178"/>
                    </a:lnTo>
                    <a:cubicBezTo>
                      <a:pt x="124053" y="109905"/>
                      <a:pt x="123559" y="109918"/>
                      <a:pt x="123159" y="110216"/>
                    </a:cubicBezTo>
                    <a:cubicBezTo>
                      <a:pt x="122760" y="110514"/>
                      <a:pt x="122341" y="110908"/>
                      <a:pt x="121903" y="111396"/>
                    </a:cubicBezTo>
                    <a:cubicBezTo>
                      <a:pt x="120844" y="111993"/>
                      <a:pt x="119766" y="112551"/>
                      <a:pt x="118669" y="113071"/>
                    </a:cubicBezTo>
                    <a:cubicBezTo>
                      <a:pt x="117572" y="113591"/>
                      <a:pt x="116418" y="114150"/>
                      <a:pt x="115206" y="114746"/>
                    </a:cubicBezTo>
                    <a:cubicBezTo>
                      <a:pt x="113855" y="115381"/>
                      <a:pt x="112600" y="116091"/>
                      <a:pt x="111439" y="116878"/>
                    </a:cubicBezTo>
                    <a:cubicBezTo>
                      <a:pt x="110279" y="117665"/>
                      <a:pt x="109099" y="118375"/>
                      <a:pt x="107900" y="119009"/>
                    </a:cubicBezTo>
                    <a:lnTo>
                      <a:pt x="91747" y="128145"/>
                    </a:lnTo>
                    <a:lnTo>
                      <a:pt x="88394" y="130277"/>
                    </a:lnTo>
                    <a:cubicBezTo>
                      <a:pt x="87943" y="130302"/>
                      <a:pt x="87626" y="130480"/>
                      <a:pt x="87442" y="130810"/>
                    </a:cubicBezTo>
                    <a:cubicBezTo>
                      <a:pt x="87258" y="131140"/>
                      <a:pt x="87169" y="131470"/>
                      <a:pt x="87175" y="131800"/>
                    </a:cubicBezTo>
                    <a:lnTo>
                      <a:pt x="85651" y="136063"/>
                    </a:lnTo>
                    <a:cubicBezTo>
                      <a:pt x="85397" y="136977"/>
                      <a:pt x="84991" y="137890"/>
                      <a:pt x="84432" y="138804"/>
                    </a:cubicBezTo>
                    <a:cubicBezTo>
                      <a:pt x="84108" y="139857"/>
                      <a:pt x="83765" y="140872"/>
                      <a:pt x="83403" y="141849"/>
                    </a:cubicBezTo>
                    <a:cubicBezTo>
                      <a:pt x="83041" y="142826"/>
                      <a:pt x="82775" y="143841"/>
                      <a:pt x="82603" y="144895"/>
                    </a:cubicBezTo>
                    <a:lnTo>
                      <a:pt x="80165" y="150101"/>
                    </a:lnTo>
                    <a:cubicBezTo>
                      <a:pt x="79695" y="151456"/>
                      <a:pt x="79187" y="152773"/>
                      <a:pt x="78641" y="154052"/>
                    </a:cubicBezTo>
                    <a:cubicBezTo>
                      <a:pt x="78095" y="155330"/>
                      <a:pt x="77587" y="156647"/>
                      <a:pt x="77117" y="158002"/>
                    </a:cubicBezTo>
                    <a:lnTo>
                      <a:pt x="73459" y="165342"/>
                    </a:lnTo>
                    <a:cubicBezTo>
                      <a:pt x="72564" y="167020"/>
                      <a:pt x="71687" y="168693"/>
                      <a:pt x="70830" y="170362"/>
                    </a:cubicBezTo>
                    <a:cubicBezTo>
                      <a:pt x="69973" y="172030"/>
                      <a:pt x="69020" y="173702"/>
                      <a:pt x="67973" y="175379"/>
                    </a:cubicBezTo>
                    <a:cubicBezTo>
                      <a:pt x="67065" y="177076"/>
                      <a:pt x="66138" y="178792"/>
                      <a:pt x="65191" y="180527"/>
                    </a:cubicBezTo>
                    <a:cubicBezTo>
                      <a:pt x="64245" y="182262"/>
                      <a:pt x="63242" y="183902"/>
                      <a:pt x="62181" y="185447"/>
                    </a:cubicBezTo>
                    <a:cubicBezTo>
                      <a:pt x="61572" y="186648"/>
                      <a:pt x="60962" y="187754"/>
                      <a:pt x="60353" y="188765"/>
                    </a:cubicBezTo>
                    <a:cubicBezTo>
                      <a:pt x="59743" y="189776"/>
                      <a:pt x="59134" y="190805"/>
                      <a:pt x="58524" y="191854"/>
                    </a:cubicBezTo>
                    <a:lnTo>
                      <a:pt x="54257" y="197956"/>
                    </a:lnTo>
                    <a:cubicBezTo>
                      <a:pt x="53799" y="198751"/>
                      <a:pt x="53266" y="199602"/>
                      <a:pt x="52656" y="200511"/>
                    </a:cubicBezTo>
                    <a:cubicBezTo>
                      <a:pt x="52047" y="201420"/>
                      <a:pt x="51361" y="202196"/>
                      <a:pt x="50599" y="202838"/>
                    </a:cubicBezTo>
                    <a:cubicBezTo>
                      <a:pt x="48516" y="206149"/>
                      <a:pt x="46281" y="209290"/>
                      <a:pt x="43894" y="212259"/>
                    </a:cubicBezTo>
                    <a:cubicBezTo>
                      <a:pt x="42795" y="213789"/>
                      <a:pt x="41563" y="215331"/>
                      <a:pt x="40198" y="216888"/>
                    </a:cubicBezTo>
                    <a:cubicBezTo>
                      <a:pt x="38833" y="218444"/>
                      <a:pt x="37524" y="220049"/>
                      <a:pt x="36273" y="221704"/>
                    </a:cubicBezTo>
                    <a:cubicBezTo>
                      <a:pt x="35378" y="222510"/>
                      <a:pt x="34502" y="223412"/>
                      <a:pt x="33645" y="224409"/>
                    </a:cubicBezTo>
                    <a:cubicBezTo>
                      <a:pt x="32787" y="225406"/>
                      <a:pt x="31835" y="226231"/>
                      <a:pt x="30787" y="226885"/>
                    </a:cubicBezTo>
                    <a:cubicBezTo>
                      <a:pt x="30019" y="227469"/>
                      <a:pt x="29269" y="227977"/>
                      <a:pt x="28539" y="228409"/>
                    </a:cubicBezTo>
                    <a:cubicBezTo>
                      <a:pt x="27809" y="228841"/>
                      <a:pt x="27136" y="229349"/>
                      <a:pt x="26520" y="229933"/>
                    </a:cubicBezTo>
                    <a:lnTo>
                      <a:pt x="24691" y="231457"/>
                    </a:lnTo>
                    <a:cubicBezTo>
                      <a:pt x="23764" y="231895"/>
                      <a:pt x="22799" y="232086"/>
                      <a:pt x="21795" y="232029"/>
                    </a:cubicBezTo>
                    <a:cubicBezTo>
                      <a:pt x="20792" y="231972"/>
                      <a:pt x="19827" y="231781"/>
                      <a:pt x="18900" y="231457"/>
                    </a:cubicBezTo>
                    <a:lnTo>
                      <a:pt x="17985" y="230238"/>
                    </a:lnTo>
                    <a:cubicBezTo>
                      <a:pt x="18900" y="230600"/>
                      <a:pt x="19890" y="230867"/>
                      <a:pt x="20957" y="231038"/>
                    </a:cubicBezTo>
                    <a:cubicBezTo>
                      <a:pt x="22024" y="231210"/>
                      <a:pt x="23167" y="230943"/>
                      <a:pt x="24386" y="230238"/>
                    </a:cubicBezTo>
                    <a:lnTo>
                      <a:pt x="25301" y="229628"/>
                    </a:lnTo>
                    <a:cubicBezTo>
                      <a:pt x="25352" y="229374"/>
                      <a:pt x="25250" y="229273"/>
                      <a:pt x="24996" y="229324"/>
                    </a:cubicBezTo>
                    <a:lnTo>
                      <a:pt x="24691" y="229019"/>
                    </a:lnTo>
                    <a:cubicBezTo>
                      <a:pt x="23916" y="229012"/>
                      <a:pt x="23104" y="228949"/>
                      <a:pt x="22253" y="228828"/>
                    </a:cubicBezTo>
                    <a:cubicBezTo>
                      <a:pt x="21402" y="228708"/>
                      <a:pt x="20589" y="228568"/>
                      <a:pt x="19814" y="228409"/>
                    </a:cubicBezTo>
                    <a:cubicBezTo>
                      <a:pt x="18595" y="228358"/>
                      <a:pt x="17376" y="228460"/>
                      <a:pt x="16157" y="228714"/>
                    </a:cubicBezTo>
                    <a:cubicBezTo>
                      <a:pt x="14957" y="229006"/>
                      <a:pt x="13852" y="229032"/>
                      <a:pt x="12842" y="228790"/>
                    </a:cubicBezTo>
                    <a:cubicBezTo>
                      <a:pt x="11832" y="228549"/>
                      <a:pt x="10804" y="228117"/>
                      <a:pt x="9756" y="227495"/>
                    </a:cubicBezTo>
                    <a:cubicBezTo>
                      <a:pt x="9318" y="227336"/>
                      <a:pt x="8975" y="227120"/>
                      <a:pt x="8727" y="226847"/>
                    </a:cubicBezTo>
                    <a:cubicBezTo>
                      <a:pt x="8480" y="226574"/>
                      <a:pt x="8213" y="226282"/>
                      <a:pt x="7927" y="225971"/>
                    </a:cubicBezTo>
                    <a:lnTo>
                      <a:pt x="6403" y="224752"/>
                    </a:lnTo>
                    <a:cubicBezTo>
                      <a:pt x="6251" y="224472"/>
                      <a:pt x="6098" y="224269"/>
                      <a:pt x="5946" y="224142"/>
                    </a:cubicBezTo>
                    <a:cubicBezTo>
                      <a:pt x="5794" y="224015"/>
                      <a:pt x="5641" y="223812"/>
                      <a:pt x="5489" y="223532"/>
                    </a:cubicBezTo>
                    <a:cubicBezTo>
                      <a:pt x="5343" y="223240"/>
                      <a:pt x="5178" y="223063"/>
                      <a:pt x="4993" y="222999"/>
                    </a:cubicBezTo>
                    <a:cubicBezTo>
                      <a:pt x="4809" y="222936"/>
                      <a:pt x="4568" y="222910"/>
                      <a:pt x="4270" y="222923"/>
                    </a:cubicBezTo>
                    <a:cubicBezTo>
                      <a:pt x="3368" y="223380"/>
                      <a:pt x="2657" y="223532"/>
                      <a:pt x="2136" y="223380"/>
                    </a:cubicBezTo>
                    <a:cubicBezTo>
                      <a:pt x="1615" y="223228"/>
                      <a:pt x="1209" y="222770"/>
                      <a:pt x="917" y="222008"/>
                    </a:cubicBezTo>
                    <a:cubicBezTo>
                      <a:pt x="758" y="221869"/>
                      <a:pt x="618" y="221767"/>
                      <a:pt x="498" y="221704"/>
                    </a:cubicBezTo>
                    <a:cubicBezTo>
                      <a:pt x="377" y="221640"/>
                      <a:pt x="313" y="221539"/>
                      <a:pt x="307" y="221399"/>
                    </a:cubicBezTo>
                    <a:cubicBezTo>
                      <a:pt x="161" y="220957"/>
                      <a:pt x="72" y="220630"/>
                      <a:pt x="40" y="220416"/>
                    </a:cubicBezTo>
                    <a:cubicBezTo>
                      <a:pt x="9" y="220203"/>
                      <a:pt x="-4" y="220028"/>
                      <a:pt x="2" y="219891"/>
                    </a:cubicBezTo>
                    <a:cubicBezTo>
                      <a:pt x="275" y="219598"/>
                      <a:pt x="415" y="219361"/>
                      <a:pt x="421" y="219180"/>
                    </a:cubicBezTo>
                    <a:cubicBezTo>
                      <a:pt x="428" y="218999"/>
                      <a:pt x="491" y="218837"/>
                      <a:pt x="612" y="218694"/>
                    </a:cubicBezTo>
                    <a:cubicBezTo>
                      <a:pt x="771" y="218086"/>
                      <a:pt x="987" y="217598"/>
                      <a:pt x="1260" y="217231"/>
                    </a:cubicBezTo>
                    <a:cubicBezTo>
                      <a:pt x="1533" y="216864"/>
                      <a:pt x="1825" y="216537"/>
                      <a:pt x="2136" y="216251"/>
                    </a:cubicBezTo>
                    <a:cubicBezTo>
                      <a:pt x="3666" y="215612"/>
                      <a:pt x="5025" y="214744"/>
                      <a:pt x="6213" y="213647"/>
                    </a:cubicBezTo>
                    <a:cubicBezTo>
                      <a:pt x="7400" y="212550"/>
                      <a:pt x="8378" y="211383"/>
                      <a:pt x="9146" y="210147"/>
                    </a:cubicBezTo>
                    <a:lnTo>
                      <a:pt x="12499" y="206194"/>
                    </a:lnTo>
                    <a:cubicBezTo>
                      <a:pt x="13280" y="204815"/>
                      <a:pt x="14156" y="203454"/>
                      <a:pt x="15128" y="202113"/>
                    </a:cubicBezTo>
                    <a:cubicBezTo>
                      <a:pt x="16100" y="200772"/>
                      <a:pt x="17052" y="199488"/>
                      <a:pt x="17985" y="198261"/>
                    </a:cubicBezTo>
                    <a:lnTo>
                      <a:pt x="23167" y="190023"/>
                    </a:lnTo>
                    <a:cubicBezTo>
                      <a:pt x="24094" y="188371"/>
                      <a:pt x="25059" y="186794"/>
                      <a:pt x="26063" y="185294"/>
                    </a:cubicBezTo>
                    <a:cubicBezTo>
                      <a:pt x="27066" y="183794"/>
                      <a:pt x="28031" y="182218"/>
                      <a:pt x="28958" y="180565"/>
                    </a:cubicBezTo>
                    <a:lnTo>
                      <a:pt x="35664" y="169302"/>
                    </a:lnTo>
                    <a:cubicBezTo>
                      <a:pt x="37543" y="166002"/>
                      <a:pt x="39576" y="162540"/>
                      <a:pt x="41760" y="158916"/>
                    </a:cubicBezTo>
                    <a:lnTo>
                      <a:pt x="46941" y="149189"/>
                    </a:lnTo>
                    <a:cubicBezTo>
                      <a:pt x="47399" y="148551"/>
                      <a:pt x="47856" y="147777"/>
                      <a:pt x="48313" y="146867"/>
                    </a:cubicBezTo>
                    <a:cubicBezTo>
                      <a:pt x="48770" y="145957"/>
                      <a:pt x="49228" y="145097"/>
                      <a:pt x="49685" y="144285"/>
                    </a:cubicBezTo>
                    <a:lnTo>
                      <a:pt x="50599" y="142458"/>
                    </a:lnTo>
                    <a:cubicBezTo>
                      <a:pt x="50618" y="142160"/>
                      <a:pt x="50580" y="141919"/>
                      <a:pt x="50485" y="141735"/>
                    </a:cubicBezTo>
                    <a:cubicBezTo>
                      <a:pt x="50390" y="141551"/>
                      <a:pt x="50123" y="141386"/>
                      <a:pt x="49685" y="141240"/>
                    </a:cubicBezTo>
                    <a:lnTo>
                      <a:pt x="48770" y="141240"/>
                    </a:lnTo>
                    <a:cubicBezTo>
                      <a:pt x="48446" y="141240"/>
                      <a:pt x="48027" y="141164"/>
                      <a:pt x="47513" y="141012"/>
                    </a:cubicBezTo>
                    <a:cubicBezTo>
                      <a:pt x="46999" y="140860"/>
                      <a:pt x="46503" y="140631"/>
                      <a:pt x="46027" y="140327"/>
                    </a:cubicBezTo>
                    <a:cubicBezTo>
                      <a:pt x="45062" y="139971"/>
                      <a:pt x="43944" y="139768"/>
                      <a:pt x="42674" y="139718"/>
                    </a:cubicBezTo>
                    <a:lnTo>
                      <a:pt x="38102" y="137890"/>
                    </a:lnTo>
                    <a:cubicBezTo>
                      <a:pt x="37347" y="137472"/>
                      <a:pt x="36648" y="137167"/>
                      <a:pt x="36007" y="136977"/>
                    </a:cubicBezTo>
                    <a:cubicBezTo>
                      <a:pt x="35365" y="136786"/>
                      <a:pt x="34743" y="136482"/>
                      <a:pt x="34140" y="136063"/>
                    </a:cubicBezTo>
                    <a:cubicBezTo>
                      <a:pt x="32616" y="135708"/>
                      <a:pt x="31397" y="135200"/>
                      <a:pt x="30482" y="134541"/>
                    </a:cubicBezTo>
                    <a:cubicBezTo>
                      <a:pt x="30019" y="133957"/>
                      <a:pt x="29498" y="133525"/>
                      <a:pt x="28920" y="133246"/>
                    </a:cubicBezTo>
                    <a:cubicBezTo>
                      <a:pt x="28342" y="132967"/>
                      <a:pt x="27745" y="132688"/>
                      <a:pt x="27129" y="132409"/>
                    </a:cubicBezTo>
                    <a:cubicBezTo>
                      <a:pt x="25923" y="132085"/>
                      <a:pt x="24983" y="131514"/>
                      <a:pt x="24310" y="130696"/>
                    </a:cubicBezTo>
                    <a:cubicBezTo>
                      <a:pt x="23637" y="129877"/>
                      <a:pt x="23154" y="128926"/>
                      <a:pt x="22862" y="127841"/>
                    </a:cubicBezTo>
                    <a:cubicBezTo>
                      <a:pt x="22570" y="126623"/>
                      <a:pt x="22545" y="125481"/>
                      <a:pt x="22786" y="124415"/>
                    </a:cubicBezTo>
                    <a:cubicBezTo>
                      <a:pt x="23027" y="123349"/>
                      <a:pt x="23459" y="122359"/>
                      <a:pt x="24082" y="121446"/>
                    </a:cubicBezTo>
                    <a:cubicBezTo>
                      <a:pt x="24996" y="118654"/>
                      <a:pt x="26215" y="116015"/>
                      <a:pt x="27739" y="113528"/>
                    </a:cubicBezTo>
                    <a:cubicBezTo>
                      <a:pt x="28368" y="112595"/>
                      <a:pt x="29092" y="111644"/>
                      <a:pt x="29911" y="110673"/>
                    </a:cubicBezTo>
                    <a:cubicBezTo>
                      <a:pt x="30730" y="109702"/>
                      <a:pt x="31530" y="108827"/>
                      <a:pt x="32311" y="108046"/>
                    </a:cubicBezTo>
                    <a:cubicBezTo>
                      <a:pt x="32260" y="108909"/>
                      <a:pt x="32057" y="109924"/>
                      <a:pt x="31702" y="111092"/>
                    </a:cubicBezTo>
                    <a:cubicBezTo>
                      <a:pt x="31409" y="111555"/>
                      <a:pt x="31308" y="112075"/>
                      <a:pt x="31397" y="112652"/>
                    </a:cubicBezTo>
                    <a:cubicBezTo>
                      <a:pt x="31486" y="113230"/>
                      <a:pt x="31689" y="113826"/>
                      <a:pt x="32006" y="114442"/>
                    </a:cubicBezTo>
                    <a:cubicBezTo>
                      <a:pt x="33784" y="119009"/>
                      <a:pt x="37239" y="122055"/>
                      <a:pt x="42370" y="123577"/>
                    </a:cubicBezTo>
                    <a:cubicBezTo>
                      <a:pt x="43563" y="124123"/>
                      <a:pt x="44605" y="124250"/>
                      <a:pt x="45494" y="123958"/>
                    </a:cubicBezTo>
                    <a:cubicBezTo>
                      <a:pt x="46383" y="123666"/>
                      <a:pt x="47272" y="123336"/>
                      <a:pt x="48161" y="122968"/>
                    </a:cubicBezTo>
                    <a:cubicBezTo>
                      <a:pt x="49970" y="122188"/>
                      <a:pt x="51761" y="121389"/>
                      <a:pt x="53533" y="120570"/>
                    </a:cubicBezTo>
                    <a:cubicBezTo>
                      <a:pt x="55304" y="119752"/>
                      <a:pt x="57171" y="119029"/>
                      <a:pt x="59134" y="118400"/>
                    </a:cubicBezTo>
                    <a:cubicBezTo>
                      <a:pt x="60181" y="117791"/>
                      <a:pt x="60981" y="117106"/>
                      <a:pt x="61534" y="116345"/>
                    </a:cubicBezTo>
                    <a:cubicBezTo>
                      <a:pt x="62086" y="115584"/>
                      <a:pt x="62505" y="114746"/>
                      <a:pt x="62791" y="113832"/>
                    </a:cubicBezTo>
                    <a:lnTo>
                      <a:pt x="64620" y="109569"/>
                    </a:lnTo>
                    <a:cubicBezTo>
                      <a:pt x="64918" y="108941"/>
                      <a:pt x="65160" y="108218"/>
                      <a:pt x="65344" y="107399"/>
                    </a:cubicBezTo>
                    <a:cubicBezTo>
                      <a:pt x="65528" y="106581"/>
                      <a:pt x="65693" y="105781"/>
                      <a:pt x="65839" y="105001"/>
                    </a:cubicBezTo>
                    <a:cubicBezTo>
                      <a:pt x="66138" y="104678"/>
                      <a:pt x="66379" y="104259"/>
                      <a:pt x="66563" y="103745"/>
                    </a:cubicBezTo>
                    <a:cubicBezTo>
                      <a:pt x="66747" y="103231"/>
                      <a:pt x="66912" y="102736"/>
                      <a:pt x="67058" y="102260"/>
                    </a:cubicBezTo>
                    <a:cubicBezTo>
                      <a:pt x="67198" y="101962"/>
                      <a:pt x="67300" y="101644"/>
                      <a:pt x="67363" y="101308"/>
                    </a:cubicBezTo>
                    <a:cubicBezTo>
                      <a:pt x="67427" y="100971"/>
                      <a:pt x="67528" y="100577"/>
                      <a:pt x="67668" y="100127"/>
                    </a:cubicBezTo>
                    <a:lnTo>
                      <a:pt x="68582" y="97079"/>
                    </a:lnTo>
                    <a:cubicBezTo>
                      <a:pt x="68728" y="96278"/>
                      <a:pt x="68893" y="95364"/>
                      <a:pt x="69078" y="94335"/>
                    </a:cubicBezTo>
                    <a:cubicBezTo>
                      <a:pt x="69262" y="93307"/>
                      <a:pt x="69503" y="92392"/>
                      <a:pt x="69801" y="91592"/>
                    </a:cubicBezTo>
                    <a:cubicBezTo>
                      <a:pt x="69967" y="90221"/>
                      <a:pt x="70170" y="88849"/>
                      <a:pt x="70411" y="87477"/>
                    </a:cubicBezTo>
                    <a:cubicBezTo>
                      <a:pt x="70652" y="86106"/>
                      <a:pt x="70856" y="84734"/>
                      <a:pt x="71021" y="83363"/>
                    </a:cubicBezTo>
                    <a:lnTo>
                      <a:pt x="71935" y="78791"/>
                    </a:lnTo>
                    <a:cubicBezTo>
                      <a:pt x="72094" y="78308"/>
                      <a:pt x="72234" y="77749"/>
                      <a:pt x="72354" y="77114"/>
                    </a:cubicBezTo>
                    <a:cubicBezTo>
                      <a:pt x="72475" y="76479"/>
                      <a:pt x="72538" y="75920"/>
                      <a:pt x="72545" y="75438"/>
                    </a:cubicBezTo>
                    <a:cubicBezTo>
                      <a:pt x="72716" y="73926"/>
                      <a:pt x="72907" y="72453"/>
                      <a:pt x="73116" y="71018"/>
                    </a:cubicBezTo>
                    <a:cubicBezTo>
                      <a:pt x="73326" y="69583"/>
                      <a:pt x="73440" y="68110"/>
                      <a:pt x="73459" y="66599"/>
                    </a:cubicBezTo>
                    <a:cubicBezTo>
                      <a:pt x="73592" y="64941"/>
                      <a:pt x="73631" y="63303"/>
                      <a:pt x="73573" y="61684"/>
                    </a:cubicBezTo>
                    <a:cubicBezTo>
                      <a:pt x="73516" y="60064"/>
                      <a:pt x="73478" y="58350"/>
                      <a:pt x="73459" y="56540"/>
                    </a:cubicBezTo>
                    <a:cubicBezTo>
                      <a:pt x="73446" y="56229"/>
                      <a:pt x="73396" y="55861"/>
                      <a:pt x="73307" y="55435"/>
                    </a:cubicBezTo>
                    <a:cubicBezTo>
                      <a:pt x="73218" y="55010"/>
                      <a:pt x="73167" y="54565"/>
                      <a:pt x="73154" y="54102"/>
                    </a:cubicBezTo>
                    <a:cubicBezTo>
                      <a:pt x="73015" y="53498"/>
                      <a:pt x="73065" y="53105"/>
                      <a:pt x="73307" y="52921"/>
                    </a:cubicBezTo>
                    <a:cubicBezTo>
                      <a:pt x="73548" y="52736"/>
                      <a:pt x="73904" y="52724"/>
                      <a:pt x="74373" y="52883"/>
                    </a:cubicBezTo>
                    <a:lnTo>
                      <a:pt x="74983" y="52883"/>
                    </a:lnTo>
                    <a:cubicBezTo>
                      <a:pt x="75999" y="52616"/>
                      <a:pt x="76710" y="52692"/>
                      <a:pt x="77117" y="53111"/>
                    </a:cubicBezTo>
                    <a:cubicBezTo>
                      <a:pt x="77523" y="53530"/>
                      <a:pt x="77929" y="54064"/>
                      <a:pt x="78336" y="54711"/>
                    </a:cubicBezTo>
                    <a:cubicBezTo>
                      <a:pt x="79530" y="56388"/>
                      <a:pt x="80495" y="58064"/>
                      <a:pt x="81231" y="59741"/>
                    </a:cubicBezTo>
                    <a:cubicBezTo>
                      <a:pt x="81968" y="61417"/>
                      <a:pt x="82628" y="63093"/>
                      <a:pt x="83213" y="64770"/>
                    </a:cubicBezTo>
                    <a:lnTo>
                      <a:pt x="84432" y="68732"/>
                    </a:lnTo>
                    <a:cubicBezTo>
                      <a:pt x="84603" y="69913"/>
                      <a:pt x="85022" y="70904"/>
                      <a:pt x="85689" y="71704"/>
                    </a:cubicBezTo>
                    <a:cubicBezTo>
                      <a:pt x="86356" y="72504"/>
                      <a:pt x="87156" y="73342"/>
                      <a:pt x="88090" y="74219"/>
                    </a:cubicBezTo>
                    <a:cubicBezTo>
                      <a:pt x="92052" y="78130"/>
                      <a:pt x="96624" y="81280"/>
                      <a:pt x="101805" y="83667"/>
                    </a:cubicBezTo>
                    <a:cubicBezTo>
                      <a:pt x="103006" y="84290"/>
                      <a:pt x="104187" y="84874"/>
                      <a:pt x="105349" y="85420"/>
                    </a:cubicBezTo>
                    <a:cubicBezTo>
                      <a:pt x="106511" y="85966"/>
                      <a:pt x="107768" y="86398"/>
                      <a:pt x="109121" y="86715"/>
                    </a:cubicBezTo>
                    <a:lnTo>
                      <a:pt x="113693" y="87935"/>
                    </a:lnTo>
                    <a:cubicBezTo>
                      <a:pt x="114747" y="88366"/>
                      <a:pt x="115763" y="88646"/>
                      <a:pt x="116741" y="88773"/>
                    </a:cubicBezTo>
                    <a:cubicBezTo>
                      <a:pt x="117719" y="88900"/>
                      <a:pt x="118735" y="89027"/>
                      <a:pt x="119789" y="89154"/>
                    </a:cubicBezTo>
                    <a:lnTo>
                      <a:pt x="120703" y="89154"/>
                    </a:lnTo>
                    <a:cubicBezTo>
                      <a:pt x="121579" y="89185"/>
                      <a:pt x="122189" y="89122"/>
                      <a:pt x="122532" y="88963"/>
                    </a:cubicBezTo>
                    <a:cubicBezTo>
                      <a:pt x="122875" y="88804"/>
                      <a:pt x="123180" y="88360"/>
                      <a:pt x="123446" y="87630"/>
                    </a:cubicBezTo>
                    <a:cubicBezTo>
                      <a:pt x="123929" y="86550"/>
                      <a:pt x="124488" y="85509"/>
                      <a:pt x="125123" y="84506"/>
                    </a:cubicBezTo>
                    <a:cubicBezTo>
                      <a:pt x="125758" y="83502"/>
                      <a:pt x="126316" y="82613"/>
                      <a:pt x="126799" y="81839"/>
                    </a:cubicBezTo>
                    <a:cubicBezTo>
                      <a:pt x="127244" y="81070"/>
                      <a:pt x="127650" y="80321"/>
                      <a:pt x="128018" y="79591"/>
                    </a:cubicBezTo>
                    <a:cubicBezTo>
                      <a:pt x="128387" y="78860"/>
                      <a:pt x="128793" y="78187"/>
                      <a:pt x="129237" y="77571"/>
                    </a:cubicBezTo>
                    <a:cubicBezTo>
                      <a:pt x="129403" y="76822"/>
                      <a:pt x="129606" y="76187"/>
                      <a:pt x="129847" y="75666"/>
                    </a:cubicBezTo>
                    <a:cubicBezTo>
                      <a:pt x="130088" y="75146"/>
                      <a:pt x="130292" y="74663"/>
                      <a:pt x="130457" y="74219"/>
                    </a:cubicBezTo>
                    <a:lnTo>
                      <a:pt x="132275" y="69951"/>
                    </a:lnTo>
                    <a:cubicBezTo>
                      <a:pt x="132325" y="69291"/>
                      <a:pt x="132526" y="68783"/>
                      <a:pt x="132878" y="68427"/>
                    </a:cubicBezTo>
                    <a:cubicBezTo>
                      <a:pt x="133342" y="67195"/>
                      <a:pt x="133769" y="66002"/>
                      <a:pt x="134159" y="64846"/>
                    </a:cubicBezTo>
                    <a:cubicBezTo>
                      <a:pt x="134549" y="63690"/>
                      <a:pt x="134826" y="62649"/>
                      <a:pt x="134991" y="61722"/>
                    </a:cubicBezTo>
                    <a:lnTo>
                      <a:pt x="136820" y="56540"/>
                    </a:lnTo>
                    <a:lnTo>
                      <a:pt x="137734" y="52578"/>
                    </a:lnTo>
                    <a:lnTo>
                      <a:pt x="138650" y="49530"/>
                    </a:lnTo>
                    <a:cubicBezTo>
                      <a:pt x="138942" y="48450"/>
                      <a:pt x="139197" y="47256"/>
                      <a:pt x="139413" y="45948"/>
                    </a:cubicBezTo>
                    <a:cubicBezTo>
                      <a:pt x="139629" y="44640"/>
                      <a:pt x="139883" y="43294"/>
                      <a:pt x="140176" y="41910"/>
                    </a:cubicBezTo>
                    <a:cubicBezTo>
                      <a:pt x="140462" y="40995"/>
                      <a:pt x="140652" y="40081"/>
                      <a:pt x="140748" y="39167"/>
                    </a:cubicBezTo>
                    <a:cubicBezTo>
                      <a:pt x="140843" y="38252"/>
                      <a:pt x="140957" y="37338"/>
                      <a:pt x="141091" y="36423"/>
                    </a:cubicBezTo>
                    <a:lnTo>
                      <a:pt x="142006" y="32156"/>
                    </a:lnTo>
                    <a:lnTo>
                      <a:pt x="142922" y="23317"/>
                    </a:lnTo>
                    <a:cubicBezTo>
                      <a:pt x="143093" y="21945"/>
                      <a:pt x="143208" y="20498"/>
                      <a:pt x="143265" y="18974"/>
                    </a:cubicBezTo>
                    <a:cubicBezTo>
                      <a:pt x="143322" y="17450"/>
                      <a:pt x="143208" y="15849"/>
                      <a:pt x="142922" y="14173"/>
                    </a:cubicBezTo>
                    <a:cubicBezTo>
                      <a:pt x="142636" y="13227"/>
                      <a:pt x="142445" y="12223"/>
                      <a:pt x="142350" y="11163"/>
                    </a:cubicBezTo>
                    <a:cubicBezTo>
                      <a:pt x="142254" y="10103"/>
                      <a:pt x="142140" y="9175"/>
                      <a:pt x="142006" y="8382"/>
                    </a:cubicBezTo>
                    <a:cubicBezTo>
                      <a:pt x="141714" y="7036"/>
                      <a:pt x="141383" y="5842"/>
                      <a:pt x="141015" y="4800"/>
                    </a:cubicBezTo>
                    <a:cubicBezTo>
                      <a:pt x="140646" y="3759"/>
                      <a:pt x="140163" y="2718"/>
                      <a:pt x="139565" y="1676"/>
                    </a:cubicBezTo>
                    <a:cubicBezTo>
                      <a:pt x="139546" y="1517"/>
                      <a:pt x="139432" y="1378"/>
                      <a:pt x="139222" y="1257"/>
                    </a:cubicBezTo>
                    <a:cubicBezTo>
                      <a:pt x="139012" y="1136"/>
                      <a:pt x="138821" y="1073"/>
                      <a:pt x="138650" y="1067"/>
                    </a:cubicBezTo>
                    <a:cubicBezTo>
                      <a:pt x="138497" y="1092"/>
                      <a:pt x="138345" y="1194"/>
                      <a:pt x="138192" y="1371"/>
                    </a:cubicBezTo>
                    <a:cubicBezTo>
                      <a:pt x="138040" y="1549"/>
                      <a:pt x="137887" y="1651"/>
                      <a:pt x="137734" y="1676"/>
                    </a:cubicBezTo>
                    <a:cubicBezTo>
                      <a:pt x="137868" y="1492"/>
                      <a:pt x="137982" y="1251"/>
                      <a:pt x="138078" y="952"/>
                    </a:cubicBezTo>
                    <a:cubicBezTo>
                      <a:pt x="138173" y="654"/>
                      <a:pt x="138364" y="489"/>
                      <a:pt x="138650" y="457"/>
                    </a:cubicBezTo>
                    <a:cubicBezTo>
                      <a:pt x="139133" y="152"/>
                      <a:pt x="139616" y="0"/>
                      <a:pt x="1400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663F29"/>
                  </a:solidFill>
                  <a:effectLst/>
                  <a:uLnTx/>
                  <a:uFillTx/>
                  <a:latin typeface="演示新手书" panose="00000500000000000000" pitchFamily="50" charset="-122"/>
                  <a:ea typeface="演示新手书" panose="00000500000000000000" pitchFamily="50" charset="-122"/>
                  <a:cs typeface="+mn-cs"/>
                </a:endParaRPr>
              </a:p>
            </p:txBody>
          </p:sp>
          <p:sp>
            <p:nvSpPr>
              <p:cNvPr id="138" name="TextBox 135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7316561" y="1922734"/>
                <a:ext cx="358329" cy="301214"/>
              </a:xfrm>
              <a:custGeom>
                <a:avLst/>
                <a:gdLst/>
                <a:ahLst/>
                <a:cxnLst/>
                <a:rect l="l" t="t" r="r" b="b"/>
                <a:pathLst>
                  <a:path w="223782" h="188113">
                    <a:moveTo>
                      <a:pt x="180880" y="184366"/>
                    </a:moveTo>
                    <a:cubicBezTo>
                      <a:pt x="180867" y="184651"/>
                      <a:pt x="180816" y="184842"/>
                      <a:pt x="180727" y="184937"/>
                    </a:cubicBezTo>
                    <a:cubicBezTo>
                      <a:pt x="180639" y="185032"/>
                      <a:pt x="180588" y="185147"/>
                      <a:pt x="180575" y="185280"/>
                    </a:cubicBezTo>
                    <a:cubicBezTo>
                      <a:pt x="181438" y="185890"/>
                      <a:pt x="182149" y="186499"/>
                      <a:pt x="182707" y="187109"/>
                    </a:cubicBezTo>
                    <a:cubicBezTo>
                      <a:pt x="182897" y="187083"/>
                      <a:pt x="183202" y="186982"/>
                      <a:pt x="183621" y="186804"/>
                    </a:cubicBezTo>
                    <a:cubicBezTo>
                      <a:pt x="184039" y="186626"/>
                      <a:pt x="184344" y="186525"/>
                      <a:pt x="184534" y="186499"/>
                    </a:cubicBezTo>
                    <a:cubicBezTo>
                      <a:pt x="184534" y="186321"/>
                      <a:pt x="184458" y="186067"/>
                      <a:pt x="184306" y="185737"/>
                    </a:cubicBezTo>
                    <a:cubicBezTo>
                      <a:pt x="184154" y="185407"/>
                      <a:pt x="183925" y="185153"/>
                      <a:pt x="183621" y="184975"/>
                    </a:cubicBezTo>
                    <a:cubicBezTo>
                      <a:pt x="183050" y="184988"/>
                      <a:pt x="182593" y="184963"/>
                      <a:pt x="182250" y="184899"/>
                    </a:cubicBezTo>
                    <a:cubicBezTo>
                      <a:pt x="181908" y="184836"/>
                      <a:pt x="181451" y="184658"/>
                      <a:pt x="180880" y="184366"/>
                    </a:cubicBezTo>
                    <a:close/>
                    <a:moveTo>
                      <a:pt x="152557" y="115481"/>
                    </a:moveTo>
                    <a:cubicBezTo>
                      <a:pt x="154835" y="115754"/>
                      <a:pt x="157132" y="116199"/>
                      <a:pt x="159447" y="116815"/>
                    </a:cubicBezTo>
                    <a:cubicBezTo>
                      <a:pt x="161763" y="117432"/>
                      <a:pt x="164136" y="117495"/>
                      <a:pt x="166566" y="117006"/>
                    </a:cubicBezTo>
                    <a:cubicBezTo>
                      <a:pt x="164288" y="116371"/>
                      <a:pt x="161992" y="115889"/>
                      <a:pt x="159676" y="115560"/>
                    </a:cubicBezTo>
                    <a:cubicBezTo>
                      <a:pt x="157360" y="115230"/>
                      <a:pt x="154987" y="115204"/>
                      <a:pt x="152557" y="115481"/>
                    </a:cubicBezTo>
                    <a:close/>
                    <a:moveTo>
                      <a:pt x="78479" y="103910"/>
                    </a:moveTo>
                    <a:cubicBezTo>
                      <a:pt x="76964" y="104209"/>
                      <a:pt x="75505" y="104528"/>
                      <a:pt x="74104" y="104866"/>
                    </a:cubicBezTo>
                    <a:cubicBezTo>
                      <a:pt x="72702" y="105203"/>
                      <a:pt x="71318" y="105598"/>
                      <a:pt x="69953" y="106051"/>
                    </a:cubicBezTo>
                    <a:cubicBezTo>
                      <a:pt x="69611" y="106204"/>
                      <a:pt x="69231" y="106433"/>
                      <a:pt x="68811" y="106739"/>
                    </a:cubicBezTo>
                    <a:cubicBezTo>
                      <a:pt x="68391" y="107045"/>
                      <a:pt x="68163" y="107427"/>
                      <a:pt x="68124" y="107886"/>
                    </a:cubicBezTo>
                    <a:cubicBezTo>
                      <a:pt x="68291" y="109243"/>
                      <a:pt x="68496" y="110576"/>
                      <a:pt x="68737" y="111887"/>
                    </a:cubicBezTo>
                    <a:cubicBezTo>
                      <a:pt x="68978" y="113197"/>
                      <a:pt x="69182" y="114598"/>
                      <a:pt x="69346" y="116091"/>
                    </a:cubicBezTo>
                    <a:cubicBezTo>
                      <a:pt x="69624" y="118391"/>
                      <a:pt x="69826" y="120730"/>
                      <a:pt x="69954" y="123106"/>
                    </a:cubicBezTo>
                    <a:cubicBezTo>
                      <a:pt x="70081" y="125483"/>
                      <a:pt x="70285" y="127821"/>
                      <a:pt x="70567" y="130122"/>
                    </a:cubicBezTo>
                    <a:lnTo>
                      <a:pt x="70567" y="136222"/>
                    </a:lnTo>
                    <a:cubicBezTo>
                      <a:pt x="70706" y="136216"/>
                      <a:pt x="70808" y="136229"/>
                      <a:pt x="70871" y="136260"/>
                    </a:cubicBezTo>
                    <a:cubicBezTo>
                      <a:pt x="70935" y="136292"/>
                      <a:pt x="71036" y="136381"/>
                      <a:pt x="71175" y="136527"/>
                    </a:cubicBezTo>
                    <a:cubicBezTo>
                      <a:pt x="71340" y="136108"/>
                      <a:pt x="71543" y="135803"/>
                      <a:pt x="71784" y="135612"/>
                    </a:cubicBezTo>
                    <a:cubicBezTo>
                      <a:pt x="72025" y="135421"/>
                      <a:pt x="72228" y="135116"/>
                      <a:pt x="72393" y="134697"/>
                    </a:cubicBezTo>
                    <a:cubicBezTo>
                      <a:pt x="74402" y="131806"/>
                      <a:pt x="76317" y="128819"/>
                      <a:pt x="78136" y="125737"/>
                    </a:cubicBezTo>
                    <a:cubicBezTo>
                      <a:pt x="79956" y="122655"/>
                      <a:pt x="81490" y="119440"/>
                      <a:pt x="82739" y="116091"/>
                    </a:cubicBezTo>
                    <a:cubicBezTo>
                      <a:pt x="83956" y="112815"/>
                      <a:pt x="84260" y="109672"/>
                      <a:pt x="83651" y="106662"/>
                    </a:cubicBezTo>
                    <a:cubicBezTo>
                      <a:pt x="83227" y="105171"/>
                      <a:pt x="82631" y="104254"/>
                      <a:pt x="81864" y="103910"/>
                    </a:cubicBezTo>
                    <a:cubicBezTo>
                      <a:pt x="81097" y="103566"/>
                      <a:pt x="79968" y="103566"/>
                      <a:pt x="78479" y="103910"/>
                    </a:cubicBezTo>
                    <a:close/>
                    <a:moveTo>
                      <a:pt x="93352" y="71704"/>
                    </a:moveTo>
                    <a:cubicBezTo>
                      <a:pt x="92902" y="71704"/>
                      <a:pt x="92509" y="71780"/>
                      <a:pt x="92173" y="71933"/>
                    </a:cubicBezTo>
                    <a:cubicBezTo>
                      <a:pt x="91729" y="72072"/>
                      <a:pt x="91323" y="72250"/>
                      <a:pt x="90955" y="72466"/>
                    </a:cubicBezTo>
                    <a:cubicBezTo>
                      <a:pt x="90588" y="72682"/>
                      <a:pt x="90182" y="73012"/>
                      <a:pt x="89738" y="73457"/>
                    </a:cubicBezTo>
                    <a:cubicBezTo>
                      <a:pt x="85293" y="75691"/>
                      <a:pt x="81248" y="78152"/>
                      <a:pt x="77602" y="80841"/>
                    </a:cubicBezTo>
                    <a:cubicBezTo>
                      <a:pt x="73956" y="83529"/>
                      <a:pt x="70900" y="86750"/>
                      <a:pt x="68433" y="90503"/>
                    </a:cubicBezTo>
                    <a:cubicBezTo>
                      <a:pt x="67258" y="91695"/>
                      <a:pt x="66299" y="92963"/>
                      <a:pt x="65556" y="94307"/>
                    </a:cubicBezTo>
                    <a:cubicBezTo>
                      <a:pt x="64813" y="95651"/>
                      <a:pt x="64845" y="97224"/>
                      <a:pt x="65652" y="99024"/>
                    </a:cubicBezTo>
                    <a:cubicBezTo>
                      <a:pt x="66058" y="99766"/>
                      <a:pt x="66405" y="100184"/>
                      <a:pt x="66695" y="100279"/>
                    </a:cubicBezTo>
                    <a:cubicBezTo>
                      <a:pt x="66985" y="100374"/>
                      <a:pt x="67564" y="100260"/>
                      <a:pt x="68433" y="99937"/>
                    </a:cubicBezTo>
                    <a:cubicBezTo>
                      <a:pt x="70399" y="99335"/>
                      <a:pt x="72326" y="98942"/>
                      <a:pt x="74216" y="98758"/>
                    </a:cubicBezTo>
                    <a:cubicBezTo>
                      <a:pt x="76106" y="98574"/>
                      <a:pt x="78033" y="98561"/>
                      <a:pt x="79999" y="98720"/>
                    </a:cubicBezTo>
                    <a:cubicBezTo>
                      <a:pt x="80316" y="98872"/>
                      <a:pt x="80671" y="98948"/>
                      <a:pt x="81064" y="98948"/>
                    </a:cubicBezTo>
                    <a:cubicBezTo>
                      <a:pt x="81457" y="98948"/>
                      <a:pt x="81812" y="98872"/>
                      <a:pt x="82129" y="98720"/>
                    </a:cubicBezTo>
                    <a:lnTo>
                      <a:pt x="87912" y="98720"/>
                    </a:lnTo>
                    <a:cubicBezTo>
                      <a:pt x="89325" y="98567"/>
                      <a:pt x="90530" y="98872"/>
                      <a:pt x="91525" y="99634"/>
                    </a:cubicBezTo>
                    <a:cubicBezTo>
                      <a:pt x="92520" y="100397"/>
                      <a:pt x="93040" y="101618"/>
                      <a:pt x="93085" y="103298"/>
                    </a:cubicBezTo>
                    <a:cubicBezTo>
                      <a:pt x="92749" y="106807"/>
                      <a:pt x="91975" y="110250"/>
                      <a:pt x="90764" y="113629"/>
                    </a:cubicBezTo>
                    <a:cubicBezTo>
                      <a:pt x="89554" y="117007"/>
                      <a:pt x="88095" y="120369"/>
                      <a:pt x="86390" y="123716"/>
                    </a:cubicBezTo>
                    <a:cubicBezTo>
                      <a:pt x="85344" y="125566"/>
                      <a:pt x="84317" y="127510"/>
                      <a:pt x="83309" y="129550"/>
                    </a:cubicBezTo>
                    <a:cubicBezTo>
                      <a:pt x="82301" y="131590"/>
                      <a:pt x="81198" y="133610"/>
                      <a:pt x="80000" y="135612"/>
                    </a:cubicBezTo>
                    <a:lnTo>
                      <a:pt x="81217" y="135612"/>
                    </a:lnTo>
                    <a:cubicBezTo>
                      <a:pt x="82910" y="134856"/>
                      <a:pt x="84621" y="134233"/>
                      <a:pt x="86352" y="133744"/>
                    </a:cubicBezTo>
                    <a:cubicBezTo>
                      <a:pt x="88083" y="133255"/>
                      <a:pt x="89718" y="132861"/>
                      <a:pt x="91259" y="132562"/>
                    </a:cubicBezTo>
                    <a:cubicBezTo>
                      <a:pt x="92146" y="132435"/>
                      <a:pt x="92730" y="132231"/>
                      <a:pt x="93008" y="131952"/>
                    </a:cubicBezTo>
                    <a:cubicBezTo>
                      <a:pt x="93287" y="131672"/>
                      <a:pt x="93414" y="131164"/>
                      <a:pt x="93389" y="130427"/>
                    </a:cubicBezTo>
                    <a:cubicBezTo>
                      <a:pt x="93415" y="127509"/>
                      <a:pt x="93517" y="124499"/>
                      <a:pt x="93694" y="121395"/>
                    </a:cubicBezTo>
                    <a:cubicBezTo>
                      <a:pt x="93872" y="118292"/>
                      <a:pt x="93974" y="115214"/>
                      <a:pt x="93999" y="112163"/>
                    </a:cubicBezTo>
                    <a:cubicBezTo>
                      <a:pt x="94145" y="106846"/>
                      <a:pt x="94233" y="101594"/>
                      <a:pt x="94265" y="96408"/>
                    </a:cubicBezTo>
                    <a:cubicBezTo>
                      <a:pt x="94297" y="91222"/>
                      <a:pt x="94310" y="85906"/>
                      <a:pt x="94303" y="80461"/>
                    </a:cubicBezTo>
                    <a:cubicBezTo>
                      <a:pt x="94310" y="79383"/>
                      <a:pt x="94373" y="78267"/>
                      <a:pt x="94494" y="77112"/>
                    </a:cubicBezTo>
                    <a:cubicBezTo>
                      <a:pt x="94615" y="75958"/>
                      <a:pt x="94754" y="74841"/>
                      <a:pt x="94913" y="73761"/>
                    </a:cubicBezTo>
                    <a:cubicBezTo>
                      <a:pt x="94907" y="73304"/>
                      <a:pt x="94843" y="72923"/>
                      <a:pt x="94723" y="72618"/>
                    </a:cubicBezTo>
                    <a:cubicBezTo>
                      <a:pt x="94602" y="72314"/>
                      <a:pt x="94462" y="72085"/>
                      <a:pt x="94303" y="71933"/>
                    </a:cubicBezTo>
                    <a:cubicBezTo>
                      <a:pt x="94119" y="71780"/>
                      <a:pt x="93802" y="71704"/>
                      <a:pt x="93352" y="71704"/>
                    </a:cubicBezTo>
                    <a:close/>
                    <a:moveTo>
                      <a:pt x="194889" y="63398"/>
                    </a:moveTo>
                    <a:cubicBezTo>
                      <a:pt x="191247" y="63297"/>
                      <a:pt x="187719" y="63652"/>
                      <a:pt x="184306" y="64465"/>
                    </a:cubicBezTo>
                    <a:cubicBezTo>
                      <a:pt x="180892" y="65278"/>
                      <a:pt x="177517" y="66243"/>
                      <a:pt x="174180" y="67361"/>
                    </a:cubicBezTo>
                    <a:cubicBezTo>
                      <a:pt x="172511" y="68307"/>
                      <a:pt x="170823" y="69234"/>
                      <a:pt x="169117" y="70142"/>
                    </a:cubicBezTo>
                    <a:cubicBezTo>
                      <a:pt x="167410" y="71050"/>
                      <a:pt x="165646" y="71748"/>
                      <a:pt x="163825" y="72237"/>
                    </a:cubicBezTo>
                    <a:cubicBezTo>
                      <a:pt x="162157" y="72726"/>
                      <a:pt x="160469" y="73272"/>
                      <a:pt x="158762" y="73876"/>
                    </a:cubicBezTo>
                    <a:cubicBezTo>
                      <a:pt x="157055" y="74479"/>
                      <a:pt x="155292" y="74949"/>
                      <a:pt x="153471" y="75285"/>
                    </a:cubicBezTo>
                    <a:cubicBezTo>
                      <a:pt x="151661" y="75438"/>
                      <a:pt x="149870" y="75514"/>
                      <a:pt x="148098" y="75514"/>
                    </a:cubicBezTo>
                    <a:cubicBezTo>
                      <a:pt x="146325" y="75514"/>
                      <a:pt x="144457" y="75438"/>
                      <a:pt x="142494" y="75285"/>
                    </a:cubicBezTo>
                    <a:cubicBezTo>
                      <a:pt x="141871" y="75431"/>
                      <a:pt x="141210" y="75520"/>
                      <a:pt x="140511" y="75552"/>
                    </a:cubicBezTo>
                    <a:cubicBezTo>
                      <a:pt x="139812" y="75584"/>
                      <a:pt x="139152" y="75596"/>
                      <a:pt x="138529" y="75590"/>
                    </a:cubicBezTo>
                    <a:cubicBezTo>
                      <a:pt x="137754" y="75457"/>
                      <a:pt x="136864" y="75342"/>
                      <a:pt x="135860" y="75247"/>
                    </a:cubicBezTo>
                    <a:cubicBezTo>
                      <a:pt x="134856" y="75152"/>
                      <a:pt x="133814" y="74961"/>
                      <a:pt x="132734" y="74676"/>
                    </a:cubicBezTo>
                    <a:cubicBezTo>
                      <a:pt x="131749" y="74149"/>
                      <a:pt x="130897" y="73450"/>
                      <a:pt x="130179" y="72580"/>
                    </a:cubicBezTo>
                    <a:cubicBezTo>
                      <a:pt x="129461" y="71710"/>
                      <a:pt x="128381" y="71088"/>
                      <a:pt x="126939" y="70713"/>
                    </a:cubicBezTo>
                    <a:cubicBezTo>
                      <a:pt x="129028" y="75752"/>
                      <a:pt x="130506" y="80903"/>
                      <a:pt x="131372" y="86167"/>
                    </a:cubicBezTo>
                    <a:cubicBezTo>
                      <a:pt x="132237" y="91431"/>
                      <a:pt x="132797" y="96733"/>
                      <a:pt x="133051" y="102075"/>
                    </a:cubicBezTo>
                    <a:lnTo>
                      <a:pt x="133051" y="102077"/>
                    </a:lnTo>
                    <a:lnTo>
                      <a:pt x="137921" y="102077"/>
                    </a:lnTo>
                    <a:cubicBezTo>
                      <a:pt x="140641" y="101931"/>
                      <a:pt x="143266" y="101842"/>
                      <a:pt x="145796" y="101810"/>
                    </a:cubicBezTo>
                    <a:cubicBezTo>
                      <a:pt x="148326" y="101778"/>
                      <a:pt x="150875" y="101765"/>
                      <a:pt x="153443" y="101771"/>
                    </a:cubicBezTo>
                    <a:cubicBezTo>
                      <a:pt x="154045" y="101778"/>
                      <a:pt x="154591" y="101765"/>
                      <a:pt x="155079" y="101733"/>
                    </a:cubicBezTo>
                    <a:cubicBezTo>
                      <a:pt x="155567" y="101701"/>
                      <a:pt x="156036" y="101612"/>
                      <a:pt x="156487" y="101466"/>
                    </a:cubicBezTo>
                    <a:cubicBezTo>
                      <a:pt x="157831" y="101025"/>
                      <a:pt x="159100" y="100756"/>
                      <a:pt x="160293" y="100661"/>
                    </a:cubicBezTo>
                    <a:cubicBezTo>
                      <a:pt x="161486" y="100565"/>
                      <a:pt x="162756" y="100526"/>
                      <a:pt x="164102" y="100546"/>
                    </a:cubicBezTo>
                    <a:cubicBezTo>
                      <a:pt x="164591" y="100813"/>
                      <a:pt x="165214" y="100890"/>
                      <a:pt x="165969" y="100775"/>
                    </a:cubicBezTo>
                    <a:cubicBezTo>
                      <a:pt x="166725" y="100660"/>
                      <a:pt x="167423" y="100584"/>
                      <a:pt x="168065" y="100546"/>
                    </a:cubicBezTo>
                    <a:cubicBezTo>
                      <a:pt x="169278" y="100229"/>
                      <a:pt x="170433" y="99949"/>
                      <a:pt x="171532" y="99708"/>
                    </a:cubicBezTo>
                    <a:cubicBezTo>
                      <a:pt x="172630" y="99467"/>
                      <a:pt x="173710" y="99340"/>
                      <a:pt x="174770" y="99327"/>
                    </a:cubicBezTo>
                    <a:cubicBezTo>
                      <a:pt x="177679" y="99264"/>
                      <a:pt x="180625" y="99239"/>
                      <a:pt x="183610" y="99252"/>
                    </a:cubicBezTo>
                    <a:cubicBezTo>
                      <a:pt x="186594" y="99265"/>
                      <a:pt x="189540" y="99696"/>
                      <a:pt x="192449" y="100546"/>
                    </a:cubicBezTo>
                    <a:cubicBezTo>
                      <a:pt x="192633" y="100541"/>
                      <a:pt x="192874" y="100478"/>
                      <a:pt x="193173" y="100357"/>
                    </a:cubicBezTo>
                    <a:cubicBezTo>
                      <a:pt x="193471" y="100236"/>
                      <a:pt x="193636" y="100096"/>
                      <a:pt x="193668" y="99937"/>
                    </a:cubicBezTo>
                    <a:cubicBezTo>
                      <a:pt x="193827" y="99004"/>
                      <a:pt x="193966" y="97976"/>
                      <a:pt x="194087" y="96853"/>
                    </a:cubicBezTo>
                    <a:cubicBezTo>
                      <a:pt x="194208" y="95730"/>
                      <a:pt x="194271" y="94627"/>
                      <a:pt x="194278" y="93542"/>
                    </a:cubicBezTo>
                    <a:cubicBezTo>
                      <a:pt x="194735" y="90926"/>
                      <a:pt x="195116" y="88176"/>
                      <a:pt x="195421" y="85291"/>
                    </a:cubicBezTo>
                    <a:cubicBezTo>
                      <a:pt x="195725" y="82407"/>
                      <a:pt x="195954" y="79580"/>
                      <a:pt x="196106" y="76809"/>
                    </a:cubicBezTo>
                    <a:cubicBezTo>
                      <a:pt x="196379" y="74828"/>
                      <a:pt x="196519" y="72847"/>
                      <a:pt x="196526" y="70866"/>
                    </a:cubicBezTo>
                    <a:cubicBezTo>
                      <a:pt x="196532" y="68885"/>
                      <a:pt x="196595" y="66903"/>
                      <a:pt x="196716" y="64922"/>
                    </a:cubicBezTo>
                    <a:cubicBezTo>
                      <a:pt x="196697" y="64325"/>
                      <a:pt x="196507" y="63919"/>
                      <a:pt x="196145" y="63703"/>
                    </a:cubicBezTo>
                    <a:cubicBezTo>
                      <a:pt x="195783" y="63487"/>
                      <a:pt x="195365" y="63385"/>
                      <a:pt x="194889" y="63398"/>
                    </a:cubicBezTo>
                    <a:close/>
                    <a:moveTo>
                      <a:pt x="64152" y="0"/>
                    </a:moveTo>
                    <a:cubicBezTo>
                      <a:pt x="65690" y="6"/>
                      <a:pt x="67100" y="374"/>
                      <a:pt x="68382" y="1105"/>
                    </a:cubicBezTo>
                    <a:cubicBezTo>
                      <a:pt x="69663" y="1835"/>
                      <a:pt x="70696" y="2889"/>
                      <a:pt x="71480" y="4267"/>
                    </a:cubicBezTo>
                    <a:cubicBezTo>
                      <a:pt x="72114" y="5480"/>
                      <a:pt x="72824" y="6712"/>
                      <a:pt x="73610" y="7963"/>
                    </a:cubicBezTo>
                    <a:cubicBezTo>
                      <a:pt x="74396" y="9214"/>
                      <a:pt x="75106" y="10522"/>
                      <a:pt x="75740" y="11887"/>
                    </a:cubicBezTo>
                    <a:cubicBezTo>
                      <a:pt x="76963" y="14814"/>
                      <a:pt x="77788" y="17875"/>
                      <a:pt x="78212" y="21069"/>
                    </a:cubicBezTo>
                    <a:cubicBezTo>
                      <a:pt x="78637" y="24263"/>
                      <a:pt x="78624" y="27400"/>
                      <a:pt x="78174" y="30480"/>
                    </a:cubicBezTo>
                    <a:cubicBezTo>
                      <a:pt x="77578" y="33807"/>
                      <a:pt x="76868" y="37058"/>
                      <a:pt x="76044" y="40233"/>
                    </a:cubicBezTo>
                    <a:cubicBezTo>
                      <a:pt x="75220" y="43408"/>
                      <a:pt x="74206" y="46660"/>
                      <a:pt x="73001" y="49987"/>
                    </a:cubicBezTo>
                    <a:cubicBezTo>
                      <a:pt x="70857" y="55759"/>
                      <a:pt x="68278" y="61282"/>
                      <a:pt x="65265" y="66556"/>
                    </a:cubicBezTo>
                    <a:cubicBezTo>
                      <a:pt x="62252" y="71829"/>
                      <a:pt x="58838" y="76968"/>
                      <a:pt x="55022" y="81973"/>
                    </a:cubicBezTo>
                    <a:cubicBezTo>
                      <a:pt x="54863" y="82544"/>
                      <a:pt x="54876" y="83000"/>
                      <a:pt x="55060" y="83343"/>
                    </a:cubicBezTo>
                    <a:cubicBezTo>
                      <a:pt x="55244" y="83685"/>
                      <a:pt x="55638" y="84142"/>
                      <a:pt x="56241" y="84713"/>
                    </a:cubicBezTo>
                    <a:cubicBezTo>
                      <a:pt x="57765" y="85677"/>
                      <a:pt x="58984" y="86793"/>
                      <a:pt x="59899" y="88062"/>
                    </a:cubicBezTo>
                    <a:cubicBezTo>
                      <a:pt x="60350" y="88385"/>
                      <a:pt x="60743" y="88500"/>
                      <a:pt x="61080" y="88404"/>
                    </a:cubicBezTo>
                    <a:cubicBezTo>
                      <a:pt x="61417" y="88309"/>
                      <a:pt x="61734" y="87891"/>
                      <a:pt x="62032" y="87149"/>
                    </a:cubicBezTo>
                    <a:cubicBezTo>
                      <a:pt x="63210" y="85157"/>
                      <a:pt x="64410" y="83051"/>
                      <a:pt x="65633" y="80831"/>
                    </a:cubicBezTo>
                    <a:cubicBezTo>
                      <a:pt x="66855" y="78611"/>
                      <a:pt x="68295" y="76353"/>
                      <a:pt x="69953" y="74057"/>
                    </a:cubicBezTo>
                    <a:cubicBezTo>
                      <a:pt x="70856" y="72712"/>
                      <a:pt x="71795" y="71444"/>
                      <a:pt x="72772" y="70251"/>
                    </a:cubicBezTo>
                    <a:cubicBezTo>
                      <a:pt x="73749" y="69059"/>
                      <a:pt x="74840" y="67790"/>
                      <a:pt x="76044" y="66446"/>
                    </a:cubicBezTo>
                    <a:cubicBezTo>
                      <a:pt x="77591" y="64935"/>
                      <a:pt x="79366" y="63766"/>
                      <a:pt x="81369" y="62941"/>
                    </a:cubicBezTo>
                    <a:cubicBezTo>
                      <a:pt x="83373" y="62115"/>
                      <a:pt x="85452" y="61557"/>
                      <a:pt x="87607" y="61265"/>
                    </a:cubicBezTo>
                    <a:cubicBezTo>
                      <a:pt x="88501" y="60960"/>
                      <a:pt x="89300" y="60731"/>
                      <a:pt x="90004" y="60579"/>
                    </a:cubicBezTo>
                    <a:cubicBezTo>
                      <a:pt x="90707" y="60426"/>
                      <a:pt x="91430" y="60350"/>
                      <a:pt x="92172" y="60350"/>
                    </a:cubicBezTo>
                    <a:cubicBezTo>
                      <a:pt x="94000" y="61265"/>
                      <a:pt x="95524" y="61874"/>
                      <a:pt x="96745" y="62179"/>
                    </a:cubicBezTo>
                    <a:cubicBezTo>
                      <a:pt x="97222" y="62357"/>
                      <a:pt x="97717" y="62535"/>
                      <a:pt x="98232" y="62712"/>
                    </a:cubicBezTo>
                    <a:cubicBezTo>
                      <a:pt x="98747" y="62890"/>
                      <a:pt x="99166" y="62916"/>
                      <a:pt x="99491" y="62789"/>
                    </a:cubicBezTo>
                    <a:cubicBezTo>
                      <a:pt x="101633" y="61753"/>
                      <a:pt x="103832" y="61080"/>
                      <a:pt x="106088" y="60769"/>
                    </a:cubicBezTo>
                    <a:cubicBezTo>
                      <a:pt x="108345" y="60458"/>
                      <a:pt x="110620" y="60318"/>
                      <a:pt x="112915" y="60350"/>
                    </a:cubicBezTo>
                    <a:cubicBezTo>
                      <a:pt x="114281" y="60166"/>
                      <a:pt x="115514" y="60229"/>
                      <a:pt x="116614" y="60541"/>
                    </a:cubicBezTo>
                    <a:cubicBezTo>
                      <a:pt x="117714" y="60852"/>
                      <a:pt x="118718" y="61601"/>
                      <a:pt x="119627" y="62789"/>
                    </a:cubicBezTo>
                    <a:lnTo>
                      <a:pt x="120542" y="64617"/>
                    </a:lnTo>
                    <a:lnTo>
                      <a:pt x="121457" y="63703"/>
                    </a:lnTo>
                    <a:lnTo>
                      <a:pt x="121762" y="61874"/>
                    </a:lnTo>
                    <a:cubicBezTo>
                      <a:pt x="121902" y="60210"/>
                      <a:pt x="122004" y="58509"/>
                      <a:pt x="122068" y="56769"/>
                    </a:cubicBezTo>
                    <a:cubicBezTo>
                      <a:pt x="122131" y="55029"/>
                      <a:pt x="122233" y="53175"/>
                      <a:pt x="122373" y="51206"/>
                    </a:cubicBezTo>
                    <a:cubicBezTo>
                      <a:pt x="122576" y="50273"/>
                      <a:pt x="122932" y="49244"/>
                      <a:pt x="123440" y="48120"/>
                    </a:cubicBezTo>
                    <a:cubicBezTo>
                      <a:pt x="123949" y="46996"/>
                      <a:pt x="124305" y="45891"/>
                      <a:pt x="124508" y="44805"/>
                    </a:cubicBezTo>
                    <a:cubicBezTo>
                      <a:pt x="125277" y="42240"/>
                      <a:pt x="126027" y="39751"/>
                      <a:pt x="126758" y="37338"/>
                    </a:cubicBezTo>
                    <a:cubicBezTo>
                      <a:pt x="127489" y="34925"/>
                      <a:pt x="128163" y="32436"/>
                      <a:pt x="128780" y="29870"/>
                    </a:cubicBezTo>
                    <a:cubicBezTo>
                      <a:pt x="129218" y="28499"/>
                      <a:pt x="129638" y="27127"/>
                      <a:pt x="130038" y="25755"/>
                    </a:cubicBezTo>
                    <a:cubicBezTo>
                      <a:pt x="130439" y="24384"/>
                      <a:pt x="130934" y="23012"/>
                      <a:pt x="131525" y="21641"/>
                    </a:cubicBezTo>
                    <a:cubicBezTo>
                      <a:pt x="131983" y="19996"/>
                      <a:pt x="132441" y="18485"/>
                      <a:pt x="132898" y="17107"/>
                    </a:cubicBezTo>
                    <a:cubicBezTo>
                      <a:pt x="133355" y="15729"/>
                      <a:pt x="133812" y="14294"/>
                      <a:pt x="134269" y="12801"/>
                    </a:cubicBezTo>
                    <a:cubicBezTo>
                      <a:pt x="134440" y="12497"/>
                      <a:pt x="134706" y="12268"/>
                      <a:pt x="135068" y="12116"/>
                    </a:cubicBezTo>
                    <a:cubicBezTo>
                      <a:pt x="135429" y="11963"/>
                      <a:pt x="135772" y="11887"/>
                      <a:pt x="136095" y="11887"/>
                    </a:cubicBezTo>
                    <a:cubicBezTo>
                      <a:pt x="137135" y="11862"/>
                      <a:pt x="138022" y="11760"/>
                      <a:pt x="138758" y="11582"/>
                    </a:cubicBezTo>
                    <a:cubicBezTo>
                      <a:pt x="139493" y="11404"/>
                      <a:pt x="140229" y="11303"/>
                      <a:pt x="140965" y="11277"/>
                    </a:cubicBezTo>
                    <a:cubicBezTo>
                      <a:pt x="142131" y="10922"/>
                      <a:pt x="142841" y="11328"/>
                      <a:pt x="143095" y="12497"/>
                    </a:cubicBezTo>
                    <a:cubicBezTo>
                      <a:pt x="143716" y="14148"/>
                      <a:pt x="144376" y="15799"/>
                      <a:pt x="145073" y="17450"/>
                    </a:cubicBezTo>
                    <a:cubicBezTo>
                      <a:pt x="145771" y="19101"/>
                      <a:pt x="146430" y="20904"/>
                      <a:pt x="147052" y="22860"/>
                    </a:cubicBezTo>
                    <a:lnTo>
                      <a:pt x="149791" y="39014"/>
                    </a:lnTo>
                    <a:cubicBezTo>
                      <a:pt x="149980" y="42367"/>
                      <a:pt x="150241" y="45720"/>
                      <a:pt x="150573" y="49073"/>
                    </a:cubicBezTo>
                    <a:cubicBezTo>
                      <a:pt x="150906" y="52425"/>
                      <a:pt x="151161" y="55778"/>
                      <a:pt x="151339" y="59131"/>
                    </a:cubicBezTo>
                    <a:cubicBezTo>
                      <a:pt x="151282" y="60172"/>
                      <a:pt x="151320" y="60757"/>
                      <a:pt x="151453" y="60884"/>
                    </a:cubicBezTo>
                    <a:cubicBezTo>
                      <a:pt x="151586" y="61011"/>
                      <a:pt x="152157" y="60833"/>
                      <a:pt x="153166" y="60350"/>
                    </a:cubicBezTo>
                    <a:cubicBezTo>
                      <a:pt x="156770" y="59690"/>
                      <a:pt x="160221" y="58877"/>
                      <a:pt x="163521" y="57912"/>
                    </a:cubicBezTo>
                    <a:cubicBezTo>
                      <a:pt x="166268" y="57162"/>
                      <a:pt x="169072" y="56604"/>
                      <a:pt x="171934" y="56235"/>
                    </a:cubicBezTo>
                    <a:cubicBezTo>
                      <a:pt x="174795" y="55867"/>
                      <a:pt x="177676" y="55613"/>
                      <a:pt x="180575" y="55473"/>
                    </a:cubicBezTo>
                    <a:cubicBezTo>
                      <a:pt x="185156" y="55480"/>
                      <a:pt x="189852" y="55467"/>
                      <a:pt x="194662" y="55435"/>
                    </a:cubicBezTo>
                    <a:cubicBezTo>
                      <a:pt x="199473" y="55403"/>
                      <a:pt x="204323" y="55315"/>
                      <a:pt x="209213" y="55169"/>
                    </a:cubicBezTo>
                    <a:cubicBezTo>
                      <a:pt x="210464" y="55175"/>
                      <a:pt x="211696" y="55467"/>
                      <a:pt x="212908" y="56045"/>
                    </a:cubicBezTo>
                    <a:cubicBezTo>
                      <a:pt x="214121" y="56623"/>
                      <a:pt x="215125" y="57448"/>
                      <a:pt x="215918" y="58521"/>
                    </a:cubicBezTo>
                    <a:cubicBezTo>
                      <a:pt x="217271" y="60363"/>
                      <a:pt x="218376" y="62318"/>
                      <a:pt x="219233" y="64388"/>
                    </a:cubicBezTo>
                    <a:cubicBezTo>
                      <a:pt x="220090" y="66457"/>
                      <a:pt x="220814" y="68564"/>
                      <a:pt x="221405" y="70708"/>
                    </a:cubicBezTo>
                    <a:cubicBezTo>
                      <a:pt x="222491" y="75757"/>
                      <a:pt x="223215" y="80882"/>
                      <a:pt x="223576" y="86084"/>
                    </a:cubicBezTo>
                    <a:cubicBezTo>
                      <a:pt x="223938" y="91286"/>
                      <a:pt x="223824" y="96413"/>
                      <a:pt x="223234" y="101466"/>
                    </a:cubicBezTo>
                    <a:cubicBezTo>
                      <a:pt x="223068" y="103919"/>
                      <a:pt x="222789" y="106427"/>
                      <a:pt x="222395" y="108988"/>
                    </a:cubicBezTo>
                    <a:cubicBezTo>
                      <a:pt x="222002" y="111550"/>
                      <a:pt x="221570" y="114121"/>
                      <a:pt x="221100" y="116701"/>
                    </a:cubicBezTo>
                    <a:cubicBezTo>
                      <a:pt x="220655" y="118239"/>
                      <a:pt x="220249" y="119815"/>
                      <a:pt x="219881" y="121429"/>
                    </a:cubicBezTo>
                    <a:cubicBezTo>
                      <a:pt x="219512" y="123043"/>
                      <a:pt x="219106" y="124619"/>
                      <a:pt x="218662" y="126157"/>
                    </a:cubicBezTo>
                    <a:cubicBezTo>
                      <a:pt x="218230" y="128006"/>
                      <a:pt x="217722" y="129874"/>
                      <a:pt x="217138" y="131761"/>
                    </a:cubicBezTo>
                    <a:cubicBezTo>
                      <a:pt x="216553" y="133649"/>
                      <a:pt x="215741" y="135441"/>
                      <a:pt x="214699" y="137137"/>
                    </a:cubicBezTo>
                    <a:cubicBezTo>
                      <a:pt x="213944" y="139412"/>
                      <a:pt x="213169" y="141573"/>
                      <a:pt x="212375" y="143619"/>
                    </a:cubicBezTo>
                    <a:cubicBezTo>
                      <a:pt x="211581" y="145665"/>
                      <a:pt x="210730" y="147673"/>
                      <a:pt x="209822" y="149643"/>
                    </a:cubicBezTo>
                    <a:cubicBezTo>
                      <a:pt x="208432" y="153139"/>
                      <a:pt x="206870" y="156594"/>
                      <a:pt x="205136" y="160010"/>
                    </a:cubicBezTo>
                    <a:cubicBezTo>
                      <a:pt x="203403" y="163426"/>
                      <a:pt x="201612" y="166875"/>
                      <a:pt x="199764" y="170358"/>
                    </a:cubicBezTo>
                    <a:cubicBezTo>
                      <a:pt x="199002" y="171750"/>
                      <a:pt x="198164" y="173087"/>
                      <a:pt x="197250" y="174367"/>
                    </a:cubicBezTo>
                    <a:cubicBezTo>
                      <a:pt x="196336" y="175647"/>
                      <a:pt x="195346" y="176749"/>
                      <a:pt x="194280" y="177671"/>
                    </a:cubicBezTo>
                    <a:cubicBezTo>
                      <a:pt x="193816" y="178853"/>
                      <a:pt x="193144" y="179904"/>
                      <a:pt x="192262" y="180824"/>
                    </a:cubicBezTo>
                    <a:cubicBezTo>
                      <a:pt x="191380" y="181743"/>
                      <a:pt x="190327" y="182721"/>
                      <a:pt x="189102" y="183756"/>
                    </a:cubicBezTo>
                    <a:lnTo>
                      <a:pt x="187884" y="184366"/>
                    </a:lnTo>
                    <a:cubicBezTo>
                      <a:pt x="187548" y="184829"/>
                      <a:pt x="187078" y="185274"/>
                      <a:pt x="186476" y="185699"/>
                    </a:cubicBezTo>
                    <a:cubicBezTo>
                      <a:pt x="185873" y="186125"/>
                      <a:pt x="185327" y="186493"/>
                      <a:pt x="184839" y="186804"/>
                    </a:cubicBezTo>
                    <a:cubicBezTo>
                      <a:pt x="184090" y="187579"/>
                      <a:pt x="183456" y="188011"/>
                      <a:pt x="182935" y="188099"/>
                    </a:cubicBezTo>
                    <a:cubicBezTo>
                      <a:pt x="182415" y="188188"/>
                      <a:pt x="181933" y="187858"/>
                      <a:pt x="181489" y="187109"/>
                    </a:cubicBezTo>
                    <a:lnTo>
                      <a:pt x="180880" y="186499"/>
                    </a:lnTo>
                    <a:cubicBezTo>
                      <a:pt x="180436" y="185725"/>
                      <a:pt x="179877" y="185140"/>
                      <a:pt x="179205" y="184747"/>
                    </a:cubicBezTo>
                    <a:cubicBezTo>
                      <a:pt x="178532" y="184353"/>
                      <a:pt x="177669" y="184226"/>
                      <a:pt x="176616" y="184366"/>
                    </a:cubicBezTo>
                    <a:cubicBezTo>
                      <a:pt x="175385" y="184766"/>
                      <a:pt x="174269" y="184728"/>
                      <a:pt x="173266" y="184251"/>
                    </a:cubicBezTo>
                    <a:cubicBezTo>
                      <a:pt x="172264" y="183775"/>
                      <a:pt x="171451" y="183204"/>
                      <a:pt x="170830" y="182537"/>
                    </a:cubicBezTo>
                    <a:lnTo>
                      <a:pt x="168089" y="179794"/>
                    </a:lnTo>
                    <a:cubicBezTo>
                      <a:pt x="167765" y="179768"/>
                      <a:pt x="167423" y="179667"/>
                      <a:pt x="167061" y="179489"/>
                    </a:cubicBezTo>
                    <a:cubicBezTo>
                      <a:pt x="166699" y="179311"/>
                      <a:pt x="166433" y="179209"/>
                      <a:pt x="166262" y="179184"/>
                    </a:cubicBezTo>
                    <a:cubicBezTo>
                      <a:pt x="165056" y="179146"/>
                      <a:pt x="164041" y="178844"/>
                      <a:pt x="163216" y="178278"/>
                    </a:cubicBezTo>
                    <a:cubicBezTo>
                      <a:pt x="162391" y="177712"/>
                      <a:pt x="161681" y="177110"/>
                      <a:pt x="161084" y="176473"/>
                    </a:cubicBezTo>
                    <a:cubicBezTo>
                      <a:pt x="160061" y="174642"/>
                      <a:pt x="159480" y="172797"/>
                      <a:pt x="159344" y="170940"/>
                    </a:cubicBezTo>
                    <a:cubicBezTo>
                      <a:pt x="159207" y="169084"/>
                      <a:pt x="159168" y="167170"/>
                      <a:pt x="159226" y="165199"/>
                    </a:cubicBezTo>
                    <a:cubicBezTo>
                      <a:pt x="159245" y="162905"/>
                      <a:pt x="159283" y="160630"/>
                      <a:pt x="159340" y="158374"/>
                    </a:cubicBezTo>
                    <a:cubicBezTo>
                      <a:pt x="159397" y="156118"/>
                      <a:pt x="159359" y="153920"/>
                      <a:pt x="159226" y="151778"/>
                    </a:cubicBezTo>
                    <a:cubicBezTo>
                      <a:pt x="158921" y="147508"/>
                      <a:pt x="158008" y="143848"/>
                      <a:pt x="156487" y="140797"/>
                    </a:cubicBezTo>
                    <a:cubicBezTo>
                      <a:pt x="156182" y="138821"/>
                      <a:pt x="155726" y="136902"/>
                      <a:pt x="155117" y="135040"/>
                    </a:cubicBezTo>
                    <a:cubicBezTo>
                      <a:pt x="154508" y="133178"/>
                      <a:pt x="153747" y="131336"/>
                      <a:pt x="152834" y="129512"/>
                    </a:cubicBezTo>
                    <a:cubicBezTo>
                      <a:pt x="152232" y="127840"/>
                      <a:pt x="151534" y="126150"/>
                      <a:pt x="150742" y="124441"/>
                    </a:cubicBezTo>
                    <a:cubicBezTo>
                      <a:pt x="149949" y="122731"/>
                      <a:pt x="149024" y="120965"/>
                      <a:pt x="147965" y="119141"/>
                    </a:cubicBezTo>
                    <a:cubicBezTo>
                      <a:pt x="147711" y="118836"/>
                      <a:pt x="147610" y="118531"/>
                      <a:pt x="147660" y="118226"/>
                    </a:cubicBezTo>
                    <a:cubicBezTo>
                      <a:pt x="147819" y="118366"/>
                      <a:pt x="147958" y="118468"/>
                      <a:pt x="148079" y="118531"/>
                    </a:cubicBezTo>
                    <a:cubicBezTo>
                      <a:pt x="148199" y="118595"/>
                      <a:pt x="148263" y="118696"/>
                      <a:pt x="148269" y="118836"/>
                    </a:cubicBezTo>
                    <a:cubicBezTo>
                      <a:pt x="150089" y="121283"/>
                      <a:pt x="151852" y="123786"/>
                      <a:pt x="153557" y="126347"/>
                    </a:cubicBezTo>
                    <a:cubicBezTo>
                      <a:pt x="155263" y="128908"/>
                      <a:pt x="156949" y="131488"/>
                      <a:pt x="158617" y="134087"/>
                    </a:cubicBezTo>
                    <a:cubicBezTo>
                      <a:pt x="160452" y="137309"/>
                      <a:pt x="162572" y="140473"/>
                      <a:pt x="164979" y="143581"/>
                    </a:cubicBezTo>
                    <a:cubicBezTo>
                      <a:pt x="167385" y="146688"/>
                      <a:pt x="170040" y="149624"/>
                      <a:pt x="172942" y="152388"/>
                    </a:cubicBezTo>
                    <a:lnTo>
                      <a:pt x="176904" y="155438"/>
                    </a:lnTo>
                    <a:cubicBezTo>
                      <a:pt x="179647" y="149370"/>
                      <a:pt x="182086" y="143358"/>
                      <a:pt x="184219" y="137404"/>
                    </a:cubicBezTo>
                    <a:cubicBezTo>
                      <a:pt x="186353" y="131450"/>
                      <a:pt x="188182" y="125362"/>
                      <a:pt x="189706" y="119141"/>
                    </a:cubicBezTo>
                    <a:cubicBezTo>
                      <a:pt x="188956" y="119319"/>
                      <a:pt x="188245" y="119573"/>
                      <a:pt x="187572" y="119904"/>
                    </a:cubicBezTo>
                    <a:cubicBezTo>
                      <a:pt x="186899" y="120234"/>
                      <a:pt x="186188" y="120488"/>
                      <a:pt x="185438" y="120666"/>
                    </a:cubicBezTo>
                    <a:cubicBezTo>
                      <a:pt x="184988" y="120933"/>
                      <a:pt x="184594" y="121009"/>
                      <a:pt x="184257" y="120895"/>
                    </a:cubicBezTo>
                    <a:cubicBezTo>
                      <a:pt x="183921" y="120781"/>
                      <a:pt x="183603" y="120704"/>
                      <a:pt x="183305" y="120666"/>
                    </a:cubicBezTo>
                    <a:cubicBezTo>
                      <a:pt x="182803" y="120056"/>
                      <a:pt x="182054" y="119751"/>
                      <a:pt x="181057" y="119751"/>
                    </a:cubicBezTo>
                    <a:cubicBezTo>
                      <a:pt x="180060" y="119751"/>
                      <a:pt x="179082" y="120056"/>
                      <a:pt x="178123" y="120666"/>
                    </a:cubicBezTo>
                    <a:cubicBezTo>
                      <a:pt x="179209" y="120984"/>
                      <a:pt x="180238" y="121340"/>
                      <a:pt x="181209" y="121734"/>
                    </a:cubicBezTo>
                    <a:cubicBezTo>
                      <a:pt x="182181" y="122128"/>
                      <a:pt x="182981" y="122484"/>
                      <a:pt x="183610" y="122801"/>
                    </a:cubicBezTo>
                    <a:cubicBezTo>
                      <a:pt x="183743" y="123113"/>
                      <a:pt x="183705" y="123329"/>
                      <a:pt x="183495" y="123450"/>
                    </a:cubicBezTo>
                    <a:cubicBezTo>
                      <a:pt x="183286" y="123570"/>
                      <a:pt x="183019" y="123558"/>
                      <a:pt x="182695" y="123411"/>
                    </a:cubicBezTo>
                    <a:cubicBezTo>
                      <a:pt x="182035" y="123411"/>
                      <a:pt x="181222" y="123106"/>
                      <a:pt x="180257" y="122496"/>
                    </a:cubicBezTo>
                    <a:cubicBezTo>
                      <a:pt x="178453" y="122007"/>
                      <a:pt x="176802" y="121461"/>
                      <a:pt x="175304" y="120857"/>
                    </a:cubicBezTo>
                    <a:cubicBezTo>
                      <a:pt x="173805" y="120253"/>
                      <a:pt x="172307" y="119783"/>
                      <a:pt x="170808" y="119446"/>
                    </a:cubicBezTo>
                    <a:lnTo>
                      <a:pt x="154660" y="116701"/>
                    </a:lnTo>
                    <a:cubicBezTo>
                      <a:pt x="153913" y="116682"/>
                      <a:pt x="153236" y="116568"/>
                      <a:pt x="152630" y="116358"/>
                    </a:cubicBezTo>
                    <a:cubicBezTo>
                      <a:pt x="152023" y="116148"/>
                      <a:pt x="151491" y="115957"/>
                      <a:pt x="151034" y="115786"/>
                    </a:cubicBezTo>
                    <a:cubicBezTo>
                      <a:pt x="150894" y="115621"/>
                      <a:pt x="150792" y="115419"/>
                      <a:pt x="150729" y="115180"/>
                    </a:cubicBezTo>
                    <a:cubicBezTo>
                      <a:pt x="150665" y="114940"/>
                      <a:pt x="150564" y="114739"/>
                      <a:pt x="150424" y="114576"/>
                    </a:cubicBezTo>
                    <a:cubicBezTo>
                      <a:pt x="149674" y="114287"/>
                      <a:pt x="148962" y="114111"/>
                      <a:pt x="148289" y="114048"/>
                    </a:cubicBezTo>
                    <a:cubicBezTo>
                      <a:pt x="147615" y="113985"/>
                      <a:pt x="146904" y="113960"/>
                      <a:pt x="146154" y="113973"/>
                    </a:cubicBezTo>
                    <a:cubicBezTo>
                      <a:pt x="146599" y="114867"/>
                      <a:pt x="146929" y="115650"/>
                      <a:pt x="147145" y="116322"/>
                    </a:cubicBezTo>
                    <a:cubicBezTo>
                      <a:pt x="147361" y="116994"/>
                      <a:pt x="147539" y="117628"/>
                      <a:pt x="147679" y="118226"/>
                    </a:cubicBezTo>
                    <a:lnTo>
                      <a:pt x="145849" y="115481"/>
                    </a:lnTo>
                    <a:cubicBezTo>
                      <a:pt x="145245" y="114589"/>
                      <a:pt x="144622" y="113885"/>
                      <a:pt x="143981" y="113369"/>
                    </a:cubicBezTo>
                    <a:cubicBezTo>
                      <a:pt x="143339" y="112854"/>
                      <a:pt x="142640" y="112452"/>
                      <a:pt x="141884" y="112163"/>
                    </a:cubicBezTo>
                    <a:cubicBezTo>
                      <a:pt x="140365" y="111381"/>
                      <a:pt x="138980" y="110656"/>
                      <a:pt x="137728" y="109988"/>
                    </a:cubicBezTo>
                    <a:cubicBezTo>
                      <a:pt x="136476" y="109320"/>
                      <a:pt x="135320" y="108823"/>
                      <a:pt x="134259" y="108498"/>
                    </a:cubicBezTo>
                    <a:cubicBezTo>
                      <a:pt x="134264" y="108352"/>
                      <a:pt x="134190" y="108262"/>
                      <a:pt x="134039" y="108230"/>
                    </a:cubicBezTo>
                    <a:cubicBezTo>
                      <a:pt x="133888" y="108199"/>
                      <a:pt x="133660" y="108186"/>
                      <a:pt x="133356" y="108192"/>
                    </a:cubicBezTo>
                    <a:lnTo>
                      <a:pt x="133356" y="111556"/>
                    </a:lnTo>
                    <a:cubicBezTo>
                      <a:pt x="133907" y="118711"/>
                      <a:pt x="134098" y="125854"/>
                      <a:pt x="133926" y="132986"/>
                    </a:cubicBezTo>
                    <a:cubicBezTo>
                      <a:pt x="133755" y="140118"/>
                      <a:pt x="133565" y="147196"/>
                      <a:pt x="133356" y="154218"/>
                    </a:cubicBezTo>
                    <a:cubicBezTo>
                      <a:pt x="133197" y="156951"/>
                      <a:pt x="132600" y="159493"/>
                      <a:pt x="131564" y="161844"/>
                    </a:cubicBezTo>
                    <a:cubicBezTo>
                      <a:pt x="130528" y="164195"/>
                      <a:pt x="129091" y="166432"/>
                      <a:pt x="127254" y="168554"/>
                    </a:cubicBezTo>
                    <a:cubicBezTo>
                      <a:pt x="126142" y="169732"/>
                      <a:pt x="124934" y="170918"/>
                      <a:pt x="123631" y="172114"/>
                    </a:cubicBezTo>
                    <a:cubicBezTo>
                      <a:pt x="122328" y="173310"/>
                      <a:pt x="121197" y="174663"/>
                      <a:pt x="120237" y="176174"/>
                    </a:cubicBezTo>
                    <a:cubicBezTo>
                      <a:pt x="119919" y="176773"/>
                      <a:pt x="119411" y="177297"/>
                      <a:pt x="118712" y="177747"/>
                    </a:cubicBezTo>
                    <a:cubicBezTo>
                      <a:pt x="118012" y="178197"/>
                      <a:pt x="117199" y="178575"/>
                      <a:pt x="116271" y="178879"/>
                    </a:cubicBezTo>
                    <a:lnTo>
                      <a:pt x="114440" y="179794"/>
                    </a:lnTo>
                    <a:cubicBezTo>
                      <a:pt x="114427" y="180092"/>
                      <a:pt x="114300" y="180410"/>
                      <a:pt x="114059" y="180746"/>
                    </a:cubicBezTo>
                    <a:cubicBezTo>
                      <a:pt x="113817" y="181083"/>
                      <a:pt x="113538" y="181476"/>
                      <a:pt x="113220" y="181927"/>
                    </a:cubicBezTo>
                    <a:cubicBezTo>
                      <a:pt x="113048" y="181330"/>
                      <a:pt x="112781" y="180848"/>
                      <a:pt x="112419" y="180479"/>
                    </a:cubicBezTo>
                    <a:cubicBezTo>
                      <a:pt x="112057" y="180111"/>
                      <a:pt x="111713" y="179781"/>
                      <a:pt x="111389" y="179489"/>
                    </a:cubicBezTo>
                    <a:cubicBezTo>
                      <a:pt x="111529" y="179476"/>
                      <a:pt x="111631" y="179425"/>
                      <a:pt x="111694" y="179336"/>
                    </a:cubicBezTo>
                    <a:cubicBezTo>
                      <a:pt x="111758" y="179248"/>
                      <a:pt x="111860" y="179197"/>
                      <a:pt x="111999" y="179184"/>
                    </a:cubicBezTo>
                    <a:cubicBezTo>
                      <a:pt x="112285" y="179197"/>
                      <a:pt x="112476" y="179248"/>
                      <a:pt x="112572" y="179336"/>
                    </a:cubicBezTo>
                    <a:cubicBezTo>
                      <a:pt x="112667" y="179425"/>
                      <a:pt x="112781" y="179476"/>
                      <a:pt x="112915" y="179489"/>
                    </a:cubicBezTo>
                    <a:lnTo>
                      <a:pt x="113830" y="178574"/>
                    </a:lnTo>
                    <a:cubicBezTo>
                      <a:pt x="113658" y="178562"/>
                      <a:pt x="113468" y="178511"/>
                      <a:pt x="113258" y="178422"/>
                    </a:cubicBezTo>
                    <a:cubicBezTo>
                      <a:pt x="113048" y="178333"/>
                      <a:pt x="112934" y="178282"/>
                      <a:pt x="112915" y="178270"/>
                    </a:cubicBezTo>
                    <a:cubicBezTo>
                      <a:pt x="112317" y="178428"/>
                      <a:pt x="111834" y="178416"/>
                      <a:pt x="111466" y="178234"/>
                    </a:cubicBezTo>
                    <a:cubicBezTo>
                      <a:pt x="111097" y="178052"/>
                      <a:pt x="110766" y="177665"/>
                      <a:pt x="110474" y="177072"/>
                    </a:cubicBezTo>
                    <a:cubicBezTo>
                      <a:pt x="110442" y="176916"/>
                      <a:pt x="110277" y="176779"/>
                      <a:pt x="109978" y="176661"/>
                    </a:cubicBezTo>
                    <a:cubicBezTo>
                      <a:pt x="109679" y="176542"/>
                      <a:pt x="109438" y="176480"/>
                      <a:pt x="109254" y="176473"/>
                    </a:cubicBezTo>
                    <a:cubicBezTo>
                      <a:pt x="108923" y="176754"/>
                      <a:pt x="108516" y="176941"/>
                      <a:pt x="108033" y="177035"/>
                    </a:cubicBezTo>
                    <a:cubicBezTo>
                      <a:pt x="107550" y="177128"/>
                      <a:pt x="107143" y="177241"/>
                      <a:pt x="106813" y="177372"/>
                    </a:cubicBezTo>
                    <a:cubicBezTo>
                      <a:pt x="105580" y="177929"/>
                      <a:pt x="104461" y="178017"/>
                      <a:pt x="103457" y="177635"/>
                    </a:cubicBezTo>
                    <a:cubicBezTo>
                      <a:pt x="102453" y="177252"/>
                      <a:pt x="101639" y="176663"/>
                      <a:pt x="101016" y="175867"/>
                    </a:cubicBezTo>
                    <a:cubicBezTo>
                      <a:pt x="100107" y="175092"/>
                      <a:pt x="99255" y="174261"/>
                      <a:pt x="98461" y="173373"/>
                    </a:cubicBezTo>
                    <a:cubicBezTo>
                      <a:pt x="97666" y="172485"/>
                      <a:pt x="96891" y="171580"/>
                      <a:pt x="96135" y="170658"/>
                    </a:cubicBezTo>
                    <a:lnTo>
                      <a:pt x="95219" y="170658"/>
                    </a:lnTo>
                    <a:cubicBezTo>
                      <a:pt x="94323" y="171202"/>
                      <a:pt x="93599" y="171329"/>
                      <a:pt x="93047" y="171039"/>
                    </a:cubicBezTo>
                    <a:cubicBezTo>
                      <a:pt x="92495" y="170748"/>
                      <a:pt x="92000" y="170421"/>
                      <a:pt x="91563" y="170057"/>
                    </a:cubicBezTo>
                    <a:cubicBezTo>
                      <a:pt x="89928" y="168238"/>
                      <a:pt x="89015" y="166338"/>
                      <a:pt x="88824" y="164357"/>
                    </a:cubicBezTo>
                    <a:cubicBezTo>
                      <a:pt x="88634" y="162377"/>
                      <a:pt x="88939" y="160319"/>
                      <a:pt x="89737" y="158184"/>
                    </a:cubicBezTo>
                    <a:cubicBezTo>
                      <a:pt x="90542" y="156957"/>
                      <a:pt x="91291" y="155673"/>
                      <a:pt x="91982" y="154333"/>
                    </a:cubicBezTo>
                    <a:cubicBezTo>
                      <a:pt x="92673" y="152992"/>
                      <a:pt x="93040" y="151632"/>
                      <a:pt x="93085" y="150253"/>
                    </a:cubicBezTo>
                    <a:lnTo>
                      <a:pt x="93085" y="144153"/>
                    </a:lnTo>
                    <a:cubicBezTo>
                      <a:pt x="92780" y="144172"/>
                      <a:pt x="92476" y="144286"/>
                      <a:pt x="92172" y="144496"/>
                    </a:cubicBezTo>
                    <a:cubicBezTo>
                      <a:pt x="91867" y="144705"/>
                      <a:pt x="91563" y="144896"/>
                      <a:pt x="91259" y="145068"/>
                    </a:cubicBezTo>
                    <a:cubicBezTo>
                      <a:pt x="87303" y="149033"/>
                      <a:pt x="82434" y="152388"/>
                      <a:pt x="76653" y="155133"/>
                    </a:cubicBezTo>
                    <a:cubicBezTo>
                      <a:pt x="75873" y="155299"/>
                      <a:pt x="75074" y="155426"/>
                      <a:pt x="74256" y="155515"/>
                    </a:cubicBezTo>
                    <a:cubicBezTo>
                      <a:pt x="73439" y="155604"/>
                      <a:pt x="72716" y="155578"/>
                      <a:pt x="72088" y="155438"/>
                    </a:cubicBezTo>
                    <a:cubicBezTo>
                      <a:pt x="71645" y="155159"/>
                      <a:pt x="71239" y="155108"/>
                      <a:pt x="70870" y="155286"/>
                    </a:cubicBezTo>
                    <a:cubicBezTo>
                      <a:pt x="70502" y="155464"/>
                      <a:pt x="70093" y="155718"/>
                      <a:pt x="69645" y="156048"/>
                    </a:cubicBezTo>
                    <a:cubicBezTo>
                      <a:pt x="69044" y="157268"/>
                      <a:pt x="68404" y="158412"/>
                      <a:pt x="67726" y="159480"/>
                    </a:cubicBezTo>
                    <a:cubicBezTo>
                      <a:pt x="67049" y="160547"/>
                      <a:pt x="66257" y="161539"/>
                      <a:pt x="65352" y="162454"/>
                    </a:cubicBezTo>
                    <a:cubicBezTo>
                      <a:pt x="64490" y="163407"/>
                      <a:pt x="63660" y="164474"/>
                      <a:pt x="62865" y="165656"/>
                    </a:cubicBezTo>
                    <a:cubicBezTo>
                      <a:pt x="62069" y="166837"/>
                      <a:pt x="61080" y="167904"/>
                      <a:pt x="59899" y="168855"/>
                    </a:cubicBezTo>
                    <a:lnTo>
                      <a:pt x="59289" y="168855"/>
                    </a:lnTo>
                    <a:cubicBezTo>
                      <a:pt x="57714" y="168855"/>
                      <a:pt x="56902" y="169456"/>
                      <a:pt x="56851" y="170658"/>
                    </a:cubicBezTo>
                    <a:lnTo>
                      <a:pt x="56546" y="170658"/>
                    </a:lnTo>
                    <a:cubicBezTo>
                      <a:pt x="56387" y="170520"/>
                      <a:pt x="56248" y="170420"/>
                      <a:pt x="56127" y="170358"/>
                    </a:cubicBezTo>
                    <a:cubicBezTo>
                      <a:pt x="56006" y="170295"/>
                      <a:pt x="55943" y="170195"/>
                      <a:pt x="55936" y="170057"/>
                    </a:cubicBezTo>
                    <a:cubicBezTo>
                      <a:pt x="55949" y="169114"/>
                      <a:pt x="55695" y="168435"/>
                      <a:pt x="55174" y="168018"/>
                    </a:cubicBezTo>
                    <a:cubicBezTo>
                      <a:pt x="54654" y="167600"/>
                      <a:pt x="53790" y="167678"/>
                      <a:pt x="52584" y="168249"/>
                    </a:cubicBezTo>
                    <a:cubicBezTo>
                      <a:pt x="50145" y="169160"/>
                      <a:pt x="48316" y="168550"/>
                      <a:pt x="47097" y="166419"/>
                    </a:cubicBezTo>
                    <a:cubicBezTo>
                      <a:pt x="46634" y="166000"/>
                      <a:pt x="46113" y="165618"/>
                      <a:pt x="45535" y="165275"/>
                    </a:cubicBezTo>
                    <a:cubicBezTo>
                      <a:pt x="44957" y="164932"/>
                      <a:pt x="44360" y="164398"/>
                      <a:pt x="43744" y="163674"/>
                    </a:cubicBezTo>
                    <a:lnTo>
                      <a:pt x="43135" y="163674"/>
                    </a:lnTo>
                    <a:cubicBezTo>
                      <a:pt x="41605" y="163655"/>
                      <a:pt x="40398" y="163235"/>
                      <a:pt x="39515" y="162416"/>
                    </a:cubicBezTo>
                    <a:cubicBezTo>
                      <a:pt x="38633" y="161596"/>
                      <a:pt x="38112" y="160490"/>
                      <a:pt x="37953" y="159099"/>
                    </a:cubicBezTo>
                    <a:cubicBezTo>
                      <a:pt x="38099" y="156665"/>
                      <a:pt x="38188" y="154288"/>
                      <a:pt x="38220" y="151969"/>
                    </a:cubicBezTo>
                    <a:cubicBezTo>
                      <a:pt x="38252" y="149649"/>
                      <a:pt x="38264" y="147349"/>
                      <a:pt x="38258" y="145068"/>
                    </a:cubicBezTo>
                    <a:lnTo>
                      <a:pt x="38258" y="139272"/>
                    </a:lnTo>
                    <a:cubicBezTo>
                      <a:pt x="38690" y="136254"/>
                      <a:pt x="39045" y="133369"/>
                      <a:pt x="39325" y="130617"/>
                    </a:cubicBezTo>
                    <a:cubicBezTo>
                      <a:pt x="39604" y="127866"/>
                      <a:pt x="39960" y="125057"/>
                      <a:pt x="40392" y="122191"/>
                    </a:cubicBezTo>
                    <a:cubicBezTo>
                      <a:pt x="40538" y="120354"/>
                      <a:pt x="40703" y="118540"/>
                      <a:pt x="40887" y="116747"/>
                    </a:cubicBezTo>
                    <a:cubicBezTo>
                      <a:pt x="41071" y="114954"/>
                      <a:pt x="41312" y="113223"/>
                      <a:pt x="41611" y="111556"/>
                    </a:cubicBezTo>
                    <a:lnTo>
                      <a:pt x="44354" y="98413"/>
                    </a:lnTo>
                    <a:lnTo>
                      <a:pt x="44354" y="96891"/>
                    </a:lnTo>
                    <a:lnTo>
                      <a:pt x="42830" y="98718"/>
                    </a:lnTo>
                    <a:cubicBezTo>
                      <a:pt x="39973" y="102258"/>
                      <a:pt x="36925" y="105567"/>
                      <a:pt x="33686" y="108643"/>
                    </a:cubicBezTo>
                    <a:cubicBezTo>
                      <a:pt x="30448" y="111720"/>
                      <a:pt x="26790" y="114406"/>
                      <a:pt x="22713" y="116701"/>
                    </a:cubicBezTo>
                    <a:cubicBezTo>
                      <a:pt x="21799" y="118226"/>
                      <a:pt x="20580" y="119141"/>
                      <a:pt x="19056" y="119446"/>
                    </a:cubicBezTo>
                    <a:cubicBezTo>
                      <a:pt x="18738" y="119592"/>
                      <a:pt x="18383" y="119681"/>
                      <a:pt x="17989" y="119713"/>
                    </a:cubicBezTo>
                    <a:cubicBezTo>
                      <a:pt x="17595" y="119745"/>
                      <a:pt x="17240" y="119757"/>
                      <a:pt x="16922" y="119751"/>
                    </a:cubicBezTo>
                    <a:lnTo>
                      <a:pt x="16922" y="119446"/>
                    </a:lnTo>
                    <a:lnTo>
                      <a:pt x="19665" y="118226"/>
                    </a:lnTo>
                    <a:lnTo>
                      <a:pt x="19665" y="117921"/>
                    </a:lnTo>
                    <a:cubicBezTo>
                      <a:pt x="17094" y="117934"/>
                      <a:pt x="14617" y="117908"/>
                      <a:pt x="12236" y="117845"/>
                    </a:cubicBezTo>
                    <a:cubicBezTo>
                      <a:pt x="9855" y="117781"/>
                      <a:pt x="7454" y="117603"/>
                      <a:pt x="5035" y="117311"/>
                    </a:cubicBezTo>
                    <a:cubicBezTo>
                      <a:pt x="5568" y="116714"/>
                      <a:pt x="5568" y="116155"/>
                      <a:pt x="5035" y="115637"/>
                    </a:cubicBezTo>
                    <a:cubicBezTo>
                      <a:pt x="4501" y="115118"/>
                      <a:pt x="3892" y="114563"/>
                      <a:pt x="3206" y="113973"/>
                    </a:cubicBezTo>
                    <a:cubicBezTo>
                      <a:pt x="2908" y="113809"/>
                      <a:pt x="2590" y="113533"/>
                      <a:pt x="2254" y="113143"/>
                    </a:cubicBezTo>
                    <a:cubicBezTo>
                      <a:pt x="1917" y="112754"/>
                      <a:pt x="1523" y="112326"/>
                      <a:pt x="1073" y="111861"/>
                    </a:cubicBezTo>
                    <a:cubicBezTo>
                      <a:pt x="215" y="110931"/>
                      <a:pt x="-128" y="109963"/>
                      <a:pt x="44" y="108957"/>
                    </a:cubicBezTo>
                    <a:cubicBezTo>
                      <a:pt x="215" y="107950"/>
                      <a:pt x="558" y="106982"/>
                      <a:pt x="1073" y="106052"/>
                    </a:cubicBezTo>
                    <a:cubicBezTo>
                      <a:pt x="2012" y="103893"/>
                      <a:pt x="3181" y="101717"/>
                      <a:pt x="4578" y="99524"/>
                    </a:cubicBezTo>
                    <a:cubicBezTo>
                      <a:pt x="5975" y="97331"/>
                      <a:pt x="7448" y="95236"/>
                      <a:pt x="8997" y="93238"/>
                    </a:cubicBezTo>
                    <a:cubicBezTo>
                      <a:pt x="11575" y="90371"/>
                      <a:pt x="14039" y="87504"/>
                      <a:pt x="16389" y="84637"/>
                    </a:cubicBezTo>
                    <a:cubicBezTo>
                      <a:pt x="18738" y="81770"/>
                      <a:pt x="21050" y="78751"/>
                      <a:pt x="23323" y="75579"/>
                    </a:cubicBezTo>
                    <a:cubicBezTo>
                      <a:pt x="25914" y="72522"/>
                      <a:pt x="28504" y="69350"/>
                      <a:pt x="31095" y="66062"/>
                    </a:cubicBezTo>
                    <a:cubicBezTo>
                      <a:pt x="33686" y="62775"/>
                      <a:pt x="36277" y="59448"/>
                      <a:pt x="38868" y="56083"/>
                    </a:cubicBezTo>
                    <a:lnTo>
                      <a:pt x="48012" y="42672"/>
                    </a:lnTo>
                    <a:cubicBezTo>
                      <a:pt x="49815" y="39459"/>
                      <a:pt x="51619" y="36207"/>
                      <a:pt x="53422" y="32918"/>
                    </a:cubicBezTo>
                    <a:cubicBezTo>
                      <a:pt x="55225" y="29629"/>
                      <a:pt x="57181" y="26378"/>
                      <a:pt x="59289" y="23165"/>
                    </a:cubicBezTo>
                    <a:cubicBezTo>
                      <a:pt x="60045" y="21615"/>
                      <a:pt x="60743" y="19913"/>
                      <a:pt x="61385" y="18059"/>
                    </a:cubicBezTo>
                    <a:cubicBezTo>
                      <a:pt x="62026" y="16205"/>
                      <a:pt x="62648" y="14351"/>
                      <a:pt x="63252" y="12497"/>
                    </a:cubicBezTo>
                    <a:cubicBezTo>
                      <a:pt x="63708" y="11696"/>
                      <a:pt x="64146" y="10706"/>
                      <a:pt x="64564" y="9525"/>
                    </a:cubicBezTo>
                    <a:cubicBezTo>
                      <a:pt x="64983" y="8344"/>
                      <a:pt x="65346" y="7201"/>
                      <a:pt x="65652" y="6096"/>
                    </a:cubicBezTo>
                    <a:cubicBezTo>
                      <a:pt x="66006" y="4521"/>
                      <a:pt x="65306" y="3099"/>
                      <a:pt x="63552" y="1829"/>
                    </a:cubicBezTo>
                    <a:lnTo>
                      <a:pt x="62947" y="4877"/>
                    </a:lnTo>
                    <a:cubicBezTo>
                      <a:pt x="62807" y="4261"/>
                      <a:pt x="62706" y="3740"/>
                      <a:pt x="62642" y="3314"/>
                    </a:cubicBezTo>
                    <a:cubicBezTo>
                      <a:pt x="62579" y="2889"/>
                      <a:pt x="62477" y="2597"/>
                      <a:pt x="62337" y="2438"/>
                    </a:cubicBezTo>
                    <a:cubicBezTo>
                      <a:pt x="62052" y="1689"/>
                      <a:pt x="62089" y="1130"/>
                      <a:pt x="62450" y="762"/>
                    </a:cubicBezTo>
                    <a:cubicBezTo>
                      <a:pt x="62810" y="393"/>
                      <a:pt x="63378" y="139"/>
                      <a:pt x="6415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663F29"/>
                  </a:solidFill>
                  <a:effectLst/>
                  <a:uLnTx/>
                  <a:uFillTx/>
                  <a:latin typeface="演示新手书" panose="00000500000000000000" pitchFamily="50" charset="-122"/>
                  <a:ea typeface="演示新手书" panose="00000500000000000000" pitchFamily="50" charset="-122"/>
                  <a:cs typeface="+mn-cs"/>
                </a:endParaRPr>
              </a:p>
            </p:txBody>
          </p:sp>
          <p:sp>
            <p:nvSpPr>
              <p:cNvPr id="141" name="TextBox 138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7738888" y="1865337"/>
                <a:ext cx="497394" cy="386175"/>
              </a:xfrm>
              <a:custGeom>
                <a:avLst/>
                <a:gdLst/>
                <a:ahLst/>
                <a:cxnLst/>
                <a:rect l="l" t="t" r="r" b="b"/>
                <a:pathLst>
                  <a:path w="310631" h="241173">
                    <a:moveTo>
                      <a:pt x="138427" y="231724"/>
                    </a:moveTo>
                    <a:cubicBezTo>
                      <a:pt x="138123" y="231673"/>
                      <a:pt x="137818" y="231775"/>
                      <a:pt x="137514" y="232029"/>
                    </a:cubicBezTo>
                    <a:cubicBezTo>
                      <a:pt x="137666" y="232042"/>
                      <a:pt x="137818" y="232092"/>
                      <a:pt x="137971" y="232181"/>
                    </a:cubicBezTo>
                    <a:cubicBezTo>
                      <a:pt x="138123" y="232270"/>
                      <a:pt x="138275" y="232321"/>
                      <a:pt x="138427" y="232334"/>
                    </a:cubicBezTo>
                    <a:lnTo>
                      <a:pt x="140862" y="232334"/>
                    </a:lnTo>
                    <a:lnTo>
                      <a:pt x="142384" y="232029"/>
                    </a:lnTo>
                    <a:lnTo>
                      <a:pt x="142384" y="231724"/>
                    </a:lnTo>
                    <a:close/>
                    <a:moveTo>
                      <a:pt x="128612" y="130533"/>
                    </a:moveTo>
                    <a:cubicBezTo>
                      <a:pt x="127242" y="130457"/>
                      <a:pt x="125949" y="130762"/>
                      <a:pt x="124731" y="131448"/>
                    </a:cubicBezTo>
                    <a:lnTo>
                      <a:pt x="124427" y="131448"/>
                    </a:lnTo>
                    <a:cubicBezTo>
                      <a:pt x="123818" y="131740"/>
                      <a:pt x="123210" y="131994"/>
                      <a:pt x="122601" y="132210"/>
                    </a:cubicBezTo>
                    <a:cubicBezTo>
                      <a:pt x="121992" y="132426"/>
                      <a:pt x="121383" y="132680"/>
                      <a:pt x="120775" y="132973"/>
                    </a:cubicBezTo>
                    <a:lnTo>
                      <a:pt x="116204" y="135108"/>
                    </a:lnTo>
                    <a:cubicBezTo>
                      <a:pt x="115568" y="135698"/>
                      <a:pt x="114856" y="136194"/>
                      <a:pt x="114068" y="136594"/>
                    </a:cubicBezTo>
                    <a:cubicBezTo>
                      <a:pt x="113279" y="136995"/>
                      <a:pt x="112567" y="137414"/>
                      <a:pt x="111931" y="137852"/>
                    </a:cubicBezTo>
                    <a:lnTo>
                      <a:pt x="107659" y="141207"/>
                    </a:lnTo>
                    <a:cubicBezTo>
                      <a:pt x="106883" y="141811"/>
                      <a:pt x="106069" y="142433"/>
                      <a:pt x="105217" y="143075"/>
                    </a:cubicBezTo>
                    <a:cubicBezTo>
                      <a:pt x="104365" y="143717"/>
                      <a:pt x="103551" y="144416"/>
                      <a:pt x="102776" y="145172"/>
                    </a:cubicBezTo>
                    <a:lnTo>
                      <a:pt x="98808" y="148527"/>
                    </a:lnTo>
                    <a:lnTo>
                      <a:pt x="95451" y="151272"/>
                    </a:lnTo>
                    <a:cubicBezTo>
                      <a:pt x="94529" y="151888"/>
                      <a:pt x="93550" y="152638"/>
                      <a:pt x="92514" y="153521"/>
                    </a:cubicBezTo>
                    <a:cubicBezTo>
                      <a:pt x="91477" y="154404"/>
                      <a:pt x="90422" y="155382"/>
                      <a:pt x="89347" y="156456"/>
                    </a:cubicBezTo>
                    <a:lnTo>
                      <a:pt x="87522" y="158286"/>
                    </a:lnTo>
                    <a:lnTo>
                      <a:pt x="87826" y="158591"/>
                    </a:lnTo>
                    <a:lnTo>
                      <a:pt x="88737" y="158591"/>
                    </a:lnTo>
                    <a:cubicBezTo>
                      <a:pt x="89805" y="157962"/>
                      <a:pt x="90873" y="157314"/>
                      <a:pt x="91941" y="156647"/>
                    </a:cubicBezTo>
                    <a:cubicBezTo>
                      <a:pt x="93010" y="155980"/>
                      <a:pt x="94078" y="155408"/>
                      <a:pt x="95146" y="154931"/>
                    </a:cubicBezTo>
                    <a:cubicBezTo>
                      <a:pt x="96627" y="154137"/>
                      <a:pt x="98014" y="153362"/>
                      <a:pt x="99304" y="152606"/>
                    </a:cubicBezTo>
                    <a:cubicBezTo>
                      <a:pt x="100595" y="151850"/>
                      <a:pt x="102057" y="151303"/>
                      <a:pt x="103691" y="150967"/>
                    </a:cubicBezTo>
                    <a:cubicBezTo>
                      <a:pt x="103990" y="150967"/>
                      <a:pt x="104308" y="150890"/>
                      <a:pt x="104645" y="150738"/>
                    </a:cubicBezTo>
                    <a:cubicBezTo>
                      <a:pt x="104982" y="150585"/>
                      <a:pt x="105376" y="150357"/>
                      <a:pt x="105828" y="150052"/>
                    </a:cubicBezTo>
                    <a:lnTo>
                      <a:pt x="109490" y="147612"/>
                    </a:lnTo>
                    <a:cubicBezTo>
                      <a:pt x="110679" y="146995"/>
                      <a:pt x="111811" y="146322"/>
                      <a:pt x="112885" y="145591"/>
                    </a:cubicBezTo>
                    <a:cubicBezTo>
                      <a:pt x="113960" y="144861"/>
                      <a:pt x="115168" y="144111"/>
                      <a:pt x="116509" y="143342"/>
                    </a:cubicBezTo>
                    <a:cubicBezTo>
                      <a:pt x="116516" y="143329"/>
                      <a:pt x="116579" y="143278"/>
                      <a:pt x="116700" y="143190"/>
                    </a:cubicBezTo>
                    <a:cubicBezTo>
                      <a:pt x="116821" y="143101"/>
                      <a:pt x="116961" y="143050"/>
                      <a:pt x="117120" y="143037"/>
                    </a:cubicBezTo>
                    <a:cubicBezTo>
                      <a:pt x="117730" y="142726"/>
                      <a:pt x="118339" y="142357"/>
                      <a:pt x="118948" y="141931"/>
                    </a:cubicBezTo>
                    <a:cubicBezTo>
                      <a:pt x="119557" y="141506"/>
                      <a:pt x="120166" y="141061"/>
                      <a:pt x="120775" y="140597"/>
                    </a:cubicBezTo>
                    <a:lnTo>
                      <a:pt x="122296" y="139072"/>
                    </a:lnTo>
                    <a:cubicBezTo>
                      <a:pt x="124256" y="138138"/>
                      <a:pt x="126196" y="137185"/>
                      <a:pt x="128117" y="136213"/>
                    </a:cubicBezTo>
                    <a:cubicBezTo>
                      <a:pt x="130038" y="135241"/>
                      <a:pt x="132055" y="134364"/>
                      <a:pt x="134166" y="133583"/>
                    </a:cubicBezTo>
                    <a:cubicBezTo>
                      <a:pt x="134769" y="133004"/>
                      <a:pt x="135390" y="132560"/>
                      <a:pt x="136030" y="132248"/>
                    </a:cubicBezTo>
                    <a:cubicBezTo>
                      <a:pt x="136671" y="131937"/>
                      <a:pt x="137368" y="131568"/>
                      <a:pt x="138123" y="131143"/>
                    </a:cubicBezTo>
                    <a:lnTo>
                      <a:pt x="138123" y="130838"/>
                    </a:lnTo>
                    <a:cubicBezTo>
                      <a:pt x="137825" y="130825"/>
                      <a:pt x="137584" y="130774"/>
                      <a:pt x="137400" y="130685"/>
                    </a:cubicBezTo>
                    <a:cubicBezTo>
                      <a:pt x="137216" y="130596"/>
                      <a:pt x="137051" y="130545"/>
                      <a:pt x="136905" y="130533"/>
                    </a:cubicBezTo>
                    <a:lnTo>
                      <a:pt x="132949" y="130533"/>
                    </a:lnTo>
                    <a:cubicBezTo>
                      <a:pt x="131427" y="130609"/>
                      <a:pt x="129981" y="130609"/>
                      <a:pt x="128612" y="130533"/>
                    </a:cubicBezTo>
                    <a:close/>
                    <a:moveTo>
                      <a:pt x="23205" y="74142"/>
                    </a:moveTo>
                    <a:cubicBezTo>
                      <a:pt x="24633" y="74263"/>
                      <a:pt x="25967" y="74479"/>
                      <a:pt x="27205" y="74790"/>
                    </a:cubicBezTo>
                    <a:cubicBezTo>
                      <a:pt x="32031" y="76365"/>
                      <a:pt x="36705" y="78397"/>
                      <a:pt x="41226" y="80886"/>
                    </a:cubicBezTo>
                    <a:lnTo>
                      <a:pt x="47017" y="84544"/>
                    </a:lnTo>
                    <a:cubicBezTo>
                      <a:pt x="47760" y="85179"/>
                      <a:pt x="48484" y="85966"/>
                      <a:pt x="49189" y="86906"/>
                    </a:cubicBezTo>
                    <a:cubicBezTo>
                      <a:pt x="49894" y="87846"/>
                      <a:pt x="50694" y="88786"/>
                      <a:pt x="51589" y="89725"/>
                    </a:cubicBezTo>
                    <a:cubicBezTo>
                      <a:pt x="52345" y="90519"/>
                      <a:pt x="52891" y="91522"/>
                      <a:pt x="53227" y="92735"/>
                    </a:cubicBezTo>
                    <a:cubicBezTo>
                      <a:pt x="53564" y="93948"/>
                      <a:pt x="53729" y="95180"/>
                      <a:pt x="53723" y="96431"/>
                    </a:cubicBezTo>
                    <a:cubicBezTo>
                      <a:pt x="53735" y="97523"/>
                      <a:pt x="53786" y="98692"/>
                      <a:pt x="53875" y="99936"/>
                    </a:cubicBezTo>
                    <a:cubicBezTo>
                      <a:pt x="53964" y="101181"/>
                      <a:pt x="54015" y="102349"/>
                      <a:pt x="54027" y="103441"/>
                    </a:cubicBezTo>
                    <a:cubicBezTo>
                      <a:pt x="54078" y="104356"/>
                      <a:pt x="53977" y="105575"/>
                      <a:pt x="53723" y="107099"/>
                    </a:cubicBezTo>
                    <a:cubicBezTo>
                      <a:pt x="53773" y="107353"/>
                      <a:pt x="53672" y="107759"/>
                      <a:pt x="53418" y="108318"/>
                    </a:cubicBezTo>
                    <a:cubicBezTo>
                      <a:pt x="53412" y="108515"/>
                      <a:pt x="53348" y="108807"/>
                      <a:pt x="53227" y="109194"/>
                    </a:cubicBezTo>
                    <a:cubicBezTo>
                      <a:pt x="53107" y="109582"/>
                      <a:pt x="52967" y="109798"/>
                      <a:pt x="52808" y="109842"/>
                    </a:cubicBezTo>
                    <a:cubicBezTo>
                      <a:pt x="52491" y="109855"/>
                      <a:pt x="52135" y="109829"/>
                      <a:pt x="51742" y="109766"/>
                    </a:cubicBezTo>
                    <a:cubicBezTo>
                      <a:pt x="51348" y="109702"/>
                      <a:pt x="50992" y="109525"/>
                      <a:pt x="50675" y="109233"/>
                    </a:cubicBezTo>
                    <a:cubicBezTo>
                      <a:pt x="49640" y="108623"/>
                      <a:pt x="48738" y="107937"/>
                      <a:pt x="47970" y="107175"/>
                    </a:cubicBezTo>
                    <a:cubicBezTo>
                      <a:pt x="47201" y="106413"/>
                      <a:pt x="46376" y="105575"/>
                      <a:pt x="45493" y="104661"/>
                    </a:cubicBezTo>
                    <a:lnTo>
                      <a:pt x="41226" y="101613"/>
                    </a:lnTo>
                    <a:cubicBezTo>
                      <a:pt x="40915" y="101447"/>
                      <a:pt x="40623" y="101244"/>
                      <a:pt x="40350" y="101003"/>
                    </a:cubicBezTo>
                    <a:cubicBezTo>
                      <a:pt x="40077" y="100762"/>
                      <a:pt x="39861" y="100558"/>
                      <a:pt x="39702" y="100393"/>
                    </a:cubicBezTo>
                    <a:cubicBezTo>
                      <a:pt x="38940" y="100050"/>
                      <a:pt x="38178" y="99593"/>
                      <a:pt x="37416" y="99022"/>
                    </a:cubicBezTo>
                    <a:cubicBezTo>
                      <a:pt x="36654" y="98450"/>
                      <a:pt x="35892" y="97993"/>
                      <a:pt x="35130" y="97650"/>
                    </a:cubicBezTo>
                    <a:lnTo>
                      <a:pt x="30863" y="94907"/>
                    </a:lnTo>
                    <a:lnTo>
                      <a:pt x="26900" y="93078"/>
                    </a:lnTo>
                    <a:cubicBezTo>
                      <a:pt x="26608" y="92646"/>
                      <a:pt x="26354" y="92367"/>
                      <a:pt x="26138" y="92240"/>
                    </a:cubicBezTo>
                    <a:cubicBezTo>
                      <a:pt x="25922" y="92113"/>
                      <a:pt x="25668" y="91986"/>
                      <a:pt x="25376" y="91859"/>
                    </a:cubicBezTo>
                    <a:cubicBezTo>
                      <a:pt x="24424" y="91091"/>
                      <a:pt x="23357" y="90341"/>
                      <a:pt x="22176" y="89611"/>
                    </a:cubicBezTo>
                    <a:cubicBezTo>
                      <a:pt x="20995" y="88881"/>
                      <a:pt x="19928" y="88208"/>
                      <a:pt x="18975" y="87592"/>
                    </a:cubicBezTo>
                    <a:cubicBezTo>
                      <a:pt x="18353" y="87255"/>
                      <a:pt x="17693" y="86861"/>
                      <a:pt x="16994" y="86411"/>
                    </a:cubicBezTo>
                    <a:cubicBezTo>
                      <a:pt x="16296" y="85960"/>
                      <a:pt x="15635" y="85642"/>
                      <a:pt x="15013" y="85458"/>
                    </a:cubicBezTo>
                    <a:cubicBezTo>
                      <a:pt x="14658" y="85204"/>
                      <a:pt x="14454" y="85103"/>
                      <a:pt x="14404" y="85153"/>
                    </a:cubicBezTo>
                    <a:cubicBezTo>
                      <a:pt x="13661" y="84690"/>
                      <a:pt x="13089" y="84474"/>
                      <a:pt x="12689" y="84506"/>
                    </a:cubicBezTo>
                    <a:cubicBezTo>
                      <a:pt x="12289" y="84537"/>
                      <a:pt x="11946" y="84855"/>
                      <a:pt x="11660" y="85458"/>
                    </a:cubicBezTo>
                    <a:cubicBezTo>
                      <a:pt x="11051" y="84595"/>
                      <a:pt x="10136" y="83883"/>
                      <a:pt x="8917" y="83325"/>
                    </a:cubicBezTo>
                    <a:cubicBezTo>
                      <a:pt x="8288" y="83172"/>
                      <a:pt x="7641" y="82944"/>
                      <a:pt x="6974" y="82639"/>
                    </a:cubicBezTo>
                    <a:cubicBezTo>
                      <a:pt x="6307" y="82334"/>
                      <a:pt x="5736" y="81953"/>
                      <a:pt x="5260" y="81496"/>
                    </a:cubicBezTo>
                    <a:cubicBezTo>
                      <a:pt x="4358" y="81039"/>
                      <a:pt x="3570" y="80581"/>
                      <a:pt x="2897" y="80124"/>
                    </a:cubicBezTo>
                    <a:cubicBezTo>
                      <a:pt x="2224" y="79667"/>
                      <a:pt x="1589" y="79210"/>
                      <a:pt x="992" y="78753"/>
                    </a:cubicBezTo>
                    <a:cubicBezTo>
                      <a:pt x="687" y="78733"/>
                      <a:pt x="459" y="78619"/>
                      <a:pt x="306" y="78410"/>
                    </a:cubicBezTo>
                    <a:cubicBezTo>
                      <a:pt x="154" y="78200"/>
                      <a:pt x="78" y="78010"/>
                      <a:pt x="78" y="77838"/>
                    </a:cubicBezTo>
                    <a:cubicBezTo>
                      <a:pt x="-100" y="76625"/>
                      <a:pt x="27" y="75774"/>
                      <a:pt x="459" y="75285"/>
                    </a:cubicBezTo>
                    <a:cubicBezTo>
                      <a:pt x="891" y="74796"/>
                      <a:pt x="1780" y="74631"/>
                      <a:pt x="3126" y="74790"/>
                    </a:cubicBezTo>
                    <a:lnTo>
                      <a:pt x="4650" y="74790"/>
                    </a:lnTo>
                    <a:cubicBezTo>
                      <a:pt x="5558" y="74809"/>
                      <a:pt x="6409" y="75000"/>
                      <a:pt x="7203" y="75362"/>
                    </a:cubicBezTo>
                    <a:cubicBezTo>
                      <a:pt x="7996" y="75724"/>
                      <a:pt x="8771" y="76143"/>
                      <a:pt x="9527" y="76619"/>
                    </a:cubicBezTo>
                    <a:cubicBezTo>
                      <a:pt x="9692" y="76638"/>
                      <a:pt x="9895" y="76676"/>
                      <a:pt x="10136" y="76733"/>
                    </a:cubicBezTo>
                    <a:cubicBezTo>
                      <a:pt x="10378" y="76790"/>
                      <a:pt x="10581" y="76752"/>
                      <a:pt x="10746" y="76619"/>
                    </a:cubicBezTo>
                    <a:lnTo>
                      <a:pt x="14404" y="75400"/>
                    </a:lnTo>
                    <a:cubicBezTo>
                      <a:pt x="14708" y="75146"/>
                      <a:pt x="15013" y="75044"/>
                      <a:pt x="15318" y="75095"/>
                    </a:cubicBezTo>
                    <a:lnTo>
                      <a:pt x="17147" y="74485"/>
                    </a:lnTo>
                    <a:cubicBezTo>
                      <a:pt x="17756" y="74231"/>
                      <a:pt x="18366" y="74130"/>
                      <a:pt x="18975" y="74181"/>
                    </a:cubicBezTo>
                    <a:cubicBezTo>
                      <a:pt x="20366" y="74034"/>
                      <a:pt x="21776" y="74022"/>
                      <a:pt x="23205" y="74142"/>
                    </a:cubicBezTo>
                    <a:close/>
                    <a:moveTo>
                      <a:pt x="168617" y="42786"/>
                    </a:moveTo>
                    <a:cubicBezTo>
                      <a:pt x="168458" y="42951"/>
                      <a:pt x="168318" y="43154"/>
                      <a:pt x="168198" y="43396"/>
                    </a:cubicBezTo>
                    <a:cubicBezTo>
                      <a:pt x="168077" y="43637"/>
                      <a:pt x="168013" y="43840"/>
                      <a:pt x="168007" y="44005"/>
                    </a:cubicBezTo>
                    <a:cubicBezTo>
                      <a:pt x="168013" y="45555"/>
                      <a:pt x="168077" y="47180"/>
                      <a:pt x="168198" y="48882"/>
                    </a:cubicBezTo>
                    <a:cubicBezTo>
                      <a:pt x="168318" y="50584"/>
                      <a:pt x="168458" y="52210"/>
                      <a:pt x="168617" y="53759"/>
                    </a:cubicBezTo>
                    <a:cubicBezTo>
                      <a:pt x="168624" y="55746"/>
                      <a:pt x="168687" y="57715"/>
                      <a:pt x="168808" y="59664"/>
                    </a:cubicBezTo>
                    <a:cubicBezTo>
                      <a:pt x="168929" y="61614"/>
                      <a:pt x="169068" y="63506"/>
                      <a:pt x="169227" y="65341"/>
                    </a:cubicBezTo>
                    <a:lnTo>
                      <a:pt x="169227" y="72961"/>
                    </a:lnTo>
                    <a:cubicBezTo>
                      <a:pt x="169234" y="73571"/>
                      <a:pt x="169374" y="73952"/>
                      <a:pt x="169647" y="74104"/>
                    </a:cubicBezTo>
                    <a:cubicBezTo>
                      <a:pt x="169920" y="74257"/>
                      <a:pt x="170289" y="74181"/>
                      <a:pt x="170753" y="73876"/>
                    </a:cubicBezTo>
                    <a:lnTo>
                      <a:pt x="176549" y="71742"/>
                    </a:lnTo>
                    <a:cubicBezTo>
                      <a:pt x="177916" y="71444"/>
                      <a:pt x="179225" y="71126"/>
                      <a:pt x="180477" y="70790"/>
                    </a:cubicBezTo>
                    <a:cubicBezTo>
                      <a:pt x="181729" y="70453"/>
                      <a:pt x="182962" y="70059"/>
                      <a:pt x="184176" y="69609"/>
                    </a:cubicBezTo>
                    <a:cubicBezTo>
                      <a:pt x="185395" y="69253"/>
                      <a:pt x="185700" y="68745"/>
                      <a:pt x="185091" y="68085"/>
                    </a:cubicBezTo>
                    <a:lnTo>
                      <a:pt x="181736" y="63208"/>
                    </a:lnTo>
                    <a:cubicBezTo>
                      <a:pt x="181132" y="61976"/>
                      <a:pt x="180433" y="60706"/>
                      <a:pt x="179638" y="59398"/>
                    </a:cubicBezTo>
                    <a:cubicBezTo>
                      <a:pt x="178844" y="58090"/>
                      <a:pt x="177916" y="56820"/>
                      <a:pt x="176854" y="55588"/>
                    </a:cubicBezTo>
                    <a:cubicBezTo>
                      <a:pt x="176689" y="55124"/>
                      <a:pt x="176486" y="54680"/>
                      <a:pt x="176244" y="54254"/>
                    </a:cubicBezTo>
                    <a:cubicBezTo>
                      <a:pt x="176003" y="53829"/>
                      <a:pt x="175799" y="53460"/>
                      <a:pt x="175634" y="53149"/>
                    </a:cubicBezTo>
                    <a:lnTo>
                      <a:pt x="173193" y="49492"/>
                    </a:lnTo>
                    <a:cubicBezTo>
                      <a:pt x="172901" y="49015"/>
                      <a:pt x="172647" y="48520"/>
                      <a:pt x="172431" y="48006"/>
                    </a:cubicBezTo>
                    <a:cubicBezTo>
                      <a:pt x="172215" y="47491"/>
                      <a:pt x="171960" y="47072"/>
                      <a:pt x="171668" y="46749"/>
                    </a:cubicBezTo>
                    <a:cubicBezTo>
                      <a:pt x="171357" y="45993"/>
                      <a:pt x="170988" y="45371"/>
                      <a:pt x="170562" y="44882"/>
                    </a:cubicBezTo>
                    <a:cubicBezTo>
                      <a:pt x="170136" y="44393"/>
                      <a:pt x="169691" y="43999"/>
                      <a:pt x="169227" y="43701"/>
                    </a:cubicBezTo>
                    <a:cubicBezTo>
                      <a:pt x="169068" y="43548"/>
                      <a:pt x="168929" y="43396"/>
                      <a:pt x="168808" y="43243"/>
                    </a:cubicBezTo>
                    <a:cubicBezTo>
                      <a:pt x="168687" y="43091"/>
                      <a:pt x="168624" y="42939"/>
                      <a:pt x="168617" y="42786"/>
                    </a:cubicBezTo>
                    <a:close/>
                    <a:moveTo>
                      <a:pt x="157023" y="114"/>
                    </a:moveTo>
                    <a:cubicBezTo>
                      <a:pt x="157614" y="-38"/>
                      <a:pt x="158034" y="-38"/>
                      <a:pt x="158282" y="114"/>
                    </a:cubicBezTo>
                    <a:cubicBezTo>
                      <a:pt x="158530" y="267"/>
                      <a:pt x="158720" y="571"/>
                      <a:pt x="158854" y="1029"/>
                    </a:cubicBezTo>
                    <a:lnTo>
                      <a:pt x="158854" y="2553"/>
                    </a:lnTo>
                    <a:cubicBezTo>
                      <a:pt x="158854" y="4737"/>
                      <a:pt x="159464" y="6464"/>
                      <a:pt x="160684" y="7734"/>
                    </a:cubicBezTo>
                    <a:cubicBezTo>
                      <a:pt x="160824" y="7887"/>
                      <a:pt x="160926" y="8115"/>
                      <a:pt x="160989" y="8420"/>
                    </a:cubicBezTo>
                    <a:cubicBezTo>
                      <a:pt x="161053" y="8725"/>
                      <a:pt x="161155" y="9106"/>
                      <a:pt x="161295" y="9563"/>
                    </a:cubicBezTo>
                    <a:cubicBezTo>
                      <a:pt x="161453" y="10471"/>
                      <a:pt x="161670" y="11398"/>
                      <a:pt x="161943" y="12344"/>
                    </a:cubicBezTo>
                    <a:cubicBezTo>
                      <a:pt x="162216" y="13290"/>
                      <a:pt x="162509" y="14294"/>
                      <a:pt x="162820" y="15354"/>
                    </a:cubicBezTo>
                    <a:cubicBezTo>
                      <a:pt x="163322" y="18091"/>
                      <a:pt x="163920" y="20771"/>
                      <a:pt x="164612" y="23393"/>
                    </a:cubicBezTo>
                    <a:cubicBezTo>
                      <a:pt x="165305" y="26016"/>
                      <a:pt x="165826" y="28619"/>
                      <a:pt x="166176" y="31204"/>
                    </a:cubicBezTo>
                    <a:cubicBezTo>
                      <a:pt x="166322" y="32264"/>
                      <a:pt x="166487" y="33267"/>
                      <a:pt x="166672" y="34214"/>
                    </a:cubicBezTo>
                    <a:cubicBezTo>
                      <a:pt x="166856" y="35160"/>
                      <a:pt x="167098" y="36087"/>
                      <a:pt x="167396" y="36995"/>
                    </a:cubicBezTo>
                    <a:cubicBezTo>
                      <a:pt x="167555" y="37617"/>
                      <a:pt x="167848" y="38278"/>
                      <a:pt x="168273" y="38976"/>
                    </a:cubicBezTo>
                    <a:cubicBezTo>
                      <a:pt x="168699" y="39675"/>
                      <a:pt x="169220" y="40335"/>
                      <a:pt x="169837" y="40957"/>
                    </a:cubicBezTo>
                    <a:cubicBezTo>
                      <a:pt x="170295" y="41859"/>
                      <a:pt x="170829" y="42646"/>
                      <a:pt x="171439" y="43320"/>
                    </a:cubicBezTo>
                    <a:cubicBezTo>
                      <a:pt x="172049" y="43993"/>
                      <a:pt x="172735" y="44628"/>
                      <a:pt x="173498" y="45225"/>
                    </a:cubicBezTo>
                    <a:cubicBezTo>
                      <a:pt x="173797" y="45809"/>
                      <a:pt x="174115" y="46241"/>
                      <a:pt x="174451" y="46520"/>
                    </a:cubicBezTo>
                    <a:cubicBezTo>
                      <a:pt x="174788" y="46799"/>
                      <a:pt x="175182" y="47079"/>
                      <a:pt x="175634" y="47358"/>
                    </a:cubicBezTo>
                    <a:cubicBezTo>
                      <a:pt x="176409" y="48406"/>
                      <a:pt x="177299" y="49358"/>
                      <a:pt x="178303" y="50216"/>
                    </a:cubicBezTo>
                    <a:cubicBezTo>
                      <a:pt x="179307" y="51073"/>
                      <a:pt x="180350" y="51949"/>
                      <a:pt x="181430" y="52845"/>
                    </a:cubicBezTo>
                    <a:cubicBezTo>
                      <a:pt x="181742" y="53181"/>
                      <a:pt x="182110" y="53575"/>
                      <a:pt x="182536" y="54026"/>
                    </a:cubicBezTo>
                    <a:cubicBezTo>
                      <a:pt x="182962" y="54476"/>
                      <a:pt x="183407" y="54794"/>
                      <a:pt x="183871" y="54978"/>
                    </a:cubicBezTo>
                    <a:cubicBezTo>
                      <a:pt x="184163" y="55289"/>
                      <a:pt x="184418" y="55581"/>
                      <a:pt x="184634" y="55854"/>
                    </a:cubicBezTo>
                    <a:cubicBezTo>
                      <a:pt x="184850" y="56127"/>
                      <a:pt x="185104" y="56343"/>
                      <a:pt x="185396" y="56502"/>
                    </a:cubicBezTo>
                    <a:cubicBezTo>
                      <a:pt x="185554" y="56674"/>
                      <a:pt x="185770" y="56864"/>
                      <a:pt x="186042" y="57074"/>
                    </a:cubicBezTo>
                    <a:cubicBezTo>
                      <a:pt x="186315" y="57283"/>
                      <a:pt x="186606" y="57397"/>
                      <a:pt x="186917" y="57417"/>
                    </a:cubicBezTo>
                    <a:cubicBezTo>
                      <a:pt x="187696" y="57855"/>
                      <a:pt x="188495" y="58274"/>
                      <a:pt x="189312" y="58674"/>
                    </a:cubicBezTo>
                    <a:cubicBezTo>
                      <a:pt x="190130" y="59074"/>
                      <a:pt x="190852" y="59569"/>
                      <a:pt x="191480" y="60160"/>
                    </a:cubicBezTo>
                    <a:cubicBezTo>
                      <a:pt x="192608" y="61049"/>
                      <a:pt x="193926" y="61785"/>
                      <a:pt x="195434" y="62370"/>
                    </a:cubicBezTo>
                    <a:cubicBezTo>
                      <a:pt x="196942" y="62954"/>
                      <a:pt x="198261" y="63538"/>
                      <a:pt x="199389" y="64122"/>
                    </a:cubicBezTo>
                    <a:cubicBezTo>
                      <a:pt x="200447" y="64732"/>
                      <a:pt x="201524" y="65265"/>
                      <a:pt x="202621" y="65722"/>
                    </a:cubicBezTo>
                    <a:cubicBezTo>
                      <a:pt x="203718" y="66180"/>
                      <a:pt x="204874" y="66561"/>
                      <a:pt x="206087" y="66865"/>
                    </a:cubicBezTo>
                    <a:cubicBezTo>
                      <a:pt x="206532" y="67011"/>
                      <a:pt x="206939" y="67100"/>
                      <a:pt x="207307" y="67132"/>
                    </a:cubicBezTo>
                    <a:cubicBezTo>
                      <a:pt x="207676" y="67164"/>
                      <a:pt x="208083" y="67176"/>
                      <a:pt x="208528" y="67170"/>
                    </a:cubicBezTo>
                    <a:cubicBezTo>
                      <a:pt x="209285" y="67316"/>
                      <a:pt x="209755" y="67557"/>
                      <a:pt x="209940" y="67894"/>
                    </a:cubicBezTo>
                    <a:cubicBezTo>
                      <a:pt x="210124" y="68231"/>
                      <a:pt x="210060" y="68700"/>
                      <a:pt x="209749" y="69304"/>
                    </a:cubicBezTo>
                    <a:cubicBezTo>
                      <a:pt x="209456" y="69913"/>
                      <a:pt x="209126" y="70523"/>
                      <a:pt x="208757" y="71133"/>
                    </a:cubicBezTo>
                    <a:cubicBezTo>
                      <a:pt x="208388" y="71742"/>
                      <a:pt x="207905" y="72352"/>
                      <a:pt x="207307" y="72961"/>
                    </a:cubicBezTo>
                    <a:cubicBezTo>
                      <a:pt x="207021" y="73133"/>
                      <a:pt x="206754" y="73399"/>
                      <a:pt x="206506" y="73761"/>
                    </a:cubicBezTo>
                    <a:cubicBezTo>
                      <a:pt x="206258" y="74123"/>
                      <a:pt x="205915" y="74466"/>
                      <a:pt x="205476" y="74790"/>
                    </a:cubicBezTo>
                    <a:cubicBezTo>
                      <a:pt x="205025" y="75120"/>
                      <a:pt x="204479" y="75451"/>
                      <a:pt x="203838" y="75781"/>
                    </a:cubicBezTo>
                    <a:cubicBezTo>
                      <a:pt x="203198" y="76111"/>
                      <a:pt x="202424" y="76289"/>
                      <a:pt x="201518" y="76314"/>
                    </a:cubicBezTo>
                    <a:lnTo>
                      <a:pt x="198780" y="76314"/>
                    </a:lnTo>
                    <a:lnTo>
                      <a:pt x="195434" y="75095"/>
                    </a:lnTo>
                    <a:lnTo>
                      <a:pt x="193001" y="74485"/>
                    </a:lnTo>
                    <a:cubicBezTo>
                      <a:pt x="192690" y="74352"/>
                      <a:pt x="192399" y="74314"/>
                      <a:pt x="192126" y="74371"/>
                    </a:cubicBezTo>
                    <a:cubicBezTo>
                      <a:pt x="191853" y="74428"/>
                      <a:pt x="191638" y="74466"/>
                      <a:pt x="191480" y="74485"/>
                    </a:cubicBezTo>
                    <a:cubicBezTo>
                      <a:pt x="190269" y="75076"/>
                      <a:pt x="189040" y="75571"/>
                      <a:pt x="187791" y="75971"/>
                    </a:cubicBezTo>
                    <a:cubicBezTo>
                      <a:pt x="186542" y="76371"/>
                      <a:pt x="185235" y="76790"/>
                      <a:pt x="183871" y="77229"/>
                    </a:cubicBezTo>
                    <a:cubicBezTo>
                      <a:pt x="181729" y="78022"/>
                      <a:pt x="179530" y="79026"/>
                      <a:pt x="177274" y="80238"/>
                    </a:cubicBezTo>
                    <a:cubicBezTo>
                      <a:pt x="175017" y="81451"/>
                      <a:pt x="172742" y="82683"/>
                      <a:pt x="170447" y="83934"/>
                    </a:cubicBezTo>
                    <a:cubicBezTo>
                      <a:pt x="170129" y="84087"/>
                      <a:pt x="169850" y="84315"/>
                      <a:pt x="169608" y="84620"/>
                    </a:cubicBezTo>
                    <a:cubicBezTo>
                      <a:pt x="169367" y="84925"/>
                      <a:pt x="169240" y="85306"/>
                      <a:pt x="169227" y="85763"/>
                    </a:cubicBezTo>
                    <a:cubicBezTo>
                      <a:pt x="168928" y="89560"/>
                      <a:pt x="168687" y="93243"/>
                      <a:pt x="168502" y="96812"/>
                    </a:cubicBezTo>
                    <a:cubicBezTo>
                      <a:pt x="168318" y="100381"/>
                      <a:pt x="168153" y="103911"/>
                      <a:pt x="168007" y="107404"/>
                    </a:cubicBezTo>
                    <a:lnTo>
                      <a:pt x="167091" y="118363"/>
                    </a:lnTo>
                    <a:lnTo>
                      <a:pt x="167091" y="119275"/>
                    </a:lnTo>
                    <a:cubicBezTo>
                      <a:pt x="167244" y="119300"/>
                      <a:pt x="167396" y="119402"/>
                      <a:pt x="167549" y="119579"/>
                    </a:cubicBezTo>
                    <a:cubicBezTo>
                      <a:pt x="167701" y="119756"/>
                      <a:pt x="167854" y="119858"/>
                      <a:pt x="168007" y="119883"/>
                    </a:cubicBezTo>
                    <a:lnTo>
                      <a:pt x="170752" y="119275"/>
                    </a:lnTo>
                    <a:cubicBezTo>
                      <a:pt x="171814" y="119129"/>
                      <a:pt x="172818" y="119041"/>
                      <a:pt x="173765" y="119009"/>
                    </a:cubicBezTo>
                    <a:cubicBezTo>
                      <a:pt x="174712" y="118977"/>
                      <a:pt x="175640" y="118965"/>
                      <a:pt x="176549" y="118971"/>
                    </a:cubicBezTo>
                    <a:cubicBezTo>
                      <a:pt x="177185" y="118819"/>
                      <a:pt x="177896" y="118743"/>
                      <a:pt x="178685" y="118743"/>
                    </a:cubicBezTo>
                    <a:cubicBezTo>
                      <a:pt x="179473" y="118743"/>
                      <a:pt x="180185" y="118819"/>
                      <a:pt x="180820" y="118971"/>
                    </a:cubicBezTo>
                    <a:lnTo>
                      <a:pt x="182041" y="118971"/>
                    </a:lnTo>
                    <a:cubicBezTo>
                      <a:pt x="184531" y="118920"/>
                      <a:pt x="187171" y="118718"/>
                      <a:pt x="189959" y="118363"/>
                    </a:cubicBezTo>
                    <a:lnTo>
                      <a:pt x="190263" y="118363"/>
                    </a:lnTo>
                    <a:cubicBezTo>
                      <a:pt x="190732" y="118047"/>
                      <a:pt x="191163" y="117920"/>
                      <a:pt x="191556" y="117983"/>
                    </a:cubicBezTo>
                    <a:cubicBezTo>
                      <a:pt x="191949" y="118047"/>
                      <a:pt x="192227" y="118376"/>
                      <a:pt x="192392" y="118971"/>
                    </a:cubicBezTo>
                    <a:cubicBezTo>
                      <a:pt x="192532" y="119155"/>
                      <a:pt x="192557" y="119471"/>
                      <a:pt x="192468" y="119921"/>
                    </a:cubicBezTo>
                    <a:cubicBezTo>
                      <a:pt x="192380" y="120370"/>
                      <a:pt x="192253" y="120763"/>
                      <a:pt x="192088" y="121099"/>
                    </a:cubicBezTo>
                    <a:cubicBezTo>
                      <a:pt x="191765" y="121694"/>
                      <a:pt x="191347" y="122251"/>
                      <a:pt x="190833" y="122770"/>
                    </a:cubicBezTo>
                    <a:cubicBezTo>
                      <a:pt x="190320" y="123289"/>
                      <a:pt x="189826" y="123846"/>
                      <a:pt x="189350" y="124442"/>
                    </a:cubicBezTo>
                    <a:cubicBezTo>
                      <a:pt x="189338" y="124587"/>
                      <a:pt x="189287" y="124676"/>
                      <a:pt x="189198" y="124707"/>
                    </a:cubicBezTo>
                    <a:cubicBezTo>
                      <a:pt x="189109" y="124739"/>
                      <a:pt x="189059" y="124752"/>
                      <a:pt x="189046" y="124745"/>
                    </a:cubicBezTo>
                    <a:cubicBezTo>
                      <a:pt x="187531" y="125512"/>
                      <a:pt x="186072" y="126336"/>
                      <a:pt x="184670" y="127218"/>
                    </a:cubicBezTo>
                    <a:cubicBezTo>
                      <a:pt x="183267" y="128100"/>
                      <a:pt x="181882" y="129002"/>
                      <a:pt x="180515" y="129923"/>
                    </a:cubicBezTo>
                    <a:cubicBezTo>
                      <a:pt x="179301" y="130394"/>
                      <a:pt x="178144" y="130978"/>
                      <a:pt x="177045" y="131677"/>
                    </a:cubicBezTo>
                    <a:cubicBezTo>
                      <a:pt x="175945" y="132377"/>
                      <a:pt x="174865" y="133114"/>
                      <a:pt x="173803" y="133889"/>
                    </a:cubicBezTo>
                    <a:cubicBezTo>
                      <a:pt x="172437" y="134696"/>
                      <a:pt x="171051" y="135599"/>
                      <a:pt x="169646" y="136596"/>
                    </a:cubicBezTo>
                    <a:cubicBezTo>
                      <a:pt x="168242" y="137594"/>
                      <a:pt x="166780" y="138420"/>
                      <a:pt x="165261" y="139075"/>
                    </a:cubicBezTo>
                    <a:cubicBezTo>
                      <a:pt x="164968" y="139386"/>
                      <a:pt x="164714" y="139679"/>
                      <a:pt x="164498" y="139952"/>
                    </a:cubicBezTo>
                    <a:cubicBezTo>
                      <a:pt x="164282" y="140225"/>
                      <a:pt x="164028" y="140441"/>
                      <a:pt x="163735" y="140600"/>
                    </a:cubicBezTo>
                    <a:cubicBezTo>
                      <a:pt x="163875" y="140613"/>
                      <a:pt x="163977" y="140664"/>
                      <a:pt x="164040" y="140753"/>
                    </a:cubicBezTo>
                    <a:cubicBezTo>
                      <a:pt x="164104" y="140842"/>
                      <a:pt x="164206" y="140893"/>
                      <a:pt x="164345" y="140905"/>
                    </a:cubicBezTo>
                    <a:lnTo>
                      <a:pt x="168617" y="141821"/>
                    </a:lnTo>
                    <a:cubicBezTo>
                      <a:pt x="169850" y="142443"/>
                      <a:pt x="171045" y="143104"/>
                      <a:pt x="172201" y="143803"/>
                    </a:cubicBezTo>
                    <a:cubicBezTo>
                      <a:pt x="173358" y="144502"/>
                      <a:pt x="174401" y="145163"/>
                      <a:pt x="175329" y="145786"/>
                    </a:cubicBezTo>
                    <a:lnTo>
                      <a:pt x="176549" y="147617"/>
                    </a:lnTo>
                    <a:cubicBezTo>
                      <a:pt x="177305" y="148093"/>
                      <a:pt x="177928" y="148665"/>
                      <a:pt x="178418" y="149333"/>
                    </a:cubicBezTo>
                    <a:cubicBezTo>
                      <a:pt x="178907" y="150000"/>
                      <a:pt x="179301" y="150648"/>
                      <a:pt x="179600" y="151277"/>
                    </a:cubicBezTo>
                    <a:lnTo>
                      <a:pt x="180515" y="154023"/>
                    </a:lnTo>
                    <a:cubicBezTo>
                      <a:pt x="180801" y="154582"/>
                      <a:pt x="180992" y="154607"/>
                      <a:pt x="181087" y="154099"/>
                    </a:cubicBezTo>
                    <a:cubicBezTo>
                      <a:pt x="181183" y="153591"/>
                      <a:pt x="181297" y="153769"/>
                      <a:pt x="181430" y="154633"/>
                    </a:cubicBezTo>
                    <a:cubicBezTo>
                      <a:pt x="181894" y="156336"/>
                      <a:pt x="182339" y="158116"/>
                      <a:pt x="182765" y="159971"/>
                    </a:cubicBezTo>
                    <a:cubicBezTo>
                      <a:pt x="183191" y="161827"/>
                      <a:pt x="183560" y="163607"/>
                      <a:pt x="183871" y="165310"/>
                    </a:cubicBezTo>
                    <a:cubicBezTo>
                      <a:pt x="184322" y="167261"/>
                      <a:pt x="184640" y="169154"/>
                      <a:pt x="184825" y="170990"/>
                    </a:cubicBezTo>
                    <a:cubicBezTo>
                      <a:pt x="185009" y="172826"/>
                      <a:pt x="185098" y="174793"/>
                      <a:pt x="185091" y="176892"/>
                    </a:cubicBezTo>
                    <a:cubicBezTo>
                      <a:pt x="185263" y="178135"/>
                      <a:pt x="185757" y="179226"/>
                      <a:pt x="186574" y="180165"/>
                    </a:cubicBezTo>
                    <a:cubicBezTo>
                      <a:pt x="187392" y="181104"/>
                      <a:pt x="188419" y="181738"/>
                      <a:pt x="189654" y="182068"/>
                    </a:cubicBezTo>
                    <a:cubicBezTo>
                      <a:pt x="191036" y="182226"/>
                      <a:pt x="192456" y="182366"/>
                      <a:pt x="193913" y="182486"/>
                    </a:cubicBezTo>
                    <a:cubicBezTo>
                      <a:pt x="195371" y="182607"/>
                      <a:pt x="196790" y="182670"/>
                      <a:pt x="198172" y="182677"/>
                    </a:cubicBezTo>
                    <a:cubicBezTo>
                      <a:pt x="200301" y="182423"/>
                      <a:pt x="202126" y="182321"/>
                      <a:pt x="203647" y="182372"/>
                    </a:cubicBezTo>
                    <a:cubicBezTo>
                      <a:pt x="204104" y="182385"/>
                      <a:pt x="204409" y="182283"/>
                      <a:pt x="204561" y="182068"/>
                    </a:cubicBezTo>
                    <a:cubicBezTo>
                      <a:pt x="204714" y="181852"/>
                      <a:pt x="204713" y="181446"/>
                      <a:pt x="204561" y="180850"/>
                    </a:cubicBezTo>
                    <a:cubicBezTo>
                      <a:pt x="204548" y="179956"/>
                      <a:pt x="204497" y="179080"/>
                      <a:pt x="204408" y="178224"/>
                    </a:cubicBezTo>
                    <a:cubicBezTo>
                      <a:pt x="204319" y="177368"/>
                      <a:pt x="204269" y="176417"/>
                      <a:pt x="204256" y="175370"/>
                    </a:cubicBezTo>
                    <a:cubicBezTo>
                      <a:pt x="204269" y="174742"/>
                      <a:pt x="204396" y="174019"/>
                      <a:pt x="204637" y="173201"/>
                    </a:cubicBezTo>
                    <a:cubicBezTo>
                      <a:pt x="204879" y="172382"/>
                      <a:pt x="205159" y="171582"/>
                      <a:pt x="205476" y="170801"/>
                    </a:cubicBezTo>
                    <a:lnTo>
                      <a:pt x="205476" y="170496"/>
                    </a:lnTo>
                    <a:cubicBezTo>
                      <a:pt x="205540" y="169606"/>
                      <a:pt x="205871" y="168793"/>
                      <a:pt x="206468" y="168055"/>
                    </a:cubicBezTo>
                    <a:cubicBezTo>
                      <a:pt x="207066" y="167318"/>
                      <a:pt x="207549" y="166505"/>
                      <a:pt x="207918" y="165615"/>
                    </a:cubicBezTo>
                    <a:cubicBezTo>
                      <a:pt x="207943" y="165481"/>
                      <a:pt x="208045" y="165367"/>
                      <a:pt x="208223" y="165272"/>
                    </a:cubicBezTo>
                    <a:cubicBezTo>
                      <a:pt x="208401" y="165176"/>
                      <a:pt x="208503" y="164986"/>
                      <a:pt x="208528" y="164700"/>
                    </a:cubicBezTo>
                    <a:lnTo>
                      <a:pt x="209749" y="160734"/>
                    </a:lnTo>
                    <a:lnTo>
                      <a:pt x="210664" y="157989"/>
                    </a:lnTo>
                    <a:cubicBezTo>
                      <a:pt x="210658" y="157849"/>
                      <a:pt x="210671" y="157747"/>
                      <a:pt x="210702" y="157683"/>
                    </a:cubicBezTo>
                    <a:cubicBezTo>
                      <a:pt x="210734" y="157620"/>
                      <a:pt x="210823" y="157518"/>
                      <a:pt x="210969" y="157378"/>
                    </a:cubicBezTo>
                    <a:cubicBezTo>
                      <a:pt x="211154" y="155726"/>
                      <a:pt x="211319" y="154150"/>
                      <a:pt x="211465" y="152650"/>
                    </a:cubicBezTo>
                    <a:cubicBezTo>
                      <a:pt x="211612" y="151150"/>
                      <a:pt x="211548" y="149574"/>
                      <a:pt x="211275" y="147922"/>
                    </a:cubicBezTo>
                    <a:lnTo>
                      <a:pt x="211275" y="145786"/>
                    </a:lnTo>
                    <a:lnTo>
                      <a:pt x="211580" y="145786"/>
                    </a:lnTo>
                    <a:lnTo>
                      <a:pt x="211580" y="148532"/>
                    </a:lnTo>
                    <a:lnTo>
                      <a:pt x="212190" y="150057"/>
                    </a:lnTo>
                    <a:cubicBezTo>
                      <a:pt x="212495" y="150051"/>
                      <a:pt x="212724" y="150140"/>
                      <a:pt x="212877" y="150324"/>
                    </a:cubicBezTo>
                    <a:cubicBezTo>
                      <a:pt x="213029" y="150508"/>
                      <a:pt x="213106" y="150826"/>
                      <a:pt x="213106" y="151277"/>
                    </a:cubicBezTo>
                    <a:cubicBezTo>
                      <a:pt x="213252" y="151900"/>
                      <a:pt x="213493" y="152561"/>
                      <a:pt x="213830" y="153260"/>
                    </a:cubicBezTo>
                    <a:cubicBezTo>
                      <a:pt x="214167" y="153959"/>
                      <a:pt x="214638" y="154620"/>
                      <a:pt x="215242" y="155243"/>
                    </a:cubicBezTo>
                    <a:cubicBezTo>
                      <a:pt x="215547" y="155421"/>
                      <a:pt x="215776" y="155751"/>
                      <a:pt x="215928" y="156234"/>
                    </a:cubicBezTo>
                    <a:cubicBezTo>
                      <a:pt x="216081" y="156717"/>
                      <a:pt x="216157" y="157200"/>
                      <a:pt x="216157" y="157683"/>
                    </a:cubicBezTo>
                    <a:cubicBezTo>
                      <a:pt x="216736" y="158433"/>
                      <a:pt x="217333" y="158993"/>
                      <a:pt x="217950" y="159361"/>
                    </a:cubicBezTo>
                    <a:cubicBezTo>
                      <a:pt x="218567" y="159730"/>
                      <a:pt x="219393" y="159984"/>
                      <a:pt x="220430" y="160124"/>
                    </a:cubicBezTo>
                    <a:cubicBezTo>
                      <a:pt x="221174" y="160429"/>
                      <a:pt x="221898" y="160734"/>
                      <a:pt x="222604" y="161039"/>
                    </a:cubicBezTo>
                    <a:cubicBezTo>
                      <a:pt x="223310" y="161344"/>
                      <a:pt x="224111" y="161649"/>
                      <a:pt x="225007" y="161954"/>
                    </a:cubicBezTo>
                    <a:cubicBezTo>
                      <a:pt x="225172" y="161948"/>
                      <a:pt x="225376" y="161961"/>
                      <a:pt x="225617" y="161992"/>
                    </a:cubicBezTo>
                    <a:cubicBezTo>
                      <a:pt x="225859" y="162024"/>
                      <a:pt x="226063" y="162113"/>
                      <a:pt x="226228" y="162259"/>
                    </a:cubicBezTo>
                    <a:cubicBezTo>
                      <a:pt x="226393" y="162444"/>
                      <a:pt x="226597" y="162685"/>
                      <a:pt x="226838" y="162984"/>
                    </a:cubicBezTo>
                    <a:cubicBezTo>
                      <a:pt x="227080" y="163282"/>
                      <a:pt x="227283" y="163448"/>
                      <a:pt x="227449" y="163479"/>
                    </a:cubicBezTo>
                    <a:cubicBezTo>
                      <a:pt x="229108" y="163778"/>
                      <a:pt x="230748" y="164096"/>
                      <a:pt x="232367" y="164433"/>
                    </a:cubicBezTo>
                    <a:cubicBezTo>
                      <a:pt x="233987" y="164770"/>
                      <a:pt x="235698" y="165164"/>
                      <a:pt x="237502" y="165615"/>
                    </a:cubicBezTo>
                    <a:cubicBezTo>
                      <a:pt x="237955" y="165799"/>
                      <a:pt x="238408" y="165964"/>
                      <a:pt x="238861" y="166111"/>
                    </a:cubicBezTo>
                    <a:cubicBezTo>
                      <a:pt x="239314" y="166257"/>
                      <a:pt x="239768" y="166193"/>
                      <a:pt x="240222" y="165920"/>
                    </a:cubicBezTo>
                    <a:cubicBezTo>
                      <a:pt x="240832" y="165895"/>
                      <a:pt x="241289" y="165945"/>
                      <a:pt x="241594" y="166072"/>
                    </a:cubicBezTo>
                    <a:cubicBezTo>
                      <a:pt x="241899" y="166200"/>
                      <a:pt x="242051" y="166555"/>
                      <a:pt x="242051" y="167140"/>
                    </a:cubicBezTo>
                    <a:cubicBezTo>
                      <a:pt x="242102" y="167299"/>
                      <a:pt x="242305" y="167439"/>
                      <a:pt x="242661" y="167560"/>
                    </a:cubicBezTo>
                    <a:cubicBezTo>
                      <a:pt x="243016" y="167680"/>
                      <a:pt x="243219" y="167744"/>
                      <a:pt x="243270" y="167750"/>
                    </a:cubicBezTo>
                    <a:cubicBezTo>
                      <a:pt x="243746" y="167185"/>
                      <a:pt x="244242" y="166943"/>
                      <a:pt x="244756" y="167026"/>
                    </a:cubicBezTo>
                    <a:cubicBezTo>
                      <a:pt x="245270" y="167108"/>
                      <a:pt x="245690" y="167248"/>
                      <a:pt x="246013" y="167445"/>
                    </a:cubicBezTo>
                    <a:lnTo>
                      <a:pt x="255462" y="171106"/>
                    </a:lnTo>
                    <a:cubicBezTo>
                      <a:pt x="256243" y="171608"/>
                      <a:pt x="257043" y="172281"/>
                      <a:pt x="257862" y="173125"/>
                    </a:cubicBezTo>
                    <a:cubicBezTo>
                      <a:pt x="258682" y="173968"/>
                      <a:pt x="259406" y="174717"/>
                      <a:pt x="260034" y="175370"/>
                    </a:cubicBezTo>
                    <a:cubicBezTo>
                      <a:pt x="260764" y="176125"/>
                      <a:pt x="261133" y="176823"/>
                      <a:pt x="261139" y="177463"/>
                    </a:cubicBezTo>
                    <a:cubicBezTo>
                      <a:pt x="261145" y="178104"/>
                      <a:pt x="260980" y="178725"/>
                      <a:pt x="260644" y="179328"/>
                    </a:cubicBezTo>
                    <a:cubicBezTo>
                      <a:pt x="259875" y="180696"/>
                      <a:pt x="259126" y="181930"/>
                      <a:pt x="258396" y="183030"/>
                    </a:cubicBezTo>
                    <a:cubicBezTo>
                      <a:pt x="257666" y="184129"/>
                      <a:pt x="256993" y="185133"/>
                      <a:pt x="256377" y="186042"/>
                    </a:cubicBezTo>
                    <a:cubicBezTo>
                      <a:pt x="256078" y="186486"/>
                      <a:pt x="255837" y="186892"/>
                      <a:pt x="255653" y="187260"/>
                    </a:cubicBezTo>
                    <a:cubicBezTo>
                      <a:pt x="255469" y="187627"/>
                      <a:pt x="255303" y="188033"/>
                      <a:pt x="255157" y="188477"/>
                    </a:cubicBezTo>
                    <a:cubicBezTo>
                      <a:pt x="254853" y="189228"/>
                      <a:pt x="254472" y="189787"/>
                      <a:pt x="254014" y="190156"/>
                    </a:cubicBezTo>
                    <a:cubicBezTo>
                      <a:pt x="253557" y="190524"/>
                      <a:pt x="253024" y="190776"/>
                      <a:pt x="252414" y="190913"/>
                    </a:cubicBezTo>
                    <a:cubicBezTo>
                      <a:pt x="252059" y="190963"/>
                      <a:pt x="251855" y="191163"/>
                      <a:pt x="251805" y="191512"/>
                    </a:cubicBezTo>
                    <a:cubicBezTo>
                      <a:pt x="251360" y="191980"/>
                      <a:pt x="250954" y="192470"/>
                      <a:pt x="250585" y="192982"/>
                    </a:cubicBezTo>
                    <a:cubicBezTo>
                      <a:pt x="250217" y="193493"/>
                      <a:pt x="249811" y="193911"/>
                      <a:pt x="249366" y="194235"/>
                    </a:cubicBezTo>
                    <a:cubicBezTo>
                      <a:pt x="249373" y="194242"/>
                      <a:pt x="249360" y="194305"/>
                      <a:pt x="249328" y="194426"/>
                    </a:cubicBezTo>
                    <a:cubicBezTo>
                      <a:pt x="249296" y="194547"/>
                      <a:pt x="249207" y="194687"/>
                      <a:pt x="249061" y="194846"/>
                    </a:cubicBezTo>
                    <a:cubicBezTo>
                      <a:pt x="249049" y="195723"/>
                      <a:pt x="248845" y="196333"/>
                      <a:pt x="248452" y="196677"/>
                    </a:cubicBezTo>
                    <a:cubicBezTo>
                      <a:pt x="248058" y="197020"/>
                      <a:pt x="247550" y="197325"/>
                      <a:pt x="246928" y="197592"/>
                    </a:cubicBezTo>
                    <a:cubicBezTo>
                      <a:pt x="246629" y="197586"/>
                      <a:pt x="246388" y="197598"/>
                      <a:pt x="246204" y="197630"/>
                    </a:cubicBezTo>
                    <a:cubicBezTo>
                      <a:pt x="246020" y="197662"/>
                      <a:pt x="245855" y="197751"/>
                      <a:pt x="245709" y="197897"/>
                    </a:cubicBezTo>
                    <a:cubicBezTo>
                      <a:pt x="245105" y="198196"/>
                      <a:pt x="244483" y="198361"/>
                      <a:pt x="243842" y="198393"/>
                    </a:cubicBezTo>
                    <a:cubicBezTo>
                      <a:pt x="243200" y="198425"/>
                      <a:pt x="242502" y="198361"/>
                      <a:pt x="241746" y="198202"/>
                    </a:cubicBezTo>
                    <a:cubicBezTo>
                      <a:pt x="241556" y="198063"/>
                      <a:pt x="241251" y="197961"/>
                      <a:pt x="240832" y="197897"/>
                    </a:cubicBezTo>
                    <a:cubicBezTo>
                      <a:pt x="240413" y="197834"/>
                      <a:pt x="240108" y="197732"/>
                      <a:pt x="239917" y="197592"/>
                    </a:cubicBezTo>
                    <a:cubicBezTo>
                      <a:pt x="239609" y="197567"/>
                      <a:pt x="239244" y="197465"/>
                      <a:pt x="238823" y="197287"/>
                    </a:cubicBezTo>
                    <a:cubicBezTo>
                      <a:pt x="238402" y="197109"/>
                      <a:pt x="237962" y="197007"/>
                      <a:pt x="237502" y="196982"/>
                    </a:cubicBezTo>
                    <a:lnTo>
                      <a:pt x="235993" y="196982"/>
                    </a:lnTo>
                    <a:cubicBezTo>
                      <a:pt x="236119" y="197433"/>
                      <a:pt x="236169" y="197751"/>
                      <a:pt x="236144" y="197935"/>
                    </a:cubicBezTo>
                    <a:cubicBezTo>
                      <a:pt x="236119" y="198120"/>
                      <a:pt x="236169" y="198209"/>
                      <a:pt x="236295" y="198202"/>
                    </a:cubicBezTo>
                    <a:cubicBezTo>
                      <a:pt x="236892" y="198501"/>
                      <a:pt x="237433" y="198819"/>
                      <a:pt x="237918" y="199156"/>
                    </a:cubicBezTo>
                    <a:cubicBezTo>
                      <a:pt x="238402" y="199493"/>
                      <a:pt x="238867" y="199887"/>
                      <a:pt x="239314" y="200338"/>
                    </a:cubicBezTo>
                    <a:cubicBezTo>
                      <a:pt x="239465" y="200485"/>
                      <a:pt x="239692" y="200574"/>
                      <a:pt x="239995" y="200605"/>
                    </a:cubicBezTo>
                    <a:cubicBezTo>
                      <a:pt x="240299" y="200637"/>
                      <a:pt x="240679" y="200650"/>
                      <a:pt x="241137" y="200644"/>
                    </a:cubicBezTo>
                    <a:lnTo>
                      <a:pt x="242051" y="200949"/>
                    </a:lnTo>
                    <a:cubicBezTo>
                      <a:pt x="241911" y="201267"/>
                      <a:pt x="241810" y="201546"/>
                      <a:pt x="241746" y="201788"/>
                    </a:cubicBezTo>
                    <a:cubicBezTo>
                      <a:pt x="241683" y="202029"/>
                      <a:pt x="241581" y="202157"/>
                      <a:pt x="241441" y="202169"/>
                    </a:cubicBezTo>
                    <a:lnTo>
                      <a:pt x="239314" y="202169"/>
                    </a:lnTo>
                    <a:cubicBezTo>
                      <a:pt x="238547" y="201572"/>
                      <a:pt x="237741" y="201012"/>
                      <a:pt x="236897" y="200491"/>
                    </a:cubicBezTo>
                    <a:cubicBezTo>
                      <a:pt x="236052" y="199970"/>
                      <a:pt x="235242" y="199410"/>
                      <a:pt x="234467" y="198813"/>
                    </a:cubicBezTo>
                    <a:cubicBezTo>
                      <a:pt x="234162" y="198520"/>
                      <a:pt x="233857" y="198342"/>
                      <a:pt x="233552" y="198279"/>
                    </a:cubicBezTo>
                    <a:cubicBezTo>
                      <a:pt x="233247" y="198215"/>
                      <a:pt x="232941" y="198190"/>
                      <a:pt x="232636" y="198202"/>
                    </a:cubicBezTo>
                    <a:cubicBezTo>
                      <a:pt x="230990" y="198177"/>
                      <a:pt x="229553" y="197923"/>
                      <a:pt x="228326" y="197440"/>
                    </a:cubicBezTo>
                    <a:cubicBezTo>
                      <a:pt x="227099" y="196956"/>
                      <a:pt x="225891" y="196397"/>
                      <a:pt x="224702" y="195761"/>
                    </a:cubicBezTo>
                    <a:cubicBezTo>
                      <a:pt x="223799" y="195151"/>
                      <a:pt x="222858" y="194693"/>
                      <a:pt x="221879" y="194388"/>
                    </a:cubicBezTo>
                    <a:cubicBezTo>
                      <a:pt x="220900" y="194083"/>
                      <a:pt x="219807" y="193930"/>
                      <a:pt x="218599" y="193930"/>
                    </a:cubicBezTo>
                    <a:cubicBezTo>
                      <a:pt x="217047" y="194051"/>
                      <a:pt x="215420" y="194038"/>
                      <a:pt x="213716" y="193892"/>
                    </a:cubicBezTo>
                    <a:cubicBezTo>
                      <a:pt x="212012" y="193746"/>
                      <a:pt x="210385" y="193657"/>
                      <a:pt x="208833" y="193625"/>
                    </a:cubicBezTo>
                    <a:cubicBezTo>
                      <a:pt x="207021" y="193587"/>
                      <a:pt x="205306" y="193434"/>
                      <a:pt x="203688" y="193167"/>
                    </a:cubicBezTo>
                    <a:cubicBezTo>
                      <a:pt x="202070" y="192900"/>
                      <a:pt x="200434" y="192748"/>
                      <a:pt x="198780" y="192710"/>
                    </a:cubicBezTo>
                    <a:lnTo>
                      <a:pt x="182651" y="192710"/>
                    </a:lnTo>
                    <a:cubicBezTo>
                      <a:pt x="181913" y="192722"/>
                      <a:pt x="181252" y="192697"/>
                      <a:pt x="180668" y="192635"/>
                    </a:cubicBezTo>
                    <a:cubicBezTo>
                      <a:pt x="180083" y="192572"/>
                      <a:pt x="179422" y="192398"/>
                      <a:pt x="178685" y="192111"/>
                    </a:cubicBezTo>
                    <a:cubicBezTo>
                      <a:pt x="178373" y="191967"/>
                      <a:pt x="178081" y="191880"/>
                      <a:pt x="177807" y="191849"/>
                    </a:cubicBezTo>
                    <a:cubicBezTo>
                      <a:pt x="177534" y="191818"/>
                      <a:pt x="177318" y="191805"/>
                      <a:pt x="177159" y="191812"/>
                    </a:cubicBezTo>
                    <a:lnTo>
                      <a:pt x="176244" y="191512"/>
                    </a:lnTo>
                    <a:cubicBezTo>
                      <a:pt x="176085" y="191500"/>
                      <a:pt x="175945" y="191450"/>
                      <a:pt x="175824" y="191363"/>
                    </a:cubicBezTo>
                    <a:cubicBezTo>
                      <a:pt x="175704" y="191275"/>
                      <a:pt x="175640" y="191225"/>
                      <a:pt x="175634" y="191213"/>
                    </a:cubicBezTo>
                    <a:lnTo>
                      <a:pt x="173803" y="190309"/>
                    </a:lnTo>
                    <a:cubicBezTo>
                      <a:pt x="173199" y="189852"/>
                      <a:pt x="172576" y="189394"/>
                      <a:pt x="171935" y="188937"/>
                    </a:cubicBezTo>
                    <a:cubicBezTo>
                      <a:pt x="171293" y="188479"/>
                      <a:pt x="170593" y="188022"/>
                      <a:pt x="169837" y="187564"/>
                    </a:cubicBezTo>
                    <a:cubicBezTo>
                      <a:pt x="168776" y="186827"/>
                      <a:pt x="168000" y="186014"/>
                      <a:pt x="167511" y="185124"/>
                    </a:cubicBezTo>
                    <a:cubicBezTo>
                      <a:pt x="167021" y="184235"/>
                      <a:pt x="166780" y="183117"/>
                      <a:pt x="166786" y="181770"/>
                    </a:cubicBezTo>
                    <a:cubicBezTo>
                      <a:pt x="166773" y="180550"/>
                      <a:pt x="166799" y="179330"/>
                      <a:pt x="166862" y="178110"/>
                    </a:cubicBezTo>
                    <a:cubicBezTo>
                      <a:pt x="166926" y="176890"/>
                      <a:pt x="167104" y="175670"/>
                      <a:pt x="167396" y="174450"/>
                    </a:cubicBezTo>
                    <a:lnTo>
                      <a:pt x="168312" y="168045"/>
                    </a:lnTo>
                    <a:cubicBezTo>
                      <a:pt x="168470" y="167023"/>
                      <a:pt x="168687" y="166095"/>
                      <a:pt x="168960" y="165263"/>
                    </a:cubicBezTo>
                    <a:cubicBezTo>
                      <a:pt x="169233" y="164430"/>
                      <a:pt x="169526" y="163426"/>
                      <a:pt x="169837" y="162251"/>
                    </a:cubicBezTo>
                    <a:lnTo>
                      <a:pt x="170752" y="159201"/>
                    </a:lnTo>
                    <a:cubicBezTo>
                      <a:pt x="171064" y="158273"/>
                      <a:pt x="171356" y="157308"/>
                      <a:pt x="171629" y="156304"/>
                    </a:cubicBezTo>
                    <a:cubicBezTo>
                      <a:pt x="171903" y="155300"/>
                      <a:pt x="172119" y="154334"/>
                      <a:pt x="172278" y="153406"/>
                    </a:cubicBezTo>
                    <a:cubicBezTo>
                      <a:pt x="172437" y="152796"/>
                      <a:pt x="172500" y="152186"/>
                      <a:pt x="172468" y="151577"/>
                    </a:cubicBezTo>
                    <a:cubicBezTo>
                      <a:pt x="172437" y="150967"/>
                      <a:pt x="172271" y="150357"/>
                      <a:pt x="171973" y="149747"/>
                    </a:cubicBezTo>
                    <a:cubicBezTo>
                      <a:pt x="171807" y="149137"/>
                      <a:pt x="171528" y="148603"/>
                      <a:pt x="171134" y="148145"/>
                    </a:cubicBezTo>
                    <a:cubicBezTo>
                      <a:pt x="170740" y="147688"/>
                      <a:pt x="170307" y="147307"/>
                      <a:pt x="169837" y="147002"/>
                    </a:cubicBezTo>
                    <a:lnTo>
                      <a:pt x="165261" y="143037"/>
                    </a:lnTo>
                    <a:cubicBezTo>
                      <a:pt x="164638" y="142427"/>
                      <a:pt x="163901" y="142046"/>
                      <a:pt x="163049" y="141893"/>
                    </a:cubicBezTo>
                    <a:cubicBezTo>
                      <a:pt x="162197" y="141741"/>
                      <a:pt x="161307" y="141817"/>
                      <a:pt x="160379" y="142122"/>
                    </a:cubicBezTo>
                    <a:cubicBezTo>
                      <a:pt x="159629" y="142745"/>
                      <a:pt x="158917" y="143329"/>
                      <a:pt x="158244" y="143876"/>
                    </a:cubicBezTo>
                    <a:cubicBezTo>
                      <a:pt x="157570" y="144422"/>
                      <a:pt x="156858" y="144854"/>
                      <a:pt x="156108" y="145172"/>
                    </a:cubicBezTo>
                    <a:cubicBezTo>
                      <a:pt x="155956" y="145178"/>
                      <a:pt x="155803" y="145242"/>
                      <a:pt x="155650" y="145363"/>
                    </a:cubicBezTo>
                    <a:cubicBezTo>
                      <a:pt x="155498" y="145483"/>
                      <a:pt x="155345" y="145623"/>
                      <a:pt x="155193" y="145782"/>
                    </a:cubicBezTo>
                    <a:cubicBezTo>
                      <a:pt x="154894" y="145807"/>
                      <a:pt x="154653" y="145985"/>
                      <a:pt x="154468" y="146316"/>
                    </a:cubicBezTo>
                    <a:cubicBezTo>
                      <a:pt x="154284" y="146646"/>
                      <a:pt x="154119" y="146976"/>
                      <a:pt x="153972" y="147307"/>
                    </a:cubicBezTo>
                    <a:cubicBezTo>
                      <a:pt x="153826" y="148533"/>
                      <a:pt x="153661" y="149740"/>
                      <a:pt x="153477" y="150928"/>
                    </a:cubicBezTo>
                    <a:cubicBezTo>
                      <a:pt x="153292" y="152117"/>
                      <a:pt x="153051" y="153248"/>
                      <a:pt x="152752" y="154321"/>
                    </a:cubicBezTo>
                    <a:cubicBezTo>
                      <a:pt x="152606" y="155097"/>
                      <a:pt x="152441" y="155910"/>
                      <a:pt x="152256" y="156761"/>
                    </a:cubicBezTo>
                    <a:cubicBezTo>
                      <a:pt x="152072" y="157613"/>
                      <a:pt x="151830" y="158426"/>
                      <a:pt x="151532" y="159201"/>
                    </a:cubicBezTo>
                    <a:lnTo>
                      <a:pt x="151227" y="159811"/>
                    </a:lnTo>
                    <a:cubicBezTo>
                      <a:pt x="151195" y="160605"/>
                      <a:pt x="150953" y="161457"/>
                      <a:pt x="150502" y="162365"/>
                    </a:cubicBezTo>
                    <a:cubicBezTo>
                      <a:pt x="150051" y="163274"/>
                      <a:pt x="149580" y="164049"/>
                      <a:pt x="149091" y="164691"/>
                    </a:cubicBezTo>
                    <a:cubicBezTo>
                      <a:pt x="148792" y="165294"/>
                      <a:pt x="148551" y="165841"/>
                      <a:pt x="148366" y="166330"/>
                    </a:cubicBezTo>
                    <a:cubicBezTo>
                      <a:pt x="148182" y="166819"/>
                      <a:pt x="148017" y="167289"/>
                      <a:pt x="147871" y="167741"/>
                    </a:cubicBezTo>
                    <a:lnTo>
                      <a:pt x="146345" y="171400"/>
                    </a:lnTo>
                    <a:cubicBezTo>
                      <a:pt x="146180" y="171858"/>
                      <a:pt x="145977" y="172315"/>
                      <a:pt x="145735" y="172773"/>
                    </a:cubicBezTo>
                    <a:cubicBezTo>
                      <a:pt x="145494" y="173230"/>
                      <a:pt x="145290" y="173688"/>
                      <a:pt x="145125" y="174145"/>
                    </a:cubicBezTo>
                    <a:cubicBezTo>
                      <a:pt x="144871" y="175060"/>
                      <a:pt x="144465" y="175975"/>
                      <a:pt x="143905" y="176890"/>
                    </a:cubicBezTo>
                    <a:cubicBezTo>
                      <a:pt x="143601" y="177525"/>
                      <a:pt x="143221" y="178237"/>
                      <a:pt x="142764" y="179025"/>
                    </a:cubicBezTo>
                    <a:cubicBezTo>
                      <a:pt x="142308" y="179813"/>
                      <a:pt x="141775" y="180524"/>
                      <a:pt x="141166" y="181160"/>
                    </a:cubicBezTo>
                    <a:lnTo>
                      <a:pt x="139036" y="185124"/>
                    </a:lnTo>
                    <a:lnTo>
                      <a:pt x="136601" y="189394"/>
                    </a:lnTo>
                    <a:cubicBezTo>
                      <a:pt x="135859" y="190283"/>
                      <a:pt x="135212" y="191152"/>
                      <a:pt x="134661" y="192001"/>
                    </a:cubicBezTo>
                    <a:cubicBezTo>
                      <a:pt x="134109" y="192849"/>
                      <a:pt x="133539" y="193798"/>
                      <a:pt x="132949" y="194846"/>
                    </a:cubicBezTo>
                    <a:lnTo>
                      <a:pt x="128688" y="200644"/>
                    </a:lnTo>
                    <a:cubicBezTo>
                      <a:pt x="127933" y="201578"/>
                      <a:pt x="127160" y="202532"/>
                      <a:pt x="126367" y="203504"/>
                    </a:cubicBezTo>
                    <a:cubicBezTo>
                      <a:pt x="125575" y="204477"/>
                      <a:pt x="124725" y="205354"/>
                      <a:pt x="123818" y="206136"/>
                    </a:cubicBezTo>
                    <a:cubicBezTo>
                      <a:pt x="123159" y="207357"/>
                      <a:pt x="122347" y="208272"/>
                      <a:pt x="121383" y="208883"/>
                    </a:cubicBezTo>
                    <a:lnTo>
                      <a:pt x="120166" y="211019"/>
                    </a:lnTo>
                    <a:cubicBezTo>
                      <a:pt x="119608" y="211629"/>
                      <a:pt x="119811" y="211934"/>
                      <a:pt x="120775" y="211934"/>
                    </a:cubicBezTo>
                    <a:cubicBezTo>
                      <a:pt x="121840" y="212061"/>
                      <a:pt x="122905" y="212112"/>
                      <a:pt x="123970" y="212087"/>
                    </a:cubicBezTo>
                    <a:cubicBezTo>
                      <a:pt x="125036" y="212061"/>
                      <a:pt x="126101" y="212112"/>
                      <a:pt x="127166" y="212239"/>
                    </a:cubicBezTo>
                    <a:cubicBezTo>
                      <a:pt x="128219" y="212252"/>
                      <a:pt x="129309" y="212303"/>
                      <a:pt x="130438" y="212392"/>
                    </a:cubicBezTo>
                    <a:cubicBezTo>
                      <a:pt x="131567" y="212481"/>
                      <a:pt x="132809" y="212532"/>
                      <a:pt x="134166" y="212544"/>
                    </a:cubicBezTo>
                    <a:cubicBezTo>
                      <a:pt x="134794" y="212557"/>
                      <a:pt x="135517" y="212608"/>
                      <a:pt x="136335" y="212697"/>
                    </a:cubicBezTo>
                    <a:cubicBezTo>
                      <a:pt x="137153" y="212786"/>
                      <a:pt x="137952" y="212837"/>
                      <a:pt x="138732" y="212850"/>
                    </a:cubicBezTo>
                    <a:cubicBezTo>
                      <a:pt x="139809" y="212830"/>
                      <a:pt x="140926" y="212792"/>
                      <a:pt x="142080" y="212735"/>
                    </a:cubicBezTo>
                    <a:cubicBezTo>
                      <a:pt x="143234" y="212678"/>
                      <a:pt x="144351" y="212716"/>
                      <a:pt x="145431" y="212850"/>
                    </a:cubicBezTo>
                    <a:cubicBezTo>
                      <a:pt x="146842" y="213269"/>
                      <a:pt x="148367" y="213498"/>
                      <a:pt x="150007" y="213536"/>
                    </a:cubicBezTo>
                    <a:cubicBezTo>
                      <a:pt x="151647" y="213574"/>
                      <a:pt x="153172" y="213651"/>
                      <a:pt x="154583" y="213765"/>
                    </a:cubicBezTo>
                    <a:cubicBezTo>
                      <a:pt x="155638" y="213924"/>
                      <a:pt x="156655" y="214064"/>
                      <a:pt x="157634" y="214185"/>
                    </a:cubicBezTo>
                    <a:cubicBezTo>
                      <a:pt x="158613" y="214305"/>
                      <a:pt x="159630" y="214369"/>
                      <a:pt x="160685" y="214375"/>
                    </a:cubicBezTo>
                    <a:cubicBezTo>
                      <a:pt x="161441" y="214521"/>
                      <a:pt x="162140" y="214610"/>
                      <a:pt x="162782" y="214642"/>
                    </a:cubicBezTo>
                    <a:cubicBezTo>
                      <a:pt x="163424" y="214674"/>
                      <a:pt x="164047" y="214687"/>
                      <a:pt x="164651" y="214680"/>
                    </a:cubicBezTo>
                    <a:cubicBezTo>
                      <a:pt x="165732" y="214693"/>
                      <a:pt x="166850" y="214744"/>
                      <a:pt x="168007" y="214833"/>
                    </a:cubicBezTo>
                    <a:cubicBezTo>
                      <a:pt x="169164" y="214922"/>
                      <a:pt x="170282" y="214973"/>
                      <a:pt x="171363" y="214986"/>
                    </a:cubicBezTo>
                    <a:cubicBezTo>
                      <a:pt x="172132" y="214992"/>
                      <a:pt x="172882" y="215055"/>
                      <a:pt x="173613" y="215176"/>
                    </a:cubicBezTo>
                    <a:cubicBezTo>
                      <a:pt x="174344" y="215297"/>
                      <a:pt x="175018" y="215437"/>
                      <a:pt x="175634" y="215596"/>
                    </a:cubicBezTo>
                    <a:lnTo>
                      <a:pt x="182651" y="215596"/>
                    </a:lnTo>
                    <a:cubicBezTo>
                      <a:pt x="184023" y="215602"/>
                      <a:pt x="185394" y="215666"/>
                      <a:pt x="186764" y="215787"/>
                    </a:cubicBezTo>
                    <a:cubicBezTo>
                      <a:pt x="188133" y="215907"/>
                      <a:pt x="189502" y="216047"/>
                      <a:pt x="190871" y="216206"/>
                    </a:cubicBezTo>
                    <a:cubicBezTo>
                      <a:pt x="192278" y="216193"/>
                      <a:pt x="193799" y="216219"/>
                      <a:pt x="195434" y="216282"/>
                    </a:cubicBezTo>
                    <a:cubicBezTo>
                      <a:pt x="197069" y="216346"/>
                      <a:pt x="198590" y="216524"/>
                      <a:pt x="199997" y="216816"/>
                    </a:cubicBezTo>
                    <a:cubicBezTo>
                      <a:pt x="202286" y="216829"/>
                      <a:pt x="204558" y="216880"/>
                      <a:pt x="206813" y="216969"/>
                    </a:cubicBezTo>
                    <a:cubicBezTo>
                      <a:pt x="209069" y="217058"/>
                      <a:pt x="211268" y="217109"/>
                      <a:pt x="213411" y="217122"/>
                    </a:cubicBezTo>
                    <a:cubicBezTo>
                      <a:pt x="215096" y="217115"/>
                      <a:pt x="216761" y="217128"/>
                      <a:pt x="218408" y="217160"/>
                    </a:cubicBezTo>
                    <a:cubicBezTo>
                      <a:pt x="220055" y="217192"/>
                      <a:pt x="221644" y="217281"/>
                      <a:pt x="223176" y="217427"/>
                    </a:cubicBezTo>
                    <a:lnTo>
                      <a:pt x="240832" y="217427"/>
                    </a:lnTo>
                    <a:cubicBezTo>
                      <a:pt x="243270" y="217408"/>
                      <a:pt x="245709" y="217370"/>
                      <a:pt x="248147" y="217312"/>
                    </a:cubicBezTo>
                    <a:cubicBezTo>
                      <a:pt x="250585" y="217255"/>
                      <a:pt x="253024" y="217293"/>
                      <a:pt x="255462" y="217427"/>
                    </a:cubicBezTo>
                    <a:cubicBezTo>
                      <a:pt x="258936" y="217420"/>
                      <a:pt x="262276" y="217433"/>
                      <a:pt x="265482" y="217465"/>
                    </a:cubicBezTo>
                    <a:cubicBezTo>
                      <a:pt x="268689" y="217497"/>
                      <a:pt x="271953" y="217586"/>
                      <a:pt x="275274" y="217732"/>
                    </a:cubicBezTo>
                    <a:cubicBezTo>
                      <a:pt x="276328" y="217738"/>
                      <a:pt x="277344" y="217802"/>
                      <a:pt x="278322" y="217923"/>
                    </a:cubicBezTo>
                    <a:cubicBezTo>
                      <a:pt x="279300" y="218043"/>
                      <a:pt x="280316" y="218183"/>
                      <a:pt x="281370" y="218342"/>
                    </a:cubicBezTo>
                    <a:cubicBezTo>
                      <a:pt x="281688" y="218349"/>
                      <a:pt x="282043" y="218336"/>
                      <a:pt x="282437" y="218304"/>
                    </a:cubicBezTo>
                    <a:cubicBezTo>
                      <a:pt x="282831" y="218272"/>
                      <a:pt x="283186" y="218183"/>
                      <a:pt x="283504" y="218037"/>
                    </a:cubicBezTo>
                    <a:cubicBezTo>
                      <a:pt x="284405" y="217878"/>
                      <a:pt x="285269" y="217815"/>
                      <a:pt x="286095" y="217846"/>
                    </a:cubicBezTo>
                    <a:cubicBezTo>
                      <a:pt x="286920" y="217878"/>
                      <a:pt x="287784" y="218043"/>
                      <a:pt x="288685" y="218342"/>
                    </a:cubicBezTo>
                    <a:lnTo>
                      <a:pt x="294781" y="219563"/>
                    </a:lnTo>
                    <a:cubicBezTo>
                      <a:pt x="296451" y="220001"/>
                      <a:pt x="298064" y="220345"/>
                      <a:pt x="299620" y="220593"/>
                    </a:cubicBezTo>
                    <a:cubicBezTo>
                      <a:pt x="301176" y="220841"/>
                      <a:pt x="302713" y="221108"/>
                      <a:pt x="304230" y="221394"/>
                    </a:cubicBezTo>
                    <a:cubicBezTo>
                      <a:pt x="304833" y="221400"/>
                      <a:pt x="305456" y="221464"/>
                      <a:pt x="306097" y="221584"/>
                    </a:cubicBezTo>
                    <a:cubicBezTo>
                      <a:pt x="306738" y="221705"/>
                      <a:pt x="307437" y="221845"/>
                      <a:pt x="308193" y="222004"/>
                    </a:cubicBezTo>
                    <a:cubicBezTo>
                      <a:pt x="308504" y="222150"/>
                      <a:pt x="308872" y="222239"/>
                      <a:pt x="309297" y="222271"/>
                    </a:cubicBezTo>
                    <a:cubicBezTo>
                      <a:pt x="309723" y="222303"/>
                      <a:pt x="310167" y="222316"/>
                      <a:pt x="310631" y="222309"/>
                    </a:cubicBezTo>
                    <a:lnTo>
                      <a:pt x="310631" y="222614"/>
                    </a:lnTo>
                    <a:lnTo>
                      <a:pt x="308497" y="222919"/>
                    </a:lnTo>
                    <a:cubicBezTo>
                      <a:pt x="308332" y="222939"/>
                      <a:pt x="308129" y="223053"/>
                      <a:pt x="307888" y="223263"/>
                    </a:cubicBezTo>
                    <a:cubicBezTo>
                      <a:pt x="307646" y="223473"/>
                      <a:pt x="307443" y="223663"/>
                      <a:pt x="307278" y="223835"/>
                    </a:cubicBezTo>
                    <a:lnTo>
                      <a:pt x="306059" y="223835"/>
                    </a:lnTo>
                    <a:cubicBezTo>
                      <a:pt x="305919" y="223987"/>
                      <a:pt x="305818" y="224064"/>
                      <a:pt x="305754" y="224064"/>
                    </a:cubicBezTo>
                    <a:cubicBezTo>
                      <a:pt x="305691" y="224064"/>
                      <a:pt x="305589" y="223987"/>
                      <a:pt x="305449" y="223835"/>
                    </a:cubicBezTo>
                    <a:cubicBezTo>
                      <a:pt x="304262" y="223860"/>
                      <a:pt x="303208" y="224038"/>
                      <a:pt x="302287" y="224369"/>
                    </a:cubicBezTo>
                    <a:cubicBezTo>
                      <a:pt x="301366" y="224699"/>
                      <a:pt x="300388" y="225030"/>
                      <a:pt x="299353" y="225361"/>
                    </a:cubicBezTo>
                    <a:cubicBezTo>
                      <a:pt x="298585" y="225653"/>
                      <a:pt x="297760" y="225906"/>
                      <a:pt x="296877" y="226119"/>
                    </a:cubicBezTo>
                    <a:cubicBezTo>
                      <a:pt x="295994" y="226332"/>
                      <a:pt x="295092" y="226582"/>
                      <a:pt x="294172" y="226869"/>
                    </a:cubicBezTo>
                    <a:cubicBezTo>
                      <a:pt x="293715" y="227305"/>
                      <a:pt x="293257" y="227630"/>
                      <a:pt x="292800" y="227843"/>
                    </a:cubicBezTo>
                    <a:cubicBezTo>
                      <a:pt x="292343" y="228055"/>
                      <a:pt x="291886" y="228231"/>
                      <a:pt x="291429" y="228371"/>
                    </a:cubicBezTo>
                    <a:lnTo>
                      <a:pt x="289905" y="228981"/>
                    </a:lnTo>
                    <a:cubicBezTo>
                      <a:pt x="289295" y="229032"/>
                      <a:pt x="288685" y="229235"/>
                      <a:pt x="288076" y="229590"/>
                    </a:cubicBezTo>
                    <a:lnTo>
                      <a:pt x="287466" y="229590"/>
                    </a:lnTo>
                    <a:cubicBezTo>
                      <a:pt x="287009" y="229622"/>
                      <a:pt x="286552" y="229787"/>
                      <a:pt x="286095" y="230086"/>
                    </a:cubicBezTo>
                    <a:cubicBezTo>
                      <a:pt x="285637" y="230384"/>
                      <a:pt x="285180" y="230625"/>
                      <a:pt x="284723" y="230810"/>
                    </a:cubicBezTo>
                    <a:cubicBezTo>
                      <a:pt x="284405" y="230943"/>
                      <a:pt x="284050" y="231057"/>
                      <a:pt x="283656" y="231153"/>
                    </a:cubicBezTo>
                    <a:cubicBezTo>
                      <a:pt x="283262" y="231248"/>
                      <a:pt x="282907" y="231438"/>
                      <a:pt x="282589" y="231724"/>
                    </a:cubicBezTo>
                    <a:lnTo>
                      <a:pt x="281675" y="231724"/>
                    </a:lnTo>
                    <a:cubicBezTo>
                      <a:pt x="281370" y="231711"/>
                      <a:pt x="281065" y="231737"/>
                      <a:pt x="280761" y="231800"/>
                    </a:cubicBezTo>
                    <a:cubicBezTo>
                      <a:pt x="280456" y="231864"/>
                      <a:pt x="280151" y="232042"/>
                      <a:pt x="279846" y="232334"/>
                    </a:cubicBezTo>
                    <a:cubicBezTo>
                      <a:pt x="279827" y="232327"/>
                      <a:pt x="279713" y="232340"/>
                      <a:pt x="279503" y="232372"/>
                    </a:cubicBezTo>
                    <a:cubicBezTo>
                      <a:pt x="279294" y="232403"/>
                      <a:pt x="279103" y="232492"/>
                      <a:pt x="278932" y="232638"/>
                    </a:cubicBezTo>
                    <a:cubicBezTo>
                      <a:pt x="278475" y="232651"/>
                      <a:pt x="278017" y="232702"/>
                      <a:pt x="277560" y="232791"/>
                    </a:cubicBezTo>
                    <a:cubicBezTo>
                      <a:pt x="277103" y="232880"/>
                      <a:pt x="276646" y="232931"/>
                      <a:pt x="276189" y="232943"/>
                    </a:cubicBezTo>
                    <a:cubicBezTo>
                      <a:pt x="275877" y="232924"/>
                      <a:pt x="275585" y="232962"/>
                      <a:pt x="275312" y="233058"/>
                    </a:cubicBezTo>
                    <a:cubicBezTo>
                      <a:pt x="275039" y="233153"/>
                      <a:pt x="274823" y="233419"/>
                      <a:pt x="274665" y="233858"/>
                    </a:cubicBezTo>
                    <a:cubicBezTo>
                      <a:pt x="274379" y="233851"/>
                      <a:pt x="274188" y="233864"/>
                      <a:pt x="274093" y="233896"/>
                    </a:cubicBezTo>
                    <a:cubicBezTo>
                      <a:pt x="273998" y="233927"/>
                      <a:pt x="273884" y="234016"/>
                      <a:pt x="273750" y="234162"/>
                    </a:cubicBezTo>
                    <a:cubicBezTo>
                      <a:pt x="273579" y="234321"/>
                      <a:pt x="273312" y="234461"/>
                      <a:pt x="272950" y="234582"/>
                    </a:cubicBezTo>
                    <a:cubicBezTo>
                      <a:pt x="272588" y="234702"/>
                      <a:pt x="272245" y="234766"/>
                      <a:pt x="271921" y="234772"/>
                    </a:cubicBezTo>
                    <a:cubicBezTo>
                      <a:pt x="270556" y="234943"/>
                      <a:pt x="269248" y="235134"/>
                      <a:pt x="267997" y="235344"/>
                    </a:cubicBezTo>
                    <a:cubicBezTo>
                      <a:pt x="266746" y="235553"/>
                      <a:pt x="265514" y="235667"/>
                      <a:pt x="264301" y="235686"/>
                    </a:cubicBezTo>
                    <a:cubicBezTo>
                      <a:pt x="263997" y="235699"/>
                      <a:pt x="263692" y="235750"/>
                      <a:pt x="263387" y="235839"/>
                    </a:cubicBezTo>
                    <a:cubicBezTo>
                      <a:pt x="263082" y="235928"/>
                      <a:pt x="262777" y="235979"/>
                      <a:pt x="262473" y="235991"/>
                    </a:cubicBezTo>
                    <a:lnTo>
                      <a:pt x="249671" y="237210"/>
                    </a:lnTo>
                    <a:lnTo>
                      <a:pt x="246013" y="237210"/>
                    </a:lnTo>
                    <a:cubicBezTo>
                      <a:pt x="243741" y="237223"/>
                      <a:pt x="241511" y="237274"/>
                      <a:pt x="239322" y="237363"/>
                    </a:cubicBezTo>
                    <a:cubicBezTo>
                      <a:pt x="237133" y="237452"/>
                      <a:pt x="234905" y="237503"/>
                      <a:pt x="232636" y="237515"/>
                    </a:cubicBezTo>
                    <a:cubicBezTo>
                      <a:pt x="222616" y="237261"/>
                      <a:pt x="212750" y="237160"/>
                      <a:pt x="203039" y="237210"/>
                    </a:cubicBezTo>
                    <a:lnTo>
                      <a:pt x="190263" y="236296"/>
                    </a:lnTo>
                    <a:cubicBezTo>
                      <a:pt x="189205" y="236302"/>
                      <a:pt x="188203" y="236290"/>
                      <a:pt x="187259" y="236258"/>
                    </a:cubicBezTo>
                    <a:cubicBezTo>
                      <a:pt x="186314" y="236226"/>
                      <a:pt x="185389" y="236137"/>
                      <a:pt x="184482" y="235991"/>
                    </a:cubicBezTo>
                    <a:cubicBezTo>
                      <a:pt x="181564" y="235845"/>
                      <a:pt x="178551" y="235680"/>
                      <a:pt x="175443" y="235496"/>
                    </a:cubicBezTo>
                    <a:cubicBezTo>
                      <a:pt x="172335" y="235312"/>
                      <a:pt x="169246" y="235070"/>
                      <a:pt x="166176" y="234772"/>
                    </a:cubicBezTo>
                    <a:cubicBezTo>
                      <a:pt x="164950" y="234626"/>
                      <a:pt x="163666" y="234537"/>
                      <a:pt x="162325" y="234505"/>
                    </a:cubicBezTo>
                    <a:cubicBezTo>
                      <a:pt x="160984" y="234474"/>
                      <a:pt x="159624" y="234461"/>
                      <a:pt x="158244" y="234467"/>
                    </a:cubicBezTo>
                    <a:cubicBezTo>
                      <a:pt x="156871" y="234328"/>
                      <a:pt x="155499" y="234150"/>
                      <a:pt x="154126" y="233934"/>
                    </a:cubicBezTo>
                    <a:cubicBezTo>
                      <a:pt x="152753" y="233718"/>
                      <a:pt x="151380" y="233388"/>
                      <a:pt x="150007" y="232943"/>
                    </a:cubicBezTo>
                    <a:cubicBezTo>
                      <a:pt x="149104" y="232937"/>
                      <a:pt x="148240" y="232873"/>
                      <a:pt x="147413" y="232753"/>
                    </a:cubicBezTo>
                    <a:cubicBezTo>
                      <a:pt x="146587" y="232632"/>
                      <a:pt x="145722" y="232492"/>
                      <a:pt x="144820" y="232334"/>
                    </a:cubicBezTo>
                    <a:lnTo>
                      <a:pt x="143601" y="232334"/>
                    </a:lnTo>
                    <a:cubicBezTo>
                      <a:pt x="143462" y="232346"/>
                      <a:pt x="143360" y="232397"/>
                      <a:pt x="143297" y="232486"/>
                    </a:cubicBezTo>
                    <a:cubicBezTo>
                      <a:pt x="143233" y="232575"/>
                      <a:pt x="143132" y="232626"/>
                      <a:pt x="142992" y="232638"/>
                    </a:cubicBezTo>
                    <a:cubicBezTo>
                      <a:pt x="143132" y="232784"/>
                      <a:pt x="143233" y="232873"/>
                      <a:pt x="143297" y="232905"/>
                    </a:cubicBezTo>
                    <a:cubicBezTo>
                      <a:pt x="143360" y="232937"/>
                      <a:pt x="143462" y="232950"/>
                      <a:pt x="143601" y="232943"/>
                    </a:cubicBezTo>
                    <a:cubicBezTo>
                      <a:pt x="144058" y="232924"/>
                      <a:pt x="144516" y="232962"/>
                      <a:pt x="144973" y="233058"/>
                    </a:cubicBezTo>
                    <a:cubicBezTo>
                      <a:pt x="145431" y="233153"/>
                      <a:pt x="145888" y="233419"/>
                      <a:pt x="146346" y="233858"/>
                    </a:cubicBezTo>
                    <a:cubicBezTo>
                      <a:pt x="146651" y="233788"/>
                      <a:pt x="146956" y="233699"/>
                      <a:pt x="147261" y="233591"/>
                    </a:cubicBezTo>
                    <a:cubicBezTo>
                      <a:pt x="147566" y="233483"/>
                      <a:pt x="147871" y="233775"/>
                      <a:pt x="148177" y="234467"/>
                    </a:cubicBezTo>
                    <a:lnTo>
                      <a:pt x="153058" y="234467"/>
                    </a:lnTo>
                    <a:cubicBezTo>
                      <a:pt x="153363" y="234493"/>
                      <a:pt x="153668" y="234594"/>
                      <a:pt x="153973" y="234772"/>
                    </a:cubicBezTo>
                    <a:cubicBezTo>
                      <a:pt x="154278" y="234950"/>
                      <a:pt x="154583" y="235051"/>
                      <a:pt x="154888" y="235077"/>
                    </a:cubicBezTo>
                    <a:cubicBezTo>
                      <a:pt x="155035" y="235223"/>
                      <a:pt x="155200" y="235312"/>
                      <a:pt x="155384" y="235344"/>
                    </a:cubicBezTo>
                    <a:cubicBezTo>
                      <a:pt x="155569" y="235375"/>
                      <a:pt x="155810" y="235388"/>
                      <a:pt x="156109" y="235382"/>
                    </a:cubicBezTo>
                    <a:cubicBezTo>
                      <a:pt x="156573" y="235375"/>
                      <a:pt x="157018" y="235388"/>
                      <a:pt x="157443" y="235420"/>
                    </a:cubicBezTo>
                    <a:cubicBezTo>
                      <a:pt x="157869" y="235451"/>
                      <a:pt x="158238" y="235540"/>
                      <a:pt x="158549" y="235686"/>
                    </a:cubicBezTo>
                    <a:lnTo>
                      <a:pt x="160685" y="235686"/>
                    </a:lnTo>
                    <a:cubicBezTo>
                      <a:pt x="161149" y="235826"/>
                      <a:pt x="161670" y="235928"/>
                      <a:pt x="162249" y="235991"/>
                    </a:cubicBezTo>
                    <a:cubicBezTo>
                      <a:pt x="162827" y="236055"/>
                      <a:pt x="163424" y="236156"/>
                      <a:pt x="164041" y="236296"/>
                    </a:cubicBezTo>
                    <a:cubicBezTo>
                      <a:pt x="164810" y="236283"/>
                      <a:pt x="165636" y="236309"/>
                      <a:pt x="166520" y="236372"/>
                    </a:cubicBezTo>
                    <a:cubicBezTo>
                      <a:pt x="167403" y="236436"/>
                      <a:pt x="168306" y="236614"/>
                      <a:pt x="169227" y="236906"/>
                    </a:cubicBezTo>
                    <a:cubicBezTo>
                      <a:pt x="170765" y="237185"/>
                      <a:pt x="172342" y="237312"/>
                      <a:pt x="173956" y="237287"/>
                    </a:cubicBezTo>
                    <a:cubicBezTo>
                      <a:pt x="175571" y="237261"/>
                      <a:pt x="177147" y="237236"/>
                      <a:pt x="178685" y="237210"/>
                    </a:cubicBezTo>
                    <a:cubicBezTo>
                      <a:pt x="178844" y="237204"/>
                      <a:pt x="178984" y="237217"/>
                      <a:pt x="179104" y="237249"/>
                    </a:cubicBezTo>
                    <a:cubicBezTo>
                      <a:pt x="179225" y="237280"/>
                      <a:pt x="179289" y="237369"/>
                      <a:pt x="179295" y="237515"/>
                    </a:cubicBezTo>
                    <a:cubicBezTo>
                      <a:pt x="180382" y="237941"/>
                      <a:pt x="181564" y="238157"/>
                      <a:pt x="182841" y="238163"/>
                    </a:cubicBezTo>
                    <a:cubicBezTo>
                      <a:pt x="184118" y="238169"/>
                      <a:pt x="185375" y="238157"/>
                      <a:pt x="186612" y="238125"/>
                    </a:cubicBezTo>
                    <a:cubicBezTo>
                      <a:pt x="187671" y="238252"/>
                      <a:pt x="188672" y="238303"/>
                      <a:pt x="189616" y="238277"/>
                    </a:cubicBezTo>
                    <a:cubicBezTo>
                      <a:pt x="190561" y="238252"/>
                      <a:pt x="191486" y="238303"/>
                      <a:pt x="192392" y="238430"/>
                    </a:cubicBezTo>
                    <a:cubicBezTo>
                      <a:pt x="195130" y="238836"/>
                      <a:pt x="197868" y="239014"/>
                      <a:pt x="200607" y="238963"/>
                    </a:cubicBezTo>
                    <a:cubicBezTo>
                      <a:pt x="203347" y="238912"/>
                      <a:pt x="206089" y="238938"/>
                      <a:pt x="208833" y="239039"/>
                    </a:cubicBezTo>
                    <a:cubicBezTo>
                      <a:pt x="209425" y="239052"/>
                      <a:pt x="209997" y="239103"/>
                      <a:pt x="210550" y="239192"/>
                    </a:cubicBezTo>
                    <a:cubicBezTo>
                      <a:pt x="211103" y="239281"/>
                      <a:pt x="211751" y="239331"/>
                      <a:pt x="212495" y="239344"/>
                    </a:cubicBezTo>
                    <a:lnTo>
                      <a:pt x="228364" y="239344"/>
                    </a:lnTo>
                    <a:cubicBezTo>
                      <a:pt x="231675" y="239598"/>
                      <a:pt x="235124" y="239700"/>
                      <a:pt x="238710" y="239649"/>
                    </a:cubicBezTo>
                    <a:cubicBezTo>
                      <a:pt x="240224" y="240258"/>
                      <a:pt x="242049" y="240258"/>
                      <a:pt x="244185" y="239649"/>
                    </a:cubicBezTo>
                    <a:cubicBezTo>
                      <a:pt x="244477" y="239636"/>
                      <a:pt x="244731" y="239585"/>
                      <a:pt x="244947" y="239496"/>
                    </a:cubicBezTo>
                    <a:cubicBezTo>
                      <a:pt x="245162" y="239408"/>
                      <a:pt x="245416" y="239357"/>
                      <a:pt x="245709" y="239344"/>
                    </a:cubicBezTo>
                    <a:cubicBezTo>
                      <a:pt x="246471" y="239204"/>
                      <a:pt x="247233" y="239103"/>
                      <a:pt x="247995" y="239039"/>
                    </a:cubicBezTo>
                    <a:cubicBezTo>
                      <a:pt x="248757" y="238976"/>
                      <a:pt x="249519" y="238874"/>
                      <a:pt x="250281" y="238734"/>
                    </a:cubicBezTo>
                    <a:cubicBezTo>
                      <a:pt x="252097" y="238595"/>
                      <a:pt x="253951" y="238493"/>
                      <a:pt x="255843" y="238430"/>
                    </a:cubicBezTo>
                    <a:cubicBezTo>
                      <a:pt x="257735" y="238366"/>
                      <a:pt x="259742" y="238265"/>
                      <a:pt x="261863" y="238125"/>
                    </a:cubicBezTo>
                    <a:lnTo>
                      <a:pt x="262473" y="238125"/>
                    </a:lnTo>
                    <a:cubicBezTo>
                      <a:pt x="262790" y="237687"/>
                      <a:pt x="263222" y="237420"/>
                      <a:pt x="263768" y="237325"/>
                    </a:cubicBezTo>
                    <a:cubicBezTo>
                      <a:pt x="264314" y="237229"/>
                      <a:pt x="264898" y="237191"/>
                      <a:pt x="265521" y="237210"/>
                    </a:cubicBezTo>
                    <a:cubicBezTo>
                      <a:pt x="266130" y="237261"/>
                      <a:pt x="266740" y="237160"/>
                      <a:pt x="267349" y="236906"/>
                    </a:cubicBezTo>
                    <a:cubicBezTo>
                      <a:pt x="267800" y="236480"/>
                      <a:pt x="268270" y="236264"/>
                      <a:pt x="268759" y="236258"/>
                    </a:cubicBezTo>
                    <a:cubicBezTo>
                      <a:pt x="269248" y="236252"/>
                      <a:pt x="269794" y="236264"/>
                      <a:pt x="270397" y="236296"/>
                    </a:cubicBezTo>
                    <a:cubicBezTo>
                      <a:pt x="270391" y="236321"/>
                      <a:pt x="270404" y="236423"/>
                      <a:pt x="270435" y="236601"/>
                    </a:cubicBezTo>
                    <a:cubicBezTo>
                      <a:pt x="270467" y="236779"/>
                      <a:pt x="270556" y="236880"/>
                      <a:pt x="270702" y="236906"/>
                    </a:cubicBezTo>
                    <a:cubicBezTo>
                      <a:pt x="270258" y="237052"/>
                      <a:pt x="269927" y="237141"/>
                      <a:pt x="269712" y="237172"/>
                    </a:cubicBezTo>
                    <a:cubicBezTo>
                      <a:pt x="269496" y="237204"/>
                      <a:pt x="269318" y="237217"/>
                      <a:pt x="269178" y="237210"/>
                    </a:cubicBezTo>
                    <a:cubicBezTo>
                      <a:pt x="268892" y="237217"/>
                      <a:pt x="268626" y="237280"/>
                      <a:pt x="268378" y="237401"/>
                    </a:cubicBezTo>
                    <a:cubicBezTo>
                      <a:pt x="268130" y="237522"/>
                      <a:pt x="267788" y="237661"/>
                      <a:pt x="267349" y="237820"/>
                    </a:cubicBezTo>
                    <a:lnTo>
                      <a:pt x="256377" y="239344"/>
                    </a:lnTo>
                    <a:cubicBezTo>
                      <a:pt x="254700" y="239789"/>
                      <a:pt x="253024" y="240119"/>
                      <a:pt x="251347" y="240335"/>
                    </a:cubicBezTo>
                    <a:cubicBezTo>
                      <a:pt x="249671" y="240551"/>
                      <a:pt x="247995" y="240728"/>
                      <a:pt x="246318" y="240868"/>
                    </a:cubicBezTo>
                    <a:cubicBezTo>
                      <a:pt x="245734" y="240881"/>
                      <a:pt x="245150" y="240932"/>
                      <a:pt x="244566" y="241020"/>
                    </a:cubicBezTo>
                    <a:cubicBezTo>
                      <a:pt x="243981" y="241109"/>
                      <a:pt x="243245" y="241160"/>
                      <a:pt x="242356" y="241173"/>
                    </a:cubicBezTo>
                    <a:lnTo>
                      <a:pt x="229890" y="241173"/>
                    </a:lnTo>
                    <a:cubicBezTo>
                      <a:pt x="226387" y="241160"/>
                      <a:pt x="222941" y="241109"/>
                      <a:pt x="219552" y="241020"/>
                    </a:cubicBezTo>
                    <a:cubicBezTo>
                      <a:pt x="216164" y="240932"/>
                      <a:pt x="212794" y="240881"/>
                      <a:pt x="209444" y="240868"/>
                    </a:cubicBezTo>
                    <a:cubicBezTo>
                      <a:pt x="207930" y="240855"/>
                      <a:pt x="206456" y="240805"/>
                      <a:pt x="205021" y="240716"/>
                    </a:cubicBezTo>
                    <a:cubicBezTo>
                      <a:pt x="203586" y="240627"/>
                      <a:pt x="202114" y="240576"/>
                      <a:pt x="200605" y="240563"/>
                    </a:cubicBezTo>
                    <a:lnTo>
                      <a:pt x="189350" y="239344"/>
                    </a:lnTo>
                    <a:lnTo>
                      <a:pt x="168617" y="237820"/>
                    </a:lnTo>
                    <a:lnTo>
                      <a:pt x="160685" y="236906"/>
                    </a:lnTo>
                    <a:lnTo>
                      <a:pt x="149092" y="235077"/>
                    </a:lnTo>
                    <a:lnTo>
                      <a:pt x="143601" y="234467"/>
                    </a:lnTo>
                    <a:cubicBezTo>
                      <a:pt x="142219" y="234156"/>
                      <a:pt x="140799" y="233788"/>
                      <a:pt x="139340" y="233362"/>
                    </a:cubicBezTo>
                    <a:cubicBezTo>
                      <a:pt x="137882" y="232937"/>
                      <a:pt x="136462" y="232492"/>
                      <a:pt x="135079" y="232029"/>
                    </a:cubicBezTo>
                    <a:cubicBezTo>
                      <a:pt x="135029" y="232080"/>
                      <a:pt x="134826" y="231978"/>
                      <a:pt x="134471" y="231724"/>
                    </a:cubicBezTo>
                    <a:lnTo>
                      <a:pt x="134485" y="231724"/>
                    </a:lnTo>
                    <a:cubicBezTo>
                      <a:pt x="134776" y="231718"/>
                      <a:pt x="135029" y="231654"/>
                      <a:pt x="135245" y="231534"/>
                    </a:cubicBezTo>
                    <a:cubicBezTo>
                      <a:pt x="135460" y="231413"/>
                      <a:pt x="135713" y="231273"/>
                      <a:pt x="136005" y="231114"/>
                    </a:cubicBezTo>
                    <a:cubicBezTo>
                      <a:pt x="135701" y="230860"/>
                      <a:pt x="135397" y="230759"/>
                      <a:pt x="135093" y="230810"/>
                    </a:cubicBezTo>
                    <a:cubicBezTo>
                      <a:pt x="134004" y="231070"/>
                      <a:pt x="132838" y="231083"/>
                      <a:pt x="131595" y="230848"/>
                    </a:cubicBezTo>
                    <a:cubicBezTo>
                      <a:pt x="130352" y="230613"/>
                      <a:pt x="129184" y="230397"/>
                      <a:pt x="128091" y="230200"/>
                    </a:cubicBezTo>
                    <a:lnTo>
                      <a:pt x="125956" y="228981"/>
                    </a:lnTo>
                    <a:lnTo>
                      <a:pt x="124126" y="228981"/>
                    </a:lnTo>
                    <a:cubicBezTo>
                      <a:pt x="123636" y="228418"/>
                      <a:pt x="123013" y="228101"/>
                      <a:pt x="122257" y="228031"/>
                    </a:cubicBezTo>
                    <a:cubicBezTo>
                      <a:pt x="121501" y="227961"/>
                      <a:pt x="120801" y="227873"/>
                      <a:pt x="120160" y="227767"/>
                    </a:cubicBezTo>
                    <a:cubicBezTo>
                      <a:pt x="119251" y="227786"/>
                      <a:pt x="118399" y="227748"/>
                      <a:pt x="117605" y="227655"/>
                    </a:cubicBezTo>
                    <a:cubicBezTo>
                      <a:pt x="116810" y="227561"/>
                      <a:pt x="116035" y="227299"/>
                      <a:pt x="115278" y="226869"/>
                    </a:cubicBezTo>
                    <a:cubicBezTo>
                      <a:pt x="114071" y="226464"/>
                      <a:pt x="112978" y="226227"/>
                      <a:pt x="111999" y="226157"/>
                    </a:cubicBezTo>
                    <a:cubicBezTo>
                      <a:pt x="111020" y="226088"/>
                      <a:pt x="110079" y="225924"/>
                      <a:pt x="109177" y="225666"/>
                    </a:cubicBezTo>
                    <a:cubicBezTo>
                      <a:pt x="107944" y="225392"/>
                      <a:pt x="106673" y="225252"/>
                      <a:pt x="105363" y="225246"/>
                    </a:cubicBezTo>
                    <a:cubicBezTo>
                      <a:pt x="104054" y="225239"/>
                      <a:pt x="102783" y="225176"/>
                      <a:pt x="101550" y="225055"/>
                    </a:cubicBezTo>
                    <a:cubicBezTo>
                      <a:pt x="99567" y="224476"/>
                      <a:pt x="97508" y="224107"/>
                      <a:pt x="95372" y="223948"/>
                    </a:cubicBezTo>
                    <a:cubicBezTo>
                      <a:pt x="93237" y="223789"/>
                      <a:pt x="91025" y="223649"/>
                      <a:pt x="88737" y="223528"/>
                    </a:cubicBezTo>
                    <a:cubicBezTo>
                      <a:pt x="87662" y="223261"/>
                      <a:pt x="86550" y="223185"/>
                      <a:pt x="85401" y="223299"/>
                    </a:cubicBezTo>
                    <a:cubicBezTo>
                      <a:pt x="84251" y="223414"/>
                      <a:pt x="83139" y="223490"/>
                      <a:pt x="82066" y="223528"/>
                    </a:cubicBezTo>
                    <a:cubicBezTo>
                      <a:pt x="81145" y="223509"/>
                      <a:pt x="80243" y="223395"/>
                      <a:pt x="79359" y="223185"/>
                    </a:cubicBezTo>
                    <a:cubicBezTo>
                      <a:pt x="78475" y="222975"/>
                      <a:pt x="77648" y="222784"/>
                      <a:pt x="76878" y="222612"/>
                    </a:cubicBezTo>
                    <a:cubicBezTo>
                      <a:pt x="75504" y="222466"/>
                      <a:pt x="74130" y="222377"/>
                      <a:pt x="72755" y="222345"/>
                    </a:cubicBezTo>
                    <a:cubicBezTo>
                      <a:pt x="71381" y="222313"/>
                      <a:pt x="70007" y="222301"/>
                      <a:pt x="68632" y="222307"/>
                    </a:cubicBezTo>
                    <a:cubicBezTo>
                      <a:pt x="67589" y="222511"/>
                      <a:pt x="66622" y="222791"/>
                      <a:pt x="65731" y="223147"/>
                    </a:cubicBezTo>
                    <a:cubicBezTo>
                      <a:pt x="64840" y="223503"/>
                      <a:pt x="63873" y="223630"/>
                      <a:pt x="62830" y="223528"/>
                    </a:cubicBezTo>
                    <a:cubicBezTo>
                      <a:pt x="62823" y="223522"/>
                      <a:pt x="62760" y="223535"/>
                      <a:pt x="62639" y="223567"/>
                    </a:cubicBezTo>
                    <a:cubicBezTo>
                      <a:pt x="62518" y="223598"/>
                      <a:pt x="62378" y="223687"/>
                      <a:pt x="62219" y="223834"/>
                    </a:cubicBezTo>
                    <a:cubicBezTo>
                      <a:pt x="61903" y="224126"/>
                      <a:pt x="61474" y="224304"/>
                      <a:pt x="60932" y="224368"/>
                    </a:cubicBezTo>
                    <a:cubicBezTo>
                      <a:pt x="60389" y="224432"/>
                      <a:pt x="59808" y="224457"/>
                      <a:pt x="59190" y="224444"/>
                    </a:cubicBezTo>
                    <a:lnTo>
                      <a:pt x="58584" y="224444"/>
                    </a:lnTo>
                    <a:cubicBezTo>
                      <a:pt x="58117" y="224871"/>
                      <a:pt x="57612" y="225087"/>
                      <a:pt x="57069" y="225093"/>
                    </a:cubicBezTo>
                    <a:cubicBezTo>
                      <a:pt x="56526" y="225099"/>
                      <a:pt x="56020" y="225087"/>
                      <a:pt x="55551" y="225055"/>
                    </a:cubicBezTo>
                    <a:cubicBezTo>
                      <a:pt x="55094" y="225061"/>
                      <a:pt x="54713" y="225125"/>
                      <a:pt x="54409" y="225246"/>
                    </a:cubicBezTo>
                    <a:cubicBezTo>
                      <a:pt x="54104" y="225367"/>
                      <a:pt x="53875" y="225507"/>
                      <a:pt x="53723" y="225666"/>
                    </a:cubicBezTo>
                    <a:cubicBezTo>
                      <a:pt x="53431" y="225678"/>
                      <a:pt x="53177" y="225729"/>
                      <a:pt x="52961" y="225818"/>
                    </a:cubicBezTo>
                    <a:cubicBezTo>
                      <a:pt x="52745" y="225907"/>
                      <a:pt x="52491" y="225958"/>
                      <a:pt x="52199" y="225971"/>
                    </a:cubicBezTo>
                    <a:lnTo>
                      <a:pt x="43969" y="225971"/>
                    </a:lnTo>
                    <a:cubicBezTo>
                      <a:pt x="43379" y="225983"/>
                      <a:pt x="42807" y="226033"/>
                      <a:pt x="42255" y="226121"/>
                    </a:cubicBezTo>
                    <a:cubicBezTo>
                      <a:pt x="41702" y="226208"/>
                      <a:pt x="41054" y="226258"/>
                      <a:pt x="40312" y="226270"/>
                    </a:cubicBezTo>
                    <a:cubicBezTo>
                      <a:pt x="39543" y="226258"/>
                      <a:pt x="38794" y="226283"/>
                      <a:pt x="38064" y="226345"/>
                    </a:cubicBezTo>
                    <a:cubicBezTo>
                      <a:pt x="37333" y="226407"/>
                      <a:pt x="36660" y="226582"/>
                      <a:pt x="36044" y="226869"/>
                    </a:cubicBezTo>
                    <a:cubicBezTo>
                      <a:pt x="34952" y="226894"/>
                      <a:pt x="33860" y="227069"/>
                      <a:pt x="32768" y="227394"/>
                    </a:cubicBezTo>
                    <a:cubicBezTo>
                      <a:pt x="31676" y="227718"/>
                      <a:pt x="30736" y="228044"/>
                      <a:pt x="29948" y="228371"/>
                    </a:cubicBezTo>
                    <a:cubicBezTo>
                      <a:pt x="29326" y="228657"/>
                      <a:pt x="28666" y="228924"/>
                      <a:pt x="27967" y="229171"/>
                    </a:cubicBezTo>
                    <a:cubicBezTo>
                      <a:pt x="27269" y="229419"/>
                      <a:pt x="26608" y="229762"/>
                      <a:pt x="25986" y="230200"/>
                    </a:cubicBezTo>
                    <a:lnTo>
                      <a:pt x="25072" y="230200"/>
                    </a:lnTo>
                    <a:cubicBezTo>
                      <a:pt x="25065" y="230175"/>
                      <a:pt x="25002" y="230073"/>
                      <a:pt x="24881" y="229895"/>
                    </a:cubicBezTo>
                    <a:cubicBezTo>
                      <a:pt x="24760" y="229717"/>
                      <a:pt x="24621" y="229616"/>
                      <a:pt x="24462" y="229590"/>
                    </a:cubicBezTo>
                    <a:cubicBezTo>
                      <a:pt x="23255" y="229857"/>
                      <a:pt x="22239" y="229781"/>
                      <a:pt x="21414" y="229363"/>
                    </a:cubicBezTo>
                    <a:cubicBezTo>
                      <a:pt x="20588" y="228944"/>
                      <a:pt x="19877" y="228412"/>
                      <a:pt x="19280" y="227767"/>
                    </a:cubicBezTo>
                    <a:cubicBezTo>
                      <a:pt x="18817" y="227280"/>
                      <a:pt x="18601" y="226754"/>
                      <a:pt x="18633" y="226189"/>
                    </a:cubicBezTo>
                    <a:cubicBezTo>
                      <a:pt x="18664" y="225623"/>
                      <a:pt x="18982" y="225245"/>
                      <a:pt x="19585" y="225055"/>
                    </a:cubicBezTo>
                    <a:cubicBezTo>
                      <a:pt x="21846" y="224692"/>
                      <a:pt x="23878" y="223967"/>
                      <a:pt x="25681" y="222880"/>
                    </a:cubicBezTo>
                    <a:cubicBezTo>
                      <a:pt x="27484" y="221792"/>
                      <a:pt x="29212" y="220685"/>
                      <a:pt x="30863" y="219559"/>
                    </a:cubicBezTo>
                    <a:cubicBezTo>
                      <a:pt x="32380" y="218764"/>
                      <a:pt x="33841" y="217988"/>
                      <a:pt x="35244" y="217231"/>
                    </a:cubicBezTo>
                    <a:cubicBezTo>
                      <a:pt x="36648" y="216474"/>
                      <a:pt x="38032" y="215927"/>
                      <a:pt x="39397" y="215590"/>
                    </a:cubicBezTo>
                    <a:cubicBezTo>
                      <a:pt x="40585" y="215266"/>
                      <a:pt x="41639" y="214922"/>
                      <a:pt x="42559" y="214560"/>
                    </a:cubicBezTo>
                    <a:cubicBezTo>
                      <a:pt x="43480" y="214197"/>
                      <a:pt x="44458" y="213930"/>
                      <a:pt x="45493" y="213758"/>
                    </a:cubicBezTo>
                    <a:cubicBezTo>
                      <a:pt x="45950" y="213625"/>
                      <a:pt x="46407" y="213587"/>
                      <a:pt x="46865" y="213644"/>
                    </a:cubicBezTo>
                    <a:cubicBezTo>
                      <a:pt x="47322" y="213701"/>
                      <a:pt x="47779" y="213739"/>
                      <a:pt x="48236" y="213758"/>
                    </a:cubicBezTo>
                    <a:cubicBezTo>
                      <a:pt x="49017" y="213765"/>
                      <a:pt x="49894" y="213752"/>
                      <a:pt x="50865" y="213720"/>
                    </a:cubicBezTo>
                    <a:cubicBezTo>
                      <a:pt x="51837" y="213688"/>
                      <a:pt x="52789" y="213599"/>
                      <a:pt x="53723" y="213453"/>
                    </a:cubicBezTo>
                    <a:cubicBezTo>
                      <a:pt x="54485" y="213135"/>
                      <a:pt x="55246" y="212779"/>
                      <a:pt x="56006" y="212384"/>
                    </a:cubicBezTo>
                    <a:cubicBezTo>
                      <a:pt x="56765" y="211990"/>
                      <a:pt x="57524" y="211634"/>
                      <a:pt x="58281" y="211316"/>
                    </a:cubicBezTo>
                    <a:cubicBezTo>
                      <a:pt x="58723" y="211150"/>
                      <a:pt x="59127" y="210947"/>
                      <a:pt x="59493" y="210705"/>
                    </a:cubicBezTo>
                    <a:cubicBezTo>
                      <a:pt x="59859" y="210463"/>
                      <a:pt x="60263" y="210260"/>
                      <a:pt x="60704" y="210094"/>
                    </a:cubicBezTo>
                    <a:cubicBezTo>
                      <a:pt x="61134" y="209646"/>
                      <a:pt x="61336" y="209237"/>
                      <a:pt x="61310" y="208867"/>
                    </a:cubicBezTo>
                    <a:cubicBezTo>
                      <a:pt x="61285" y="208498"/>
                      <a:pt x="61184" y="208090"/>
                      <a:pt x="61007" y="207645"/>
                    </a:cubicBezTo>
                    <a:cubicBezTo>
                      <a:pt x="60402" y="206124"/>
                      <a:pt x="59796" y="204907"/>
                      <a:pt x="59190" y="203994"/>
                    </a:cubicBezTo>
                    <a:lnTo>
                      <a:pt x="57070" y="200647"/>
                    </a:lnTo>
                    <a:cubicBezTo>
                      <a:pt x="56457" y="199905"/>
                      <a:pt x="55861" y="199183"/>
                      <a:pt x="55284" y="198479"/>
                    </a:cubicBezTo>
                    <a:cubicBezTo>
                      <a:pt x="54707" y="197776"/>
                      <a:pt x="54186" y="196977"/>
                      <a:pt x="53723" y="196083"/>
                    </a:cubicBezTo>
                    <a:cubicBezTo>
                      <a:pt x="52757" y="194613"/>
                      <a:pt x="51640" y="193294"/>
                      <a:pt x="50370" y="192128"/>
                    </a:cubicBezTo>
                    <a:lnTo>
                      <a:pt x="44274" y="185127"/>
                    </a:lnTo>
                    <a:lnTo>
                      <a:pt x="39702" y="179332"/>
                    </a:lnTo>
                    <a:cubicBezTo>
                      <a:pt x="39111" y="178741"/>
                      <a:pt x="38616" y="178093"/>
                      <a:pt x="38216" y="177388"/>
                    </a:cubicBezTo>
                    <a:cubicBezTo>
                      <a:pt x="37816" y="176682"/>
                      <a:pt x="37397" y="175806"/>
                      <a:pt x="36959" y="174757"/>
                    </a:cubicBezTo>
                    <a:cubicBezTo>
                      <a:pt x="36813" y="174420"/>
                      <a:pt x="36648" y="173950"/>
                      <a:pt x="36463" y="173346"/>
                    </a:cubicBezTo>
                    <a:cubicBezTo>
                      <a:pt x="36279" y="172743"/>
                      <a:pt x="36038" y="172196"/>
                      <a:pt x="35739" y="171707"/>
                    </a:cubicBezTo>
                    <a:cubicBezTo>
                      <a:pt x="35746" y="171694"/>
                      <a:pt x="35733" y="171644"/>
                      <a:pt x="35701" y="171555"/>
                    </a:cubicBezTo>
                    <a:cubicBezTo>
                      <a:pt x="35670" y="171466"/>
                      <a:pt x="35581" y="171415"/>
                      <a:pt x="35435" y="171402"/>
                    </a:cubicBezTo>
                    <a:cubicBezTo>
                      <a:pt x="35104" y="170049"/>
                      <a:pt x="34774" y="168791"/>
                      <a:pt x="34444" y="167628"/>
                    </a:cubicBezTo>
                    <a:cubicBezTo>
                      <a:pt x="34114" y="166465"/>
                      <a:pt x="33936" y="165283"/>
                      <a:pt x="33911" y="164082"/>
                    </a:cubicBezTo>
                    <a:cubicBezTo>
                      <a:pt x="34050" y="162081"/>
                      <a:pt x="34152" y="160060"/>
                      <a:pt x="34215" y="158020"/>
                    </a:cubicBezTo>
                    <a:cubicBezTo>
                      <a:pt x="34279" y="155981"/>
                      <a:pt x="34381" y="154036"/>
                      <a:pt x="34520" y="152187"/>
                    </a:cubicBezTo>
                    <a:lnTo>
                      <a:pt x="35435" y="147003"/>
                    </a:lnTo>
                    <a:lnTo>
                      <a:pt x="36959" y="141818"/>
                    </a:lnTo>
                    <a:cubicBezTo>
                      <a:pt x="37105" y="141195"/>
                      <a:pt x="37270" y="140534"/>
                      <a:pt x="37454" y="139835"/>
                    </a:cubicBezTo>
                    <a:cubicBezTo>
                      <a:pt x="37638" y="139136"/>
                      <a:pt x="37879" y="138475"/>
                      <a:pt x="38178" y="137853"/>
                    </a:cubicBezTo>
                    <a:cubicBezTo>
                      <a:pt x="38610" y="136785"/>
                      <a:pt x="39041" y="135794"/>
                      <a:pt x="39473" y="134879"/>
                    </a:cubicBezTo>
                    <a:cubicBezTo>
                      <a:pt x="39905" y="133964"/>
                      <a:pt x="40489" y="133125"/>
                      <a:pt x="41226" y="132363"/>
                    </a:cubicBezTo>
                    <a:cubicBezTo>
                      <a:pt x="41670" y="131435"/>
                      <a:pt x="42153" y="130545"/>
                      <a:pt x="42674" y="129694"/>
                    </a:cubicBezTo>
                    <a:cubicBezTo>
                      <a:pt x="43194" y="128843"/>
                      <a:pt x="43829" y="128106"/>
                      <a:pt x="44579" y="127483"/>
                    </a:cubicBezTo>
                    <a:cubicBezTo>
                      <a:pt x="45334" y="126576"/>
                      <a:pt x="46185" y="125955"/>
                      <a:pt x="47131" y="125619"/>
                    </a:cubicBezTo>
                    <a:cubicBezTo>
                      <a:pt x="48078" y="125284"/>
                      <a:pt x="49157" y="125195"/>
                      <a:pt x="50370" y="125353"/>
                    </a:cubicBezTo>
                    <a:cubicBezTo>
                      <a:pt x="51411" y="125480"/>
                      <a:pt x="52376" y="125455"/>
                      <a:pt x="53265" y="125277"/>
                    </a:cubicBezTo>
                    <a:cubicBezTo>
                      <a:pt x="54155" y="125100"/>
                      <a:pt x="55120" y="124923"/>
                      <a:pt x="56161" y="124745"/>
                    </a:cubicBezTo>
                    <a:cubicBezTo>
                      <a:pt x="56780" y="124733"/>
                      <a:pt x="57209" y="124834"/>
                      <a:pt x="57448" y="125049"/>
                    </a:cubicBezTo>
                    <a:cubicBezTo>
                      <a:pt x="57688" y="125265"/>
                      <a:pt x="57663" y="125670"/>
                      <a:pt x="57373" y="126265"/>
                    </a:cubicBezTo>
                    <a:cubicBezTo>
                      <a:pt x="57354" y="126556"/>
                      <a:pt x="57240" y="126810"/>
                      <a:pt x="57032" y="127026"/>
                    </a:cubicBezTo>
                    <a:cubicBezTo>
                      <a:pt x="56824" y="127241"/>
                      <a:pt x="56634" y="127495"/>
                      <a:pt x="56464" y="127788"/>
                    </a:cubicBezTo>
                    <a:lnTo>
                      <a:pt x="56464" y="128398"/>
                    </a:lnTo>
                    <a:lnTo>
                      <a:pt x="55247" y="132363"/>
                    </a:lnTo>
                    <a:lnTo>
                      <a:pt x="54637" y="135108"/>
                    </a:lnTo>
                    <a:lnTo>
                      <a:pt x="54637" y="135718"/>
                    </a:lnTo>
                    <a:cubicBezTo>
                      <a:pt x="54497" y="138780"/>
                      <a:pt x="54548" y="141881"/>
                      <a:pt x="54789" y="145020"/>
                    </a:cubicBezTo>
                    <a:cubicBezTo>
                      <a:pt x="55031" y="148159"/>
                      <a:pt x="55386" y="151260"/>
                      <a:pt x="55856" y="154322"/>
                    </a:cubicBezTo>
                    <a:cubicBezTo>
                      <a:pt x="56002" y="154799"/>
                      <a:pt x="56091" y="155371"/>
                      <a:pt x="56123" y="156038"/>
                    </a:cubicBezTo>
                    <a:cubicBezTo>
                      <a:pt x="56155" y="156705"/>
                      <a:pt x="56167" y="157353"/>
                      <a:pt x="56161" y="157982"/>
                    </a:cubicBezTo>
                    <a:cubicBezTo>
                      <a:pt x="56331" y="160715"/>
                      <a:pt x="56899" y="163332"/>
                      <a:pt x="57865" y="165836"/>
                    </a:cubicBezTo>
                    <a:cubicBezTo>
                      <a:pt x="58830" y="168339"/>
                      <a:pt x="60080" y="170805"/>
                      <a:pt x="61613" y="173232"/>
                    </a:cubicBezTo>
                    <a:cubicBezTo>
                      <a:pt x="63609" y="175837"/>
                      <a:pt x="65567" y="178480"/>
                      <a:pt x="67488" y="181161"/>
                    </a:cubicBezTo>
                    <a:cubicBezTo>
                      <a:pt x="69409" y="183842"/>
                      <a:pt x="71216" y="186483"/>
                      <a:pt x="72908" y="189085"/>
                    </a:cubicBezTo>
                    <a:cubicBezTo>
                      <a:pt x="74454" y="191475"/>
                      <a:pt x="75943" y="193830"/>
                      <a:pt x="77375" y="196150"/>
                    </a:cubicBezTo>
                    <a:cubicBezTo>
                      <a:pt x="78806" y="198469"/>
                      <a:pt x="80066" y="200980"/>
                      <a:pt x="81154" y="203683"/>
                    </a:cubicBezTo>
                    <a:cubicBezTo>
                      <a:pt x="81452" y="204465"/>
                      <a:pt x="81617" y="205343"/>
                      <a:pt x="81649" y="206316"/>
                    </a:cubicBezTo>
                    <a:cubicBezTo>
                      <a:pt x="81680" y="207289"/>
                      <a:pt x="81617" y="208244"/>
                      <a:pt x="81460" y="209179"/>
                    </a:cubicBezTo>
                    <a:cubicBezTo>
                      <a:pt x="81428" y="209783"/>
                      <a:pt x="81262" y="210330"/>
                      <a:pt x="80963" y="210820"/>
                    </a:cubicBezTo>
                    <a:cubicBezTo>
                      <a:pt x="80664" y="211309"/>
                      <a:pt x="80422" y="211780"/>
                      <a:pt x="80238" y="212232"/>
                    </a:cubicBezTo>
                    <a:lnTo>
                      <a:pt x="81460" y="212537"/>
                    </a:lnTo>
                    <a:cubicBezTo>
                      <a:pt x="83278" y="212391"/>
                      <a:pt x="85098" y="212302"/>
                      <a:pt x="86920" y="212270"/>
                    </a:cubicBezTo>
                    <a:cubicBezTo>
                      <a:pt x="88742" y="212238"/>
                      <a:pt x="90568" y="212225"/>
                      <a:pt x="92398" y="212232"/>
                    </a:cubicBezTo>
                    <a:cubicBezTo>
                      <a:pt x="93002" y="212232"/>
                      <a:pt x="93396" y="212155"/>
                      <a:pt x="93580" y="212003"/>
                    </a:cubicBezTo>
                    <a:cubicBezTo>
                      <a:pt x="93764" y="211850"/>
                      <a:pt x="93777" y="211621"/>
                      <a:pt x="93618" y="211316"/>
                    </a:cubicBezTo>
                    <a:cubicBezTo>
                      <a:pt x="93466" y="211157"/>
                      <a:pt x="93313" y="211017"/>
                      <a:pt x="93160" y="210896"/>
                    </a:cubicBezTo>
                    <a:cubicBezTo>
                      <a:pt x="93008" y="210775"/>
                      <a:pt x="92855" y="210711"/>
                      <a:pt x="92703" y="210705"/>
                    </a:cubicBezTo>
                    <a:cubicBezTo>
                      <a:pt x="91476" y="210995"/>
                      <a:pt x="90497" y="210866"/>
                      <a:pt x="89767" y="210318"/>
                    </a:cubicBezTo>
                    <a:cubicBezTo>
                      <a:pt x="89036" y="209770"/>
                      <a:pt x="88591" y="208879"/>
                      <a:pt x="88432" y="207645"/>
                    </a:cubicBezTo>
                    <a:cubicBezTo>
                      <a:pt x="88654" y="206853"/>
                      <a:pt x="88820" y="206003"/>
                      <a:pt x="88928" y="205097"/>
                    </a:cubicBezTo>
                    <a:cubicBezTo>
                      <a:pt x="89036" y="204190"/>
                      <a:pt x="89582" y="203417"/>
                      <a:pt x="90567" y="202777"/>
                    </a:cubicBezTo>
                    <a:cubicBezTo>
                      <a:pt x="91171" y="202453"/>
                      <a:pt x="91718" y="202035"/>
                      <a:pt x="92207" y="201522"/>
                    </a:cubicBezTo>
                    <a:cubicBezTo>
                      <a:pt x="92696" y="201008"/>
                      <a:pt x="93167" y="200514"/>
                      <a:pt x="93618" y="200038"/>
                    </a:cubicBezTo>
                    <a:cubicBezTo>
                      <a:pt x="94819" y="198803"/>
                      <a:pt x="95925" y="197530"/>
                      <a:pt x="96936" y="196220"/>
                    </a:cubicBezTo>
                    <a:cubicBezTo>
                      <a:pt x="97946" y="194911"/>
                      <a:pt x="98976" y="193641"/>
                      <a:pt x="100025" y="192410"/>
                    </a:cubicBezTo>
                    <a:lnTo>
                      <a:pt x="103991" y="186918"/>
                    </a:lnTo>
                    <a:cubicBezTo>
                      <a:pt x="104728" y="186173"/>
                      <a:pt x="105313" y="185407"/>
                      <a:pt x="105745" y="184620"/>
                    </a:cubicBezTo>
                    <a:cubicBezTo>
                      <a:pt x="106177" y="183834"/>
                      <a:pt x="106609" y="182987"/>
                      <a:pt x="107041" y="182079"/>
                    </a:cubicBezTo>
                    <a:lnTo>
                      <a:pt x="107346" y="181774"/>
                    </a:lnTo>
                    <a:cubicBezTo>
                      <a:pt x="108077" y="181596"/>
                      <a:pt x="108598" y="181265"/>
                      <a:pt x="108910" y="180782"/>
                    </a:cubicBezTo>
                    <a:cubicBezTo>
                      <a:pt x="109221" y="180299"/>
                      <a:pt x="109514" y="179816"/>
                      <a:pt x="109787" y="179333"/>
                    </a:cubicBezTo>
                    <a:lnTo>
                      <a:pt x="111007" y="178113"/>
                    </a:lnTo>
                    <a:lnTo>
                      <a:pt x="112533" y="174148"/>
                    </a:lnTo>
                    <a:cubicBezTo>
                      <a:pt x="113009" y="173678"/>
                      <a:pt x="113505" y="173170"/>
                      <a:pt x="114020" y="172623"/>
                    </a:cubicBezTo>
                    <a:cubicBezTo>
                      <a:pt x="114535" y="172077"/>
                      <a:pt x="114954" y="171569"/>
                      <a:pt x="115278" y="171098"/>
                    </a:cubicBezTo>
                    <a:cubicBezTo>
                      <a:pt x="115577" y="170806"/>
                      <a:pt x="115819" y="170476"/>
                      <a:pt x="116003" y="170107"/>
                    </a:cubicBezTo>
                    <a:cubicBezTo>
                      <a:pt x="116187" y="169739"/>
                      <a:pt x="116352" y="169256"/>
                      <a:pt x="116499" y="168658"/>
                    </a:cubicBezTo>
                    <a:cubicBezTo>
                      <a:pt x="116333" y="168652"/>
                      <a:pt x="116130" y="168665"/>
                      <a:pt x="115888" y="168696"/>
                    </a:cubicBezTo>
                    <a:cubicBezTo>
                      <a:pt x="115647" y="168728"/>
                      <a:pt x="115444" y="168817"/>
                      <a:pt x="115278" y="168963"/>
                    </a:cubicBezTo>
                    <a:cubicBezTo>
                      <a:pt x="114236" y="169580"/>
                      <a:pt x="113346" y="170101"/>
                      <a:pt x="112609" y="170526"/>
                    </a:cubicBezTo>
                    <a:cubicBezTo>
                      <a:pt x="111872" y="170952"/>
                      <a:pt x="111134" y="171244"/>
                      <a:pt x="110397" y="171403"/>
                    </a:cubicBezTo>
                    <a:cubicBezTo>
                      <a:pt x="109806" y="171629"/>
                      <a:pt x="109234" y="171949"/>
                      <a:pt x="108681" y="172362"/>
                    </a:cubicBezTo>
                    <a:cubicBezTo>
                      <a:pt x="108128" y="172776"/>
                      <a:pt x="107480" y="172865"/>
                      <a:pt x="106736" y="172630"/>
                    </a:cubicBezTo>
                    <a:lnTo>
                      <a:pt x="106431" y="172630"/>
                    </a:lnTo>
                    <a:cubicBezTo>
                      <a:pt x="106228" y="173189"/>
                      <a:pt x="105872" y="173518"/>
                      <a:pt x="105363" y="173620"/>
                    </a:cubicBezTo>
                    <a:cubicBezTo>
                      <a:pt x="104855" y="173721"/>
                      <a:pt x="104499" y="173899"/>
                      <a:pt x="104296" y="174153"/>
                    </a:cubicBezTo>
                    <a:cubicBezTo>
                      <a:pt x="104289" y="174165"/>
                      <a:pt x="104226" y="174216"/>
                      <a:pt x="104105" y="174305"/>
                    </a:cubicBezTo>
                    <a:cubicBezTo>
                      <a:pt x="103984" y="174394"/>
                      <a:pt x="103844" y="174444"/>
                      <a:pt x="103686" y="174457"/>
                    </a:cubicBezTo>
                    <a:lnTo>
                      <a:pt x="100025" y="175370"/>
                    </a:lnTo>
                    <a:lnTo>
                      <a:pt x="99414" y="175370"/>
                    </a:lnTo>
                    <a:cubicBezTo>
                      <a:pt x="99427" y="175377"/>
                      <a:pt x="99478" y="175516"/>
                      <a:pt x="99567" y="175789"/>
                    </a:cubicBezTo>
                    <a:cubicBezTo>
                      <a:pt x="99656" y="176062"/>
                      <a:pt x="99707" y="176429"/>
                      <a:pt x="99720" y="176892"/>
                    </a:cubicBezTo>
                    <a:cubicBezTo>
                      <a:pt x="99414" y="176639"/>
                      <a:pt x="99109" y="176537"/>
                      <a:pt x="98804" y="176588"/>
                    </a:cubicBezTo>
                    <a:cubicBezTo>
                      <a:pt x="98340" y="176277"/>
                      <a:pt x="97819" y="176138"/>
                      <a:pt x="97241" y="176169"/>
                    </a:cubicBezTo>
                    <a:cubicBezTo>
                      <a:pt x="96662" y="176201"/>
                      <a:pt x="96065" y="176442"/>
                      <a:pt x="95448" y="176892"/>
                    </a:cubicBezTo>
                    <a:lnTo>
                      <a:pt x="95143" y="176892"/>
                    </a:lnTo>
                    <a:cubicBezTo>
                      <a:pt x="93338" y="177343"/>
                      <a:pt x="91534" y="177660"/>
                      <a:pt x="89733" y="177844"/>
                    </a:cubicBezTo>
                    <a:cubicBezTo>
                      <a:pt x="87931" y="178028"/>
                      <a:pt x="85982" y="178116"/>
                      <a:pt x="83885" y="178110"/>
                    </a:cubicBezTo>
                    <a:lnTo>
                      <a:pt x="77184" y="178110"/>
                    </a:lnTo>
                    <a:cubicBezTo>
                      <a:pt x="76427" y="178104"/>
                      <a:pt x="75650" y="178040"/>
                      <a:pt x="74855" y="177920"/>
                    </a:cubicBezTo>
                    <a:cubicBezTo>
                      <a:pt x="74060" y="177799"/>
                      <a:pt x="73207" y="177660"/>
                      <a:pt x="72297" y="177501"/>
                    </a:cubicBezTo>
                    <a:cubicBezTo>
                      <a:pt x="71254" y="177159"/>
                      <a:pt x="70287" y="176626"/>
                      <a:pt x="69396" y="175903"/>
                    </a:cubicBezTo>
                    <a:cubicBezTo>
                      <a:pt x="68505" y="175180"/>
                      <a:pt x="67538" y="174495"/>
                      <a:pt x="66495" y="173848"/>
                    </a:cubicBezTo>
                    <a:cubicBezTo>
                      <a:pt x="66196" y="173690"/>
                      <a:pt x="65954" y="173550"/>
                      <a:pt x="65769" y="173430"/>
                    </a:cubicBezTo>
                    <a:cubicBezTo>
                      <a:pt x="65585" y="173309"/>
                      <a:pt x="65419" y="173246"/>
                      <a:pt x="65273" y="173239"/>
                    </a:cubicBezTo>
                    <a:cubicBezTo>
                      <a:pt x="63943" y="172948"/>
                      <a:pt x="63091" y="172465"/>
                      <a:pt x="62715" y="171792"/>
                    </a:cubicBezTo>
                    <a:cubicBezTo>
                      <a:pt x="62340" y="171118"/>
                      <a:pt x="62174" y="170178"/>
                      <a:pt x="62219" y="168971"/>
                    </a:cubicBezTo>
                    <a:cubicBezTo>
                      <a:pt x="62232" y="168195"/>
                      <a:pt x="62435" y="167458"/>
                      <a:pt x="62830" y="166759"/>
                    </a:cubicBezTo>
                    <a:cubicBezTo>
                      <a:pt x="63224" y="166060"/>
                      <a:pt x="63733" y="165475"/>
                      <a:pt x="64357" y="165005"/>
                    </a:cubicBezTo>
                    <a:cubicBezTo>
                      <a:pt x="64815" y="164573"/>
                      <a:pt x="65273" y="164140"/>
                      <a:pt x="65731" y="163708"/>
                    </a:cubicBezTo>
                    <a:cubicBezTo>
                      <a:pt x="66189" y="163276"/>
                      <a:pt x="66647" y="162691"/>
                      <a:pt x="67105" y="161954"/>
                    </a:cubicBezTo>
                    <a:cubicBezTo>
                      <a:pt x="68015" y="161325"/>
                      <a:pt x="68868" y="160677"/>
                      <a:pt x="69663" y="160010"/>
                    </a:cubicBezTo>
                    <a:cubicBezTo>
                      <a:pt x="70459" y="159342"/>
                      <a:pt x="71235" y="158770"/>
                      <a:pt x="71992" y="158294"/>
                    </a:cubicBezTo>
                    <a:cubicBezTo>
                      <a:pt x="73220" y="157518"/>
                      <a:pt x="74505" y="156705"/>
                      <a:pt x="75848" y="155853"/>
                    </a:cubicBezTo>
                    <a:cubicBezTo>
                      <a:pt x="77190" y="155001"/>
                      <a:pt x="78552" y="154188"/>
                      <a:pt x="79932" y="153413"/>
                    </a:cubicBezTo>
                    <a:cubicBezTo>
                      <a:pt x="82072" y="152046"/>
                      <a:pt x="84249" y="150661"/>
                      <a:pt x="86464" y="149256"/>
                    </a:cubicBezTo>
                    <a:cubicBezTo>
                      <a:pt x="88679" y="147852"/>
                      <a:pt x="90860" y="146390"/>
                      <a:pt x="93008" y="144871"/>
                    </a:cubicBezTo>
                    <a:cubicBezTo>
                      <a:pt x="93777" y="144522"/>
                      <a:pt x="94603" y="144000"/>
                      <a:pt x="95487" y="143308"/>
                    </a:cubicBezTo>
                    <a:cubicBezTo>
                      <a:pt x="96370" y="142615"/>
                      <a:pt x="97273" y="142018"/>
                      <a:pt x="98194" y="141515"/>
                    </a:cubicBezTo>
                    <a:lnTo>
                      <a:pt x="101855" y="139075"/>
                    </a:lnTo>
                    <a:lnTo>
                      <a:pt x="107957" y="135414"/>
                    </a:lnTo>
                    <a:lnTo>
                      <a:pt x="114973" y="132364"/>
                    </a:lnTo>
                    <a:cubicBezTo>
                      <a:pt x="115588" y="132199"/>
                      <a:pt x="116126" y="131995"/>
                      <a:pt x="116584" y="131754"/>
                    </a:cubicBezTo>
                    <a:cubicBezTo>
                      <a:pt x="117043" y="131512"/>
                      <a:pt x="117425" y="131309"/>
                      <a:pt x="117730" y="131144"/>
                    </a:cubicBezTo>
                    <a:cubicBezTo>
                      <a:pt x="118327" y="130845"/>
                      <a:pt x="118885" y="130603"/>
                      <a:pt x="119405" y="130419"/>
                    </a:cubicBezTo>
                    <a:cubicBezTo>
                      <a:pt x="119925" y="130235"/>
                      <a:pt x="120483" y="130070"/>
                      <a:pt x="121079" y="129923"/>
                    </a:cubicBezTo>
                    <a:cubicBezTo>
                      <a:pt x="121840" y="129739"/>
                      <a:pt x="122601" y="129498"/>
                      <a:pt x="123362" y="129199"/>
                    </a:cubicBezTo>
                    <a:cubicBezTo>
                      <a:pt x="124123" y="128900"/>
                      <a:pt x="124883" y="128735"/>
                      <a:pt x="125644" y="128703"/>
                    </a:cubicBezTo>
                    <a:cubicBezTo>
                      <a:pt x="127635" y="128563"/>
                      <a:pt x="129664" y="128462"/>
                      <a:pt x="131731" y="128398"/>
                    </a:cubicBezTo>
                    <a:cubicBezTo>
                      <a:pt x="133798" y="128335"/>
                      <a:pt x="135828" y="128233"/>
                      <a:pt x="137818" y="128093"/>
                    </a:cubicBezTo>
                    <a:cubicBezTo>
                      <a:pt x="138567" y="128106"/>
                      <a:pt x="139277" y="128157"/>
                      <a:pt x="139949" y="128246"/>
                    </a:cubicBezTo>
                    <a:cubicBezTo>
                      <a:pt x="140621" y="128335"/>
                      <a:pt x="141331" y="128385"/>
                      <a:pt x="142079" y="128398"/>
                    </a:cubicBezTo>
                    <a:cubicBezTo>
                      <a:pt x="142967" y="128430"/>
                      <a:pt x="143551" y="128366"/>
                      <a:pt x="143830" y="128207"/>
                    </a:cubicBezTo>
                    <a:cubicBezTo>
                      <a:pt x="144109" y="128049"/>
                      <a:pt x="144236" y="127604"/>
                      <a:pt x="144210" y="126873"/>
                    </a:cubicBezTo>
                    <a:cubicBezTo>
                      <a:pt x="144071" y="125360"/>
                      <a:pt x="143969" y="123903"/>
                      <a:pt x="143906" y="122504"/>
                    </a:cubicBezTo>
                    <a:cubicBezTo>
                      <a:pt x="143842" y="121105"/>
                      <a:pt x="143741" y="119725"/>
                      <a:pt x="143601" y="118363"/>
                    </a:cubicBezTo>
                    <a:cubicBezTo>
                      <a:pt x="143589" y="116660"/>
                      <a:pt x="143538" y="114898"/>
                      <a:pt x="143449" y="113078"/>
                    </a:cubicBezTo>
                    <a:cubicBezTo>
                      <a:pt x="143360" y="111257"/>
                      <a:pt x="143310" y="109569"/>
                      <a:pt x="143297" y="108013"/>
                    </a:cubicBezTo>
                    <a:cubicBezTo>
                      <a:pt x="143310" y="107556"/>
                      <a:pt x="143360" y="107023"/>
                      <a:pt x="143449" y="106413"/>
                    </a:cubicBezTo>
                    <a:cubicBezTo>
                      <a:pt x="143538" y="105804"/>
                      <a:pt x="143589" y="105118"/>
                      <a:pt x="143601" y="104356"/>
                    </a:cubicBezTo>
                    <a:lnTo>
                      <a:pt x="141471" y="105575"/>
                    </a:lnTo>
                    <a:cubicBezTo>
                      <a:pt x="140000" y="107099"/>
                      <a:pt x="138376" y="108318"/>
                      <a:pt x="136601" y="109233"/>
                    </a:cubicBezTo>
                    <a:cubicBezTo>
                      <a:pt x="135358" y="110128"/>
                      <a:pt x="134039" y="110928"/>
                      <a:pt x="132644" y="111633"/>
                    </a:cubicBezTo>
                    <a:cubicBezTo>
                      <a:pt x="131250" y="112338"/>
                      <a:pt x="129931" y="113062"/>
                      <a:pt x="128688" y="113805"/>
                    </a:cubicBezTo>
                    <a:cubicBezTo>
                      <a:pt x="128384" y="114058"/>
                      <a:pt x="128079" y="114159"/>
                      <a:pt x="127775" y="114109"/>
                    </a:cubicBezTo>
                    <a:cubicBezTo>
                      <a:pt x="125036" y="113855"/>
                      <a:pt x="122296" y="113754"/>
                      <a:pt x="119557" y="113805"/>
                    </a:cubicBezTo>
                    <a:cubicBezTo>
                      <a:pt x="119405" y="113785"/>
                      <a:pt x="119253" y="113747"/>
                      <a:pt x="119101" y="113690"/>
                    </a:cubicBezTo>
                    <a:cubicBezTo>
                      <a:pt x="118949" y="113633"/>
                      <a:pt x="118796" y="113671"/>
                      <a:pt x="118644" y="113805"/>
                    </a:cubicBezTo>
                    <a:lnTo>
                      <a:pt x="117730" y="113805"/>
                    </a:lnTo>
                    <a:cubicBezTo>
                      <a:pt x="117743" y="113957"/>
                      <a:pt x="117794" y="114109"/>
                      <a:pt x="117883" y="114260"/>
                    </a:cubicBezTo>
                    <a:cubicBezTo>
                      <a:pt x="117972" y="114412"/>
                      <a:pt x="118023" y="114564"/>
                      <a:pt x="118035" y="114716"/>
                    </a:cubicBezTo>
                    <a:cubicBezTo>
                      <a:pt x="118505" y="115286"/>
                      <a:pt x="119088" y="115590"/>
                      <a:pt x="119786" y="115628"/>
                    </a:cubicBezTo>
                    <a:cubicBezTo>
                      <a:pt x="120483" y="115666"/>
                      <a:pt x="121219" y="115666"/>
                      <a:pt x="121992" y="115628"/>
                    </a:cubicBezTo>
                    <a:lnTo>
                      <a:pt x="123818" y="115628"/>
                    </a:lnTo>
                    <a:cubicBezTo>
                      <a:pt x="124281" y="115641"/>
                      <a:pt x="124725" y="115615"/>
                      <a:pt x="125150" y="115552"/>
                    </a:cubicBezTo>
                    <a:cubicBezTo>
                      <a:pt x="125575" y="115489"/>
                      <a:pt x="125942" y="115312"/>
                      <a:pt x="126253" y="115020"/>
                    </a:cubicBezTo>
                    <a:lnTo>
                      <a:pt x="126862" y="115020"/>
                    </a:lnTo>
                    <a:cubicBezTo>
                      <a:pt x="126722" y="115046"/>
                      <a:pt x="126621" y="115147"/>
                      <a:pt x="126557" y="115324"/>
                    </a:cubicBezTo>
                    <a:cubicBezTo>
                      <a:pt x="126494" y="115501"/>
                      <a:pt x="126393" y="115603"/>
                      <a:pt x="126253" y="115628"/>
                    </a:cubicBezTo>
                    <a:cubicBezTo>
                      <a:pt x="125200" y="116116"/>
                      <a:pt x="124186" y="116508"/>
                      <a:pt x="123210" y="116806"/>
                    </a:cubicBezTo>
                    <a:cubicBezTo>
                      <a:pt x="122233" y="117103"/>
                      <a:pt x="121219" y="117116"/>
                      <a:pt x="120166" y="116844"/>
                    </a:cubicBezTo>
                    <a:cubicBezTo>
                      <a:pt x="119411" y="116673"/>
                      <a:pt x="118790" y="116407"/>
                      <a:pt x="118301" y="116046"/>
                    </a:cubicBezTo>
                    <a:cubicBezTo>
                      <a:pt x="117812" y="115685"/>
                      <a:pt x="117419" y="115343"/>
                      <a:pt x="117120" y="115020"/>
                    </a:cubicBezTo>
                    <a:cubicBezTo>
                      <a:pt x="116821" y="114571"/>
                      <a:pt x="116503" y="114254"/>
                      <a:pt x="116166" y="114070"/>
                    </a:cubicBezTo>
                    <a:cubicBezTo>
                      <a:pt x="115829" y="113887"/>
                      <a:pt x="115435" y="113798"/>
                      <a:pt x="114983" y="113805"/>
                    </a:cubicBezTo>
                    <a:cubicBezTo>
                      <a:pt x="113788" y="113811"/>
                      <a:pt x="112745" y="113722"/>
                      <a:pt x="111855" y="113538"/>
                    </a:cubicBezTo>
                    <a:cubicBezTo>
                      <a:pt x="110965" y="113354"/>
                      <a:pt x="110075" y="113036"/>
                      <a:pt x="109185" y="112585"/>
                    </a:cubicBezTo>
                    <a:cubicBezTo>
                      <a:pt x="108403" y="112274"/>
                      <a:pt x="107678" y="111830"/>
                      <a:pt x="107010" y="111252"/>
                    </a:cubicBezTo>
                    <a:cubicBezTo>
                      <a:pt x="106343" y="110674"/>
                      <a:pt x="105847" y="110001"/>
                      <a:pt x="105522" y="109233"/>
                    </a:cubicBezTo>
                    <a:cubicBezTo>
                      <a:pt x="104772" y="108775"/>
                      <a:pt x="104060" y="108394"/>
                      <a:pt x="103386" y="108090"/>
                    </a:cubicBezTo>
                    <a:cubicBezTo>
                      <a:pt x="102712" y="107785"/>
                      <a:pt x="102000" y="107556"/>
                      <a:pt x="101250" y="107404"/>
                    </a:cubicBezTo>
                    <a:cubicBezTo>
                      <a:pt x="100175" y="107239"/>
                      <a:pt x="99196" y="106807"/>
                      <a:pt x="98312" y="106108"/>
                    </a:cubicBezTo>
                    <a:cubicBezTo>
                      <a:pt x="97429" y="105410"/>
                      <a:pt x="96678" y="104521"/>
                      <a:pt x="96062" y="103441"/>
                    </a:cubicBezTo>
                    <a:cubicBezTo>
                      <a:pt x="95305" y="102559"/>
                      <a:pt x="94682" y="101733"/>
                      <a:pt x="94192" y="100965"/>
                    </a:cubicBezTo>
                    <a:cubicBezTo>
                      <a:pt x="93703" y="100196"/>
                      <a:pt x="93308" y="99295"/>
                      <a:pt x="93010" y="98260"/>
                    </a:cubicBezTo>
                    <a:cubicBezTo>
                      <a:pt x="92552" y="97485"/>
                      <a:pt x="92170" y="96672"/>
                      <a:pt x="91865" y="95821"/>
                    </a:cubicBezTo>
                    <a:cubicBezTo>
                      <a:pt x="91560" y="94970"/>
                      <a:pt x="91331" y="94158"/>
                      <a:pt x="91179" y="93383"/>
                    </a:cubicBezTo>
                    <a:lnTo>
                      <a:pt x="90263" y="85763"/>
                    </a:lnTo>
                    <a:cubicBezTo>
                      <a:pt x="90250" y="85306"/>
                      <a:pt x="90199" y="84849"/>
                      <a:pt x="90110" y="84391"/>
                    </a:cubicBezTo>
                    <a:cubicBezTo>
                      <a:pt x="90021" y="83934"/>
                      <a:pt x="89970" y="83477"/>
                      <a:pt x="89958" y="83020"/>
                    </a:cubicBezTo>
                    <a:lnTo>
                      <a:pt x="89958" y="79667"/>
                    </a:lnTo>
                    <a:lnTo>
                      <a:pt x="90568" y="76619"/>
                    </a:lnTo>
                    <a:lnTo>
                      <a:pt x="92399" y="71437"/>
                    </a:lnTo>
                    <a:lnTo>
                      <a:pt x="93315" y="68389"/>
                    </a:lnTo>
                    <a:cubicBezTo>
                      <a:pt x="93614" y="67754"/>
                      <a:pt x="93855" y="67043"/>
                      <a:pt x="94040" y="66256"/>
                    </a:cubicBezTo>
                    <a:cubicBezTo>
                      <a:pt x="94224" y="65468"/>
                      <a:pt x="94389" y="64757"/>
                      <a:pt x="94536" y="64122"/>
                    </a:cubicBezTo>
                    <a:lnTo>
                      <a:pt x="95451" y="61379"/>
                    </a:lnTo>
                    <a:lnTo>
                      <a:pt x="97282" y="57417"/>
                    </a:lnTo>
                    <a:cubicBezTo>
                      <a:pt x="97429" y="57410"/>
                      <a:pt x="97518" y="57347"/>
                      <a:pt x="97549" y="57226"/>
                    </a:cubicBezTo>
                    <a:cubicBezTo>
                      <a:pt x="97581" y="57105"/>
                      <a:pt x="97594" y="56966"/>
                      <a:pt x="97588" y="56807"/>
                    </a:cubicBezTo>
                    <a:cubicBezTo>
                      <a:pt x="97918" y="55708"/>
                      <a:pt x="98478" y="54934"/>
                      <a:pt x="99266" y="54483"/>
                    </a:cubicBezTo>
                    <a:cubicBezTo>
                      <a:pt x="100054" y="54032"/>
                      <a:pt x="100919" y="54095"/>
                      <a:pt x="101860" y="54673"/>
                    </a:cubicBezTo>
                    <a:cubicBezTo>
                      <a:pt x="102312" y="54832"/>
                      <a:pt x="102706" y="55048"/>
                      <a:pt x="103043" y="55321"/>
                    </a:cubicBezTo>
                    <a:cubicBezTo>
                      <a:pt x="103380" y="55594"/>
                      <a:pt x="103698" y="55886"/>
                      <a:pt x="103997" y="56197"/>
                    </a:cubicBezTo>
                    <a:cubicBezTo>
                      <a:pt x="104302" y="56553"/>
                      <a:pt x="104607" y="56756"/>
                      <a:pt x="104912" y="56807"/>
                    </a:cubicBezTo>
                    <a:cubicBezTo>
                      <a:pt x="105688" y="57423"/>
                      <a:pt x="106502" y="58096"/>
                      <a:pt x="107354" y="58826"/>
                    </a:cubicBezTo>
                    <a:cubicBezTo>
                      <a:pt x="108206" y="59556"/>
                      <a:pt x="109019" y="60306"/>
                      <a:pt x="109795" y="61074"/>
                    </a:cubicBezTo>
                    <a:cubicBezTo>
                      <a:pt x="111188" y="62452"/>
                      <a:pt x="112599" y="63887"/>
                      <a:pt x="114030" y="65379"/>
                    </a:cubicBezTo>
                    <a:cubicBezTo>
                      <a:pt x="115460" y="66872"/>
                      <a:pt x="116796" y="68383"/>
                      <a:pt x="118035" y="69913"/>
                    </a:cubicBezTo>
                    <a:cubicBezTo>
                      <a:pt x="118822" y="70694"/>
                      <a:pt x="119608" y="71571"/>
                      <a:pt x="120394" y="72542"/>
                    </a:cubicBezTo>
                    <a:cubicBezTo>
                      <a:pt x="121180" y="73514"/>
                      <a:pt x="121815" y="74466"/>
                      <a:pt x="122296" y="75400"/>
                    </a:cubicBezTo>
                    <a:cubicBezTo>
                      <a:pt x="122912" y="76441"/>
                      <a:pt x="123508" y="77406"/>
                      <a:pt x="124085" y="78295"/>
                    </a:cubicBezTo>
                    <a:cubicBezTo>
                      <a:pt x="124662" y="79184"/>
                      <a:pt x="125181" y="80150"/>
                      <a:pt x="125644" y="81191"/>
                    </a:cubicBezTo>
                    <a:cubicBezTo>
                      <a:pt x="126912" y="83274"/>
                      <a:pt x="128028" y="85509"/>
                      <a:pt x="128992" y="87897"/>
                    </a:cubicBezTo>
                    <a:lnTo>
                      <a:pt x="130837" y="91249"/>
                    </a:lnTo>
                    <a:cubicBezTo>
                      <a:pt x="131394" y="92113"/>
                      <a:pt x="132408" y="92215"/>
                      <a:pt x="133877" y="91554"/>
                    </a:cubicBezTo>
                    <a:cubicBezTo>
                      <a:pt x="135112" y="91072"/>
                      <a:pt x="136366" y="90513"/>
                      <a:pt x="137638" y="89878"/>
                    </a:cubicBezTo>
                    <a:cubicBezTo>
                      <a:pt x="138911" y="89243"/>
                      <a:pt x="140089" y="88684"/>
                      <a:pt x="141172" y="88201"/>
                    </a:cubicBezTo>
                    <a:cubicBezTo>
                      <a:pt x="142641" y="87681"/>
                      <a:pt x="143579" y="87198"/>
                      <a:pt x="143984" y="86754"/>
                    </a:cubicBezTo>
                    <a:cubicBezTo>
                      <a:pt x="144389" y="86309"/>
                      <a:pt x="144567" y="85369"/>
                      <a:pt x="144516" y="83934"/>
                    </a:cubicBezTo>
                    <a:cubicBezTo>
                      <a:pt x="144769" y="83579"/>
                      <a:pt x="144870" y="83375"/>
                      <a:pt x="144820" y="83325"/>
                    </a:cubicBezTo>
                    <a:cubicBezTo>
                      <a:pt x="144832" y="81051"/>
                      <a:pt x="144883" y="78816"/>
                      <a:pt x="144972" y="76619"/>
                    </a:cubicBezTo>
                    <a:cubicBezTo>
                      <a:pt x="145061" y="74422"/>
                      <a:pt x="145112" y="72187"/>
                      <a:pt x="145125" y="69913"/>
                    </a:cubicBezTo>
                    <a:cubicBezTo>
                      <a:pt x="145010" y="66859"/>
                      <a:pt x="145087" y="63747"/>
                      <a:pt x="145354" y="60579"/>
                    </a:cubicBezTo>
                    <a:cubicBezTo>
                      <a:pt x="145621" y="57410"/>
                      <a:pt x="145849" y="54222"/>
                      <a:pt x="146040" y="51016"/>
                    </a:cubicBezTo>
                    <a:lnTo>
                      <a:pt x="146955" y="36081"/>
                    </a:lnTo>
                    <a:cubicBezTo>
                      <a:pt x="147566" y="31813"/>
                      <a:pt x="147871" y="27851"/>
                      <a:pt x="147871" y="24193"/>
                    </a:cubicBezTo>
                    <a:lnTo>
                      <a:pt x="146955" y="15354"/>
                    </a:lnTo>
                    <a:cubicBezTo>
                      <a:pt x="146936" y="14579"/>
                      <a:pt x="146898" y="13767"/>
                      <a:pt x="146841" y="12916"/>
                    </a:cubicBezTo>
                    <a:cubicBezTo>
                      <a:pt x="146784" y="12065"/>
                      <a:pt x="146822" y="11252"/>
                      <a:pt x="146955" y="10477"/>
                    </a:cubicBezTo>
                    <a:cubicBezTo>
                      <a:pt x="146962" y="10153"/>
                      <a:pt x="147025" y="9734"/>
                      <a:pt x="147146" y="9220"/>
                    </a:cubicBezTo>
                    <a:cubicBezTo>
                      <a:pt x="147267" y="8706"/>
                      <a:pt x="147407" y="8210"/>
                      <a:pt x="147566" y="7734"/>
                    </a:cubicBezTo>
                    <a:cubicBezTo>
                      <a:pt x="147724" y="7442"/>
                      <a:pt x="147864" y="7112"/>
                      <a:pt x="147985" y="6744"/>
                    </a:cubicBezTo>
                    <a:cubicBezTo>
                      <a:pt x="148106" y="6375"/>
                      <a:pt x="148169" y="5893"/>
                      <a:pt x="148176" y="5296"/>
                    </a:cubicBezTo>
                    <a:cubicBezTo>
                      <a:pt x="148316" y="4839"/>
                      <a:pt x="148417" y="4305"/>
                      <a:pt x="148481" y="3696"/>
                    </a:cubicBezTo>
                    <a:cubicBezTo>
                      <a:pt x="148544" y="3086"/>
                      <a:pt x="148646" y="2400"/>
                      <a:pt x="148786" y="1638"/>
                    </a:cubicBezTo>
                    <a:cubicBezTo>
                      <a:pt x="148964" y="1009"/>
                      <a:pt x="149371" y="590"/>
                      <a:pt x="150006" y="381"/>
                    </a:cubicBezTo>
                    <a:cubicBezTo>
                      <a:pt x="150642" y="171"/>
                      <a:pt x="151354" y="286"/>
                      <a:pt x="152142" y="724"/>
                    </a:cubicBezTo>
                    <a:cubicBezTo>
                      <a:pt x="152441" y="870"/>
                      <a:pt x="152758" y="959"/>
                      <a:pt x="153095" y="990"/>
                    </a:cubicBezTo>
                    <a:cubicBezTo>
                      <a:pt x="153432" y="1022"/>
                      <a:pt x="153826" y="1035"/>
                      <a:pt x="154278" y="102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663F29"/>
                  </a:solidFill>
                  <a:effectLst/>
                  <a:uLnTx/>
                  <a:uFillTx/>
                  <a:latin typeface="演示新手书" panose="00000500000000000000" pitchFamily="50" charset="-122"/>
                  <a:ea typeface="演示新手书" panose="00000500000000000000" pitchFamily="50" charset="-122"/>
                  <a:cs typeface="+mn-cs"/>
                </a:endParaRPr>
              </a:p>
            </p:txBody>
          </p:sp>
          <p:sp>
            <p:nvSpPr>
              <p:cNvPr id="144" name="TextBox 141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8238056" y="1877422"/>
                <a:ext cx="448905" cy="510447"/>
              </a:xfrm>
              <a:custGeom>
                <a:avLst/>
                <a:gdLst/>
                <a:ahLst/>
                <a:cxnLst/>
                <a:rect l="l" t="t" r="r" b="b"/>
                <a:pathLst>
                  <a:path w="280349" h="318783">
                    <a:moveTo>
                      <a:pt x="224181" y="160439"/>
                    </a:moveTo>
                    <a:cubicBezTo>
                      <a:pt x="223692" y="160667"/>
                      <a:pt x="223222" y="160820"/>
                      <a:pt x="222771" y="160896"/>
                    </a:cubicBezTo>
                    <a:cubicBezTo>
                      <a:pt x="223488" y="161163"/>
                      <a:pt x="224035" y="161239"/>
                      <a:pt x="224409" y="161125"/>
                    </a:cubicBezTo>
                    <a:cubicBezTo>
                      <a:pt x="224784" y="161010"/>
                      <a:pt x="225254" y="160934"/>
                      <a:pt x="225819" y="160896"/>
                    </a:cubicBezTo>
                    <a:cubicBezTo>
                      <a:pt x="225216" y="160363"/>
                      <a:pt x="224670" y="160210"/>
                      <a:pt x="224181" y="160439"/>
                    </a:cubicBezTo>
                    <a:close/>
                    <a:moveTo>
                      <a:pt x="238011" y="155714"/>
                    </a:moveTo>
                    <a:cubicBezTo>
                      <a:pt x="236646" y="156045"/>
                      <a:pt x="235338" y="156451"/>
                      <a:pt x="234087" y="156934"/>
                    </a:cubicBezTo>
                    <a:cubicBezTo>
                      <a:pt x="232836" y="157416"/>
                      <a:pt x="231604" y="157823"/>
                      <a:pt x="230391" y="158153"/>
                    </a:cubicBezTo>
                    <a:cubicBezTo>
                      <a:pt x="230556" y="158458"/>
                      <a:pt x="230835" y="158610"/>
                      <a:pt x="231229" y="158610"/>
                    </a:cubicBezTo>
                    <a:cubicBezTo>
                      <a:pt x="231623" y="158610"/>
                      <a:pt x="232055" y="158458"/>
                      <a:pt x="232525" y="158153"/>
                    </a:cubicBezTo>
                    <a:cubicBezTo>
                      <a:pt x="233147" y="158127"/>
                      <a:pt x="233807" y="158026"/>
                      <a:pt x="234506" y="157848"/>
                    </a:cubicBezTo>
                    <a:cubicBezTo>
                      <a:pt x="235204" y="157670"/>
                      <a:pt x="235865" y="157569"/>
                      <a:pt x="236487" y="157543"/>
                    </a:cubicBezTo>
                    <a:cubicBezTo>
                      <a:pt x="236950" y="157429"/>
                      <a:pt x="237319" y="157277"/>
                      <a:pt x="237592" y="157086"/>
                    </a:cubicBezTo>
                    <a:cubicBezTo>
                      <a:pt x="237865" y="156896"/>
                      <a:pt x="238005" y="156438"/>
                      <a:pt x="238011" y="155714"/>
                    </a:cubicBezTo>
                    <a:close/>
                    <a:moveTo>
                      <a:pt x="165164" y="149961"/>
                    </a:moveTo>
                    <a:cubicBezTo>
                      <a:pt x="159306" y="154947"/>
                      <a:pt x="153506" y="160016"/>
                      <a:pt x="147763" y="165168"/>
                    </a:cubicBezTo>
                    <a:cubicBezTo>
                      <a:pt x="142019" y="170320"/>
                      <a:pt x="136752" y="175703"/>
                      <a:pt x="131961" y="181318"/>
                    </a:cubicBezTo>
                    <a:lnTo>
                      <a:pt x="131961" y="181927"/>
                    </a:lnTo>
                    <a:cubicBezTo>
                      <a:pt x="131980" y="181902"/>
                      <a:pt x="132094" y="181800"/>
                      <a:pt x="132304" y="181622"/>
                    </a:cubicBezTo>
                    <a:cubicBezTo>
                      <a:pt x="132513" y="181445"/>
                      <a:pt x="132704" y="181343"/>
                      <a:pt x="132875" y="181318"/>
                    </a:cubicBezTo>
                    <a:cubicBezTo>
                      <a:pt x="133465" y="181146"/>
                      <a:pt x="134036" y="180879"/>
                      <a:pt x="134588" y="180518"/>
                    </a:cubicBezTo>
                    <a:cubicBezTo>
                      <a:pt x="135140" y="180156"/>
                      <a:pt x="135788" y="179813"/>
                      <a:pt x="136530" y="179489"/>
                    </a:cubicBezTo>
                    <a:cubicBezTo>
                      <a:pt x="138072" y="178886"/>
                      <a:pt x="139709" y="178187"/>
                      <a:pt x="141442" y="177393"/>
                    </a:cubicBezTo>
                    <a:cubicBezTo>
                      <a:pt x="143174" y="176600"/>
                      <a:pt x="144888" y="175672"/>
                      <a:pt x="146582" y="174612"/>
                    </a:cubicBezTo>
                    <a:cubicBezTo>
                      <a:pt x="147363" y="174295"/>
                      <a:pt x="148239" y="173939"/>
                      <a:pt x="149210" y="173545"/>
                    </a:cubicBezTo>
                    <a:cubicBezTo>
                      <a:pt x="150180" y="173152"/>
                      <a:pt x="151132" y="172796"/>
                      <a:pt x="152065" y="172478"/>
                    </a:cubicBezTo>
                    <a:cubicBezTo>
                      <a:pt x="152376" y="172193"/>
                      <a:pt x="152744" y="172002"/>
                      <a:pt x="153170" y="171907"/>
                    </a:cubicBezTo>
                    <a:cubicBezTo>
                      <a:pt x="153595" y="171812"/>
                      <a:pt x="154039" y="171697"/>
                      <a:pt x="154502" y="171564"/>
                    </a:cubicBezTo>
                    <a:lnTo>
                      <a:pt x="163641" y="167602"/>
                    </a:lnTo>
                    <a:cubicBezTo>
                      <a:pt x="163945" y="167157"/>
                      <a:pt x="164174" y="166827"/>
                      <a:pt x="164326" y="166611"/>
                    </a:cubicBezTo>
                    <a:cubicBezTo>
                      <a:pt x="164478" y="166395"/>
                      <a:pt x="164554" y="166217"/>
                      <a:pt x="164554" y="166078"/>
                    </a:cubicBezTo>
                    <a:lnTo>
                      <a:pt x="164554" y="163334"/>
                    </a:lnTo>
                    <a:cubicBezTo>
                      <a:pt x="164973" y="161353"/>
                      <a:pt x="165202" y="159372"/>
                      <a:pt x="165240" y="157393"/>
                    </a:cubicBezTo>
                    <a:cubicBezTo>
                      <a:pt x="165278" y="155413"/>
                      <a:pt x="165354" y="153436"/>
                      <a:pt x="165469" y="151462"/>
                    </a:cubicBezTo>
                    <a:cubicBezTo>
                      <a:pt x="165475" y="151193"/>
                      <a:pt x="165462" y="150980"/>
                      <a:pt x="165430" y="150824"/>
                    </a:cubicBezTo>
                    <a:cubicBezTo>
                      <a:pt x="165399" y="150668"/>
                      <a:pt x="165310" y="150380"/>
                      <a:pt x="165164" y="149961"/>
                    </a:cubicBezTo>
                    <a:close/>
                    <a:moveTo>
                      <a:pt x="67666" y="139269"/>
                    </a:moveTo>
                    <a:cubicBezTo>
                      <a:pt x="62491" y="143227"/>
                      <a:pt x="57373" y="146988"/>
                      <a:pt x="52312" y="150552"/>
                    </a:cubicBezTo>
                    <a:cubicBezTo>
                      <a:pt x="47251" y="154116"/>
                      <a:pt x="42209" y="157564"/>
                      <a:pt x="37186" y="160896"/>
                    </a:cubicBezTo>
                    <a:cubicBezTo>
                      <a:pt x="37478" y="161201"/>
                      <a:pt x="37732" y="161429"/>
                      <a:pt x="37948" y="161582"/>
                    </a:cubicBezTo>
                    <a:cubicBezTo>
                      <a:pt x="38164" y="161734"/>
                      <a:pt x="38418" y="161810"/>
                      <a:pt x="38710" y="161810"/>
                    </a:cubicBezTo>
                    <a:cubicBezTo>
                      <a:pt x="41568" y="163049"/>
                      <a:pt x="44235" y="164458"/>
                      <a:pt x="46711" y="166040"/>
                    </a:cubicBezTo>
                    <a:cubicBezTo>
                      <a:pt x="49188" y="167621"/>
                      <a:pt x="51702" y="169259"/>
                      <a:pt x="54255" y="170954"/>
                    </a:cubicBezTo>
                    <a:lnTo>
                      <a:pt x="63704" y="177965"/>
                    </a:lnTo>
                    <a:cubicBezTo>
                      <a:pt x="64332" y="178403"/>
                      <a:pt x="65056" y="178822"/>
                      <a:pt x="65875" y="179222"/>
                    </a:cubicBezTo>
                    <a:cubicBezTo>
                      <a:pt x="66695" y="179622"/>
                      <a:pt x="67495" y="180117"/>
                      <a:pt x="68276" y="180708"/>
                    </a:cubicBezTo>
                    <a:cubicBezTo>
                      <a:pt x="68295" y="180848"/>
                      <a:pt x="68409" y="180949"/>
                      <a:pt x="68619" y="181013"/>
                    </a:cubicBezTo>
                    <a:cubicBezTo>
                      <a:pt x="68828" y="181076"/>
                      <a:pt x="69019" y="181178"/>
                      <a:pt x="69190" y="181318"/>
                    </a:cubicBezTo>
                    <a:lnTo>
                      <a:pt x="69190" y="180098"/>
                    </a:lnTo>
                    <a:cubicBezTo>
                      <a:pt x="69190" y="176746"/>
                      <a:pt x="68885" y="173393"/>
                      <a:pt x="68276" y="170040"/>
                    </a:cubicBezTo>
                    <a:lnTo>
                      <a:pt x="68276" y="154505"/>
                    </a:lnTo>
                    <a:cubicBezTo>
                      <a:pt x="67984" y="152251"/>
                      <a:pt x="67806" y="150086"/>
                      <a:pt x="67742" y="148009"/>
                    </a:cubicBezTo>
                    <a:cubicBezTo>
                      <a:pt x="67679" y="145932"/>
                      <a:pt x="67653" y="143833"/>
                      <a:pt x="67666" y="141713"/>
                    </a:cubicBezTo>
                    <a:close/>
                    <a:moveTo>
                      <a:pt x="195644" y="123126"/>
                    </a:moveTo>
                    <a:lnTo>
                      <a:pt x="194120" y="124950"/>
                    </a:lnTo>
                    <a:cubicBezTo>
                      <a:pt x="192894" y="126141"/>
                      <a:pt x="191688" y="127256"/>
                      <a:pt x="190500" y="128295"/>
                    </a:cubicBezTo>
                    <a:cubicBezTo>
                      <a:pt x="189313" y="129333"/>
                      <a:pt x="188182" y="130448"/>
                      <a:pt x="187109" y="131639"/>
                    </a:cubicBezTo>
                    <a:cubicBezTo>
                      <a:pt x="186646" y="131911"/>
                      <a:pt x="186278" y="132203"/>
                      <a:pt x="186004" y="132514"/>
                    </a:cubicBezTo>
                    <a:cubicBezTo>
                      <a:pt x="185731" y="132825"/>
                      <a:pt x="185592" y="133345"/>
                      <a:pt x="185585" y="134076"/>
                    </a:cubicBezTo>
                    <a:cubicBezTo>
                      <a:pt x="185877" y="134999"/>
                      <a:pt x="186055" y="135902"/>
                      <a:pt x="186119" y="136787"/>
                    </a:cubicBezTo>
                    <a:cubicBezTo>
                      <a:pt x="186182" y="137672"/>
                      <a:pt x="186208" y="138499"/>
                      <a:pt x="186195" y="139269"/>
                    </a:cubicBezTo>
                    <a:cubicBezTo>
                      <a:pt x="186341" y="142000"/>
                      <a:pt x="186430" y="144633"/>
                      <a:pt x="186462" y="147168"/>
                    </a:cubicBezTo>
                    <a:cubicBezTo>
                      <a:pt x="186493" y="149703"/>
                      <a:pt x="186506" y="152248"/>
                      <a:pt x="186500" y="154805"/>
                    </a:cubicBezTo>
                    <a:cubicBezTo>
                      <a:pt x="186779" y="155285"/>
                      <a:pt x="187059" y="155614"/>
                      <a:pt x="187338" y="155791"/>
                    </a:cubicBezTo>
                    <a:cubicBezTo>
                      <a:pt x="187617" y="155969"/>
                      <a:pt x="188049" y="155841"/>
                      <a:pt x="188633" y="155410"/>
                    </a:cubicBezTo>
                    <a:cubicBezTo>
                      <a:pt x="189243" y="155378"/>
                      <a:pt x="189853" y="155215"/>
                      <a:pt x="190462" y="154920"/>
                    </a:cubicBezTo>
                    <a:cubicBezTo>
                      <a:pt x="191072" y="154625"/>
                      <a:pt x="191681" y="154386"/>
                      <a:pt x="192291" y="154205"/>
                    </a:cubicBezTo>
                    <a:lnTo>
                      <a:pt x="203264" y="149350"/>
                    </a:lnTo>
                    <a:cubicBezTo>
                      <a:pt x="204934" y="148752"/>
                      <a:pt x="206547" y="148192"/>
                      <a:pt x="208102" y="147670"/>
                    </a:cubicBezTo>
                    <a:cubicBezTo>
                      <a:pt x="209658" y="147148"/>
                      <a:pt x="211195" y="146588"/>
                      <a:pt x="212713" y="145990"/>
                    </a:cubicBezTo>
                    <a:cubicBezTo>
                      <a:pt x="212878" y="145704"/>
                      <a:pt x="213157" y="145513"/>
                      <a:pt x="213551" y="145417"/>
                    </a:cubicBezTo>
                    <a:cubicBezTo>
                      <a:pt x="213944" y="145322"/>
                      <a:pt x="214376" y="145207"/>
                      <a:pt x="214846" y="145073"/>
                    </a:cubicBezTo>
                    <a:cubicBezTo>
                      <a:pt x="214522" y="144774"/>
                      <a:pt x="214179" y="144456"/>
                      <a:pt x="213817" y="144119"/>
                    </a:cubicBezTo>
                    <a:cubicBezTo>
                      <a:pt x="213456" y="143781"/>
                      <a:pt x="213189" y="143387"/>
                      <a:pt x="213017" y="142935"/>
                    </a:cubicBezTo>
                    <a:cubicBezTo>
                      <a:pt x="212535" y="142305"/>
                      <a:pt x="211900" y="141579"/>
                      <a:pt x="211112" y="140758"/>
                    </a:cubicBezTo>
                    <a:cubicBezTo>
                      <a:pt x="210325" y="139937"/>
                      <a:pt x="209538" y="139135"/>
                      <a:pt x="208750" y="138353"/>
                    </a:cubicBezTo>
                    <a:lnTo>
                      <a:pt x="206617" y="134992"/>
                    </a:lnTo>
                    <a:cubicBezTo>
                      <a:pt x="205264" y="133607"/>
                      <a:pt x="204007" y="132186"/>
                      <a:pt x="202845" y="130728"/>
                    </a:cubicBezTo>
                    <a:cubicBezTo>
                      <a:pt x="201683" y="129270"/>
                      <a:pt x="200502" y="127851"/>
                      <a:pt x="199301" y="126470"/>
                    </a:cubicBezTo>
                    <a:cubicBezTo>
                      <a:pt x="198387" y="125508"/>
                      <a:pt x="197168" y="124393"/>
                      <a:pt x="195644" y="123126"/>
                    </a:cubicBezTo>
                    <a:close/>
                    <a:moveTo>
                      <a:pt x="135616" y="115203"/>
                    </a:moveTo>
                    <a:cubicBezTo>
                      <a:pt x="135159" y="115185"/>
                      <a:pt x="134703" y="115222"/>
                      <a:pt x="134246" y="115315"/>
                    </a:cubicBezTo>
                    <a:cubicBezTo>
                      <a:pt x="133789" y="115409"/>
                      <a:pt x="133332" y="115671"/>
                      <a:pt x="132875" y="116101"/>
                    </a:cubicBezTo>
                    <a:cubicBezTo>
                      <a:pt x="135121" y="117466"/>
                      <a:pt x="137101" y="118120"/>
                      <a:pt x="138815" y="118063"/>
                    </a:cubicBezTo>
                    <a:cubicBezTo>
                      <a:pt x="140528" y="118006"/>
                      <a:pt x="142203" y="117352"/>
                      <a:pt x="143841" y="116101"/>
                    </a:cubicBezTo>
                    <a:lnTo>
                      <a:pt x="143536" y="116101"/>
                    </a:lnTo>
                    <a:cubicBezTo>
                      <a:pt x="142273" y="116214"/>
                      <a:pt x="140915" y="116139"/>
                      <a:pt x="139462" y="115877"/>
                    </a:cubicBezTo>
                    <a:cubicBezTo>
                      <a:pt x="138009" y="115615"/>
                      <a:pt x="136727" y="115390"/>
                      <a:pt x="135616" y="115203"/>
                    </a:cubicBezTo>
                    <a:close/>
                    <a:moveTo>
                      <a:pt x="115520" y="108504"/>
                    </a:moveTo>
                    <a:cubicBezTo>
                      <a:pt x="115348" y="108974"/>
                      <a:pt x="115158" y="109406"/>
                      <a:pt x="114948" y="109800"/>
                    </a:cubicBezTo>
                    <a:cubicBezTo>
                      <a:pt x="114739" y="110194"/>
                      <a:pt x="114624" y="110474"/>
                      <a:pt x="114605" y="110639"/>
                    </a:cubicBezTo>
                    <a:cubicBezTo>
                      <a:pt x="113710" y="111434"/>
                      <a:pt x="112910" y="112285"/>
                      <a:pt x="112205" y="113192"/>
                    </a:cubicBezTo>
                    <a:cubicBezTo>
                      <a:pt x="111500" y="114099"/>
                      <a:pt x="110776" y="114869"/>
                      <a:pt x="110033" y="115503"/>
                    </a:cubicBezTo>
                    <a:cubicBezTo>
                      <a:pt x="108946" y="116711"/>
                      <a:pt x="107764" y="117819"/>
                      <a:pt x="106488" y="118829"/>
                    </a:cubicBezTo>
                    <a:cubicBezTo>
                      <a:pt x="105212" y="119838"/>
                      <a:pt x="103955" y="120865"/>
                      <a:pt x="102718" y="121910"/>
                    </a:cubicBezTo>
                    <a:lnTo>
                      <a:pt x="101804" y="123126"/>
                    </a:lnTo>
                    <a:cubicBezTo>
                      <a:pt x="101651" y="124634"/>
                      <a:pt x="101575" y="126027"/>
                      <a:pt x="101575" y="127307"/>
                    </a:cubicBezTo>
                    <a:cubicBezTo>
                      <a:pt x="101575" y="128586"/>
                      <a:pt x="101651" y="129827"/>
                      <a:pt x="101804" y="131031"/>
                    </a:cubicBezTo>
                    <a:cubicBezTo>
                      <a:pt x="101829" y="135444"/>
                      <a:pt x="101931" y="139894"/>
                      <a:pt x="102108" y="144380"/>
                    </a:cubicBezTo>
                    <a:cubicBezTo>
                      <a:pt x="102286" y="148867"/>
                      <a:pt x="102388" y="153457"/>
                      <a:pt x="102413" y="158153"/>
                    </a:cubicBezTo>
                    <a:cubicBezTo>
                      <a:pt x="102559" y="159810"/>
                      <a:pt x="102648" y="161448"/>
                      <a:pt x="102680" y="163068"/>
                    </a:cubicBezTo>
                    <a:cubicBezTo>
                      <a:pt x="102712" y="164687"/>
                      <a:pt x="102724" y="166401"/>
                      <a:pt x="102718" y="168211"/>
                    </a:cubicBezTo>
                    <a:lnTo>
                      <a:pt x="102718" y="175222"/>
                    </a:lnTo>
                    <a:cubicBezTo>
                      <a:pt x="102864" y="175971"/>
                      <a:pt x="102953" y="176682"/>
                      <a:pt x="102985" y="177355"/>
                    </a:cubicBezTo>
                    <a:cubicBezTo>
                      <a:pt x="103016" y="178028"/>
                      <a:pt x="103029" y="178740"/>
                      <a:pt x="103023" y="179489"/>
                    </a:cubicBezTo>
                    <a:cubicBezTo>
                      <a:pt x="103150" y="181006"/>
                      <a:pt x="103200" y="182543"/>
                      <a:pt x="103175" y="184099"/>
                    </a:cubicBezTo>
                    <a:cubicBezTo>
                      <a:pt x="103150" y="185655"/>
                      <a:pt x="103200" y="187268"/>
                      <a:pt x="103327" y="188938"/>
                    </a:cubicBezTo>
                    <a:lnTo>
                      <a:pt x="103327" y="190157"/>
                    </a:lnTo>
                    <a:cubicBezTo>
                      <a:pt x="103492" y="189839"/>
                      <a:pt x="103695" y="189560"/>
                      <a:pt x="103937" y="189319"/>
                    </a:cubicBezTo>
                    <a:cubicBezTo>
                      <a:pt x="104178" y="189077"/>
                      <a:pt x="104381" y="188950"/>
                      <a:pt x="104546" y="188938"/>
                    </a:cubicBezTo>
                    <a:cubicBezTo>
                      <a:pt x="105466" y="187591"/>
                      <a:pt x="106443" y="186321"/>
                      <a:pt x="107478" y="185128"/>
                    </a:cubicBezTo>
                    <a:cubicBezTo>
                      <a:pt x="108512" y="183934"/>
                      <a:pt x="109566" y="182664"/>
                      <a:pt x="110638" y="181318"/>
                    </a:cubicBezTo>
                    <a:cubicBezTo>
                      <a:pt x="111977" y="179768"/>
                      <a:pt x="113259" y="178143"/>
                      <a:pt x="114484" y="176441"/>
                    </a:cubicBezTo>
                    <a:cubicBezTo>
                      <a:pt x="115709" y="174739"/>
                      <a:pt x="117067" y="173113"/>
                      <a:pt x="118558" y="171564"/>
                    </a:cubicBezTo>
                    <a:lnTo>
                      <a:pt x="126173" y="163334"/>
                    </a:lnTo>
                    <a:cubicBezTo>
                      <a:pt x="127842" y="161518"/>
                      <a:pt x="129530" y="159741"/>
                      <a:pt x="131238" y="158005"/>
                    </a:cubicBezTo>
                    <a:cubicBezTo>
                      <a:pt x="132945" y="156269"/>
                      <a:pt x="134709" y="154502"/>
                      <a:pt x="136530" y="152705"/>
                    </a:cubicBezTo>
                    <a:cubicBezTo>
                      <a:pt x="139418" y="149926"/>
                      <a:pt x="142324" y="147013"/>
                      <a:pt x="145250" y="143965"/>
                    </a:cubicBezTo>
                    <a:cubicBezTo>
                      <a:pt x="148175" y="140917"/>
                      <a:pt x="151158" y="137926"/>
                      <a:pt x="154198" y="134992"/>
                    </a:cubicBezTo>
                    <a:cubicBezTo>
                      <a:pt x="154686" y="134381"/>
                      <a:pt x="155308" y="133771"/>
                      <a:pt x="156063" y="133161"/>
                    </a:cubicBezTo>
                    <a:cubicBezTo>
                      <a:pt x="156819" y="132552"/>
                      <a:pt x="157517" y="131943"/>
                      <a:pt x="158158" y="131335"/>
                    </a:cubicBezTo>
                    <a:cubicBezTo>
                      <a:pt x="159357" y="130575"/>
                      <a:pt x="160385" y="129739"/>
                      <a:pt x="161242" y="128827"/>
                    </a:cubicBezTo>
                    <a:cubicBezTo>
                      <a:pt x="162099" y="127915"/>
                      <a:pt x="162898" y="126926"/>
                      <a:pt x="163641" y="125862"/>
                    </a:cubicBezTo>
                    <a:cubicBezTo>
                      <a:pt x="164097" y="125691"/>
                      <a:pt x="164478" y="125425"/>
                      <a:pt x="164783" y="125064"/>
                    </a:cubicBezTo>
                    <a:cubicBezTo>
                      <a:pt x="165088" y="124703"/>
                      <a:pt x="165316" y="124361"/>
                      <a:pt x="165469" y="124038"/>
                    </a:cubicBezTo>
                    <a:lnTo>
                      <a:pt x="165471" y="124038"/>
                    </a:lnTo>
                    <a:lnTo>
                      <a:pt x="165471" y="123126"/>
                    </a:lnTo>
                    <a:lnTo>
                      <a:pt x="156037" y="123126"/>
                    </a:lnTo>
                    <a:cubicBezTo>
                      <a:pt x="154211" y="123177"/>
                      <a:pt x="152081" y="122771"/>
                      <a:pt x="149646" y="121910"/>
                    </a:cubicBezTo>
                    <a:cubicBezTo>
                      <a:pt x="148695" y="121726"/>
                      <a:pt x="147630" y="121485"/>
                      <a:pt x="146451" y="121188"/>
                    </a:cubicBezTo>
                    <a:cubicBezTo>
                      <a:pt x="145272" y="120890"/>
                      <a:pt x="144207" y="120725"/>
                      <a:pt x="143256" y="120694"/>
                    </a:cubicBezTo>
                    <a:cubicBezTo>
                      <a:pt x="142665" y="120234"/>
                      <a:pt x="142094" y="119895"/>
                      <a:pt x="141542" y="119676"/>
                    </a:cubicBezTo>
                    <a:cubicBezTo>
                      <a:pt x="140989" y="119457"/>
                      <a:pt x="140342" y="119278"/>
                      <a:pt x="139599" y="119139"/>
                    </a:cubicBezTo>
                    <a:cubicBezTo>
                      <a:pt x="138722" y="119029"/>
                      <a:pt x="137961" y="118912"/>
                      <a:pt x="137313" y="118789"/>
                    </a:cubicBezTo>
                    <a:cubicBezTo>
                      <a:pt x="136665" y="118666"/>
                      <a:pt x="135903" y="118389"/>
                      <a:pt x="135027" y="117957"/>
                    </a:cubicBezTo>
                    <a:cubicBezTo>
                      <a:pt x="133998" y="117455"/>
                      <a:pt x="133008" y="116934"/>
                      <a:pt x="132055" y="116394"/>
                    </a:cubicBezTo>
                    <a:cubicBezTo>
                      <a:pt x="131103" y="115854"/>
                      <a:pt x="129960" y="115562"/>
                      <a:pt x="128626" y="115517"/>
                    </a:cubicBezTo>
                    <a:cubicBezTo>
                      <a:pt x="127966" y="115455"/>
                      <a:pt x="127153" y="115251"/>
                      <a:pt x="126188" y="114904"/>
                    </a:cubicBezTo>
                    <a:cubicBezTo>
                      <a:pt x="125419" y="114417"/>
                      <a:pt x="124670" y="113872"/>
                      <a:pt x="123940" y="113269"/>
                    </a:cubicBezTo>
                    <a:cubicBezTo>
                      <a:pt x="123210" y="112666"/>
                      <a:pt x="122536" y="112196"/>
                      <a:pt x="121920" y="111859"/>
                    </a:cubicBezTo>
                    <a:cubicBezTo>
                      <a:pt x="121476" y="111541"/>
                      <a:pt x="121070" y="111262"/>
                      <a:pt x="120701" y="111020"/>
                    </a:cubicBezTo>
                    <a:cubicBezTo>
                      <a:pt x="120333" y="110779"/>
                      <a:pt x="119927" y="110652"/>
                      <a:pt x="119482" y="110639"/>
                    </a:cubicBezTo>
                    <a:cubicBezTo>
                      <a:pt x="118879" y="110493"/>
                      <a:pt x="118257" y="110251"/>
                      <a:pt x="117615" y="109914"/>
                    </a:cubicBezTo>
                    <a:cubicBezTo>
                      <a:pt x="116974" y="109578"/>
                      <a:pt x="116275" y="109107"/>
                      <a:pt x="115520" y="108504"/>
                    </a:cubicBezTo>
                    <a:close/>
                    <a:moveTo>
                      <a:pt x="166688" y="97827"/>
                    </a:moveTo>
                    <a:lnTo>
                      <a:pt x="166688" y="97834"/>
                    </a:lnTo>
                    <a:cubicBezTo>
                      <a:pt x="165610" y="98883"/>
                      <a:pt x="164571" y="99912"/>
                      <a:pt x="163569" y="100923"/>
                    </a:cubicBezTo>
                    <a:cubicBezTo>
                      <a:pt x="162567" y="101934"/>
                      <a:pt x="161680" y="103040"/>
                      <a:pt x="160906" y="104241"/>
                    </a:cubicBezTo>
                    <a:cubicBezTo>
                      <a:pt x="159562" y="105736"/>
                      <a:pt x="158218" y="107079"/>
                      <a:pt x="156874" y="108270"/>
                    </a:cubicBezTo>
                    <a:cubicBezTo>
                      <a:pt x="155530" y="109461"/>
                      <a:pt x="154034" y="110652"/>
                      <a:pt x="152385" y="111843"/>
                    </a:cubicBezTo>
                    <a:lnTo>
                      <a:pt x="149038" y="114605"/>
                    </a:lnTo>
                    <a:cubicBezTo>
                      <a:pt x="148290" y="115091"/>
                      <a:pt x="147504" y="115618"/>
                      <a:pt x="146679" y="116186"/>
                    </a:cubicBezTo>
                    <a:cubicBezTo>
                      <a:pt x="145855" y="116753"/>
                      <a:pt x="144917" y="117134"/>
                      <a:pt x="143864" y="117329"/>
                    </a:cubicBezTo>
                    <a:cubicBezTo>
                      <a:pt x="143712" y="117355"/>
                      <a:pt x="143560" y="117460"/>
                      <a:pt x="143408" y="117643"/>
                    </a:cubicBezTo>
                    <a:cubicBezTo>
                      <a:pt x="143256" y="117826"/>
                      <a:pt x="143104" y="117931"/>
                      <a:pt x="142951" y="117957"/>
                    </a:cubicBezTo>
                    <a:lnTo>
                      <a:pt x="142951" y="118565"/>
                    </a:lnTo>
                    <a:lnTo>
                      <a:pt x="147820" y="118565"/>
                    </a:lnTo>
                    <a:cubicBezTo>
                      <a:pt x="148429" y="118274"/>
                      <a:pt x="149038" y="118097"/>
                      <a:pt x="149646" y="118033"/>
                    </a:cubicBezTo>
                    <a:cubicBezTo>
                      <a:pt x="150255" y="117970"/>
                      <a:pt x="150864" y="117945"/>
                      <a:pt x="151472" y="117957"/>
                    </a:cubicBezTo>
                    <a:cubicBezTo>
                      <a:pt x="152518" y="117938"/>
                      <a:pt x="153469" y="117820"/>
                      <a:pt x="154325" y="117604"/>
                    </a:cubicBezTo>
                    <a:cubicBezTo>
                      <a:pt x="155181" y="117388"/>
                      <a:pt x="156056" y="117191"/>
                      <a:pt x="156950" y="117014"/>
                    </a:cubicBezTo>
                    <a:lnTo>
                      <a:pt x="165471" y="114605"/>
                    </a:lnTo>
                    <a:cubicBezTo>
                      <a:pt x="166080" y="114299"/>
                      <a:pt x="166384" y="113994"/>
                      <a:pt x="166384" y="113689"/>
                    </a:cubicBezTo>
                    <a:lnTo>
                      <a:pt x="166993" y="99047"/>
                    </a:lnTo>
                    <a:cubicBezTo>
                      <a:pt x="166980" y="98748"/>
                      <a:pt x="166929" y="98507"/>
                      <a:pt x="166840" y="98323"/>
                    </a:cubicBezTo>
                    <a:cubicBezTo>
                      <a:pt x="166752" y="98138"/>
                      <a:pt x="166701" y="97973"/>
                      <a:pt x="166688" y="97827"/>
                    </a:cubicBezTo>
                    <a:close/>
                    <a:moveTo>
                      <a:pt x="183757" y="75866"/>
                    </a:moveTo>
                    <a:cubicBezTo>
                      <a:pt x="183464" y="75859"/>
                      <a:pt x="183210" y="75872"/>
                      <a:pt x="182995" y="75904"/>
                    </a:cubicBezTo>
                    <a:cubicBezTo>
                      <a:pt x="182779" y="75936"/>
                      <a:pt x="182525" y="76025"/>
                      <a:pt x="182233" y="76171"/>
                    </a:cubicBezTo>
                    <a:cubicBezTo>
                      <a:pt x="182086" y="76368"/>
                      <a:pt x="181921" y="76660"/>
                      <a:pt x="181737" y="77048"/>
                    </a:cubicBezTo>
                    <a:cubicBezTo>
                      <a:pt x="181553" y="77436"/>
                      <a:pt x="181312" y="77652"/>
                      <a:pt x="181013" y="77696"/>
                    </a:cubicBezTo>
                    <a:cubicBezTo>
                      <a:pt x="180550" y="78618"/>
                      <a:pt x="180029" y="79521"/>
                      <a:pt x="179451" y="80404"/>
                    </a:cubicBezTo>
                    <a:cubicBezTo>
                      <a:pt x="178873" y="81288"/>
                      <a:pt x="178276" y="82114"/>
                      <a:pt x="177661" y="82883"/>
                    </a:cubicBezTo>
                    <a:cubicBezTo>
                      <a:pt x="176492" y="84409"/>
                      <a:pt x="175476" y="85934"/>
                      <a:pt x="174613" y="87460"/>
                    </a:cubicBezTo>
                    <a:cubicBezTo>
                      <a:pt x="174460" y="87771"/>
                      <a:pt x="174384" y="88064"/>
                      <a:pt x="174384" y="88337"/>
                    </a:cubicBezTo>
                    <a:cubicBezTo>
                      <a:pt x="174384" y="88610"/>
                      <a:pt x="174460" y="88827"/>
                      <a:pt x="174613" y="88985"/>
                    </a:cubicBezTo>
                    <a:cubicBezTo>
                      <a:pt x="174924" y="89742"/>
                      <a:pt x="175292" y="90441"/>
                      <a:pt x="175717" y="91083"/>
                    </a:cubicBezTo>
                    <a:cubicBezTo>
                      <a:pt x="176143" y="91725"/>
                      <a:pt x="176587" y="92348"/>
                      <a:pt x="177051" y="92952"/>
                    </a:cubicBezTo>
                    <a:cubicBezTo>
                      <a:pt x="177940" y="94350"/>
                      <a:pt x="178677" y="95825"/>
                      <a:pt x="179261" y="97376"/>
                    </a:cubicBezTo>
                    <a:cubicBezTo>
                      <a:pt x="179845" y="98927"/>
                      <a:pt x="180429" y="100402"/>
                      <a:pt x="181013" y="101800"/>
                    </a:cubicBezTo>
                    <a:cubicBezTo>
                      <a:pt x="181413" y="103338"/>
                      <a:pt x="181832" y="104835"/>
                      <a:pt x="182271" y="106293"/>
                    </a:cubicBezTo>
                    <a:cubicBezTo>
                      <a:pt x="182709" y="107751"/>
                      <a:pt x="183509" y="109094"/>
                      <a:pt x="184671" y="110323"/>
                    </a:cubicBezTo>
                    <a:cubicBezTo>
                      <a:pt x="185560" y="111108"/>
                      <a:pt x="186373" y="111665"/>
                      <a:pt x="187109" y="111995"/>
                    </a:cubicBezTo>
                    <a:cubicBezTo>
                      <a:pt x="187846" y="112324"/>
                      <a:pt x="188659" y="112273"/>
                      <a:pt x="189548" y="111843"/>
                    </a:cubicBezTo>
                    <a:lnTo>
                      <a:pt x="187719" y="111843"/>
                    </a:lnTo>
                    <a:cubicBezTo>
                      <a:pt x="187573" y="111564"/>
                      <a:pt x="187408" y="111361"/>
                      <a:pt x="187224" y="111235"/>
                    </a:cubicBezTo>
                    <a:cubicBezTo>
                      <a:pt x="187040" y="111108"/>
                      <a:pt x="186798" y="110905"/>
                      <a:pt x="186500" y="110627"/>
                    </a:cubicBezTo>
                    <a:cubicBezTo>
                      <a:pt x="186786" y="110627"/>
                      <a:pt x="186976" y="110551"/>
                      <a:pt x="187071" y="110399"/>
                    </a:cubicBezTo>
                    <a:cubicBezTo>
                      <a:pt x="187166" y="110247"/>
                      <a:pt x="187281" y="110018"/>
                      <a:pt x="187414" y="109714"/>
                    </a:cubicBezTo>
                    <a:cubicBezTo>
                      <a:pt x="188310" y="109702"/>
                      <a:pt x="189186" y="109651"/>
                      <a:pt x="190043" y="109562"/>
                    </a:cubicBezTo>
                    <a:cubicBezTo>
                      <a:pt x="190900" y="109474"/>
                      <a:pt x="191853" y="109423"/>
                      <a:pt x="192901" y="109410"/>
                    </a:cubicBezTo>
                    <a:cubicBezTo>
                      <a:pt x="194304" y="109277"/>
                      <a:pt x="195841" y="109163"/>
                      <a:pt x="197511" y="109068"/>
                    </a:cubicBezTo>
                    <a:cubicBezTo>
                      <a:pt x="199181" y="108973"/>
                      <a:pt x="200794" y="108783"/>
                      <a:pt x="202349" y="108498"/>
                    </a:cubicBezTo>
                    <a:lnTo>
                      <a:pt x="204178" y="108498"/>
                    </a:lnTo>
                    <a:cubicBezTo>
                      <a:pt x="205874" y="108764"/>
                      <a:pt x="207588" y="108840"/>
                      <a:pt x="209322" y="108726"/>
                    </a:cubicBezTo>
                    <a:cubicBezTo>
                      <a:pt x="211055" y="108612"/>
                      <a:pt x="212694" y="108536"/>
                      <a:pt x="214237" y="108498"/>
                    </a:cubicBezTo>
                    <a:cubicBezTo>
                      <a:pt x="214992" y="108460"/>
                      <a:pt x="215691" y="108384"/>
                      <a:pt x="216332" y="108270"/>
                    </a:cubicBezTo>
                    <a:cubicBezTo>
                      <a:pt x="216973" y="108156"/>
                      <a:pt x="217596" y="108232"/>
                      <a:pt x="218199" y="108498"/>
                    </a:cubicBezTo>
                    <a:lnTo>
                      <a:pt x="225209" y="108498"/>
                    </a:lnTo>
                    <a:cubicBezTo>
                      <a:pt x="227013" y="108213"/>
                      <a:pt x="228740" y="108023"/>
                      <a:pt x="230391" y="107928"/>
                    </a:cubicBezTo>
                    <a:cubicBezTo>
                      <a:pt x="232042" y="107833"/>
                      <a:pt x="233769" y="107719"/>
                      <a:pt x="235573" y="107586"/>
                    </a:cubicBezTo>
                    <a:cubicBezTo>
                      <a:pt x="237884" y="107149"/>
                      <a:pt x="240272" y="106883"/>
                      <a:pt x="242735" y="106788"/>
                    </a:cubicBezTo>
                    <a:cubicBezTo>
                      <a:pt x="245199" y="106693"/>
                      <a:pt x="247587" y="106655"/>
                      <a:pt x="249898" y="106674"/>
                    </a:cubicBezTo>
                    <a:cubicBezTo>
                      <a:pt x="250082" y="106712"/>
                      <a:pt x="250400" y="106788"/>
                      <a:pt x="250851" y="106902"/>
                    </a:cubicBezTo>
                    <a:cubicBezTo>
                      <a:pt x="251302" y="107016"/>
                      <a:pt x="251695" y="106940"/>
                      <a:pt x="252032" y="106674"/>
                    </a:cubicBezTo>
                    <a:cubicBezTo>
                      <a:pt x="252203" y="106383"/>
                      <a:pt x="252470" y="106206"/>
                      <a:pt x="252832" y="106142"/>
                    </a:cubicBezTo>
                    <a:cubicBezTo>
                      <a:pt x="253194" y="106079"/>
                      <a:pt x="253537" y="106054"/>
                      <a:pt x="253861" y="106066"/>
                    </a:cubicBezTo>
                    <a:cubicBezTo>
                      <a:pt x="254337" y="105914"/>
                      <a:pt x="254680" y="105762"/>
                      <a:pt x="254889" y="105610"/>
                    </a:cubicBezTo>
                    <a:cubicBezTo>
                      <a:pt x="255099" y="105458"/>
                      <a:pt x="255061" y="105306"/>
                      <a:pt x="254775" y="105154"/>
                    </a:cubicBezTo>
                    <a:cubicBezTo>
                      <a:pt x="253391" y="103178"/>
                      <a:pt x="251816" y="101412"/>
                      <a:pt x="250051" y="99855"/>
                    </a:cubicBezTo>
                    <a:cubicBezTo>
                      <a:pt x="248285" y="98298"/>
                      <a:pt x="246406" y="96912"/>
                      <a:pt x="244412" y="95698"/>
                    </a:cubicBezTo>
                    <a:cubicBezTo>
                      <a:pt x="243186" y="95253"/>
                      <a:pt x="241904" y="94770"/>
                      <a:pt x="240564" y="94249"/>
                    </a:cubicBezTo>
                    <a:cubicBezTo>
                      <a:pt x="239224" y="93727"/>
                      <a:pt x="237865" y="93092"/>
                      <a:pt x="236487" y="92342"/>
                    </a:cubicBezTo>
                    <a:lnTo>
                      <a:pt x="229781" y="90511"/>
                    </a:lnTo>
                    <a:cubicBezTo>
                      <a:pt x="227159" y="89570"/>
                      <a:pt x="224479" y="88629"/>
                      <a:pt x="221742" y="87689"/>
                    </a:cubicBezTo>
                    <a:cubicBezTo>
                      <a:pt x="219005" y="86748"/>
                      <a:pt x="216402" y="85960"/>
                      <a:pt x="213932" y="85324"/>
                    </a:cubicBezTo>
                    <a:cubicBezTo>
                      <a:pt x="210903" y="84530"/>
                      <a:pt x="207969" y="83678"/>
                      <a:pt x="205131" y="82769"/>
                    </a:cubicBezTo>
                    <a:cubicBezTo>
                      <a:pt x="202292" y="81860"/>
                      <a:pt x="199435" y="81084"/>
                      <a:pt x="196558" y="80442"/>
                    </a:cubicBezTo>
                    <a:cubicBezTo>
                      <a:pt x="194406" y="79565"/>
                      <a:pt x="192234" y="78802"/>
                      <a:pt x="190043" y="78154"/>
                    </a:cubicBezTo>
                    <a:cubicBezTo>
                      <a:pt x="187852" y="77506"/>
                      <a:pt x="185757" y="76743"/>
                      <a:pt x="183757" y="75866"/>
                    </a:cubicBezTo>
                    <a:close/>
                    <a:moveTo>
                      <a:pt x="104546" y="72815"/>
                    </a:moveTo>
                    <a:cubicBezTo>
                      <a:pt x="103632" y="72834"/>
                      <a:pt x="102718" y="73024"/>
                      <a:pt x="101804" y="73387"/>
                    </a:cubicBezTo>
                    <a:cubicBezTo>
                      <a:pt x="100889" y="73749"/>
                      <a:pt x="99975" y="74168"/>
                      <a:pt x="99060" y="74645"/>
                    </a:cubicBezTo>
                    <a:cubicBezTo>
                      <a:pt x="100261" y="74760"/>
                      <a:pt x="101289" y="74607"/>
                      <a:pt x="102146" y="74188"/>
                    </a:cubicBezTo>
                    <a:cubicBezTo>
                      <a:pt x="103003" y="73768"/>
                      <a:pt x="103803" y="73310"/>
                      <a:pt x="104546" y="72815"/>
                    </a:cubicBezTo>
                    <a:close/>
                    <a:moveTo>
                      <a:pt x="111107" y="72166"/>
                    </a:moveTo>
                    <a:cubicBezTo>
                      <a:pt x="110835" y="72045"/>
                      <a:pt x="110468" y="72058"/>
                      <a:pt x="110005" y="72204"/>
                    </a:cubicBezTo>
                    <a:cubicBezTo>
                      <a:pt x="108201" y="72942"/>
                      <a:pt x="106416" y="73603"/>
                      <a:pt x="104649" y="74188"/>
                    </a:cubicBezTo>
                    <a:cubicBezTo>
                      <a:pt x="102882" y="74772"/>
                      <a:pt x="101019" y="75433"/>
                      <a:pt x="99060" y="76171"/>
                    </a:cubicBezTo>
                    <a:cubicBezTo>
                      <a:pt x="98476" y="76323"/>
                      <a:pt x="98121" y="76552"/>
                      <a:pt x="97994" y="76857"/>
                    </a:cubicBezTo>
                    <a:cubicBezTo>
                      <a:pt x="97867" y="77162"/>
                      <a:pt x="97816" y="77544"/>
                      <a:pt x="97841" y="78001"/>
                    </a:cubicBezTo>
                    <a:cubicBezTo>
                      <a:pt x="98140" y="79177"/>
                      <a:pt x="98381" y="80182"/>
                      <a:pt x="98565" y="81014"/>
                    </a:cubicBezTo>
                    <a:cubicBezTo>
                      <a:pt x="98749" y="81847"/>
                      <a:pt x="98914" y="82775"/>
                      <a:pt x="99060" y="83799"/>
                    </a:cubicBezTo>
                    <a:cubicBezTo>
                      <a:pt x="99080" y="85013"/>
                      <a:pt x="99194" y="86246"/>
                      <a:pt x="99403" y="87498"/>
                    </a:cubicBezTo>
                    <a:cubicBezTo>
                      <a:pt x="99613" y="88750"/>
                      <a:pt x="99803" y="90060"/>
                      <a:pt x="99975" y="91426"/>
                    </a:cubicBezTo>
                    <a:cubicBezTo>
                      <a:pt x="100261" y="93715"/>
                      <a:pt x="100451" y="96003"/>
                      <a:pt x="100546" y="98291"/>
                    </a:cubicBezTo>
                    <a:cubicBezTo>
                      <a:pt x="100642" y="100579"/>
                      <a:pt x="100756" y="102867"/>
                      <a:pt x="100889" y="105154"/>
                    </a:cubicBezTo>
                    <a:cubicBezTo>
                      <a:pt x="100883" y="105933"/>
                      <a:pt x="101048" y="106427"/>
                      <a:pt x="101385" y="106636"/>
                    </a:cubicBezTo>
                    <a:cubicBezTo>
                      <a:pt x="101721" y="106845"/>
                      <a:pt x="102267" y="106655"/>
                      <a:pt x="103023" y="106066"/>
                    </a:cubicBezTo>
                    <a:cubicBezTo>
                      <a:pt x="103073" y="105813"/>
                      <a:pt x="103277" y="105712"/>
                      <a:pt x="103632" y="105762"/>
                    </a:cubicBezTo>
                    <a:cubicBezTo>
                      <a:pt x="104381" y="105338"/>
                      <a:pt x="105092" y="105198"/>
                      <a:pt x="105764" y="105344"/>
                    </a:cubicBezTo>
                    <a:cubicBezTo>
                      <a:pt x="106437" y="105490"/>
                      <a:pt x="107148" y="105731"/>
                      <a:pt x="107897" y="106066"/>
                    </a:cubicBezTo>
                    <a:cubicBezTo>
                      <a:pt x="108182" y="106370"/>
                      <a:pt x="108449" y="106522"/>
                      <a:pt x="108696" y="106522"/>
                    </a:cubicBezTo>
                    <a:cubicBezTo>
                      <a:pt x="108944" y="106522"/>
                      <a:pt x="109286" y="106370"/>
                      <a:pt x="109724" y="106066"/>
                    </a:cubicBezTo>
                    <a:cubicBezTo>
                      <a:pt x="110156" y="105908"/>
                      <a:pt x="110511" y="105769"/>
                      <a:pt x="110790" y="105648"/>
                    </a:cubicBezTo>
                    <a:cubicBezTo>
                      <a:pt x="111070" y="105528"/>
                      <a:pt x="111425" y="105464"/>
                      <a:pt x="111857" y="105458"/>
                    </a:cubicBezTo>
                    <a:cubicBezTo>
                      <a:pt x="112605" y="105312"/>
                      <a:pt x="113088" y="105148"/>
                      <a:pt x="113303" y="104964"/>
                    </a:cubicBezTo>
                    <a:cubicBezTo>
                      <a:pt x="113519" y="104780"/>
                      <a:pt x="113545" y="104539"/>
                      <a:pt x="113380" y="104241"/>
                    </a:cubicBezTo>
                    <a:lnTo>
                      <a:pt x="113348" y="104241"/>
                    </a:lnTo>
                    <a:lnTo>
                      <a:pt x="113348" y="94172"/>
                    </a:lnTo>
                    <a:cubicBezTo>
                      <a:pt x="113057" y="91407"/>
                      <a:pt x="112804" y="88623"/>
                      <a:pt x="112588" y="85820"/>
                    </a:cubicBezTo>
                    <a:cubicBezTo>
                      <a:pt x="112373" y="83017"/>
                      <a:pt x="112120" y="80309"/>
                      <a:pt x="111829" y="77696"/>
                    </a:cubicBezTo>
                    <a:cubicBezTo>
                      <a:pt x="111816" y="76940"/>
                      <a:pt x="111765" y="76164"/>
                      <a:pt x="111677" y="75370"/>
                    </a:cubicBezTo>
                    <a:cubicBezTo>
                      <a:pt x="111588" y="74575"/>
                      <a:pt x="111537" y="73723"/>
                      <a:pt x="111525" y="72815"/>
                    </a:cubicBezTo>
                    <a:cubicBezTo>
                      <a:pt x="111518" y="72503"/>
                      <a:pt x="111379" y="72287"/>
                      <a:pt x="111107" y="72166"/>
                    </a:cubicBezTo>
                    <a:close/>
                    <a:moveTo>
                      <a:pt x="132550" y="56693"/>
                    </a:moveTo>
                    <a:cubicBezTo>
                      <a:pt x="132258" y="56680"/>
                      <a:pt x="132080" y="56705"/>
                      <a:pt x="132017" y="56769"/>
                    </a:cubicBezTo>
                    <a:cubicBezTo>
                      <a:pt x="131953" y="56832"/>
                      <a:pt x="131928" y="57010"/>
                      <a:pt x="131941" y="57302"/>
                    </a:cubicBezTo>
                    <a:cubicBezTo>
                      <a:pt x="131465" y="57753"/>
                      <a:pt x="130893" y="58223"/>
                      <a:pt x="130226" y="58712"/>
                    </a:cubicBezTo>
                    <a:cubicBezTo>
                      <a:pt x="129560" y="59201"/>
                      <a:pt x="128912" y="59747"/>
                      <a:pt x="128283" y="60350"/>
                    </a:cubicBezTo>
                    <a:cubicBezTo>
                      <a:pt x="128099" y="60655"/>
                      <a:pt x="127858" y="60960"/>
                      <a:pt x="127559" y="61265"/>
                    </a:cubicBezTo>
                    <a:cubicBezTo>
                      <a:pt x="127261" y="61569"/>
                      <a:pt x="127096" y="61874"/>
                      <a:pt x="127064" y="62179"/>
                    </a:cubicBezTo>
                    <a:cubicBezTo>
                      <a:pt x="126753" y="62668"/>
                      <a:pt x="126385" y="63138"/>
                      <a:pt x="125959" y="63589"/>
                    </a:cubicBezTo>
                    <a:cubicBezTo>
                      <a:pt x="125534" y="64039"/>
                      <a:pt x="125089" y="64281"/>
                      <a:pt x="124626" y="64313"/>
                    </a:cubicBezTo>
                    <a:lnTo>
                      <a:pt x="121882" y="65522"/>
                    </a:lnTo>
                    <a:cubicBezTo>
                      <a:pt x="121870" y="65666"/>
                      <a:pt x="121819" y="65753"/>
                      <a:pt x="121730" y="65785"/>
                    </a:cubicBezTo>
                    <a:cubicBezTo>
                      <a:pt x="121641" y="65816"/>
                      <a:pt x="121590" y="65828"/>
                      <a:pt x="121578" y="65822"/>
                    </a:cubicBezTo>
                    <a:cubicBezTo>
                      <a:pt x="121552" y="66541"/>
                      <a:pt x="121374" y="67055"/>
                      <a:pt x="121044" y="67364"/>
                    </a:cubicBezTo>
                    <a:cubicBezTo>
                      <a:pt x="120714" y="67673"/>
                      <a:pt x="120384" y="67964"/>
                      <a:pt x="120054" y="68238"/>
                    </a:cubicBezTo>
                    <a:cubicBezTo>
                      <a:pt x="117971" y="68238"/>
                      <a:pt x="117260" y="69153"/>
                      <a:pt x="117920" y="70984"/>
                    </a:cubicBezTo>
                    <a:cubicBezTo>
                      <a:pt x="118060" y="71912"/>
                      <a:pt x="118237" y="72954"/>
                      <a:pt x="118453" y="74111"/>
                    </a:cubicBezTo>
                    <a:cubicBezTo>
                      <a:pt x="118669" y="75268"/>
                      <a:pt x="118999" y="76463"/>
                      <a:pt x="119444" y="77696"/>
                    </a:cubicBezTo>
                    <a:cubicBezTo>
                      <a:pt x="119869" y="79076"/>
                      <a:pt x="120238" y="80360"/>
                      <a:pt x="120549" y="81548"/>
                    </a:cubicBezTo>
                    <a:cubicBezTo>
                      <a:pt x="120860" y="82737"/>
                      <a:pt x="121305" y="83792"/>
                      <a:pt x="121882" y="84714"/>
                    </a:cubicBezTo>
                    <a:cubicBezTo>
                      <a:pt x="122930" y="86405"/>
                      <a:pt x="124035" y="87981"/>
                      <a:pt x="125197" y="89443"/>
                    </a:cubicBezTo>
                    <a:cubicBezTo>
                      <a:pt x="126359" y="90905"/>
                      <a:pt x="127693" y="92176"/>
                      <a:pt x="129198" y="93257"/>
                    </a:cubicBezTo>
                    <a:cubicBezTo>
                      <a:pt x="129629" y="93715"/>
                      <a:pt x="129985" y="93944"/>
                      <a:pt x="130264" y="93944"/>
                    </a:cubicBezTo>
                    <a:cubicBezTo>
                      <a:pt x="130544" y="93944"/>
                      <a:pt x="130899" y="93715"/>
                      <a:pt x="131331" y="93257"/>
                    </a:cubicBezTo>
                    <a:lnTo>
                      <a:pt x="135598" y="88070"/>
                    </a:lnTo>
                    <a:cubicBezTo>
                      <a:pt x="136221" y="87009"/>
                      <a:pt x="136881" y="85928"/>
                      <a:pt x="137580" y="84828"/>
                    </a:cubicBezTo>
                    <a:cubicBezTo>
                      <a:pt x="138278" y="83729"/>
                      <a:pt x="138938" y="82572"/>
                      <a:pt x="139561" y="81358"/>
                    </a:cubicBezTo>
                    <a:cubicBezTo>
                      <a:pt x="141034" y="79527"/>
                      <a:pt x="142355" y="77696"/>
                      <a:pt x="143523" y="75866"/>
                    </a:cubicBezTo>
                    <a:lnTo>
                      <a:pt x="146876" y="70374"/>
                    </a:lnTo>
                    <a:cubicBezTo>
                      <a:pt x="147485" y="69343"/>
                      <a:pt x="148095" y="68430"/>
                      <a:pt x="148705" y="67635"/>
                    </a:cubicBezTo>
                    <a:cubicBezTo>
                      <a:pt x="149314" y="66839"/>
                      <a:pt x="149924" y="65935"/>
                      <a:pt x="150533" y="64922"/>
                    </a:cubicBezTo>
                    <a:cubicBezTo>
                      <a:pt x="150540" y="64897"/>
                      <a:pt x="150527" y="64795"/>
                      <a:pt x="150495" y="64617"/>
                    </a:cubicBezTo>
                    <a:cubicBezTo>
                      <a:pt x="150464" y="64440"/>
                      <a:pt x="150375" y="64338"/>
                      <a:pt x="150229" y="64313"/>
                    </a:cubicBezTo>
                    <a:cubicBezTo>
                      <a:pt x="149778" y="63735"/>
                      <a:pt x="149384" y="63366"/>
                      <a:pt x="149047" y="63208"/>
                    </a:cubicBezTo>
                    <a:cubicBezTo>
                      <a:pt x="148711" y="63049"/>
                      <a:pt x="148393" y="62909"/>
                      <a:pt x="148095" y="62789"/>
                    </a:cubicBezTo>
                    <a:cubicBezTo>
                      <a:pt x="147327" y="62604"/>
                      <a:pt x="146577" y="62363"/>
                      <a:pt x="145847" y="62065"/>
                    </a:cubicBezTo>
                    <a:cubicBezTo>
                      <a:pt x="145117" y="61766"/>
                      <a:pt x="144444" y="61601"/>
                      <a:pt x="143828" y="61569"/>
                    </a:cubicBezTo>
                    <a:cubicBezTo>
                      <a:pt x="143345" y="61144"/>
                      <a:pt x="142710" y="60776"/>
                      <a:pt x="141923" y="60464"/>
                    </a:cubicBezTo>
                    <a:cubicBezTo>
                      <a:pt x="141135" y="60153"/>
                      <a:pt x="140348" y="59709"/>
                      <a:pt x="139561" y="59131"/>
                    </a:cubicBezTo>
                    <a:cubicBezTo>
                      <a:pt x="138652" y="58959"/>
                      <a:pt x="137726" y="58693"/>
                      <a:pt x="136780" y="58331"/>
                    </a:cubicBezTo>
                    <a:cubicBezTo>
                      <a:pt x="135833" y="57969"/>
                      <a:pt x="134830" y="57626"/>
                      <a:pt x="133770" y="57302"/>
                    </a:cubicBezTo>
                    <a:cubicBezTo>
                      <a:pt x="133471" y="57010"/>
                      <a:pt x="133230" y="56832"/>
                      <a:pt x="133046" y="56769"/>
                    </a:cubicBezTo>
                    <a:cubicBezTo>
                      <a:pt x="132862" y="56705"/>
                      <a:pt x="132696" y="56680"/>
                      <a:pt x="132550" y="56693"/>
                    </a:cubicBezTo>
                    <a:close/>
                    <a:moveTo>
                      <a:pt x="96012" y="54864"/>
                    </a:moveTo>
                    <a:cubicBezTo>
                      <a:pt x="95708" y="54883"/>
                      <a:pt x="95479" y="54997"/>
                      <a:pt x="95327" y="55207"/>
                    </a:cubicBezTo>
                    <a:cubicBezTo>
                      <a:pt x="95174" y="55416"/>
                      <a:pt x="95098" y="55607"/>
                      <a:pt x="95098" y="55778"/>
                    </a:cubicBezTo>
                    <a:lnTo>
                      <a:pt x="96012" y="56693"/>
                    </a:lnTo>
                    <a:cubicBezTo>
                      <a:pt x="96051" y="56407"/>
                      <a:pt x="96203" y="56216"/>
                      <a:pt x="96470" y="56121"/>
                    </a:cubicBezTo>
                    <a:cubicBezTo>
                      <a:pt x="96736" y="56026"/>
                      <a:pt x="96889" y="55911"/>
                      <a:pt x="96927" y="55778"/>
                    </a:cubicBezTo>
                    <a:cubicBezTo>
                      <a:pt x="96908" y="55645"/>
                      <a:pt x="96794" y="55530"/>
                      <a:pt x="96584" y="55435"/>
                    </a:cubicBezTo>
                    <a:cubicBezTo>
                      <a:pt x="96374" y="55340"/>
                      <a:pt x="96184" y="55149"/>
                      <a:pt x="96012" y="54864"/>
                    </a:cubicBezTo>
                    <a:close/>
                    <a:moveTo>
                      <a:pt x="190767" y="0"/>
                    </a:moveTo>
                    <a:lnTo>
                      <a:pt x="196253" y="0"/>
                    </a:lnTo>
                    <a:cubicBezTo>
                      <a:pt x="197028" y="158"/>
                      <a:pt x="197765" y="451"/>
                      <a:pt x="198463" y="876"/>
                    </a:cubicBezTo>
                    <a:cubicBezTo>
                      <a:pt x="199162" y="1301"/>
                      <a:pt x="199746" y="1822"/>
                      <a:pt x="200216" y="2438"/>
                    </a:cubicBezTo>
                    <a:cubicBezTo>
                      <a:pt x="201016" y="3803"/>
                      <a:pt x="201854" y="5264"/>
                      <a:pt x="202730" y="6820"/>
                    </a:cubicBezTo>
                    <a:cubicBezTo>
                      <a:pt x="203607" y="8375"/>
                      <a:pt x="204292" y="10064"/>
                      <a:pt x="204788" y="11887"/>
                    </a:cubicBezTo>
                    <a:cubicBezTo>
                      <a:pt x="204934" y="12662"/>
                      <a:pt x="205023" y="13551"/>
                      <a:pt x="205054" y="14554"/>
                    </a:cubicBezTo>
                    <a:cubicBezTo>
                      <a:pt x="205086" y="15557"/>
                      <a:pt x="205099" y="16599"/>
                      <a:pt x="205093" y="17678"/>
                    </a:cubicBezTo>
                    <a:lnTo>
                      <a:pt x="205093" y="22860"/>
                    </a:lnTo>
                    <a:lnTo>
                      <a:pt x="203873" y="28956"/>
                    </a:lnTo>
                    <a:cubicBezTo>
                      <a:pt x="203581" y="29572"/>
                      <a:pt x="203327" y="30169"/>
                      <a:pt x="203111" y="30746"/>
                    </a:cubicBezTo>
                    <a:cubicBezTo>
                      <a:pt x="202895" y="31324"/>
                      <a:pt x="202641" y="31845"/>
                      <a:pt x="202349" y="32309"/>
                    </a:cubicBezTo>
                    <a:cubicBezTo>
                      <a:pt x="201791" y="35001"/>
                      <a:pt x="201079" y="37846"/>
                      <a:pt x="200216" y="40843"/>
                    </a:cubicBezTo>
                    <a:cubicBezTo>
                      <a:pt x="199473" y="42373"/>
                      <a:pt x="198749" y="43961"/>
                      <a:pt x="198044" y="45605"/>
                    </a:cubicBezTo>
                    <a:cubicBezTo>
                      <a:pt x="197339" y="47250"/>
                      <a:pt x="196539" y="48914"/>
                      <a:pt x="195644" y="50597"/>
                    </a:cubicBezTo>
                    <a:lnTo>
                      <a:pt x="193205" y="56083"/>
                    </a:lnTo>
                    <a:cubicBezTo>
                      <a:pt x="192761" y="56997"/>
                      <a:pt x="192354" y="57912"/>
                      <a:pt x="191986" y="58826"/>
                    </a:cubicBezTo>
                    <a:cubicBezTo>
                      <a:pt x="191618" y="59741"/>
                      <a:pt x="191211" y="60655"/>
                      <a:pt x="190767" y="61569"/>
                    </a:cubicBezTo>
                    <a:cubicBezTo>
                      <a:pt x="190456" y="61601"/>
                      <a:pt x="190316" y="61766"/>
                      <a:pt x="190348" y="62065"/>
                    </a:cubicBezTo>
                    <a:cubicBezTo>
                      <a:pt x="190380" y="62363"/>
                      <a:pt x="190621" y="62604"/>
                      <a:pt x="191072" y="62789"/>
                    </a:cubicBezTo>
                    <a:cubicBezTo>
                      <a:pt x="192158" y="62985"/>
                      <a:pt x="193262" y="63277"/>
                      <a:pt x="194386" y="63665"/>
                    </a:cubicBezTo>
                    <a:cubicBezTo>
                      <a:pt x="195510" y="64052"/>
                      <a:pt x="196539" y="64268"/>
                      <a:pt x="197473" y="64313"/>
                    </a:cubicBezTo>
                    <a:cubicBezTo>
                      <a:pt x="198806" y="64761"/>
                      <a:pt x="200025" y="65151"/>
                      <a:pt x="201130" y="65484"/>
                    </a:cubicBezTo>
                    <a:cubicBezTo>
                      <a:pt x="202235" y="65816"/>
                      <a:pt x="203454" y="66129"/>
                      <a:pt x="204788" y="66422"/>
                    </a:cubicBezTo>
                    <a:cubicBezTo>
                      <a:pt x="206172" y="66885"/>
                      <a:pt x="207594" y="67313"/>
                      <a:pt x="209055" y="67706"/>
                    </a:cubicBezTo>
                    <a:cubicBezTo>
                      <a:pt x="210515" y="68098"/>
                      <a:pt x="211938" y="68377"/>
                      <a:pt x="213322" y="68543"/>
                    </a:cubicBezTo>
                    <a:lnTo>
                      <a:pt x="219418" y="70983"/>
                    </a:lnTo>
                    <a:cubicBezTo>
                      <a:pt x="220479" y="71015"/>
                      <a:pt x="221558" y="71180"/>
                      <a:pt x="222657" y="71479"/>
                    </a:cubicBezTo>
                    <a:cubicBezTo>
                      <a:pt x="223755" y="71777"/>
                      <a:pt x="224911" y="72019"/>
                      <a:pt x="226124" y="72203"/>
                    </a:cubicBezTo>
                    <a:cubicBezTo>
                      <a:pt x="227660" y="72940"/>
                      <a:pt x="229235" y="73525"/>
                      <a:pt x="230848" y="73957"/>
                    </a:cubicBezTo>
                    <a:cubicBezTo>
                      <a:pt x="232461" y="74389"/>
                      <a:pt x="234036" y="74821"/>
                      <a:pt x="235573" y="75253"/>
                    </a:cubicBezTo>
                    <a:cubicBezTo>
                      <a:pt x="237681" y="75857"/>
                      <a:pt x="239713" y="76480"/>
                      <a:pt x="241669" y="77122"/>
                    </a:cubicBezTo>
                    <a:cubicBezTo>
                      <a:pt x="243624" y="77764"/>
                      <a:pt x="245656" y="78463"/>
                      <a:pt x="247765" y="79219"/>
                    </a:cubicBezTo>
                    <a:cubicBezTo>
                      <a:pt x="249619" y="80108"/>
                      <a:pt x="251549" y="80922"/>
                      <a:pt x="253556" y="81659"/>
                    </a:cubicBezTo>
                    <a:cubicBezTo>
                      <a:pt x="255562" y="82396"/>
                      <a:pt x="257493" y="83210"/>
                      <a:pt x="259347" y="84099"/>
                    </a:cubicBezTo>
                    <a:cubicBezTo>
                      <a:pt x="260731" y="84684"/>
                      <a:pt x="262077" y="85269"/>
                      <a:pt x="263386" y="85853"/>
                    </a:cubicBezTo>
                    <a:cubicBezTo>
                      <a:pt x="264694" y="86438"/>
                      <a:pt x="265887" y="87175"/>
                      <a:pt x="266967" y="88065"/>
                    </a:cubicBezTo>
                    <a:cubicBezTo>
                      <a:pt x="268624" y="88814"/>
                      <a:pt x="270034" y="89679"/>
                      <a:pt x="271196" y="90657"/>
                    </a:cubicBezTo>
                    <a:cubicBezTo>
                      <a:pt x="272358" y="91636"/>
                      <a:pt x="273387" y="92805"/>
                      <a:pt x="274282" y="94165"/>
                    </a:cubicBezTo>
                    <a:lnTo>
                      <a:pt x="276721" y="99961"/>
                    </a:lnTo>
                    <a:cubicBezTo>
                      <a:pt x="277171" y="100863"/>
                      <a:pt x="277641" y="101727"/>
                      <a:pt x="278130" y="102553"/>
                    </a:cubicBezTo>
                    <a:cubicBezTo>
                      <a:pt x="278619" y="103380"/>
                      <a:pt x="279165" y="104244"/>
                      <a:pt x="279769" y="105146"/>
                    </a:cubicBezTo>
                    <a:cubicBezTo>
                      <a:pt x="280092" y="105585"/>
                      <a:pt x="280283" y="106004"/>
                      <a:pt x="280340" y="106404"/>
                    </a:cubicBezTo>
                    <a:cubicBezTo>
                      <a:pt x="280397" y="106805"/>
                      <a:pt x="280207" y="107300"/>
                      <a:pt x="279769" y="107891"/>
                    </a:cubicBezTo>
                    <a:cubicBezTo>
                      <a:pt x="279299" y="108508"/>
                      <a:pt x="278791" y="109181"/>
                      <a:pt x="278245" y="109912"/>
                    </a:cubicBezTo>
                    <a:cubicBezTo>
                      <a:pt x="277698" y="110643"/>
                      <a:pt x="277190" y="111393"/>
                      <a:pt x="276721" y="112162"/>
                    </a:cubicBezTo>
                    <a:lnTo>
                      <a:pt x="276111" y="112772"/>
                    </a:lnTo>
                    <a:lnTo>
                      <a:pt x="273063" y="116127"/>
                    </a:lnTo>
                    <a:cubicBezTo>
                      <a:pt x="272733" y="116566"/>
                      <a:pt x="272326" y="116909"/>
                      <a:pt x="271844" y="117157"/>
                    </a:cubicBezTo>
                    <a:cubicBezTo>
                      <a:pt x="271361" y="117404"/>
                      <a:pt x="270955" y="117671"/>
                      <a:pt x="270625" y="117957"/>
                    </a:cubicBezTo>
                    <a:lnTo>
                      <a:pt x="268491" y="119443"/>
                    </a:lnTo>
                    <a:cubicBezTo>
                      <a:pt x="268173" y="120015"/>
                      <a:pt x="267742" y="120397"/>
                      <a:pt x="267196" y="120588"/>
                    </a:cubicBezTo>
                    <a:cubicBezTo>
                      <a:pt x="266649" y="120778"/>
                      <a:pt x="266065" y="121007"/>
                      <a:pt x="265443" y="121274"/>
                    </a:cubicBezTo>
                    <a:cubicBezTo>
                      <a:pt x="262395" y="121885"/>
                      <a:pt x="259347" y="122190"/>
                      <a:pt x="256299" y="122190"/>
                    </a:cubicBezTo>
                    <a:lnTo>
                      <a:pt x="248374" y="122190"/>
                    </a:lnTo>
                    <a:cubicBezTo>
                      <a:pt x="247466" y="122177"/>
                      <a:pt x="246539" y="122126"/>
                      <a:pt x="245593" y="122037"/>
                    </a:cubicBezTo>
                    <a:cubicBezTo>
                      <a:pt x="244647" y="121948"/>
                      <a:pt x="243643" y="121897"/>
                      <a:pt x="242583" y="121885"/>
                    </a:cubicBezTo>
                    <a:cubicBezTo>
                      <a:pt x="241173" y="121738"/>
                      <a:pt x="239725" y="121573"/>
                      <a:pt x="238240" y="121389"/>
                    </a:cubicBezTo>
                    <a:cubicBezTo>
                      <a:pt x="236754" y="121204"/>
                      <a:pt x="235458" y="120963"/>
                      <a:pt x="234353" y="120664"/>
                    </a:cubicBezTo>
                    <a:lnTo>
                      <a:pt x="231915" y="120664"/>
                    </a:lnTo>
                    <a:lnTo>
                      <a:pt x="231915" y="119748"/>
                    </a:lnTo>
                    <a:lnTo>
                      <a:pt x="234353" y="119748"/>
                    </a:lnTo>
                    <a:cubicBezTo>
                      <a:pt x="235420" y="120454"/>
                      <a:pt x="236563" y="120797"/>
                      <a:pt x="237782" y="120778"/>
                    </a:cubicBezTo>
                    <a:cubicBezTo>
                      <a:pt x="239002" y="120759"/>
                      <a:pt x="240297" y="120721"/>
                      <a:pt x="241669" y="120664"/>
                    </a:cubicBezTo>
                    <a:lnTo>
                      <a:pt x="241973" y="120664"/>
                    </a:lnTo>
                    <a:cubicBezTo>
                      <a:pt x="243345" y="121236"/>
                      <a:pt x="244717" y="121541"/>
                      <a:pt x="246088" y="121579"/>
                    </a:cubicBezTo>
                    <a:cubicBezTo>
                      <a:pt x="247460" y="121618"/>
                      <a:pt x="248831" y="121618"/>
                      <a:pt x="250203" y="121579"/>
                    </a:cubicBezTo>
                    <a:lnTo>
                      <a:pt x="256604" y="121579"/>
                    </a:lnTo>
                    <a:cubicBezTo>
                      <a:pt x="259296" y="121579"/>
                      <a:pt x="262141" y="121274"/>
                      <a:pt x="265138" y="120664"/>
                    </a:cubicBezTo>
                    <a:cubicBezTo>
                      <a:pt x="265449" y="120632"/>
                      <a:pt x="265818" y="120467"/>
                      <a:pt x="266243" y="120168"/>
                    </a:cubicBezTo>
                    <a:cubicBezTo>
                      <a:pt x="266668" y="119869"/>
                      <a:pt x="267113" y="119628"/>
                      <a:pt x="267577" y="119443"/>
                    </a:cubicBezTo>
                    <a:cubicBezTo>
                      <a:pt x="267284" y="119431"/>
                      <a:pt x="267030" y="119380"/>
                      <a:pt x="266815" y="119291"/>
                    </a:cubicBezTo>
                    <a:cubicBezTo>
                      <a:pt x="266599" y="119203"/>
                      <a:pt x="266345" y="119152"/>
                      <a:pt x="266053" y="119139"/>
                    </a:cubicBezTo>
                    <a:cubicBezTo>
                      <a:pt x="265754" y="119152"/>
                      <a:pt x="265437" y="119203"/>
                      <a:pt x="265100" y="119291"/>
                    </a:cubicBezTo>
                    <a:cubicBezTo>
                      <a:pt x="264763" y="119380"/>
                      <a:pt x="264370" y="119431"/>
                      <a:pt x="263919" y="119443"/>
                    </a:cubicBezTo>
                    <a:cubicBezTo>
                      <a:pt x="263443" y="119456"/>
                      <a:pt x="262871" y="119507"/>
                      <a:pt x="262204" y="119596"/>
                    </a:cubicBezTo>
                    <a:cubicBezTo>
                      <a:pt x="261538" y="119685"/>
                      <a:pt x="260890" y="119736"/>
                      <a:pt x="260261" y="119748"/>
                    </a:cubicBezTo>
                    <a:lnTo>
                      <a:pt x="241669" y="119748"/>
                    </a:lnTo>
                    <a:cubicBezTo>
                      <a:pt x="240297" y="119723"/>
                      <a:pt x="238925" y="119621"/>
                      <a:pt x="237554" y="119444"/>
                    </a:cubicBezTo>
                    <a:cubicBezTo>
                      <a:pt x="236182" y="119266"/>
                      <a:pt x="234811" y="119165"/>
                      <a:pt x="233439" y="119139"/>
                    </a:cubicBezTo>
                    <a:cubicBezTo>
                      <a:pt x="231305" y="118886"/>
                      <a:pt x="229172" y="118785"/>
                      <a:pt x="227038" y="118835"/>
                    </a:cubicBezTo>
                    <a:cubicBezTo>
                      <a:pt x="226867" y="118823"/>
                      <a:pt x="226600" y="118772"/>
                      <a:pt x="226238" y="118683"/>
                    </a:cubicBezTo>
                    <a:cubicBezTo>
                      <a:pt x="225876" y="118594"/>
                      <a:pt x="225533" y="118544"/>
                      <a:pt x="225209" y="118531"/>
                    </a:cubicBezTo>
                    <a:cubicBezTo>
                      <a:pt x="225203" y="118522"/>
                      <a:pt x="225139" y="118431"/>
                      <a:pt x="225019" y="118257"/>
                    </a:cubicBezTo>
                    <a:cubicBezTo>
                      <a:pt x="224898" y="118083"/>
                      <a:pt x="224758" y="117983"/>
                      <a:pt x="224600" y="117957"/>
                    </a:cubicBezTo>
                    <a:cubicBezTo>
                      <a:pt x="222034" y="117900"/>
                      <a:pt x="219545" y="117557"/>
                      <a:pt x="217132" y="116928"/>
                    </a:cubicBezTo>
                    <a:cubicBezTo>
                      <a:pt x="214719" y="116299"/>
                      <a:pt x="212230" y="115727"/>
                      <a:pt x="209665" y="115212"/>
                    </a:cubicBezTo>
                    <a:cubicBezTo>
                      <a:pt x="209042" y="115066"/>
                      <a:pt x="208382" y="114901"/>
                      <a:pt x="207683" y="114716"/>
                    </a:cubicBezTo>
                    <a:cubicBezTo>
                      <a:pt x="206985" y="114532"/>
                      <a:pt x="206324" y="114291"/>
                      <a:pt x="205702" y="113992"/>
                    </a:cubicBezTo>
                    <a:cubicBezTo>
                      <a:pt x="204737" y="114045"/>
                      <a:pt x="203924" y="114249"/>
                      <a:pt x="203264" y="114605"/>
                    </a:cubicBezTo>
                    <a:cubicBezTo>
                      <a:pt x="202502" y="115530"/>
                      <a:pt x="201740" y="116460"/>
                      <a:pt x="200978" y="117394"/>
                    </a:cubicBezTo>
                    <a:cubicBezTo>
                      <a:pt x="200216" y="118329"/>
                      <a:pt x="199454" y="119114"/>
                      <a:pt x="198692" y="119748"/>
                    </a:cubicBezTo>
                    <a:cubicBezTo>
                      <a:pt x="197930" y="120734"/>
                      <a:pt x="197625" y="121357"/>
                      <a:pt x="197777" y="121618"/>
                    </a:cubicBezTo>
                    <a:cubicBezTo>
                      <a:pt x="197930" y="121878"/>
                      <a:pt x="198539" y="122272"/>
                      <a:pt x="199606" y="122800"/>
                    </a:cubicBezTo>
                    <a:cubicBezTo>
                      <a:pt x="201740" y="124326"/>
                      <a:pt x="204178" y="125852"/>
                      <a:pt x="206921" y="127378"/>
                    </a:cubicBezTo>
                    <a:cubicBezTo>
                      <a:pt x="207074" y="127677"/>
                      <a:pt x="207302" y="127918"/>
                      <a:pt x="207607" y="128103"/>
                    </a:cubicBezTo>
                    <a:cubicBezTo>
                      <a:pt x="207912" y="128287"/>
                      <a:pt x="208293" y="128452"/>
                      <a:pt x="208750" y="128599"/>
                    </a:cubicBezTo>
                    <a:cubicBezTo>
                      <a:pt x="210408" y="129190"/>
                      <a:pt x="211970" y="129762"/>
                      <a:pt x="213436" y="130315"/>
                    </a:cubicBezTo>
                    <a:cubicBezTo>
                      <a:pt x="214903" y="130868"/>
                      <a:pt x="216389" y="131517"/>
                      <a:pt x="217894" y="132261"/>
                    </a:cubicBezTo>
                    <a:cubicBezTo>
                      <a:pt x="219304" y="132979"/>
                      <a:pt x="220828" y="133526"/>
                      <a:pt x="222466" y="133901"/>
                    </a:cubicBezTo>
                    <a:cubicBezTo>
                      <a:pt x="224104" y="134276"/>
                      <a:pt x="225628" y="134747"/>
                      <a:pt x="227038" y="135313"/>
                    </a:cubicBezTo>
                    <a:cubicBezTo>
                      <a:pt x="227673" y="135452"/>
                      <a:pt x="228308" y="135554"/>
                      <a:pt x="228943" y="135618"/>
                    </a:cubicBezTo>
                    <a:cubicBezTo>
                      <a:pt x="229578" y="135681"/>
                      <a:pt x="230061" y="135783"/>
                      <a:pt x="230391" y="135923"/>
                    </a:cubicBezTo>
                    <a:cubicBezTo>
                      <a:pt x="231909" y="136215"/>
                      <a:pt x="233369" y="136393"/>
                      <a:pt x="234772" y="136457"/>
                    </a:cubicBezTo>
                    <a:cubicBezTo>
                      <a:pt x="236176" y="136521"/>
                      <a:pt x="237560" y="136546"/>
                      <a:pt x="238925" y="136533"/>
                    </a:cubicBezTo>
                    <a:cubicBezTo>
                      <a:pt x="238919" y="136826"/>
                      <a:pt x="238932" y="137004"/>
                      <a:pt x="238963" y="137067"/>
                    </a:cubicBezTo>
                    <a:cubicBezTo>
                      <a:pt x="238995" y="137131"/>
                      <a:pt x="239084" y="137156"/>
                      <a:pt x="239230" y="137144"/>
                    </a:cubicBezTo>
                    <a:cubicBezTo>
                      <a:pt x="239236" y="137430"/>
                      <a:pt x="239224" y="137621"/>
                      <a:pt x="239192" y="137716"/>
                    </a:cubicBezTo>
                    <a:cubicBezTo>
                      <a:pt x="239160" y="137811"/>
                      <a:pt x="239071" y="137926"/>
                      <a:pt x="238925" y="138059"/>
                    </a:cubicBezTo>
                    <a:lnTo>
                      <a:pt x="239230" y="138059"/>
                    </a:lnTo>
                    <a:cubicBezTo>
                      <a:pt x="240132" y="137640"/>
                      <a:pt x="240995" y="137487"/>
                      <a:pt x="241821" y="137601"/>
                    </a:cubicBezTo>
                    <a:cubicBezTo>
                      <a:pt x="242646" y="137716"/>
                      <a:pt x="243510" y="137869"/>
                      <a:pt x="244412" y="138059"/>
                    </a:cubicBezTo>
                    <a:cubicBezTo>
                      <a:pt x="245618" y="138072"/>
                      <a:pt x="246863" y="138123"/>
                      <a:pt x="248146" y="138212"/>
                    </a:cubicBezTo>
                    <a:cubicBezTo>
                      <a:pt x="249428" y="138301"/>
                      <a:pt x="250825" y="138352"/>
                      <a:pt x="252337" y="138364"/>
                    </a:cubicBezTo>
                    <a:cubicBezTo>
                      <a:pt x="253568" y="138511"/>
                      <a:pt x="254838" y="138600"/>
                      <a:pt x="256147" y="138631"/>
                    </a:cubicBezTo>
                    <a:cubicBezTo>
                      <a:pt x="257455" y="138663"/>
                      <a:pt x="258725" y="138676"/>
                      <a:pt x="259957" y="138670"/>
                    </a:cubicBezTo>
                    <a:cubicBezTo>
                      <a:pt x="260426" y="138949"/>
                      <a:pt x="260934" y="139153"/>
                      <a:pt x="261481" y="139280"/>
                    </a:cubicBezTo>
                    <a:cubicBezTo>
                      <a:pt x="262027" y="139407"/>
                      <a:pt x="262535" y="139611"/>
                      <a:pt x="263005" y="139890"/>
                    </a:cubicBezTo>
                    <a:cubicBezTo>
                      <a:pt x="263024" y="139922"/>
                      <a:pt x="263062" y="140087"/>
                      <a:pt x="263119" y="140386"/>
                    </a:cubicBezTo>
                    <a:cubicBezTo>
                      <a:pt x="263176" y="140685"/>
                      <a:pt x="263138" y="140927"/>
                      <a:pt x="263005" y="141111"/>
                    </a:cubicBezTo>
                    <a:cubicBezTo>
                      <a:pt x="262547" y="142039"/>
                      <a:pt x="262014" y="142929"/>
                      <a:pt x="261404" y="143781"/>
                    </a:cubicBezTo>
                    <a:cubicBezTo>
                      <a:pt x="260795" y="144633"/>
                      <a:pt x="260109" y="145371"/>
                      <a:pt x="259347" y="145994"/>
                    </a:cubicBezTo>
                    <a:cubicBezTo>
                      <a:pt x="259360" y="146172"/>
                      <a:pt x="259334" y="146426"/>
                      <a:pt x="259271" y="146757"/>
                    </a:cubicBezTo>
                    <a:cubicBezTo>
                      <a:pt x="259207" y="147088"/>
                      <a:pt x="259029" y="147342"/>
                      <a:pt x="258737" y="147520"/>
                    </a:cubicBezTo>
                    <a:cubicBezTo>
                      <a:pt x="258585" y="147838"/>
                      <a:pt x="258356" y="148118"/>
                      <a:pt x="258052" y="148359"/>
                    </a:cubicBezTo>
                    <a:cubicBezTo>
                      <a:pt x="257747" y="148601"/>
                      <a:pt x="257366" y="148728"/>
                      <a:pt x="256909" y="148741"/>
                    </a:cubicBezTo>
                    <a:cubicBezTo>
                      <a:pt x="256343" y="149236"/>
                      <a:pt x="255874" y="149841"/>
                      <a:pt x="255499" y="150557"/>
                    </a:cubicBezTo>
                    <a:cubicBezTo>
                      <a:pt x="255124" y="151273"/>
                      <a:pt x="254578" y="151874"/>
                      <a:pt x="253861" y="152362"/>
                    </a:cubicBezTo>
                    <a:cubicBezTo>
                      <a:pt x="253721" y="152701"/>
                      <a:pt x="253543" y="153051"/>
                      <a:pt x="253327" y="153412"/>
                    </a:cubicBezTo>
                    <a:cubicBezTo>
                      <a:pt x="253111" y="153773"/>
                      <a:pt x="252781" y="154037"/>
                      <a:pt x="252337" y="154205"/>
                    </a:cubicBezTo>
                    <a:cubicBezTo>
                      <a:pt x="251263" y="154795"/>
                      <a:pt x="250133" y="155121"/>
                      <a:pt x="248946" y="155183"/>
                    </a:cubicBezTo>
                    <a:cubicBezTo>
                      <a:pt x="247758" y="155246"/>
                      <a:pt x="246552" y="155120"/>
                      <a:pt x="245326" y="154805"/>
                    </a:cubicBezTo>
                    <a:cubicBezTo>
                      <a:pt x="244424" y="154830"/>
                      <a:pt x="243561" y="154931"/>
                      <a:pt x="242735" y="155107"/>
                    </a:cubicBezTo>
                    <a:cubicBezTo>
                      <a:pt x="241910" y="155284"/>
                      <a:pt x="241046" y="155384"/>
                      <a:pt x="240145" y="155410"/>
                    </a:cubicBezTo>
                    <a:cubicBezTo>
                      <a:pt x="240437" y="155556"/>
                      <a:pt x="240691" y="155645"/>
                      <a:pt x="240907" y="155676"/>
                    </a:cubicBezTo>
                    <a:cubicBezTo>
                      <a:pt x="241122" y="155708"/>
                      <a:pt x="241376" y="155721"/>
                      <a:pt x="241669" y="155714"/>
                    </a:cubicBezTo>
                    <a:lnTo>
                      <a:pt x="246850" y="155714"/>
                    </a:lnTo>
                    <a:cubicBezTo>
                      <a:pt x="247714" y="155765"/>
                      <a:pt x="248120" y="156273"/>
                      <a:pt x="248069" y="157238"/>
                    </a:cubicBezTo>
                    <a:cubicBezTo>
                      <a:pt x="248057" y="157677"/>
                      <a:pt x="247930" y="157943"/>
                      <a:pt x="247688" y="158039"/>
                    </a:cubicBezTo>
                    <a:cubicBezTo>
                      <a:pt x="247447" y="158134"/>
                      <a:pt x="247168" y="158172"/>
                      <a:pt x="246850" y="158153"/>
                    </a:cubicBezTo>
                    <a:lnTo>
                      <a:pt x="244412" y="158153"/>
                    </a:lnTo>
                    <a:cubicBezTo>
                      <a:pt x="243040" y="157715"/>
                      <a:pt x="241669" y="157524"/>
                      <a:pt x="240297" y="157581"/>
                    </a:cubicBezTo>
                    <a:cubicBezTo>
                      <a:pt x="238925" y="157638"/>
                      <a:pt x="237554" y="157829"/>
                      <a:pt x="236182" y="158153"/>
                    </a:cubicBezTo>
                    <a:lnTo>
                      <a:pt x="227953" y="160896"/>
                    </a:lnTo>
                    <a:cubicBezTo>
                      <a:pt x="226619" y="161207"/>
                      <a:pt x="225400" y="161575"/>
                      <a:pt x="224295" y="162001"/>
                    </a:cubicBezTo>
                    <a:cubicBezTo>
                      <a:pt x="223190" y="162426"/>
                      <a:pt x="221971" y="162871"/>
                      <a:pt x="220637" y="163334"/>
                    </a:cubicBezTo>
                    <a:cubicBezTo>
                      <a:pt x="219399" y="163792"/>
                      <a:pt x="218066" y="164249"/>
                      <a:pt x="216637" y="164706"/>
                    </a:cubicBezTo>
                    <a:cubicBezTo>
                      <a:pt x="215208" y="165163"/>
                      <a:pt x="213798" y="165620"/>
                      <a:pt x="212408" y="166078"/>
                    </a:cubicBezTo>
                    <a:cubicBezTo>
                      <a:pt x="211785" y="166274"/>
                      <a:pt x="211125" y="166567"/>
                      <a:pt x="210427" y="166954"/>
                    </a:cubicBezTo>
                    <a:cubicBezTo>
                      <a:pt x="209728" y="167341"/>
                      <a:pt x="209068" y="167557"/>
                      <a:pt x="208445" y="167602"/>
                    </a:cubicBezTo>
                    <a:cubicBezTo>
                      <a:pt x="207677" y="168040"/>
                      <a:pt x="206852" y="168383"/>
                      <a:pt x="205969" y="168630"/>
                    </a:cubicBezTo>
                    <a:cubicBezTo>
                      <a:pt x="205086" y="168878"/>
                      <a:pt x="204184" y="169145"/>
                      <a:pt x="203264" y="169430"/>
                    </a:cubicBezTo>
                    <a:lnTo>
                      <a:pt x="189243" y="175526"/>
                    </a:lnTo>
                    <a:cubicBezTo>
                      <a:pt x="188500" y="175653"/>
                      <a:pt x="188005" y="175857"/>
                      <a:pt x="187757" y="176136"/>
                    </a:cubicBezTo>
                    <a:cubicBezTo>
                      <a:pt x="187509" y="176415"/>
                      <a:pt x="187395" y="176923"/>
                      <a:pt x="187414" y="177660"/>
                    </a:cubicBezTo>
                    <a:cubicBezTo>
                      <a:pt x="187420" y="181292"/>
                      <a:pt x="187408" y="184848"/>
                      <a:pt x="187376" y="188328"/>
                    </a:cubicBezTo>
                    <a:cubicBezTo>
                      <a:pt x="187344" y="191808"/>
                      <a:pt x="187255" y="195364"/>
                      <a:pt x="187109" y="198996"/>
                    </a:cubicBezTo>
                    <a:cubicBezTo>
                      <a:pt x="187084" y="204178"/>
                      <a:pt x="186906" y="209359"/>
                      <a:pt x="186576" y="214541"/>
                    </a:cubicBezTo>
                    <a:cubicBezTo>
                      <a:pt x="186246" y="219722"/>
                      <a:pt x="185916" y="224904"/>
                      <a:pt x="185585" y="230086"/>
                    </a:cubicBezTo>
                    <a:lnTo>
                      <a:pt x="185585" y="233438"/>
                    </a:lnTo>
                    <a:cubicBezTo>
                      <a:pt x="185420" y="235115"/>
                      <a:pt x="185217" y="236715"/>
                      <a:pt x="184976" y="238239"/>
                    </a:cubicBezTo>
                    <a:cubicBezTo>
                      <a:pt x="184734" y="239763"/>
                      <a:pt x="184531" y="241211"/>
                      <a:pt x="184366" y="242582"/>
                    </a:cubicBezTo>
                    <a:cubicBezTo>
                      <a:pt x="184207" y="243630"/>
                      <a:pt x="184068" y="244583"/>
                      <a:pt x="183947" y="245440"/>
                    </a:cubicBezTo>
                    <a:cubicBezTo>
                      <a:pt x="183826" y="246297"/>
                      <a:pt x="183763" y="247173"/>
                      <a:pt x="183757" y="248069"/>
                    </a:cubicBezTo>
                    <a:lnTo>
                      <a:pt x="182233" y="254774"/>
                    </a:lnTo>
                    <a:cubicBezTo>
                      <a:pt x="182074" y="255549"/>
                      <a:pt x="181934" y="256362"/>
                      <a:pt x="181813" y="257213"/>
                    </a:cubicBezTo>
                    <a:cubicBezTo>
                      <a:pt x="181693" y="258064"/>
                      <a:pt x="181629" y="258877"/>
                      <a:pt x="181623" y="259651"/>
                    </a:cubicBezTo>
                    <a:cubicBezTo>
                      <a:pt x="181293" y="260705"/>
                      <a:pt x="180963" y="261798"/>
                      <a:pt x="180632" y="262928"/>
                    </a:cubicBezTo>
                    <a:cubicBezTo>
                      <a:pt x="180302" y="264058"/>
                      <a:pt x="180124" y="265303"/>
                      <a:pt x="180099" y="266662"/>
                    </a:cubicBezTo>
                    <a:cubicBezTo>
                      <a:pt x="179661" y="268332"/>
                      <a:pt x="179318" y="270021"/>
                      <a:pt x="179070" y="271729"/>
                    </a:cubicBezTo>
                    <a:cubicBezTo>
                      <a:pt x="178823" y="273437"/>
                      <a:pt x="178556" y="275202"/>
                      <a:pt x="178270" y="277025"/>
                    </a:cubicBezTo>
                    <a:lnTo>
                      <a:pt x="178270" y="277330"/>
                    </a:lnTo>
                    <a:cubicBezTo>
                      <a:pt x="178251" y="279311"/>
                      <a:pt x="178137" y="281140"/>
                      <a:pt x="177927" y="282816"/>
                    </a:cubicBezTo>
                    <a:cubicBezTo>
                      <a:pt x="177718" y="284492"/>
                      <a:pt x="177527" y="286016"/>
                      <a:pt x="177356" y="287388"/>
                    </a:cubicBezTo>
                    <a:cubicBezTo>
                      <a:pt x="177318" y="288620"/>
                      <a:pt x="177165" y="289814"/>
                      <a:pt x="176899" y="290969"/>
                    </a:cubicBezTo>
                    <a:cubicBezTo>
                      <a:pt x="176632" y="292125"/>
                      <a:pt x="176479" y="293167"/>
                      <a:pt x="176441" y="294094"/>
                    </a:cubicBezTo>
                    <a:cubicBezTo>
                      <a:pt x="176295" y="294843"/>
                      <a:pt x="176206" y="295554"/>
                      <a:pt x="176175" y="296227"/>
                    </a:cubicBezTo>
                    <a:cubicBezTo>
                      <a:pt x="176143" y="296900"/>
                      <a:pt x="176130" y="297612"/>
                      <a:pt x="176137" y="298361"/>
                    </a:cubicBezTo>
                    <a:cubicBezTo>
                      <a:pt x="176118" y="298647"/>
                      <a:pt x="176003" y="298913"/>
                      <a:pt x="175794" y="299161"/>
                    </a:cubicBezTo>
                    <a:cubicBezTo>
                      <a:pt x="175584" y="299409"/>
                      <a:pt x="175394" y="299752"/>
                      <a:pt x="175222" y="300190"/>
                    </a:cubicBezTo>
                    <a:lnTo>
                      <a:pt x="175222" y="300494"/>
                    </a:lnTo>
                    <a:cubicBezTo>
                      <a:pt x="174917" y="303060"/>
                      <a:pt x="174689" y="305549"/>
                      <a:pt x="174536" y="307962"/>
                    </a:cubicBezTo>
                    <a:cubicBezTo>
                      <a:pt x="174384" y="310375"/>
                      <a:pt x="174308" y="312864"/>
                      <a:pt x="174308" y="315430"/>
                    </a:cubicBezTo>
                    <a:lnTo>
                      <a:pt x="174308" y="318783"/>
                    </a:lnTo>
                    <a:lnTo>
                      <a:pt x="173698" y="318783"/>
                    </a:lnTo>
                    <a:lnTo>
                      <a:pt x="173698" y="315430"/>
                    </a:lnTo>
                    <a:cubicBezTo>
                      <a:pt x="173571" y="312998"/>
                      <a:pt x="173520" y="310623"/>
                      <a:pt x="173546" y="308305"/>
                    </a:cubicBezTo>
                    <a:cubicBezTo>
                      <a:pt x="173571" y="305987"/>
                      <a:pt x="173520" y="303689"/>
                      <a:pt x="173393" y="301409"/>
                    </a:cubicBezTo>
                    <a:cubicBezTo>
                      <a:pt x="173374" y="299898"/>
                      <a:pt x="173260" y="298424"/>
                      <a:pt x="173050" y="296989"/>
                    </a:cubicBezTo>
                    <a:cubicBezTo>
                      <a:pt x="172841" y="295554"/>
                      <a:pt x="172650" y="294081"/>
                      <a:pt x="172479" y="292570"/>
                    </a:cubicBezTo>
                    <a:cubicBezTo>
                      <a:pt x="172460" y="289985"/>
                      <a:pt x="172346" y="287382"/>
                      <a:pt x="172136" y="284759"/>
                    </a:cubicBezTo>
                    <a:cubicBezTo>
                      <a:pt x="171926" y="282137"/>
                      <a:pt x="171736" y="279457"/>
                      <a:pt x="171565" y="276720"/>
                    </a:cubicBezTo>
                    <a:cubicBezTo>
                      <a:pt x="171577" y="275939"/>
                      <a:pt x="171552" y="275139"/>
                      <a:pt x="171488" y="274320"/>
                    </a:cubicBezTo>
                    <a:cubicBezTo>
                      <a:pt x="171425" y="273501"/>
                      <a:pt x="171247" y="272777"/>
                      <a:pt x="170955" y="272148"/>
                    </a:cubicBezTo>
                    <a:lnTo>
                      <a:pt x="169736" y="262394"/>
                    </a:lnTo>
                    <a:cubicBezTo>
                      <a:pt x="169450" y="260991"/>
                      <a:pt x="169260" y="259607"/>
                      <a:pt x="169164" y="258242"/>
                    </a:cubicBezTo>
                    <a:cubicBezTo>
                      <a:pt x="169069" y="256876"/>
                      <a:pt x="168955" y="255721"/>
                      <a:pt x="168821" y="254774"/>
                    </a:cubicBezTo>
                    <a:cubicBezTo>
                      <a:pt x="168529" y="253263"/>
                      <a:pt x="168275" y="251866"/>
                      <a:pt x="168059" y="250583"/>
                    </a:cubicBezTo>
                    <a:cubicBezTo>
                      <a:pt x="167843" y="249301"/>
                      <a:pt x="167589" y="248056"/>
                      <a:pt x="167297" y="246850"/>
                    </a:cubicBezTo>
                    <a:cubicBezTo>
                      <a:pt x="167151" y="246710"/>
                      <a:pt x="167062" y="246608"/>
                      <a:pt x="167031" y="246545"/>
                    </a:cubicBezTo>
                    <a:cubicBezTo>
                      <a:pt x="166999" y="246481"/>
                      <a:pt x="166986" y="246380"/>
                      <a:pt x="166993" y="246240"/>
                    </a:cubicBezTo>
                    <a:cubicBezTo>
                      <a:pt x="166853" y="245027"/>
                      <a:pt x="166752" y="243795"/>
                      <a:pt x="166688" y="242544"/>
                    </a:cubicBezTo>
                    <a:cubicBezTo>
                      <a:pt x="166625" y="241293"/>
                      <a:pt x="166523" y="239985"/>
                      <a:pt x="166384" y="238620"/>
                    </a:cubicBezTo>
                    <a:cubicBezTo>
                      <a:pt x="165851" y="235413"/>
                      <a:pt x="165623" y="232149"/>
                      <a:pt x="165699" y="228828"/>
                    </a:cubicBezTo>
                    <a:cubicBezTo>
                      <a:pt x="165775" y="225507"/>
                      <a:pt x="165699" y="222167"/>
                      <a:pt x="165471" y="218808"/>
                    </a:cubicBezTo>
                    <a:cubicBezTo>
                      <a:pt x="165032" y="213353"/>
                      <a:pt x="164764" y="207956"/>
                      <a:pt x="164669" y="202616"/>
                    </a:cubicBezTo>
                    <a:cubicBezTo>
                      <a:pt x="164573" y="197275"/>
                      <a:pt x="164535" y="191801"/>
                      <a:pt x="164554" y="186194"/>
                    </a:cubicBezTo>
                    <a:cubicBezTo>
                      <a:pt x="164560" y="185902"/>
                      <a:pt x="164548" y="185648"/>
                      <a:pt x="164516" y="185432"/>
                    </a:cubicBezTo>
                    <a:cubicBezTo>
                      <a:pt x="164484" y="185217"/>
                      <a:pt x="164396" y="184963"/>
                      <a:pt x="164250" y="184670"/>
                    </a:cubicBezTo>
                    <a:cubicBezTo>
                      <a:pt x="163496" y="184810"/>
                      <a:pt x="162818" y="184988"/>
                      <a:pt x="162214" y="185204"/>
                    </a:cubicBezTo>
                    <a:cubicBezTo>
                      <a:pt x="161611" y="185420"/>
                      <a:pt x="161083" y="185750"/>
                      <a:pt x="160630" y="186194"/>
                    </a:cubicBezTo>
                    <a:lnTo>
                      <a:pt x="159106" y="186194"/>
                    </a:lnTo>
                    <a:lnTo>
                      <a:pt x="156972" y="187414"/>
                    </a:lnTo>
                    <a:cubicBezTo>
                      <a:pt x="156763" y="187541"/>
                      <a:pt x="156420" y="187591"/>
                      <a:pt x="155944" y="187566"/>
                    </a:cubicBezTo>
                    <a:cubicBezTo>
                      <a:pt x="155467" y="187541"/>
                      <a:pt x="155201" y="187591"/>
                      <a:pt x="155143" y="187718"/>
                    </a:cubicBezTo>
                    <a:cubicBezTo>
                      <a:pt x="154832" y="188011"/>
                      <a:pt x="154464" y="188188"/>
                      <a:pt x="154039" y="188252"/>
                    </a:cubicBezTo>
                    <a:cubicBezTo>
                      <a:pt x="153613" y="188315"/>
                      <a:pt x="153169" y="188341"/>
                      <a:pt x="152705" y="188328"/>
                    </a:cubicBezTo>
                    <a:cubicBezTo>
                      <a:pt x="152102" y="188652"/>
                      <a:pt x="151480" y="188995"/>
                      <a:pt x="150838" y="189357"/>
                    </a:cubicBezTo>
                    <a:cubicBezTo>
                      <a:pt x="150197" y="189719"/>
                      <a:pt x="149498" y="189985"/>
                      <a:pt x="148743" y="190157"/>
                    </a:cubicBezTo>
                    <a:cubicBezTo>
                      <a:pt x="148406" y="190436"/>
                      <a:pt x="148012" y="190639"/>
                      <a:pt x="147562" y="190766"/>
                    </a:cubicBezTo>
                    <a:cubicBezTo>
                      <a:pt x="147111" y="190893"/>
                      <a:pt x="146793" y="191097"/>
                      <a:pt x="146609" y="191376"/>
                    </a:cubicBezTo>
                    <a:cubicBezTo>
                      <a:pt x="146317" y="191522"/>
                      <a:pt x="146063" y="191611"/>
                      <a:pt x="145847" y="191643"/>
                    </a:cubicBezTo>
                    <a:cubicBezTo>
                      <a:pt x="145631" y="191674"/>
                      <a:pt x="145377" y="191687"/>
                      <a:pt x="145085" y="191681"/>
                    </a:cubicBezTo>
                    <a:cubicBezTo>
                      <a:pt x="144501" y="191967"/>
                      <a:pt x="143993" y="192157"/>
                      <a:pt x="143561" y="192252"/>
                    </a:cubicBezTo>
                    <a:cubicBezTo>
                      <a:pt x="143129" y="192348"/>
                      <a:pt x="142621" y="192462"/>
                      <a:pt x="142037" y="192595"/>
                    </a:cubicBezTo>
                    <a:cubicBezTo>
                      <a:pt x="141123" y="192646"/>
                      <a:pt x="140208" y="192849"/>
                      <a:pt x="139294" y="193205"/>
                    </a:cubicBezTo>
                    <a:lnTo>
                      <a:pt x="136856" y="194729"/>
                    </a:lnTo>
                    <a:cubicBezTo>
                      <a:pt x="136691" y="194862"/>
                      <a:pt x="136411" y="194976"/>
                      <a:pt x="136017" y="195072"/>
                    </a:cubicBezTo>
                    <a:cubicBezTo>
                      <a:pt x="135624" y="195167"/>
                      <a:pt x="135192" y="195357"/>
                      <a:pt x="134722" y="195643"/>
                    </a:cubicBezTo>
                    <a:cubicBezTo>
                      <a:pt x="133973" y="195662"/>
                      <a:pt x="133262" y="195777"/>
                      <a:pt x="132589" y="195986"/>
                    </a:cubicBezTo>
                    <a:cubicBezTo>
                      <a:pt x="131915" y="196196"/>
                      <a:pt x="131204" y="196386"/>
                      <a:pt x="130455" y="196558"/>
                    </a:cubicBezTo>
                    <a:cubicBezTo>
                      <a:pt x="130258" y="196691"/>
                      <a:pt x="129890" y="196805"/>
                      <a:pt x="129350" y="196901"/>
                    </a:cubicBezTo>
                    <a:cubicBezTo>
                      <a:pt x="128810" y="196996"/>
                      <a:pt x="128366" y="197186"/>
                      <a:pt x="128017" y="197472"/>
                    </a:cubicBezTo>
                    <a:cubicBezTo>
                      <a:pt x="126442" y="197472"/>
                      <a:pt x="125019" y="197777"/>
                      <a:pt x="123749" y="198386"/>
                    </a:cubicBezTo>
                    <a:cubicBezTo>
                      <a:pt x="122708" y="198374"/>
                      <a:pt x="121743" y="198399"/>
                      <a:pt x="120854" y="198463"/>
                    </a:cubicBezTo>
                    <a:cubicBezTo>
                      <a:pt x="119965" y="198526"/>
                      <a:pt x="118999" y="198704"/>
                      <a:pt x="117958" y="198996"/>
                    </a:cubicBezTo>
                    <a:cubicBezTo>
                      <a:pt x="117514" y="198971"/>
                      <a:pt x="117107" y="198869"/>
                      <a:pt x="116739" y="198691"/>
                    </a:cubicBezTo>
                    <a:cubicBezTo>
                      <a:pt x="116371" y="198513"/>
                      <a:pt x="115964" y="198412"/>
                      <a:pt x="115520" y="198386"/>
                    </a:cubicBezTo>
                    <a:lnTo>
                      <a:pt x="112472" y="198386"/>
                    </a:lnTo>
                    <a:cubicBezTo>
                      <a:pt x="111710" y="198672"/>
                      <a:pt x="111024" y="198710"/>
                      <a:pt x="110414" y="198501"/>
                    </a:cubicBezTo>
                    <a:cubicBezTo>
                      <a:pt x="109805" y="198291"/>
                      <a:pt x="109271" y="197948"/>
                      <a:pt x="108814" y="197472"/>
                    </a:cubicBezTo>
                    <a:cubicBezTo>
                      <a:pt x="108655" y="197034"/>
                      <a:pt x="108439" y="196691"/>
                      <a:pt x="108166" y="196443"/>
                    </a:cubicBezTo>
                    <a:cubicBezTo>
                      <a:pt x="107893" y="196196"/>
                      <a:pt x="107601" y="195929"/>
                      <a:pt x="107290" y="195643"/>
                    </a:cubicBezTo>
                    <a:cubicBezTo>
                      <a:pt x="107100" y="195656"/>
                      <a:pt x="106823" y="195631"/>
                      <a:pt x="106457" y="195567"/>
                    </a:cubicBezTo>
                    <a:cubicBezTo>
                      <a:pt x="106091" y="195504"/>
                      <a:pt x="105746" y="195326"/>
                      <a:pt x="105423" y="195034"/>
                    </a:cubicBezTo>
                    <a:cubicBezTo>
                      <a:pt x="105260" y="195040"/>
                      <a:pt x="104985" y="195027"/>
                      <a:pt x="104597" y="194996"/>
                    </a:cubicBezTo>
                    <a:cubicBezTo>
                      <a:pt x="104208" y="194964"/>
                      <a:pt x="103783" y="194875"/>
                      <a:pt x="103319" y="194729"/>
                    </a:cubicBezTo>
                    <a:cubicBezTo>
                      <a:pt x="103031" y="195186"/>
                      <a:pt x="102856" y="195643"/>
                      <a:pt x="102793" y="196100"/>
                    </a:cubicBezTo>
                    <a:cubicBezTo>
                      <a:pt x="102731" y="196558"/>
                      <a:pt x="102706" y="197015"/>
                      <a:pt x="102718" y="197472"/>
                    </a:cubicBezTo>
                    <a:cubicBezTo>
                      <a:pt x="102889" y="198393"/>
                      <a:pt x="103004" y="199294"/>
                      <a:pt x="103061" y="200177"/>
                    </a:cubicBezTo>
                    <a:cubicBezTo>
                      <a:pt x="103118" y="201060"/>
                      <a:pt x="103004" y="201885"/>
                      <a:pt x="102718" y="202654"/>
                    </a:cubicBezTo>
                    <a:cubicBezTo>
                      <a:pt x="102737" y="203117"/>
                      <a:pt x="102775" y="203562"/>
                      <a:pt x="102832" y="203987"/>
                    </a:cubicBezTo>
                    <a:cubicBezTo>
                      <a:pt x="102889" y="204413"/>
                      <a:pt x="102851" y="204781"/>
                      <a:pt x="102718" y="205092"/>
                    </a:cubicBezTo>
                    <a:cubicBezTo>
                      <a:pt x="102115" y="206426"/>
                      <a:pt x="101416" y="207569"/>
                      <a:pt x="100623" y="208521"/>
                    </a:cubicBezTo>
                    <a:cubicBezTo>
                      <a:pt x="99829" y="209474"/>
                      <a:pt x="98902" y="210464"/>
                      <a:pt x="97841" y="211493"/>
                    </a:cubicBezTo>
                    <a:cubicBezTo>
                      <a:pt x="97549" y="211664"/>
                      <a:pt x="97295" y="211931"/>
                      <a:pt x="97079" y="212293"/>
                    </a:cubicBezTo>
                    <a:cubicBezTo>
                      <a:pt x="96863" y="212655"/>
                      <a:pt x="96609" y="212998"/>
                      <a:pt x="96317" y="213322"/>
                    </a:cubicBezTo>
                    <a:cubicBezTo>
                      <a:pt x="95854" y="214039"/>
                      <a:pt x="95333" y="214509"/>
                      <a:pt x="94755" y="214731"/>
                    </a:cubicBezTo>
                    <a:cubicBezTo>
                      <a:pt x="94177" y="214954"/>
                      <a:pt x="93580" y="215195"/>
                      <a:pt x="92964" y="215455"/>
                    </a:cubicBezTo>
                    <a:cubicBezTo>
                      <a:pt x="92672" y="215449"/>
                      <a:pt x="92418" y="215462"/>
                      <a:pt x="92202" y="215493"/>
                    </a:cubicBezTo>
                    <a:cubicBezTo>
                      <a:pt x="91987" y="215525"/>
                      <a:pt x="91733" y="215614"/>
                      <a:pt x="91440" y="215760"/>
                    </a:cubicBezTo>
                    <a:cubicBezTo>
                      <a:pt x="91098" y="215176"/>
                      <a:pt x="90564" y="214820"/>
                      <a:pt x="89840" y="214693"/>
                    </a:cubicBezTo>
                    <a:cubicBezTo>
                      <a:pt x="89116" y="214566"/>
                      <a:pt x="88431" y="214515"/>
                      <a:pt x="87783" y="214541"/>
                    </a:cubicBezTo>
                    <a:cubicBezTo>
                      <a:pt x="85344" y="215455"/>
                      <a:pt x="83211" y="214846"/>
                      <a:pt x="81382" y="212712"/>
                    </a:cubicBezTo>
                    <a:cubicBezTo>
                      <a:pt x="80468" y="212052"/>
                      <a:pt x="79858" y="211544"/>
                      <a:pt x="79553" y="211188"/>
                    </a:cubicBezTo>
                    <a:cubicBezTo>
                      <a:pt x="79255" y="210750"/>
                      <a:pt x="79014" y="210483"/>
                      <a:pt x="78829" y="210388"/>
                    </a:cubicBezTo>
                    <a:cubicBezTo>
                      <a:pt x="78645" y="210293"/>
                      <a:pt x="78480" y="210255"/>
                      <a:pt x="78334" y="210274"/>
                    </a:cubicBezTo>
                    <a:cubicBezTo>
                      <a:pt x="77890" y="210674"/>
                      <a:pt x="77483" y="210788"/>
                      <a:pt x="77115" y="210617"/>
                    </a:cubicBezTo>
                    <a:cubicBezTo>
                      <a:pt x="76747" y="210445"/>
                      <a:pt x="76340" y="210331"/>
                      <a:pt x="75896" y="210274"/>
                    </a:cubicBezTo>
                    <a:cubicBezTo>
                      <a:pt x="74016" y="208305"/>
                      <a:pt x="72060" y="206299"/>
                      <a:pt x="70028" y="204254"/>
                    </a:cubicBezTo>
                    <a:cubicBezTo>
                      <a:pt x="67996" y="202209"/>
                      <a:pt x="66193" y="200050"/>
                      <a:pt x="64618" y="197777"/>
                    </a:cubicBezTo>
                    <a:lnTo>
                      <a:pt x="60351" y="190157"/>
                    </a:lnTo>
                    <a:lnTo>
                      <a:pt x="57303" y="185585"/>
                    </a:lnTo>
                    <a:cubicBezTo>
                      <a:pt x="56852" y="184810"/>
                      <a:pt x="56382" y="183997"/>
                      <a:pt x="55893" y="183146"/>
                    </a:cubicBezTo>
                    <a:cubicBezTo>
                      <a:pt x="55404" y="182296"/>
                      <a:pt x="54858" y="181483"/>
                      <a:pt x="54255" y="180708"/>
                    </a:cubicBezTo>
                    <a:cubicBezTo>
                      <a:pt x="53036" y="178752"/>
                      <a:pt x="51664" y="177025"/>
                      <a:pt x="50140" y="175526"/>
                    </a:cubicBezTo>
                    <a:cubicBezTo>
                      <a:pt x="48616" y="174028"/>
                      <a:pt x="46940" y="172605"/>
                      <a:pt x="45111" y="171259"/>
                    </a:cubicBezTo>
                    <a:cubicBezTo>
                      <a:pt x="44336" y="170631"/>
                      <a:pt x="43447" y="169983"/>
                      <a:pt x="42444" y="169316"/>
                    </a:cubicBezTo>
                    <a:cubicBezTo>
                      <a:pt x="41441" y="168649"/>
                      <a:pt x="40399" y="168078"/>
                      <a:pt x="39320" y="167602"/>
                    </a:cubicBezTo>
                    <a:cubicBezTo>
                      <a:pt x="38697" y="167011"/>
                      <a:pt x="37961" y="166592"/>
                      <a:pt x="37110" y="166344"/>
                    </a:cubicBezTo>
                    <a:cubicBezTo>
                      <a:pt x="36259" y="166097"/>
                      <a:pt x="35370" y="165906"/>
                      <a:pt x="34443" y="165773"/>
                    </a:cubicBezTo>
                    <a:cubicBezTo>
                      <a:pt x="34437" y="165481"/>
                      <a:pt x="34373" y="165303"/>
                      <a:pt x="34252" y="165239"/>
                    </a:cubicBezTo>
                    <a:cubicBezTo>
                      <a:pt x="34132" y="165176"/>
                      <a:pt x="33992" y="165151"/>
                      <a:pt x="33833" y="165163"/>
                    </a:cubicBezTo>
                    <a:cubicBezTo>
                      <a:pt x="33230" y="164979"/>
                      <a:pt x="32608" y="164890"/>
                      <a:pt x="31966" y="164897"/>
                    </a:cubicBezTo>
                    <a:cubicBezTo>
                      <a:pt x="31325" y="164903"/>
                      <a:pt x="30627" y="165195"/>
                      <a:pt x="29871" y="165773"/>
                    </a:cubicBezTo>
                    <a:cubicBezTo>
                      <a:pt x="28817" y="166675"/>
                      <a:pt x="27801" y="167462"/>
                      <a:pt x="26823" y="168135"/>
                    </a:cubicBezTo>
                    <a:cubicBezTo>
                      <a:pt x="25845" y="168808"/>
                      <a:pt x="24829" y="169443"/>
                      <a:pt x="23775" y="170040"/>
                    </a:cubicBezTo>
                    <a:lnTo>
                      <a:pt x="22861" y="170040"/>
                    </a:lnTo>
                    <a:lnTo>
                      <a:pt x="22861" y="169430"/>
                    </a:lnTo>
                    <a:lnTo>
                      <a:pt x="23165" y="169126"/>
                    </a:lnTo>
                    <a:cubicBezTo>
                      <a:pt x="23191" y="168986"/>
                      <a:pt x="23292" y="168884"/>
                      <a:pt x="23470" y="168821"/>
                    </a:cubicBezTo>
                    <a:cubicBezTo>
                      <a:pt x="23648" y="168757"/>
                      <a:pt x="23750" y="168656"/>
                      <a:pt x="23775" y="168516"/>
                    </a:cubicBezTo>
                    <a:cubicBezTo>
                      <a:pt x="23756" y="168503"/>
                      <a:pt x="23642" y="168453"/>
                      <a:pt x="23432" y="168364"/>
                    </a:cubicBezTo>
                    <a:cubicBezTo>
                      <a:pt x="23222" y="168275"/>
                      <a:pt x="23032" y="168224"/>
                      <a:pt x="22861" y="168211"/>
                    </a:cubicBezTo>
                    <a:cubicBezTo>
                      <a:pt x="22568" y="167919"/>
                      <a:pt x="22314" y="167741"/>
                      <a:pt x="22099" y="167678"/>
                    </a:cubicBezTo>
                    <a:cubicBezTo>
                      <a:pt x="21883" y="167614"/>
                      <a:pt x="21629" y="167589"/>
                      <a:pt x="21337" y="167602"/>
                    </a:cubicBezTo>
                    <a:lnTo>
                      <a:pt x="18593" y="167602"/>
                    </a:lnTo>
                    <a:cubicBezTo>
                      <a:pt x="17666" y="168065"/>
                      <a:pt x="16853" y="168205"/>
                      <a:pt x="16155" y="168021"/>
                    </a:cubicBezTo>
                    <a:cubicBezTo>
                      <a:pt x="15456" y="167837"/>
                      <a:pt x="14948" y="167290"/>
                      <a:pt x="14631" y="166382"/>
                    </a:cubicBezTo>
                    <a:cubicBezTo>
                      <a:pt x="13882" y="166052"/>
                      <a:pt x="13247" y="165646"/>
                      <a:pt x="12726" y="165163"/>
                    </a:cubicBezTo>
                    <a:cubicBezTo>
                      <a:pt x="12205" y="164681"/>
                      <a:pt x="11723" y="164274"/>
                      <a:pt x="11278" y="163944"/>
                    </a:cubicBezTo>
                    <a:cubicBezTo>
                      <a:pt x="10846" y="163506"/>
                      <a:pt x="10567" y="163315"/>
                      <a:pt x="10440" y="163373"/>
                    </a:cubicBezTo>
                    <a:cubicBezTo>
                      <a:pt x="10313" y="163430"/>
                      <a:pt x="10186" y="163620"/>
                      <a:pt x="10059" y="163944"/>
                    </a:cubicBezTo>
                    <a:cubicBezTo>
                      <a:pt x="9614" y="164090"/>
                      <a:pt x="9208" y="164103"/>
                      <a:pt x="8840" y="163982"/>
                    </a:cubicBezTo>
                    <a:cubicBezTo>
                      <a:pt x="8471" y="163861"/>
                      <a:pt x="8065" y="163646"/>
                      <a:pt x="7620" y="163334"/>
                    </a:cubicBezTo>
                    <a:cubicBezTo>
                      <a:pt x="7030" y="162553"/>
                      <a:pt x="6763" y="161753"/>
                      <a:pt x="6820" y="160934"/>
                    </a:cubicBezTo>
                    <a:cubicBezTo>
                      <a:pt x="6878" y="160115"/>
                      <a:pt x="7144" y="159391"/>
                      <a:pt x="7620" y="158762"/>
                    </a:cubicBezTo>
                    <a:cubicBezTo>
                      <a:pt x="8084" y="157581"/>
                      <a:pt x="8757" y="156667"/>
                      <a:pt x="9640" y="156021"/>
                    </a:cubicBezTo>
                    <a:cubicBezTo>
                      <a:pt x="10522" y="155375"/>
                      <a:pt x="11577" y="154769"/>
                      <a:pt x="12802" y="154205"/>
                    </a:cubicBezTo>
                    <a:cubicBezTo>
                      <a:pt x="15710" y="151961"/>
                      <a:pt x="18657" y="149845"/>
                      <a:pt x="21641" y="147857"/>
                    </a:cubicBezTo>
                    <a:cubicBezTo>
                      <a:pt x="24626" y="145868"/>
                      <a:pt x="27572" y="143820"/>
                      <a:pt x="30481" y="141713"/>
                    </a:cubicBezTo>
                    <a:cubicBezTo>
                      <a:pt x="32773" y="140052"/>
                      <a:pt x="35122" y="138410"/>
                      <a:pt x="37529" y="136788"/>
                    </a:cubicBezTo>
                    <a:cubicBezTo>
                      <a:pt x="39936" y="135166"/>
                      <a:pt x="42361" y="133449"/>
                      <a:pt x="44806" y="131639"/>
                    </a:cubicBezTo>
                    <a:cubicBezTo>
                      <a:pt x="46324" y="130702"/>
                      <a:pt x="47860" y="129688"/>
                      <a:pt x="49416" y="128599"/>
                    </a:cubicBezTo>
                    <a:cubicBezTo>
                      <a:pt x="50972" y="127509"/>
                      <a:pt x="52585" y="126496"/>
                      <a:pt x="54255" y="125558"/>
                    </a:cubicBezTo>
                    <a:cubicBezTo>
                      <a:pt x="55030" y="124950"/>
                      <a:pt x="55919" y="124342"/>
                      <a:pt x="56922" y="123734"/>
                    </a:cubicBezTo>
                    <a:cubicBezTo>
                      <a:pt x="57925" y="123126"/>
                      <a:pt x="58967" y="122518"/>
                      <a:pt x="60046" y="121910"/>
                    </a:cubicBezTo>
                    <a:cubicBezTo>
                      <a:pt x="60211" y="121771"/>
                      <a:pt x="60414" y="121669"/>
                      <a:pt x="60656" y="121606"/>
                    </a:cubicBezTo>
                    <a:cubicBezTo>
                      <a:pt x="60897" y="121542"/>
                      <a:pt x="61100" y="121441"/>
                      <a:pt x="61265" y="121302"/>
                    </a:cubicBezTo>
                    <a:cubicBezTo>
                      <a:pt x="61900" y="120421"/>
                      <a:pt x="62688" y="119750"/>
                      <a:pt x="63628" y="119288"/>
                    </a:cubicBezTo>
                    <a:cubicBezTo>
                      <a:pt x="64567" y="118825"/>
                      <a:pt x="65507" y="118382"/>
                      <a:pt x="66447" y="117957"/>
                    </a:cubicBezTo>
                    <a:cubicBezTo>
                      <a:pt x="66904" y="117938"/>
                      <a:pt x="67209" y="117748"/>
                      <a:pt x="67361" y="117385"/>
                    </a:cubicBezTo>
                    <a:cubicBezTo>
                      <a:pt x="67514" y="117023"/>
                      <a:pt x="67514" y="116604"/>
                      <a:pt x="67361" y="116127"/>
                    </a:cubicBezTo>
                    <a:lnTo>
                      <a:pt x="67361" y="86234"/>
                    </a:lnTo>
                    <a:cubicBezTo>
                      <a:pt x="67336" y="85948"/>
                      <a:pt x="67234" y="85682"/>
                      <a:pt x="67056" y="85434"/>
                    </a:cubicBezTo>
                    <a:cubicBezTo>
                      <a:pt x="66879" y="85186"/>
                      <a:pt x="66777" y="84843"/>
                      <a:pt x="66752" y="84404"/>
                    </a:cubicBezTo>
                    <a:lnTo>
                      <a:pt x="66447" y="84404"/>
                    </a:lnTo>
                    <a:cubicBezTo>
                      <a:pt x="65247" y="84576"/>
                      <a:pt x="64142" y="84843"/>
                      <a:pt x="63132" y="85205"/>
                    </a:cubicBezTo>
                    <a:cubicBezTo>
                      <a:pt x="62123" y="85567"/>
                      <a:pt x="61094" y="85910"/>
                      <a:pt x="60046" y="86234"/>
                    </a:cubicBezTo>
                    <a:cubicBezTo>
                      <a:pt x="59081" y="86234"/>
                      <a:pt x="57963" y="86539"/>
                      <a:pt x="56693" y="87150"/>
                    </a:cubicBezTo>
                    <a:cubicBezTo>
                      <a:pt x="55785" y="87315"/>
                      <a:pt x="54934" y="87518"/>
                      <a:pt x="54141" y="87760"/>
                    </a:cubicBezTo>
                    <a:cubicBezTo>
                      <a:pt x="53347" y="88001"/>
                      <a:pt x="52572" y="88204"/>
                      <a:pt x="51816" y="88370"/>
                    </a:cubicBezTo>
                    <a:lnTo>
                      <a:pt x="51512" y="88370"/>
                    </a:lnTo>
                    <a:cubicBezTo>
                      <a:pt x="50769" y="88509"/>
                      <a:pt x="50045" y="88611"/>
                      <a:pt x="49340" y="88675"/>
                    </a:cubicBezTo>
                    <a:cubicBezTo>
                      <a:pt x="48635" y="88738"/>
                      <a:pt x="47835" y="88840"/>
                      <a:pt x="46940" y="88980"/>
                    </a:cubicBezTo>
                    <a:cubicBezTo>
                      <a:pt x="46616" y="89005"/>
                      <a:pt x="46273" y="89107"/>
                      <a:pt x="45911" y="89285"/>
                    </a:cubicBezTo>
                    <a:cubicBezTo>
                      <a:pt x="45549" y="89463"/>
                      <a:pt x="45282" y="89564"/>
                      <a:pt x="45111" y="89590"/>
                    </a:cubicBezTo>
                    <a:lnTo>
                      <a:pt x="44806" y="89590"/>
                    </a:lnTo>
                    <a:cubicBezTo>
                      <a:pt x="44203" y="89622"/>
                      <a:pt x="43581" y="89787"/>
                      <a:pt x="42939" y="90085"/>
                    </a:cubicBezTo>
                    <a:cubicBezTo>
                      <a:pt x="42298" y="90384"/>
                      <a:pt x="41599" y="90626"/>
                      <a:pt x="40844" y="90810"/>
                    </a:cubicBezTo>
                    <a:cubicBezTo>
                      <a:pt x="40253" y="90803"/>
                      <a:pt x="39682" y="90816"/>
                      <a:pt x="39129" y="90848"/>
                    </a:cubicBezTo>
                    <a:cubicBezTo>
                      <a:pt x="38577" y="90880"/>
                      <a:pt x="37929" y="90969"/>
                      <a:pt x="37186" y="91115"/>
                    </a:cubicBezTo>
                    <a:cubicBezTo>
                      <a:pt x="36107" y="91407"/>
                      <a:pt x="34989" y="91585"/>
                      <a:pt x="33833" y="91649"/>
                    </a:cubicBezTo>
                    <a:cubicBezTo>
                      <a:pt x="32678" y="91712"/>
                      <a:pt x="31560" y="91738"/>
                      <a:pt x="30481" y="91725"/>
                    </a:cubicBezTo>
                    <a:cubicBezTo>
                      <a:pt x="28639" y="91992"/>
                      <a:pt x="26759" y="92068"/>
                      <a:pt x="24842" y="91954"/>
                    </a:cubicBezTo>
                    <a:cubicBezTo>
                      <a:pt x="22924" y="91839"/>
                      <a:pt x="21044" y="91763"/>
                      <a:pt x="19203" y="91725"/>
                    </a:cubicBezTo>
                    <a:cubicBezTo>
                      <a:pt x="17507" y="91719"/>
                      <a:pt x="15793" y="91655"/>
                      <a:pt x="14059" y="91534"/>
                    </a:cubicBezTo>
                    <a:cubicBezTo>
                      <a:pt x="12326" y="91414"/>
                      <a:pt x="10688" y="91274"/>
                      <a:pt x="9144" y="91115"/>
                    </a:cubicBezTo>
                    <a:cubicBezTo>
                      <a:pt x="8224" y="90931"/>
                      <a:pt x="7322" y="90613"/>
                      <a:pt x="6439" y="90162"/>
                    </a:cubicBezTo>
                    <a:cubicBezTo>
                      <a:pt x="5557" y="89710"/>
                      <a:pt x="4731" y="89316"/>
                      <a:pt x="3963" y="88980"/>
                    </a:cubicBezTo>
                    <a:cubicBezTo>
                      <a:pt x="3074" y="88808"/>
                      <a:pt x="2337" y="88465"/>
                      <a:pt x="1753" y="87950"/>
                    </a:cubicBezTo>
                    <a:cubicBezTo>
                      <a:pt x="1169" y="87435"/>
                      <a:pt x="585" y="86864"/>
                      <a:pt x="0" y="86234"/>
                    </a:cubicBezTo>
                    <a:cubicBezTo>
                      <a:pt x="470" y="86406"/>
                      <a:pt x="978" y="86597"/>
                      <a:pt x="1524" y="86806"/>
                    </a:cubicBezTo>
                    <a:cubicBezTo>
                      <a:pt x="2071" y="87016"/>
                      <a:pt x="2579" y="87130"/>
                      <a:pt x="3048" y="87150"/>
                    </a:cubicBezTo>
                    <a:cubicBezTo>
                      <a:pt x="3512" y="87296"/>
                      <a:pt x="3880" y="87385"/>
                      <a:pt x="4153" y="87416"/>
                    </a:cubicBezTo>
                    <a:cubicBezTo>
                      <a:pt x="4426" y="87448"/>
                      <a:pt x="4566" y="87461"/>
                      <a:pt x="4573" y="87455"/>
                    </a:cubicBezTo>
                    <a:cubicBezTo>
                      <a:pt x="5957" y="87747"/>
                      <a:pt x="7303" y="87925"/>
                      <a:pt x="8611" y="87988"/>
                    </a:cubicBezTo>
                    <a:cubicBezTo>
                      <a:pt x="9919" y="88052"/>
                      <a:pt x="11113" y="88077"/>
                      <a:pt x="12192" y="88065"/>
                    </a:cubicBezTo>
                    <a:cubicBezTo>
                      <a:pt x="13558" y="88058"/>
                      <a:pt x="14866" y="87918"/>
                      <a:pt x="16117" y="87645"/>
                    </a:cubicBezTo>
                    <a:cubicBezTo>
                      <a:pt x="17368" y="87372"/>
                      <a:pt x="18600" y="87003"/>
                      <a:pt x="19812" y="86539"/>
                    </a:cubicBezTo>
                    <a:cubicBezTo>
                      <a:pt x="20149" y="86412"/>
                      <a:pt x="20543" y="86362"/>
                      <a:pt x="20994" y="86387"/>
                    </a:cubicBezTo>
                    <a:cubicBezTo>
                      <a:pt x="21444" y="86412"/>
                      <a:pt x="21762" y="86362"/>
                      <a:pt x="21946" y="86234"/>
                    </a:cubicBezTo>
                    <a:cubicBezTo>
                      <a:pt x="24080" y="85929"/>
                      <a:pt x="26213" y="85319"/>
                      <a:pt x="28347" y="84404"/>
                    </a:cubicBezTo>
                    <a:cubicBezTo>
                      <a:pt x="29115" y="84207"/>
                      <a:pt x="29941" y="83915"/>
                      <a:pt x="30823" y="83527"/>
                    </a:cubicBezTo>
                    <a:cubicBezTo>
                      <a:pt x="31706" y="83140"/>
                      <a:pt x="32608" y="82924"/>
                      <a:pt x="33529" y="82879"/>
                    </a:cubicBezTo>
                    <a:lnTo>
                      <a:pt x="39929" y="80439"/>
                    </a:lnTo>
                    <a:cubicBezTo>
                      <a:pt x="41168" y="79848"/>
                      <a:pt x="42349" y="79352"/>
                      <a:pt x="43473" y="78952"/>
                    </a:cubicBezTo>
                    <a:cubicBezTo>
                      <a:pt x="44597" y="78552"/>
                      <a:pt x="45549" y="78132"/>
                      <a:pt x="46330" y="77694"/>
                    </a:cubicBezTo>
                    <a:cubicBezTo>
                      <a:pt x="47867" y="77071"/>
                      <a:pt x="49365" y="76410"/>
                      <a:pt x="50826" y="75711"/>
                    </a:cubicBezTo>
                    <a:cubicBezTo>
                      <a:pt x="52286" y="75012"/>
                      <a:pt x="53633" y="74351"/>
                      <a:pt x="54864" y="73728"/>
                    </a:cubicBezTo>
                    <a:lnTo>
                      <a:pt x="61875" y="70983"/>
                    </a:lnTo>
                    <a:lnTo>
                      <a:pt x="62789" y="70983"/>
                    </a:lnTo>
                    <a:cubicBezTo>
                      <a:pt x="63259" y="70703"/>
                      <a:pt x="63767" y="70500"/>
                      <a:pt x="64313" y="70373"/>
                    </a:cubicBezTo>
                    <a:cubicBezTo>
                      <a:pt x="64859" y="70246"/>
                      <a:pt x="65367" y="70043"/>
                      <a:pt x="65837" y="69763"/>
                    </a:cubicBezTo>
                    <a:cubicBezTo>
                      <a:pt x="66301" y="69585"/>
                      <a:pt x="66669" y="69331"/>
                      <a:pt x="66942" y="69000"/>
                    </a:cubicBezTo>
                    <a:cubicBezTo>
                      <a:pt x="67215" y="68670"/>
                      <a:pt x="67355" y="68416"/>
                      <a:pt x="67361" y="68238"/>
                    </a:cubicBezTo>
                    <a:cubicBezTo>
                      <a:pt x="67069" y="66249"/>
                      <a:pt x="66891" y="64177"/>
                      <a:pt x="66828" y="62022"/>
                    </a:cubicBezTo>
                    <a:cubicBezTo>
                      <a:pt x="66764" y="59867"/>
                      <a:pt x="66739" y="57785"/>
                      <a:pt x="66752" y="55778"/>
                    </a:cubicBezTo>
                    <a:cubicBezTo>
                      <a:pt x="66618" y="52273"/>
                      <a:pt x="66504" y="48768"/>
                      <a:pt x="66409" y="45263"/>
                    </a:cubicBezTo>
                    <a:cubicBezTo>
                      <a:pt x="66314" y="41757"/>
                      <a:pt x="66123" y="38252"/>
                      <a:pt x="65837" y="34747"/>
                    </a:cubicBezTo>
                    <a:cubicBezTo>
                      <a:pt x="65837" y="34112"/>
                      <a:pt x="65761" y="33325"/>
                      <a:pt x="65609" y="32385"/>
                    </a:cubicBezTo>
                    <a:cubicBezTo>
                      <a:pt x="65456" y="31445"/>
                      <a:pt x="65228" y="30505"/>
                      <a:pt x="64923" y="29565"/>
                    </a:cubicBezTo>
                    <a:cubicBezTo>
                      <a:pt x="64898" y="28975"/>
                      <a:pt x="64720" y="28479"/>
                      <a:pt x="64390" y="28079"/>
                    </a:cubicBezTo>
                    <a:cubicBezTo>
                      <a:pt x="64059" y="27679"/>
                      <a:pt x="63729" y="27260"/>
                      <a:pt x="63399" y="26822"/>
                    </a:cubicBezTo>
                    <a:cubicBezTo>
                      <a:pt x="61862" y="24835"/>
                      <a:pt x="60364" y="22866"/>
                      <a:pt x="58903" y="20917"/>
                    </a:cubicBezTo>
                    <a:cubicBezTo>
                      <a:pt x="57443" y="18967"/>
                      <a:pt x="56096" y="17075"/>
                      <a:pt x="54864" y="15240"/>
                    </a:cubicBezTo>
                    <a:lnTo>
                      <a:pt x="50293" y="9144"/>
                    </a:lnTo>
                    <a:cubicBezTo>
                      <a:pt x="50039" y="8483"/>
                      <a:pt x="49937" y="7671"/>
                      <a:pt x="49988" y="6705"/>
                    </a:cubicBezTo>
                    <a:cubicBezTo>
                      <a:pt x="50166" y="5956"/>
                      <a:pt x="50572" y="5550"/>
                      <a:pt x="51207" y="5486"/>
                    </a:cubicBezTo>
                    <a:cubicBezTo>
                      <a:pt x="51842" y="5423"/>
                      <a:pt x="52553" y="5626"/>
                      <a:pt x="53340" y="6096"/>
                    </a:cubicBezTo>
                    <a:cubicBezTo>
                      <a:pt x="53804" y="6426"/>
                      <a:pt x="54325" y="6756"/>
                      <a:pt x="54903" y="7086"/>
                    </a:cubicBezTo>
                    <a:cubicBezTo>
                      <a:pt x="55480" y="7416"/>
                      <a:pt x="56077" y="7594"/>
                      <a:pt x="56693" y="7620"/>
                    </a:cubicBezTo>
                    <a:lnTo>
                      <a:pt x="57303" y="7620"/>
                    </a:lnTo>
                    <a:lnTo>
                      <a:pt x="60960" y="5181"/>
                    </a:lnTo>
                    <a:cubicBezTo>
                      <a:pt x="61545" y="5169"/>
                      <a:pt x="62053" y="5194"/>
                      <a:pt x="62484" y="5258"/>
                    </a:cubicBezTo>
                    <a:cubicBezTo>
                      <a:pt x="62916" y="5321"/>
                      <a:pt x="63424" y="5499"/>
                      <a:pt x="64008" y="5791"/>
                    </a:cubicBezTo>
                    <a:cubicBezTo>
                      <a:pt x="67025" y="7048"/>
                      <a:pt x="69527" y="8725"/>
                      <a:pt x="71514" y="10820"/>
                    </a:cubicBezTo>
                    <a:cubicBezTo>
                      <a:pt x="73502" y="12916"/>
                      <a:pt x="75165" y="15202"/>
                      <a:pt x="76505" y="17678"/>
                    </a:cubicBezTo>
                    <a:cubicBezTo>
                      <a:pt x="77718" y="19469"/>
                      <a:pt x="78950" y="21145"/>
                      <a:pt x="80201" y="22707"/>
                    </a:cubicBezTo>
                    <a:cubicBezTo>
                      <a:pt x="81452" y="24269"/>
                      <a:pt x="82760" y="25946"/>
                      <a:pt x="84125" y="27737"/>
                    </a:cubicBezTo>
                    <a:cubicBezTo>
                      <a:pt x="84868" y="28511"/>
                      <a:pt x="85516" y="29400"/>
                      <a:pt x="86068" y="30404"/>
                    </a:cubicBezTo>
                    <a:cubicBezTo>
                      <a:pt x="86621" y="31407"/>
                      <a:pt x="87192" y="32448"/>
                      <a:pt x="87783" y="33528"/>
                    </a:cubicBezTo>
                    <a:cubicBezTo>
                      <a:pt x="88215" y="34302"/>
                      <a:pt x="88570" y="35115"/>
                      <a:pt x="88850" y="35966"/>
                    </a:cubicBezTo>
                    <a:cubicBezTo>
                      <a:pt x="89129" y="36817"/>
                      <a:pt x="89485" y="37630"/>
                      <a:pt x="89917" y="38405"/>
                    </a:cubicBezTo>
                    <a:lnTo>
                      <a:pt x="91440" y="40233"/>
                    </a:lnTo>
                    <a:lnTo>
                      <a:pt x="100584" y="43891"/>
                    </a:lnTo>
                    <a:cubicBezTo>
                      <a:pt x="100585" y="43840"/>
                      <a:pt x="100889" y="43942"/>
                      <a:pt x="101497" y="44196"/>
                    </a:cubicBezTo>
                    <a:cubicBezTo>
                      <a:pt x="101225" y="43866"/>
                      <a:pt x="101010" y="43535"/>
                      <a:pt x="100851" y="43205"/>
                    </a:cubicBezTo>
                    <a:cubicBezTo>
                      <a:pt x="100692" y="42875"/>
                      <a:pt x="100400" y="42697"/>
                      <a:pt x="99975" y="42672"/>
                    </a:cubicBezTo>
                    <a:cubicBezTo>
                      <a:pt x="99378" y="42653"/>
                      <a:pt x="98972" y="42462"/>
                      <a:pt x="98756" y="42100"/>
                    </a:cubicBezTo>
                    <a:cubicBezTo>
                      <a:pt x="98540" y="41738"/>
                      <a:pt x="98438" y="41319"/>
                      <a:pt x="98451" y="40843"/>
                    </a:cubicBezTo>
                    <a:cubicBezTo>
                      <a:pt x="98610" y="40094"/>
                      <a:pt x="98902" y="39611"/>
                      <a:pt x="99327" y="39395"/>
                    </a:cubicBezTo>
                    <a:cubicBezTo>
                      <a:pt x="99753" y="39179"/>
                      <a:pt x="100273" y="39154"/>
                      <a:pt x="100889" y="39319"/>
                    </a:cubicBezTo>
                    <a:cubicBezTo>
                      <a:pt x="101766" y="39776"/>
                      <a:pt x="102524" y="40157"/>
                      <a:pt x="103166" y="40462"/>
                    </a:cubicBezTo>
                    <a:cubicBezTo>
                      <a:pt x="103807" y="40767"/>
                      <a:pt x="104560" y="40995"/>
                      <a:pt x="105423" y="41148"/>
                    </a:cubicBezTo>
                    <a:cubicBezTo>
                      <a:pt x="105747" y="41135"/>
                      <a:pt x="106090" y="41084"/>
                      <a:pt x="106452" y="40995"/>
                    </a:cubicBezTo>
                    <a:cubicBezTo>
                      <a:pt x="106814" y="40906"/>
                      <a:pt x="107081" y="40856"/>
                      <a:pt x="107252" y="40843"/>
                    </a:cubicBezTo>
                    <a:cubicBezTo>
                      <a:pt x="108141" y="40475"/>
                      <a:pt x="109106" y="40068"/>
                      <a:pt x="110148" y="39624"/>
                    </a:cubicBezTo>
                    <a:cubicBezTo>
                      <a:pt x="111189" y="39179"/>
                      <a:pt x="112459" y="39078"/>
                      <a:pt x="113958" y="39319"/>
                    </a:cubicBezTo>
                    <a:lnTo>
                      <a:pt x="145657" y="49377"/>
                    </a:lnTo>
                    <a:lnTo>
                      <a:pt x="154496" y="52121"/>
                    </a:lnTo>
                    <a:cubicBezTo>
                      <a:pt x="154794" y="52108"/>
                      <a:pt x="155112" y="52133"/>
                      <a:pt x="155448" y="52197"/>
                    </a:cubicBezTo>
                    <a:cubicBezTo>
                      <a:pt x="155785" y="52260"/>
                      <a:pt x="156178" y="52438"/>
                      <a:pt x="156629" y="52730"/>
                    </a:cubicBezTo>
                    <a:cubicBezTo>
                      <a:pt x="157074" y="52743"/>
                      <a:pt x="157404" y="52717"/>
                      <a:pt x="157620" y="52654"/>
                    </a:cubicBezTo>
                    <a:cubicBezTo>
                      <a:pt x="157836" y="52590"/>
                      <a:pt x="158014" y="52413"/>
                      <a:pt x="158153" y="52121"/>
                    </a:cubicBezTo>
                    <a:cubicBezTo>
                      <a:pt x="158642" y="50793"/>
                      <a:pt x="159188" y="49638"/>
                      <a:pt x="159792" y="48653"/>
                    </a:cubicBezTo>
                    <a:cubicBezTo>
                      <a:pt x="160395" y="47669"/>
                      <a:pt x="160865" y="46590"/>
                      <a:pt x="161201" y="45415"/>
                    </a:cubicBezTo>
                    <a:cubicBezTo>
                      <a:pt x="161976" y="44012"/>
                      <a:pt x="162789" y="42475"/>
                      <a:pt x="163640" y="40805"/>
                    </a:cubicBezTo>
                    <a:cubicBezTo>
                      <a:pt x="164491" y="39135"/>
                      <a:pt x="165303" y="37522"/>
                      <a:pt x="166078" y="35966"/>
                    </a:cubicBezTo>
                    <a:cubicBezTo>
                      <a:pt x="166364" y="35185"/>
                      <a:pt x="166631" y="34385"/>
                      <a:pt x="166878" y="33566"/>
                    </a:cubicBezTo>
                    <a:cubicBezTo>
                      <a:pt x="167126" y="32747"/>
                      <a:pt x="167469" y="32023"/>
                      <a:pt x="167907" y="31394"/>
                    </a:cubicBezTo>
                    <a:cubicBezTo>
                      <a:pt x="168072" y="30492"/>
                      <a:pt x="168351" y="29629"/>
                      <a:pt x="168745" y="28803"/>
                    </a:cubicBezTo>
                    <a:cubicBezTo>
                      <a:pt x="169139" y="27978"/>
                      <a:pt x="169571" y="27114"/>
                      <a:pt x="170041" y="26213"/>
                    </a:cubicBezTo>
                    <a:cubicBezTo>
                      <a:pt x="170326" y="25774"/>
                      <a:pt x="170517" y="25355"/>
                      <a:pt x="170612" y="24955"/>
                    </a:cubicBezTo>
                    <a:cubicBezTo>
                      <a:pt x="170707" y="24555"/>
                      <a:pt x="170822" y="24060"/>
                      <a:pt x="170955" y="23469"/>
                    </a:cubicBezTo>
                    <a:cubicBezTo>
                      <a:pt x="171285" y="22383"/>
                      <a:pt x="171615" y="21279"/>
                      <a:pt x="171946" y="20155"/>
                    </a:cubicBezTo>
                    <a:cubicBezTo>
                      <a:pt x="172276" y="19031"/>
                      <a:pt x="172454" y="18002"/>
                      <a:pt x="172479" y="17069"/>
                    </a:cubicBezTo>
                    <a:cubicBezTo>
                      <a:pt x="172612" y="16446"/>
                      <a:pt x="172727" y="15862"/>
                      <a:pt x="172822" y="15316"/>
                    </a:cubicBezTo>
                    <a:cubicBezTo>
                      <a:pt x="172917" y="14770"/>
                      <a:pt x="173108" y="14338"/>
                      <a:pt x="173393" y="14021"/>
                    </a:cubicBezTo>
                    <a:cubicBezTo>
                      <a:pt x="173368" y="13874"/>
                      <a:pt x="173266" y="13786"/>
                      <a:pt x="173089" y="13754"/>
                    </a:cubicBezTo>
                    <a:cubicBezTo>
                      <a:pt x="172911" y="13722"/>
                      <a:pt x="172809" y="13709"/>
                      <a:pt x="172784" y="13716"/>
                    </a:cubicBezTo>
                    <a:cubicBezTo>
                      <a:pt x="171666" y="14186"/>
                      <a:pt x="170396" y="14770"/>
                      <a:pt x="168974" y="15468"/>
                    </a:cubicBezTo>
                    <a:cubicBezTo>
                      <a:pt x="167551" y="16167"/>
                      <a:pt x="166281" y="16903"/>
                      <a:pt x="165164" y="17678"/>
                    </a:cubicBezTo>
                    <a:cubicBezTo>
                      <a:pt x="163964" y="18129"/>
                      <a:pt x="162783" y="18599"/>
                      <a:pt x="161620" y="19088"/>
                    </a:cubicBezTo>
                    <a:cubicBezTo>
                      <a:pt x="160458" y="19577"/>
                      <a:pt x="159201" y="20123"/>
                      <a:pt x="157849" y="20726"/>
                    </a:cubicBezTo>
                    <a:cubicBezTo>
                      <a:pt x="157385" y="21006"/>
                      <a:pt x="156864" y="21209"/>
                      <a:pt x="156286" y="21336"/>
                    </a:cubicBezTo>
                    <a:cubicBezTo>
                      <a:pt x="155709" y="21463"/>
                      <a:pt x="155112" y="21666"/>
                      <a:pt x="154496" y="21945"/>
                    </a:cubicBezTo>
                    <a:lnTo>
                      <a:pt x="151143" y="22860"/>
                    </a:lnTo>
                    <a:cubicBezTo>
                      <a:pt x="150673" y="22885"/>
                      <a:pt x="150241" y="22987"/>
                      <a:pt x="149848" y="23165"/>
                    </a:cubicBezTo>
                    <a:cubicBezTo>
                      <a:pt x="149454" y="23342"/>
                      <a:pt x="149174" y="23444"/>
                      <a:pt x="149009" y="23469"/>
                    </a:cubicBezTo>
                    <a:cubicBezTo>
                      <a:pt x="148254" y="23749"/>
                      <a:pt x="147479" y="23952"/>
                      <a:pt x="146685" y="24079"/>
                    </a:cubicBezTo>
                    <a:cubicBezTo>
                      <a:pt x="145892" y="24206"/>
                      <a:pt x="145041" y="24409"/>
                      <a:pt x="144133" y="24689"/>
                    </a:cubicBezTo>
                    <a:cubicBezTo>
                      <a:pt x="143834" y="24701"/>
                      <a:pt x="143517" y="24752"/>
                      <a:pt x="143180" y="24841"/>
                    </a:cubicBezTo>
                    <a:cubicBezTo>
                      <a:pt x="142844" y="24930"/>
                      <a:pt x="142450" y="24981"/>
                      <a:pt x="141999" y="24993"/>
                    </a:cubicBezTo>
                    <a:lnTo>
                      <a:pt x="140170" y="24993"/>
                    </a:lnTo>
                    <a:cubicBezTo>
                      <a:pt x="139256" y="24739"/>
                      <a:pt x="138646" y="24638"/>
                      <a:pt x="138341" y="24689"/>
                    </a:cubicBezTo>
                    <a:cubicBezTo>
                      <a:pt x="137395" y="24396"/>
                      <a:pt x="136392" y="24219"/>
                      <a:pt x="135332" y="24155"/>
                    </a:cubicBezTo>
                    <a:cubicBezTo>
                      <a:pt x="134271" y="24092"/>
                      <a:pt x="133344" y="24066"/>
                      <a:pt x="132550" y="24079"/>
                    </a:cubicBezTo>
                    <a:lnTo>
                      <a:pt x="131941" y="24079"/>
                    </a:lnTo>
                    <a:cubicBezTo>
                      <a:pt x="131033" y="24041"/>
                      <a:pt x="130182" y="23812"/>
                      <a:pt x="129388" y="23393"/>
                    </a:cubicBezTo>
                    <a:cubicBezTo>
                      <a:pt x="128594" y="22974"/>
                      <a:pt x="127820" y="22593"/>
                      <a:pt x="127064" y="22250"/>
                    </a:cubicBezTo>
                    <a:cubicBezTo>
                      <a:pt x="126778" y="22237"/>
                      <a:pt x="126588" y="22187"/>
                      <a:pt x="126492" y="22098"/>
                    </a:cubicBezTo>
                    <a:cubicBezTo>
                      <a:pt x="126397" y="22009"/>
                      <a:pt x="126283" y="21958"/>
                      <a:pt x="126150" y="21945"/>
                    </a:cubicBezTo>
                    <a:cubicBezTo>
                      <a:pt x="126010" y="21634"/>
                      <a:pt x="125908" y="21342"/>
                      <a:pt x="125845" y="21069"/>
                    </a:cubicBezTo>
                    <a:cubicBezTo>
                      <a:pt x="125781" y="20796"/>
                      <a:pt x="125680" y="20580"/>
                      <a:pt x="125540" y="20421"/>
                    </a:cubicBezTo>
                    <a:cubicBezTo>
                      <a:pt x="125896" y="20472"/>
                      <a:pt x="126404" y="20371"/>
                      <a:pt x="127064" y="20117"/>
                    </a:cubicBezTo>
                    <a:cubicBezTo>
                      <a:pt x="127699" y="20129"/>
                      <a:pt x="128410" y="20104"/>
                      <a:pt x="129198" y="20040"/>
                    </a:cubicBezTo>
                    <a:cubicBezTo>
                      <a:pt x="129985" y="19977"/>
                      <a:pt x="130696" y="19799"/>
                      <a:pt x="131331" y="19507"/>
                    </a:cubicBezTo>
                    <a:cubicBezTo>
                      <a:pt x="131655" y="19221"/>
                      <a:pt x="132074" y="19031"/>
                      <a:pt x="132589" y="18935"/>
                    </a:cubicBezTo>
                    <a:cubicBezTo>
                      <a:pt x="133103" y="18840"/>
                      <a:pt x="133598" y="18726"/>
                      <a:pt x="134074" y="18593"/>
                    </a:cubicBezTo>
                    <a:cubicBezTo>
                      <a:pt x="135281" y="18294"/>
                      <a:pt x="136373" y="17900"/>
                      <a:pt x="137351" y="17411"/>
                    </a:cubicBezTo>
                    <a:cubicBezTo>
                      <a:pt x="138329" y="16922"/>
                      <a:pt x="139268" y="16300"/>
                      <a:pt x="140170" y="15545"/>
                    </a:cubicBezTo>
                    <a:cubicBezTo>
                      <a:pt x="141847" y="14757"/>
                      <a:pt x="143447" y="13894"/>
                      <a:pt x="144971" y="12954"/>
                    </a:cubicBezTo>
                    <a:cubicBezTo>
                      <a:pt x="146495" y="12014"/>
                      <a:pt x="147943" y="11150"/>
                      <a:pt x="149314" y="10363"/>
                    </a:cubicBezTo>
                    <a:lnTo>
                      <a:pt x="159982" y="4267"/>
                    </a:lnTo>
                    <a:cubicBezTo>
                      <a:pt x="162097" y="3321"/>
                      <a:pt x="164192" y="2546"/>
                      <a:pt x="166269" y="1943"/>
                    </a:cubicBezTo>
                    <a:cubicBezTo>
                      <a:pt x="168345" y="1340"/>
                      <a:pt x="170517" y="1098"/>
                      <a:pt x="172784" y="1219"/>
                    </a:cubicBezTo>
                    <a:cubicBezTo>
                      <a:pt x="174308" y="1168"/>
                      <a:pt x="175527" y="1575"/>
                      <a:pt x="176441" y="2438"/>
                    </a:cubicBezTo>
                    <a:cubicBezTo>
                      <a:pt x="177286" y="3181"/>
                      <a:pt x="178035" y="3600"/>
                      <a:pt x="178689" y="3695"/>
                    </a:cubicBezTo>
                    <a:cubicBezTo>
                      <a:pt x="179343" y="3791"/>
                      <a:pt x="180321" y="3676"/>
                      <a:pt x="181623" y="3353"/>
                    </a:cubicBezTo>
                    <a:cubicBezTo>
                      <a:pt x="182861" y="2432"/>
                      <a:pt x="184271" y="1682"/>
                      <a:pt x="185852" y="1105"/>
                    </a:cubicBezTo>
                    <a:cubicBezTo>
                      <a:pt x="187433" y="527"/>
                      <a:pt x="189072" y="158"/>
                      <a:pt x="19076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663F29"/>
                  </a:solidFill>
                  <a:effectLst/>
                  <a:uLnTx/>
                  <a:uFillTx/>
                  <a:latin typeface="演示新手书" panose="00000500000000000000" pitchFamily="50" charset="-122"/>
                  <a:ea typeface="演示新手书" panose="00000500000000000000" pitchFamily="50" charset="-122"/>
                  <a:cs typeface="+mn-cs"/>
                </a:endParaRPr>
              </a:p>
            </p:txBody>
          </p:sp>
        </p:grpSp>
        <p:pic>
          <p:nvPicPr>
            <p:cNvPr id="158" name="图片 15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35" r="51677" b="50390"/>
            <a:stretch>
              <a:fillRect/>
            </a:stretch>
          </p:blipFill>
          <p:spPr>
            <a:xfrm>
              <a:off x="10267968" y="1528559"/>
              <a:ext cx="226788" cy="255198"/>
            </a:xfrm>
            <a:prstGeom prst="rect">
              <a:avLst/>
            </a:prstGeom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59" name="图片 15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35" r="51677" b="50390"/>
            <a:stretch>
              <a:fillRect/>
            </a:stretch>
          </p:blipFill>
          <p:spPr>
            <a:xfrm>
              <a:off x="10267968" y="5257811"/>
              <a:ext cx="226788" cy="255198"/>
            </a:xfrm>
            <a:prstGeom prst="rect">
              <a:avLst/>
            </a:prstGeom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Tm="3000">
        <p14:ferris dir="l"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4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73055" y="437326"/>
            <a:ext cx="11845890" cy="6181187"/>
            <a:chOff x="365857" y="526753"/>
            <a:chExt cx="11499780" cy="4835948"/>
          </a:xfrm>
        </p:grpSpPr>
        <p:sp>
          <p:nvSpPr>
            <p:cNvPr id="28" name="矩形 27"/>
            <p:cNvSpPr/>
            <p:nvPr/>
          </p:nvSpPr>
          <p:spPr>
            <a:xfrm>
              <a:off x="365857" y="526753"/>
              <a:ext cx="11499780" cy="48359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524228" y="889687"/>
              <a:ext cx="11183037" cy="42887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schemeClr val="accent1">
                  <a:lumMod val="75000"/>
                </a:scheme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496869" y="-526343"/>
            <a:ext cx="393840" cy="1384022"/>
            <a:chOff x="383525" y="22374"/>
            <a:chExt cx="393840" cy="1219093"/>
          </a:xfrm>
        </p:grpSpPr>
        <p:sp>
          <p:nvSpPr>
            <p:cNvPr id="25" name="椭圆 24"/>
            <p:cNvSpPr/>
            <p:nvPr/>
          </p:nvSpPr>
          <p:spPr>
            <a:xfrm>
              <a:off x="494877" y="1074225"/>
              <a:ext cx="152950" cy="1016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25400" dir="2700000" algn="tl" rotWithShape="0">
                <a:schemeClr val="tx1">
                  <a:alpha val="24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2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3525" y="22374"/>
              <a:ext cx="393840" cy="1219093"/>
            </a:xfrm>
            <a:prstGeom prst="rect">
              <a:avLst/>
            </a:prstGeom>
            <a:effectLst>
              <a:outerShdw blurRad="50800" dist="38100" dir="2700000" algn="tl" rotWithShape="0">
                <a:schemeClr val="accent1">
                  <a:lumMod val="75000"/>
                  <a:alpha val="40000"/>
                </a:schemeClr>
              </a:outerShdw>
            </a:effectLst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/>
            <a:srcRect l="49687" t="53161" r="1"/>
            <a:stretch>
              <a:fillRect/>
            </a:stretch>
          </p:blipFill>
          <p:spPr>
            <a:xfrm>
              <a:off x="383525" y="871206"/>
              <a:ext cx="305418" cy="320108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 flipH="1">
            <a:off x="301292" y="-526343"/>
            <a:ext cx="393840" cy="1384022"/>
            <a:chOff x="383525" y="22374"/>
            <a:chExt cx="393840" cy="1219093"/>
          </a:xfrm>
        </p:grpSpPr>
        <p:sp>
          <p:nvSpPr>
            <p:cNvPr id="22" name="椭圆 21"/>
            <p:cNvSpPr/>
            <p:nvPr/>
          </p:nvSpPr>
          <p:spPr>
            <a:xfrm>
              <a:off x="494877" y="1074225"/>
              <a:ext cx="152950" cy="1016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25400" dir="2700000" algn="tl" rotWithShape="0">
                <a:schemeClr val="tx1">
                  <a:alpha val="24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2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3525" y="22374"/>
              <a:ext cx="393840" cy="1219093"/>
            </a:xfrm>
            <a:prstGeom prst="rect">
              <a:avLst/>
            </a:prstGeom>
            <a:effectLst>
              <a:outerShdw blurRad="50800" dist="38100" dir="2700000" algn="tl" rotWithShape="0">
                <a:schemeClr val="accent1">
                  <a:lumMod val="75000"/>
                  <a:alpha val="40000"/>
                </a:schemeClr>
              </a:outerShdw>
            </a:effectLst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/>
            <a:srcRect l="49687" t="53161" r="1"/>
            <a:stretch>
              <a:fillRect/>
            </a:stretch>
          </p:blipFill>
          <p:spPr>
            <a:xfrm>
              <a:off x="383525" y="871206"/>
              <a:ext cx="305418" cy="320108"/>
            </a:xfrm>
            <a:prstGeom prst="rect">
              <a:avLst/>
            </a:prstGeom>
          </p:spPr>
        </p:pic>
      </p:grpSp>
      <p:sp>
        <p:nvSpPr>
          <p:cNvPr id="165" name="矩形: 圆角 164"/>
          <p:cNvSpPr/>
          <p:nvPr/>
        </p:nvSpPr>
        <p:spPr>
          <a:xfrm>
            <a:off x="430530" y="1088390"/>
            <a:ext cx="3745865" cy="528320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  <a:sym typeface="+mn-ea"/>
              </a:rPr>
              <a:t>观点思辨</a:t>
            </a:r>
            <a:r>
              <a:rPr lang="en-US" altLang="zh-CN" sz="2800"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  <a:sym typeface="+mn-ea"/>
              </a:rPr>
              <a:t>•</a:t>
            </a:r>
            <a:r>
              <a:rPr lang="zh-CN" altLang="en-US" sz="2800"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  <a:sym typeface="+mn-ea"/>
              </a:rPr>
              <a:t>感知大局观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汉仪书魂体简" panose="02010600000101010101" charset="-122"/>
              <a:ea typeface="汉仪书魂体简" panose="02010600000101010101" charset="-122"/>
              <a:cs typeface="汉仪书魂体简" panose="0201060000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3565" y="1694180"/>
            <a:ext cx="10913110" cy="456946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>
              <a:lnSpc>
                <a:spcPct val="130000"/>
              </a:lnSpc>
            </a:pPr>
            <a:r>
              <a:rPr lang="en-US" altLang="zh-CN" sz="2800" b="0" i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1936</a:t>
            </a:r>
            <a:r>
              <a:rPr lang="zh-CN" altLang="en-US" sz="2800" b="0" i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altLang="zh-CN" sz="2800" b="0" i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800" b="0" i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月，在中国共产党的诚恳呼吁下，全国团结抗日的氛围进一步振奋，</a:t>
            </a:r>
            <a:r>
              <a:rPr lang="zh-CN" altLang="en-US" sz="2800" b="0" i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唯有蒋介石仍置若罔闻</a:t>
            </a:r>
            <a:r>
              <a:rPr lang="zh-CN" altLang="en-US" sz="2800" b="0" i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b="0" i="0">
              <a:solidFill>
                <a:srgbClr val="33333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just">
              <a:lnSpc>
                <a:spcPct val="130000"/>
              </a:lnSpc>
            </a:pPr>
            <a:r>
              <a:rPr lang="en-US" altLang="zh-CN" sz="280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1936</a:t>
            </a:r>
            <a:r>
              <a:rPr lang="zh-CN" altLang="en-US" sz="280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年</a:t>
            </a:r>
            <a:r>
              <a:rPr lang="en-US" altLang="zh-CN" sz="2800" b="0" i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2800" b="0" i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月，国民党地方实权派打出“北上抗日”的旗帜，发动“两广事变”。事变平息后，</a:t>
            </a:r>
            <a:r>
              <a:rPr lang="zh-CN" altLang="en-US" sz="2800" b="0" i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蒋介石坚持继续内战</a:t>
            </a:r>
            <a:r>
              <a:rPr lang="zh-CN" altLang="en-US" sz="2800" b="0" i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b="0" i="0">
              <a:solidFill>
                <a:srgbClr val="33333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just">
              <a:lnSpc>
                <a:spcPct val="130000"/>
              </a:lnSpc>
            </a:pPr>
            <a:r>
              <a:rPr lang="en-US" altLang="zh-CN" sz="280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1936</a:t>
            </a:r>
            <a:r>
              <a:rPr lang="zh-CN" altLang="en-US" sz="280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年</a:t>
            </a:r>
            <a:r>
              <a:rPr lang="en-US" altLang="zh-CN" sz="2800" b="0" i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</a:t>
            </a:r>
            <a:r>
              <a:rPr lang="zh-CN" altLang="en-US" sz="2800" b="0" i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月，爆发反日大罢工，全国各界救亡团体纷纷呼吁“团结抗日”。</a:t>
            </a:r>
            <a:r>
              <a:rPr lang="zh-CN" altLang="en-US" sz="2800" b="0" i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蒋介石继续对日妥协退让，逮捕著名爱国人士</a:t>
            </a:r>
            <a:r>
              <a:rPr lang="zh-CN" altLang="en-US" sz="2800" b="0" i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b="0" i="0">
              <a:solidFill>
                <a:srgbClr val="33333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just">
              <a:lnSpc>
                <a:spcPct val="130000"/>
              </a:lnSpc>
            </a:pPr>
            <a:r>
              <a:rPr lang="en-US" altLang="zh-CN" sz="280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1936</a:t>
            </a:r>
            <a:r>
              <a:rPr lang="zh-CN" altLang="en-US" sz="280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年</a:t>
            </a:r>
            <a:r>
              <a:rPr lang="en-US" altLang="zh-CN" sz="2800" b="0" i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</a:t>
            </a:r>
            <a:r>
              <a:rPr lang="zh-CN" altLang="en-US" sz="2800" b="0" i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月，蒋介石亲赴西安督战“围剿”红军。张学良在蒋介石所住苦劝</a:t>
            </a:r>
            <a:r>
              <a:rPr lang="en-US" altLang="zh-CN" sz="2800" b="0" i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800" b="0" i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小时。</a:t>
            </a:r>
            <a:r>
              <a:rPr lang="zh-CN" altLang="en-US" sz="2800" b="0" i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蒋介石依然拒不抗日</a:t>
            </a:r>
            <a:r>
              <a:rPr lang="zh-CN" altLang="en-US" sz="2800" b="0" i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b="0" i="0">
              <a:solidFill>
                <a:srgbClr val="33333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383405" y="970280"/>
            <a:ext cx="3877945" cy="875120"/>
            <a:chOff x="1761826" y="7082406"/>
            <a:chExt cx="5047573" cy="1343788"/>
          </a:xfrm>
        </p:grpSpPr>
        <p:sp>
          <p:nvSpPr>
            <p:cNvPr id="20" name="任意多边形: 形状 19"/>
            <p:cNvSpPr/>
            <p:nvPr/>
          </p:nvSpPr>
          <p:spPr>
            <a:xfrm>
              <a:off x="1761826" y="7834487"/>
              <a:ext cx="5047573" cy="539497"/>
            </a:xfrm>
            <a:custGeom>
              <a:avLst/>
              <a:gdLst>
                <a:gd name="connsiteX0" fmla="*/ 1008417 w 4390628"/>
                <a:gd name="connsiteY0" fmla="*/ 547723 h 593063"/>
                <a:gd name="connsiteX1" fmla="*/ 1018270 w 4390628"/>
                <a:gd name="connsiteY1" fmla="*/ 547723 h 593063"/>
                <a:gd name="connsiteX2" fmla="*/ 1037980 w 4390628"/>
                <a:gd name="connsiteY2" fmla="*/ 549972 h 593063"/>
                <a:gd name="connsiteX3" fmla="*/ 1047836 w 4390628"/>
                <a:gd name="connsiteY3" fmla="*/ 558961 h 593063"/>
                <a:gd name="connsiteX4" fmla="*/ 1030096 w 4390628"/>
                <a:gd name="connsiteY4" fmla="*/ 564580 h 593063"/>
                <a:gd name="connsiteX5" fmla="*/ 1002505 w 4390628"/>
                <a:gd name="connsiteY5" fmla="*/ 558961 h 593063"/>
                <a:gd name="connsiteX6" fmla="*/ 992648 w 4390628"/>
                <a:gd name="connsiteY6" fmla="*/ 553343 h 593063"/>
                <a:gd name="connsiteX7" fmla="*/ 1008417 w 4390628"/>
                <a:gd name="connsiteY7" fmla="*/ 547723 h 593063"/>
                <a:gd name="connsiteX8" fmla="*/ 1925078 w 4390628"/>
                <a:gd name="connsiteY8" fmla="*/ 494821 h 593063"/>
                <a:gd name="connsiteX9" fmla="*/ 1924923 w 4390628"/>
                <a:gd name="connsiteY9" fmla="*/ 494909 h 593063"/>
                <a:gd name="connsiteX10" fmla="*/ 1925195 w 4390628"/>
                <a:gd name="connsiteY10" fmla="*/ 494823 h 593063"/>
                <a:gd name="connsiteX11" fmla="*/ 4344557 w 4390628"/>
                <a:gd name="connsiteY11" fmla="*/ 436752 h 593063"/>
                <a:gd name="connsiteX12" fmla="*/ 4390628 w 4390628"/>
                <a:gd name="connsiteY12" fmla="*/ 443213 h 593063"/>
                <a:gd name="connsiteX13" fmla="*/ 4305876 w 4390628"/>
                <a:gd name="connsiteY13" fmla="*/ 442091 h 593063"/>
                <a:gd name="connsiteX14" fmla="*/ 4344557 w 4390628"/>
                <a:gd name="connsiteY14" fmla="*/ 436752 h 593063"/>
                <a:gd name="connsiteX15" fmla="*/ 1603653 w 4390628"/>
                <a:gd name="connsiteY15" fmla="*/ 431979 h 593063"/>
                <a:gd name="connsiteX16" fmla="*/ 1591828 w 4390628"/>
                <a:gd name="connsiteY16" fmla="*/ 433103 h 593063"/>
                <a:gd name="connsiteX17" fmla="*/ 1585915 w 4390628"/>
                <a:gd name="connsiteY17" fmla="*/ 440969 h 593063"/>
                <a:gd name="connsiteX18" fmla="*/ 1570146 w 4390628"/>
                <a:gd name="connsiteY18" fmla="*/ 475804 h 593063"/>
                <a:gd name="connsiteX19" fmla="*/ 1629275 w 4390628"/>
                <a:gd name="connsiteY19" fmla="*/ 484794 h 593063"/>
                <a:gd name="connsiteX20" fmla="*/ 1670667 w 4390628"/>
                <a:gd name="connsiteY20" fmla="*/ 493785 h 593063"/>
                <a:gd name="connsiteX21" fmla="*/ 1719940 w 4390628"/>
                <a:gd name="connsiteY21" fmla="*/ 499403 h 593063"/>
                <a:gd name="connsiteX22" fmla="*/ 1891419 w 4390628"/>
                <a:gd name="connsiteY22" fmla="*/ 498280 h 593063"/>
                <a:gd name="connsiteX23" fmla="*/ 1918346 w 4390628"/>
                <a:gd name="connsiteY23" fmla="*/ 494667 h 593063"/>
                <a:gd name="connsiteX24" fmla="*/ 1879594 w 4390628"/>
                <a:gd name="connsiteY24" fmla="*/ 493783 h 593063"/>
                <a:gd name="connsiteX25" fmla="*/ 1871709 w 4390628"/>
                <a:gd name="connsiteY25" fmla="*/ 488165 h 593063"/>
                <a:gd name="connsiteX26" fmla="*/ 1879594 w 4390628"/>
                <a:gd name="connsiteY26" fmla="*/ 482546 h 593063"/>
                <a:gd name="connsiteX27" fmla="*/ 1904970 w 4390628"/>
                <a:gd name="connsiteY27" fmla="*/ 479877 h 593063"/>
                <a:gd name="connsiteX28" fmla="*/ 1927553 w 4390628"/>
                <a:gd name="connsiteY28" fmla="*/ 494081 h 593063"/>
                <a:gd name="connsiteX29" fmla="*/ 1967300 w 4390628"/>
                <a:gd name="connsiteY29" fmla="*/ 481564 h 593063"/>
                <a:gd name="connsiteX30" fmla="*/ 2015590 w 4390628"/>
                <a:gd name="connsiteY30" fmla="*/ 479175 h 593063"/>
                <a:gd name="connsiteX31" fmla="*/ 2135818 w 4390628"/>
                <a:gd name="connsiteY31" fmla="*/ 482548 h 593063"/>
                <a:gd name="connsiteX32" fmla="*/ 2159472 w 4390628"/>
                <a:gd name="connsiteY32" fmla="*/ 475804 h 593063"/>
                <a:gd name="connsiteX33" fmla="*/ 2055007 w 4390628"/>
                <a:gd name="connsiteY33" fmla="*/ 460073 h 593063"/>
                <a:gd name="connsiteX34" fmla="*/ 1838199 w 4390628"/>
                <a:gd name="connsiteY34" fmla="*/ 465691 h 593063"/>
                <a:gd name="connsiteX35" fmla="*/ 1741622 w 4390628"/>
                <a:gd name="connsiteY35" fmla="*/ 470186 h 593063"/>
                <a:gd name="connsiteX36" fmla="*/ 1712059 w 4390628"/>
                <a:gd name="connsiteY36" fmla="*/ 466815 h 593063"/>
                <a:gd name="connsiteX37" fmla="*/ 1621391 w 4390628"/>
                <a:gd name="connsiteY37" fmla="*/ 457824 h 593063"/>
                <a:gd name="connsiteX38" fmla="*/ 1607597 w 4390628"/>
                <a:gd name="connsiteY38" fmla="*/ 447711 h 593063"/>
                <a:gd name="connsiteX39" fmla="*/ 1609566 w 4390628"/>
                <a:gd name="connsiteY39" fmla="*/ 435350 h 593063"/>
                <a:gd name="connsiteX40" fmla="*/ 1603653 w 4390628"/>
                <a:gd name="connsiteY40" fmla="*/ 431979 h 593063"/>
                <a:gd name="connsiteX41" fmla="*/ 2942939 w 4390628"/>
                <a:gd name="connsiteY41" fmla="*/ 245984 h 593063"/>
                <a:gd name="connsiteX42" fmla="*/ 2955749 w 4390628"/>
                <a:gd name="connsiteY42" fmla="*/ 253307 h 593063"/>
                <a:gd name="connsiteX43" fmla="*/ 2892679 w 4390628"/>
                <a:gd name="connsiteY43" fmla="*/ 256678 h 593063"/>
                <a:gd name="connsiteX44" fmla="*/ 2827637 w 4390628"/>
                <a:gd name="connsiteY44" fmla="*/ 254429 h 593063"/>
                <a:gd name="connsiteX45" fmla="*/ 2898592 w 4390628"/>
                <a:gd name="connsiteY45" fmla="*/ 249936 h 593063"/>
                <a:gd name="connsiteX46" fmla="*/ 2942939 w 4390628"/>
                <a:gd name="connsiteY46" fmla="*/ 245984 h 593063"/>
                <a:gd name="connsiteX47" fmla="*/ 3665301 w 4390628"/>
                <a:gd name="connsiteY47" fmla="*/ 236447 h 593063"/>
                <a:gd name="connsiteX48" fmla="*/ 3738227 w 4390628"/>
                <a:gd name="connsiteY48" fmla="*/ 238694 h 593063"/>
                <a:gd name="connsiteX49" fmla="*/ 3665301 w 4390628"/>
                <a:gd name="connsiteY49" fmla="*/ 236447 h 593063"/>
                <a:gd name="connsiteX50" fmla="*/ 4043730 w 4390628"/>
                <a:gd name="connsiteY50" fmla="*/ 176890 h 593063"/>
                <a:gd name="connsiteX51" fmla="*/ 4073296 w 4390628"/>
                <a:gd name="connsiteY51" fmla="*/ 182508 h 593063"/>
                <a:gd name="connsiteX52" fmla="*/ 4075265 w 4390628"/>
                <a:gd name="connsiteY52" fmla="*/ 185881 h 593063"/>
                <a:gd name="connsiteX53" fmla="*/ 4071325 w 4390628"/>
                <a:gd name="connsiteY53" fmla="*/ 189252 h 593063"/>
                <a:gd name="connsiteX54" fmla="*/ 4022052 w 4390628"/>
                <a:gd name="connsiteY54" fmla="*/ 188128 h 593063"/>
                <a:gd name="connsiteX55" fmla="*/ 4018108 w 4390628"/>
                <a:gd name="connsiteY55" fmla="*/ 184757 h 593063"/>
                <a:gd name="connsiteX56" fmla="*/ 4024021 w 4390628"/>
                <a:gd name="connsiteY56" fmla="*/ 178013 h 593063"/>
                <a:gd name="connsiteX57" fmla="*/ 4043730 w 4390628"/>
                <a:gd name="connsiteY57" fmla="*/ 176890 h 593063"/>
                <a:gd name="connsiteX58" fmla="*/ 3866837 w 4390628"/>
                <a:gd name="connsiteY58" fmla="*/ 171270 h 593063"/>
                <a:gd name="connsiteX59" fmla="*/ 3895910 w 4390628"/>
                <a:gd name="connsiteY59" fmla="*/ 174641 h 593063"/>
                <a:gd name="connsiteX60" fmla="*/ 3901822 w 4390628"/>
                <a:gd name="connsiteY60" fmla="*/ 180261 h 593063"/>
                <a:gd name="connsiteX61" fmla="*/ 3893938 w 4390628"/>
                <a:gd name="connsiteY61" fmla="*/ 185880 h 593063"/>
                <a:gd name="connsiteX62" fmla="*/ 3834808 w 4390628"/>
                <a:gd name="connsiteY62" fmla="*/ 174641 h 593063"/>
                <a:gd name="connsiteX63" fmla="*/ 3866837 w 4390628"/>
                <a:gd name="connsiteY63" fmla="*/ 171270 h 593063"/>
                <a:gd name="connsiteX64" fmla="*/ 3696349 w 4390628"/>
                <a:gd name="connsiteY64" fmla="*/ 164390 h 593063"/>
                <a:gd name="connsiteX65" fmla="*/ 3777652 w 4390628"/>
                <a:gd name="connsiteY65" fmla="*/ 172397 h 593063"/>
                <a:gd name="connsiteX66" fmla="*/ 3635740 w 4390628"/>
                <a:gd name="connsiteY66" fmla="*/ 169026 h 593063"/>
                <a:gd name="connsiteX67" fmla="*/ 3696349 w 4390628"/>
                <a:gd name="connsiteY67" fmla="*/ 164390 h 593063"/>
                <a:gd name="connsiteX68" fmla="*/ 3690924 w 4390628"/>
                <a:gd name="connsiteY68" fmla="*/ 65641 h 593063"/>
                <a:gd name="connsiteX69" fmla="*/ 3755967 w 4390628"/>
                <a:gd name="connsiteY69" fmla="*/ 67890 h 593063"/>
                <a:gd name="connsiteX70" fmla="*/ 3763851 w 4390628"/>
                <a:gd name="connsiteY70" fmla="*/ 73507 h 593063"/>
                <a:gd name="connsiteX71" fmla="*/ 3755967 w 4390628"/>
                <a:gd name="connsiteY71" fmla="*/ 79127 h 593063"/>
                <a:gd name="connsiteX72" fmla="*/ 3690924 w 4390628"/>
                <a:gd name="connsiteY72" fmla="*/ 65641 h 593063"/>
                <a:gd name="connsiteX73" fmla="*/ 3450218 w 4390628"/>
                <a:gd name="connsiteY73" fmla="*/ 54265 h 593063"/>
                <a:gd name="connsiteX74" fmla="*/ 3596317 w 4390628"/>
                <a:gd name="connsiteY74" fmla="*/ 65643 h 593063"/>
                <a:gd name="connsiteX75" fmla="*/ 3314467 w 4390628"/>
                <a:gd name="connsiteY75" fmla="*/ 58900 h 593063"/>
                <a:gd name="connsiteX76" fmla="*/ 3450218 w 4390628"/>
                <a:gd name="connsiteY76" fmla="*/ 54265 h 593063"/>
                <a:gd name="connsiteX77" fmla="*/ 990678 w 4390628"/>
                <a:gd name="connsiteY77" fmla="*/ 465 h 593063"/>
                <a:gd name="connsiteX78" fmla="*/ 1152300 w 4390628"/>
                <a:gd name="connsiteY78" fmla="*/ 4961 h 593063"/>
                <a:gd name="connsiteX79" fmla="*/ 1203545 w 4390628"/>
                <a:gd name="connsiteY79" fmla="*/ 7207 h 593063"/>
                <a:gd name="connsiteX80" fmla="*/ 1359251 w 4390628"/>
                <a:gd name="connsiteY80" fmla="*/ 16198 h 593063"/>
                <a:gd name="connsiteX81" fmla="*/ 1516929 w 4390628"/>
                <a:gd name="connsiteY81" fmla="*/ 22940 h 593063"/>
                <a:gd name="connsiteX82" fmla="*/ 1680523 w 4390628"/>
                <a:gd name="connsiteY82" fmla="*/ 27435 h 593063"/>
                <a:gd name="connsiteX83" fmla="*/ 1875650 w 4390628"/>
                <a:gd name="connsiteY83" fmla="*/ 28560 h 593063"/>
                <a:gd name="connsiteX84" fmla="*/ 2265902 w 4390628"/>
                <a:gd name="connsiteY84" fmla="*/ 30806 h 593063"/>
                <a:gd name="connsiteX85" fmla="*/ 2429496 w 4390628"/>
                <a:gd name="connsiteY85" fmla="*/ 28560 h 593063"/>
                <a:gd name="connsiteX86" fmla="*/ 2729084 w 4390628"/>
                <a:gd name="connsiteY86" fmla="*/ 29682 h 593063"/>
                <a:gd name="connsiteX87" fmla="*/ 2892676 w 4390628"/>
                <a:gd name="connsiteY87" fmla="*/ 33055 h 593063"/>
                <a:gd name="connsiteX88" fmla="*/ 2943920 w 4390628"/>
                <a:gd name="connsiteY88" fmla="*/ 36426 h 593063"/>
                <a:gd name="connsiteX89" fmla="*/ 3010934 w 4390628"/>
                <a:gd name="connsiteY89" fmla="*/ 39797 h 593063"/>
                <a:gd name="connsiteX90" fmla="*/ 3166641 w 4390628"/>
                <a:gd name="connsiteY90" fmla="*/ 47663 h 593063"/>
                <a:gd name="connsiteX91" fmla="*/ 3174526 w 4390628"/>
                <a:gd name="connsiteY91" fmla="*/ 53281 h 593063"/>
                <a:gd name="connsiteX92" fmla="*/ 3166641 w 4390628"/>
                <a:gd name="connsiteY92" fmla="*/ 60023 h 593063"/>
                <a:gd name="connsiteX93" fmla="*/ 3139050 w 4390628"/>
                <a:gd name="connsiteY93" fmla="*/ 63394 h 593063"/>
                <a:gd name="connsiteX94" fmla="*/ 3064151 w 4390628"/>
                <a:gd name="connsiteY94" fmla="*/ 62271 h 593063"/>
                <a:gd name="connsiteX95" fmla="*/ 2802011 w 4390628"/>
                <a:gd name="connsiteY95" fmla="*/ 54405 h 593063"/>
                <a:gd name="connsiteX96" fmla="*/ 2518189 w 4390628"/>
                <a:gd name="connsiteY96" fmla="*/ 46539 h 593063"/>
                <a:gd name="connsiteX97" fmla="*/ 2439350 w 4390628"/>
                <a:gd name="connsiteY97" fmla="*/ 54405 h 593063"/>
                <a:gd name="connsiteX98" fmla="*/ 2587175 w 4390628"/>
                <a:gd name="connsiteY98" fmla="*/ 63394 h 593063"/>
                <a:gd name="connsiteX99" fmla="*/ 2715287 w 4390628"/>
                <a:gd name="connsiteY99" fmla="*/ 64518 h 593063"/>
                <a:gd name="connsiteX100" fmla="*/ 3105543 w 4390628"/>
                <a:gd name="connsiteY100" fmla="*/ 71260 h 593063"/>
                <a:gd name="connsiteX101" fmla="*/ 3458348 w 4390628"/>
                <a:gd name="connsiteY101" fmla="*/ 84746 h 593063"/>
                <a:gd name="connsiteX102" fmla="*/ 3750054 w 4390628"/>
                <a:gd name="connsiteY102" fmla="*/ 97108 h 593063"/>
                <a:gd name="connsiteX103" fmla="*/ 3809184 w 4390628"/>
                <a:gd name="connsiteY103" fmla="*/ 116210 h 593063"/>
                <a:gd name="connsiteX104" fmla="*/ 3840719 w 4390628"/>
                <a:gd name="connsiteY104" fmla="*/ 125200 h 593063"/>
                <a:gd name="connsiteX105" fmla="*/ 3931383 w 4390628"/>
                <a:gd name="connsiteY105" fmla="*/ 129695 h 593063"/>
                <a:gd name="connsiteX106" fmla="*/ 4071324 w 4390628"/>
                <a:gd name="connsiteY106" fmla="*/ 142055 h 593063"/>
                <a:gd name="connsiteX107" fmla="*/ 4146222 w 4390628"/>
                <a:gd name="connsiteY107" fmla="*/ 139808 h 593063"/>
                <a:gd name="connsiteX108" fmla="*/ 4264481 w 4390628"/>
                <a:gd name="connsiteY108" fmla="*/ 147675 h 593063"/>
                <a:gd name="connsiteX109" fmla="*/ 4234915 w 4390628"/>
                <a:gd name="connsiteY109" fmla="*/ 154417 h 593063"/>
                <a:gd name="connsiteX110" fmla="*/ 3889995 w 4390628"/>
                <a:gd name="connsiteY110" fmla="*/ 138684 h 593063"/>
                <a:gd name="connsiteX111" fmla="*/ 3771733 w 4390628"/>
                <a:gd name="connsiteY111" fmla="*/ 134189 h 593063"/>
                <a:gd name="connsiteX112" fmla="*/ 3576606 w 4390628"/>
                <a:gd name="connsiteY112" fmla="*/ 130818 h 593063"/>
                <a:gd name="connsiteX113" fmla="*/ 3178469 w 4390628"/>
                <a:gd name="connsiteY113" fmla="*/ 125200 h 593063"/>
                <a:gd name="connsiteX114" fmla="*/ 3081889 w 4390628"/>
                <a:gd name="connsiteY114" fmla="*/ 122952 h 593063"/>
                <a:gd name="connsiteX115" fmla="*/ 2865081 w 4390628"/>
                <a:gd name="connsiteY115" fmla="*/ 118458 h 593063"/>
                <a:gd name="connsiteX116" fmla="*/ 2815808 w 4390628"/>
                <a:gd name="connsiteY116" fmla="*/ 124076 h 593063"/>
                <a:gd name="connsiteX117" fmla="*/ 2845371 w 4390628"/>
                <a:gd name="connsiteY117" fmla="*/ 133066 h 593063"/>
                <a:gd name="connsiteX118" fmla="*/ 3407103 w 4390628"/>
                <a:gd name="connsiteY118" fmla="*/ 149922 h 593063"/>
                <a:gd name="connsiteX119" fmla="*/ 3549012 w 4390628"/>
                <a:gd name="connsiteY119" fmla="*/ 152170 h 593063"/>
                <a:gd name="connsiteX120" fmla="*/ 3576606 w 4390628"/>
                <a:gd name="connsiteY120" fmla="*/ 157788 h 593063"/>
                <a:gd name="connsiteX121" fmla="*/ 3574635 w 4390628"/>
                <a:gd name="connsiteY121" fmla="*/ 165654 h 593063"/>
                <a:gd name="connsiteX122" fmla="*/ 3547043 w 4390628"/>
                <a:gd name="connsiteY122" fmla="*/ 171274 h 593063"/>
                <a:gd name="connsiteX123" fmla="*/ 3444550 w 4390628"/>
                <a:gd name="connsiteY123" fmla="*/ 166778 h 593063"/>
                <a:gd name="connsiteX124" fmla="*/ 3347973 w 4390628"/>
                <a:gd name="connsiteY124" fmla="*/ 167903 h 593063"/>
                <a:gd name="connsiteX125" fmla="*/ 3328263 w 4390628"/>
                <a:gd name="connsiteY125" fmla="*/ 171274 h 593063"/>
                <a:gd name="connsiteX126" fmla="*/ 3347973 w 4390628"/>
                <a:gd name="connsiteY126" fmla="*/ 179138 h 593063"/>
                <a:gd name="connsiteX127" fmla="*/ 3414987 w 4390628"/>
                <a:gd name="connsiteY127" fmla="*/ 183633 h 593063"/>
                <a:gd name="connsiteX128" fmla="*/ 3450463 w 4390628"/>
                <a:gd name="connsiteY128" fmla="*/ 188129 h 593063"/>
                <a:gd name="connsiteX129" fmla="*/ 3462288 w 4390628"/>
                <a:gd name="connsiteY129" fmla="*/ 197119 h 593063"/>
                <a:gd name="connsiteX130" fmla="*/ 3448494 w 4390628"/>
                <a:gd name="connsiteY130" fmla="*/ 204986 h 593063"/>
                <a:gd name="connsiteX131" fmla="*/ 3411046 w 4390628"/>
                <a:gd name="connsiteY131" fmla="*/ 203861 h 593063"/>
                <a:gd name="connsiteX132" fmla="*/ 3320379 w 4390628"/>
                <a:gd name="connsiteY132" fmla="*/ 210603 h 593063"/>
                <a:gd name="connsiteX133" fmla="*/ 3385421 w 4390628"/>
                <a:gd name="connsiteY133" fmla="*/ 220718 h 593063"/>
                <a:gd name="connsiteX134" fmla="*/ 3482001 w 4390628"/>
                <a:gd name="connsiteY134" fmla="*/ 224089 h 593063"/>
                <a:gd name="connsiteX135" fmla="*/ 3493826 w 4390628"/>
                <a:gd name="connsiteY135" fmla="*/ 228583 h 593063"/>
                <a:gd name="connsiteX136" fmla="*/ 3482001 w 4390628"/>
                <a:gd name="connsiteY136" fmla="*/ 236449 h 593063"/>
                <a:gd name="connsiteX137" fmla="*/ 3422872 w 4390628"/>
                <a:gd name="connsiteY137" fmla="*/ 237573 h 593063"/>
                <a:gd name="connsiteX138" fmla="*/ 3198179 w 4390628"/>
                <a:gd name="connsiteY138" fmla="*/ 230831 h 593063"/>
                <a:gd name="connsiteX139" fmla="*/ 3190295 w 4390628"/>
                <a:gd name="connsiteY139" fmla="*/ 230831 h 593063"/>
                <a:gd name="connsiteX140" fmla="*/ 2869025 w 4390628"/>
                <a:gd name="connsiteY140" fmla="*/ 234202 h 593063"/>
                <a:gd name="connsiteX141" fmla="*/ 2831574 w 4390628"/>
                <a:gd name="connsiteY141" fmla="*/ 234202 h 593063"/>
                <a:gd name="connsiteX142" fmla="*/ 2752735 w 4390628"/>
                <a:gd name="connsiteY142" fmla="*/ 238696 h 593063"/>
                <a:gd name="connsiteX143" fmla="*/ 2673896 w 4390628"/>
                <a:gd name="connsiteY143" fmla="*/ 243191 h 593063"/>
                <a:gd name="connsiteX144" fmla="*/ 2581262 w 4390628"/>
                <a:gd name="connsiteY144" fmla="*/ 251057 h 593063"/>
                <a:gd name="connsiteX145" fmla="*/ 2604913 w 4390628"/>
                <a:gd name="connsiteY145" fmla="*/ 258924 h 593063"/>
                <a:gd name="connsiteX146" fmla="*/ 3046413 w 4390628"/>
                <a:gd name="connsiteY146" fmla="*/ 266790 h 593063"/>
                <a:gd name="connsiteX147" fmla="*/ 3338120 w 4390628"/>
                <a:gd name="connsiteY147" fmla="*/ 280276 h 593063"/>
                <a:gd name="connsiteX148" fmla="*/ 3480029 w 4390628"/>
                <a:gd name="connsiteY148" fmla="*/ 289265 h 593063"/>
                <a:gd name="connsiteX149" fmla="*/ 4012194 w 4390628"/>
                <a:gd name="connsiteY149" fmla="*/ 307244 h 593063"/>
                <a:gd name="connsiteX150" fmla="*/ 4041761 w 4390628"/>
                <a:gd name="connsiteY150" fmla="*/ 310615 h 593063"/>
                <a:gd name="connsiteX151" fmla="*/ 3960949 w 4390628"/>
                <a:gd name="connsiteY151" fmla="*/ 321854 h 593063"/>
                <a:gd name="connsiteX152" fmla="*/ 3840719 w 4390628"/>
                <a:gd name="connsiteY152" fmla="*/ 317359 h 593063"/>
                <a:gd name="connsiteX153" fmla="*/ 3527333 w 4390628"/>
                <a:gd name="connsiteY153" fmla="*/ 315110 h 593063"/>
                <a:gd name="connsiteX154" fmla="*/ 3407103 w 4390628"/>
                <a:gd name="connsiteY154" fmla="*/ 317359 h 593063"/>
                <a:gd name="connsiteX155" fmla="*/ 3265190 w 4390628"/>
                <a:gd name="connsiteY155" fmla="*/ 317359 h 593063"/>
                <a:gd name="connsiteX156" fmla="*/ 3168613 w 4390628"/>
                <a:gd name="connsiteY156" fmla="*/ 315110 h 593063"/>
                <a:gd name="connsiteX157" fmla="*/ 3141019 w 4390628"/>
                <a:gd name="connsiteY157" fmla="*/ 325225 h 593063"/>
                <a:gd name="connsiteX158" fmla="*/ 3267162 w 4390628"/>
                <a:gd name="connsiteY158" fmla="*/ 329720 h 593063"/>
                <a:gd name="connsiteX159" fmla="*/ 3349945 w 4390628"/>
                <a:gd name="connsiteY159" fmla="*/ 345451 h 593063"/>
                <a:gd name="connsiteX160" fmla="*/ 3385421 w 4390628"/>
                <a:gd name="connsiteY160" fmla="*/ 349947 h 593063"/>
                <a:gd name="connsiteX161" fmla="*/ 3562809 w 4390628"/>
                <a:gd name="connsiteY161" fmla="*/ 356689 h 593063"/>
                <a:gd name="connsiteX162" fmla="*/ 3608145 w 4390628"/>
                <a:gd name="connsiteY162" fmla="*/ 356689 h 593063"/>
                <a:gd name="connsiteX163" fmla="*/ 3637708 w 4390628"/>
                <a:gd name="connsiteY163" fmla="*/ 358935 h 593063"/>
                <a:gd name="connsiteX164" fmla="*/ 3606173 w 4390628"/>
                <a:gd name="connsiteY164" fmla="*/ 364555 h 593063"/>
                <a:gd name="connsiteX165" fmla="*/ 3344032 w 4390628"/>
                <a:gd name="connsiteY165" fmla="*/ 360060 h 593063"/>
                <a:gd name="connsiteX166" fmla="*/ 3306585 w 4390628"/>
                <a:gd name="connsiteY166" fmla="*/ 360060 h 593063"/>
                <a:gd name="connsiteX167" fmla="*/ 2999109 w 4390628"/>
                <a:gd name="connsiteY167" fmla="*/ 360060 h 593063"/>
                <a:gd name="connsiteX168" fmla="*/ 2932095 w 4390628"/>
                <a:gd name="connsiteY168" fmla="*/ 361184 h 593063"/>
                <a:gd name="connsiteX169" fmla="*/ 2782301 w 4390628"/>
                <a:gd name="connsiteY169" fmla="*/ 358935 h 593063"/>
                <a:gd name="connsiteX170" fmla="*/ 2774417 w 4390628"/>
                <a:gd name="connsiteY170" fmla="*/ 358935 h 593063"/>
                <a:gd name="connsiteX171" fmla="*/ 2533958 w 4390628"/>
                <a:gd name="connsiteY171" fmla="*/ 360060 h 593063"/>
                <a:gd name="connsiteX172" fmla="*/ 2522133 w 4390628"/>
                <a:gd name="connsiteY172" fmla="*/ 366802 h 593063"/>
                <a:gd name="connsiteX173" fmla="*/ 2533958 w 4390628"/>
                <a:gd name="connsiteY173" fmla="*/ 370174 h 593063"/>
                <a:gd name="connsiteX174" fmla="*/ 2876910 w 4390628"/>
                <a:gd name="connsiteY174" fmla="*/ 380287 h 593063"/>
                <a:gd name="connsiteX175" fmla="*/ 3123281 w 4390628"/>
                <a:gd name="connsiteY175" fmla="*/ 390401 h 593063"/>
                <a:gd name="connsiteX176" fmla="*/ 3369655 w 4390628"/>
                <a:gd name="connsiteY176" fmla="*/ 400514 h 593063"/>
                <a:gd name="connsiteX177" fmla="*/ 3594347 w 4390628"/>
                <a:gd name="connsiteY177" fmla="*/ 407257 h 593063"/>
                <a:gd name="connsiteX178" fmla="*/ 3677127 w 4390628"/>
                <a:gd name="connsiteY178" fmla="*/ 405009 h 593063"/>
                <a:gd name="connsiteX179" fmla="*/ 3915617 w 4390628"/>
                <a:gd name="connsiteY179" fmla="*/ 416246 h 593063"/>
                <a:gd name="connsiteX180" fmla="*/ 3937299 w 4390628"/>
                <a:gd name="connsiteY180" fmla="*/ 417370 h 593063"/>
                <a:gd name="connsiteX181" fmla="*/ 4167901 w 4390628"/>
                <a:gd name="connsiteY181" fmla="*/ 426361 h 593063"/>
                <a:gd name="connsiteX182" fmla="*/ 4205352 w 4390628"/>
                <a:gd name="connsiteY182" fmla="*/ 433103 h 593063"/>
                <a:gd name="connsiteX183" fmla="*/ 4089062 w 4390628"/>
                <a:gd name="connsiteY183" fmla="*/ 440969 h 593063"/>
                <a:gd name="connsiteX184" fmla="*/ 3714578 w 4390628"/>
                <a:gd name="connsiteY184" fmla="*/ 433103 h 593063"/>
                <a:gd name="connsiteX185" fmla="*/ 3369655 w 4390628"/>
                <a:gd name="connsiteY185" fmla="*/ 430855 h 593063"/>
                <a:gd name="connsiteX186" fmla="*/ 2995168 w 4390628"/>
                <a:gd name="connsiteY186" fmla="*/ 427484 h 593063"/>
                <a:gd name="connsiteX187" fmla="*/ 2589144 w 4390628"/>
                <a:gd name="connsiteY187" fmla="*/ 425237 h 593063"/>
                <a:gd name="connsiteX188" fmla="*/ 2547752 w 4390628"/>
                <a:gd name="connsiteY188" fmla="*/ 430855 h 593063"/>
                <a:gd name="connsiteX189" fmla="*/ 2557609 w 4390628"/>
                <a:gd name="connsiteY189" fmla="*/ 435350 h 593063"/>
                <a:gd name="connsiteX190" fmla="*/ 2827633 w 4390628"/>
                <a:gd name="connsiteY190" fmla="*/ 443216 h 593063"/>
                <a:gd name="connsiteX191" fmla="*/ 3030644 w 4390628"/>
                <a:gd name="connsiteY191" fmla="*/ 444340 h 593063"/>
                <a:gd name="connsiteX192" fmla="*/ 3420900 w 4390628"/>
                <a:gd name="connsiteY192" fmla="*/ 454453 h 593063"/>
                <a:gd name="connsiteX193" fmla="*/ 3570694 w 4390628"/>
                <a:gd name="connsiteY193" fmla="*/ 455578 h 593063"/>
                <a:gd name="connsiteX194" fmla="*/ 3653474 w 4390628"/>
                <a:gd name="connsiteY194" fmla="*/ 469062 h 593063"/>
                <a:gd name="connsiteX195" fmla="*/ 3598288 w 4390628"/>
                <a:gd name="connsiteY195" fmla="*/ 478052 h 593063"/>
                <a:gd name="connsiteX196" fmla="*/ 3133137 w 4390628"/>
                <a:gd name="connsiteY196" fmla="*/ 472433 h 593063"/>
                <a:gd name="connsiteX197" fmla="*/ 2630535 w 4390628"/>
                <a:gd name="connsiteY197" fmla="*/ 466815 h 593063"/>
                <a:gd name="connsiteX198" fmla="*/ 2301381 w 4390628"/>
                <a:gd name="connsiteY198" fmla="*/ 463444 h 593063"/>
                <a:gd name="connsiteX199" fmla="*/ 2226483 w 4390628"/>
                <a:gd name="connsiteY199" fmla="*/ 467938 h 593063"/>
                <a:gd name="connsiteX200" fmla="*/ 2212688 w 4390628"/>
                <a:gd name="connsiteY200" fmla="*/ 476928 h 593063"/>
                <a:gd name="connsiteX201" fmla="*/ 2183122 w 4390628"/>
                <a:gd name="connsiteY201" fmla="*/ 493785 h 593063"/>
                <a:gd name="connsiteX202" fmla="*/ 2137790 w 4390628"/>
                <a:gd name="connsiteY202" fmla="*/ 497156 h 593063"/>
                <a:gd name="connsiteX203" fmla="*/ 2191007 w 4390628"/>
                <a:gd name="connsiteY203" fmla="*/ 500527 h 593063"/>
                <a:gd name="connsiteX204" fmla="*/ 2482713 w 4390628"/>
                <a:gd name="connsiteY204" fmla="*/ 507269 h 593063"/>
                <a:gd name="connsiteX205" fmla="*/ 2565493 w 4390628"/>
                <a:gd name="connsiteY205" fmla="*/ 510640 h 593063"/>
                <a:gd name="connsiteX206" fmla="*/ 2780329 w 4390628"/>
                <a:gd name="connsiteY206" fmla="*/ 526373 h 593063"/>
                <a:gd name="connsiteX207" fmla="*/ 2664042 w 4390628"/>
                <a:gd name="connsiteY207" fmla="*/ 528619 h 593063"/>
                <a:gd name="connsiteX208" fmla="*/ 2551696 w 4390628"/>
                <a:gd name="connsiteY208" fmla="*/ 530868 h 593063"/>
                <a:gd name="connsiteX209" fmla="*/ 2236339 w 4390628"/>
                <a:gd name="connsiteY209" fmla="*/ 529744 h 593063"/>
                <a:gd name="connsiteX210" fmla="*/ 1846083 w 4390628"/>
                <a:gd name="connsiteY210" fmla="*/ 527495 h 593063"/>
                <a:gd name="connsiteX211" fmla="*/ 1591828 w 4390628"/>
                <a:gd name="connsiteY211" fmla="*/ 525248 h 593063"/>
                <a:gd name="connsiteX212" fmla="*/ 1562261 w 4390628"/>
                <a:gd name="connsiteY212" fmla="*/ 525248 h 593063"/>
                <a:gd name="connsiteX213" fmla="*/ 1422324 w 4390628"/>
                <a:gd name="connsiteY213" fmla="*/ 518506 h 593063"/>
                <a:gd name="connsiteX214" fmla="*/ 1280412 w 4390628"/>
                <a:gd name="connsiteY214" fmla="*/ 517382 h 593063"/>
                <a:gd name="connsiteX215" fmla="*/ 1093170 w 4390628"/>
                <a:gd name="connsiteY215" fmla="*/ 518506 h 593063"/>
                <a:gd name="connsiteX216" fmla="*/ 994621 w 4390628"/>
                <a:gd name="connsiteY216" fmla="*/ 502774 h 593063"/>
                <a:gd name="connsiteX217" fmla="*/ 929576 w 4390628"/>
                <a:gd name="connsiteY217" fmla="*/ 500527 h 593063"/>
                <a:gd name="connsiteX218" fmla="*/ 846796 w 4390628"/>
                <a:gd name="connsiteY218" fmla="*/ 528619 h 593063"/>
                <a:gd name="connsiteX219" fmla="*/ 734450 w 4390628"/>
                <a:gd name="connsiteY219" fmla="*/ 556714 h 593063"/>
                <a:gd name="connsiteX220" fmla="*/ 578743 w 4390628"/>
                <a:gd name="connsiteY220" fmla="*/ 560085 h 593063"/>
                <a:gd name="connsiteX221" fmla="*/ 371788 w 4390628"/>
                <a:gd name="connsiteY221" fmla="*/ 563456 h 593063"/>
                <a:gd name="connsiteX222" fmla="*/ 322516 w 4390628"/>
                <a:gd name="connsiteY222" fmla="*/ 571322 h 593063"/>
                <a:gd name="connsiteX223" fmla="*/ 198344 w 4390628"/>
                <a:gd name="connsiteY223" fmla="*/ 578064 h 593063"/>
                <a:gd name="connsiteX224" fmla="*/ 143155 w 4390628"/>
                <a:gd name="connsiteY224" fmla="*/ 583682 h 593063"/>
                <a:gd name="connsiteX225" fmla="*/ 44606 w 4390628"/>
                <a:gd name="connsiteY225" fmla="*/ 585930 h 593063"/>
                <a:gd name="connsiteX226" fmla="*/ 30809 w 4390628"/>
                <a:gd name="connsiteY226" fmla="*/ 576940 h 593063"/>
                <a:gd name="connsiteX227" fmla="*/ 11099 w 4390628"/>
                <a:gd name="connsiteY227" fmla="*/ 554467 h 593063"/>
                <a:gd name="connsiteX228" fmla="*/ 11099 w 4390628"/>
                <a:gd name="connsiteY228" fmla="*/ 515135 h 593063"/>
                <a:gd name="connsiteX229" fmla="*/ 42634 w 4390628"/>
                <a:gd name="connsiteY229" fmla="*/ 481423 h 593063"/>
                <a:gd name="connsiteX230" fmla="*/ 54463 w 4390628"/>
                <a:gd name="connsiteY230" fmla="*/ 466815 h 593063"/>
                <a:gd name="connsiteX231" fmla="*/ 60375 w 4390628"/>
                <a:gd name="connsiteY231" fmla="*/ 439845 h 593063"/>
                <a:gd name="connsiteX232" fmla="*/ 141183 w 4390628"/>
                <a:gd name="connsiteY232" fmla="*/ 406133 h 593063"/>
                <a:gd name="connsiteX233" fmla="*/ 154980 w 4390628"/>
                <a:gd name="connsiteY233" fmla="*/ 381412 h 593063"/>
                <a:gd name="connsiteX234" fmla="*/ 160893 w 4390628"/>
                <a:gd name="connsiteY234" fmla="*/ 358935 h 593063"/>
                <a:gd name="connsiteX235" fmla="*/ 198344 w 4390628"/>
                <a:gd name="connsiteY235" fmla="*/ 333091 h 593063"/>
                <a:gd name="connsiteX236" fmla="*/ 227907 w 4390628"/>
                <a:gd name="connsiteY236" fmla="*/ 310615 h 593063"/>
                <a:gd name="connsiteX237" fmla="*/ 318572 w 4390628"/>
                <a:gd name="connsiteY237" fmla="*/ 253306 h 593063"/>
                <a:gd name="connsiteX238" fmla="*/ 409239 w 4390628"/>
                <a:gd name="connsiteY238" fmla="*/ 225212 h 593063"/>
                <a:gd name="connsiteX239" fmla="*/ 434862 w 4390628"/>
                <a:gd name="connsiteY239" fmla="*/ 217345 h 593063"/>
                <a:gd name="connsiteX240" fmla="*/ 537352 w 4390628"/>
                <a:gd name="connsiteY240" fmla="*/ 185882 h 593063"/>
                <a:gd name="connsiteX241" fmla="*/ 602394 w 4390628"/>
                <a:gd name="connsiteY241" fmla="*/ 152170 h 593063"/>
                <a:gd name="connsiteX242" fmla="*/ 655610 w 4390628"/>
                <a:gd name="connsiteY242" fmla="*/ 129695 h 593063"/>
                <a:gd name="connsiteX243" fmla="*/ 704886 w 4390628"/>
                <a:gd name="connsiteY243" fmla="*/ 104972 h 593063"/>
                <a:gd name="connsiteX244" fmla="*/ 681233 w 4390628"/>
                <a:gd name="connsiteY244" fmla="*/ 73509 h 593063"/>
                <a:gd name="connsiteX245" fmla="*/ 704886 w 4390628"/>
                <a:gd name="connsiteY245" fmla="*/ 47663 h 593063"/>
                <a:gd name="connsiteX246" fmla="*/ 961114 w 4390628"/>
                <a:gd name="connsiteY246" fmla="*/ 2712 h 593063"/>
                <a:gd name="connsiteX247" fmla="*/ 968999 w 4390628"/>
                <a:gd name="connsiteY247" fmla="*/ 1590 h 593063"/>
                <a:gd name="connsiteX248" fmla="*/ 990678 w 4390628"/>
                <a:gd name="connsiteY248" fmla="*/ 465 h 593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</a:cxnLst>
              <a:rect l="l" t="t" r="r" b="b"/>
              <a:pathLst>
                <a:path w="4390628" h="593063">
                  <a:moveTo>
                    <a:pt x="1008417" y="547723"/>
                  </a:moveTo>
                  <a:cubicBezTo>
                    <a:pt x="1010389" y="547723"/>
                    <a:pt x="1012358" y="547723"/>
                    <a:pt x="1018270" y="547723"/>
                  </a:cubicBezTo>
                  <a:cubicBezTo>
                    <a:pt x="1024183" y="548848"/>
                    <a:pt x="1030096" y="548848"/>
                    <a:pt x="1037980" y="549972"/>
                  </a:cubicBezTo>
                  <a:cubicBezTo>
                    <a:pt x="1045864" y="551096"/>
                    <a:pt x="1049805" y="553343"/>
                    <a:pt x="1047836" y="558961"/>
                  </a:cubicBezTo>
                  <a:cubicBezTo>
                    <a:pt x="1045864" y="563456"/>
                    <a:pt x="1037980" y="565703"/>
                    <a:pt x="1030096" y="564580"/>
                  </a:cubicBezTo>
                  <a:cubicBezTo>
                    <a:pt x="1020242" y="563456"/>
                    <a:pt x="1012358" y="561209"/>
                    <a:pt x="1002505" y="558961"/>
                  </a:cubicBezTo>
                  <a:cubicBezTo>
                    <a:pt x="998561" y="557838"/>
                    <a:pt x="992648" y="555590"/>
                    <a:pt x="992648" y="553343"/>
                  </a:cubicBezTo>
                  <a:cubicBezTo>
                    <a:pt x="992648" y="547723"/>
                    <a:pt x="1002505" y="547723"/>
                    <a:pt x="1008417" y="547723"/>
                  </a:cubicBezTo>
                  <a:close/>
                  <a:moveTo>
                    <a:pt x="1925078" y="494821"/>
                  </a:moveTo>
                  <a:lnTo>
                    <a:pt x="1924923" y="494909"/>
                  </a:lnTo>
                  <a:lnTo>
                    <a:pt x="1925195" y="494823"/>
                  </a:lnTo>
                  <a:close/>
                  <a:moveTo>
                    <a:pt x="4344557" y="436752"/>
                  </a:moveTo>
                  <a:cubicBezTo>
                    <a:pt x="4357615" y="437314"/>
                    <a:pt x="4371904" y="439842"/>
                    <a:pt x="4390628" y="443213"/>
                  </a:cubicBezTo>
                  <a:cubicBezTo>
                    <a:pt x="4353180" y="449957"/>
                    <a:pt x="4331499" y="447709"/>
                    <a:pt x="4305876" y="442091"/>
                  </a:cubicBezTo>
                  <a:cubicBezTo>
                    <a:pt x="4319673" y="437595"/>
                    <a:pt x="4331499" y="436190"/>
                    <a:pt x="4344557" y="436752"/>
                  </a:cubicBezTo>
                  <a:close/>
                  <a:moveTo>
                    <a:pt x="1603653" y="431979"/>
                  </a:moveTo>
                  <a:cubicBezTo>
                    <a:pt x="1599712" y="429732"/>
                    <a:pt x="1593800" y="429732"/>
                    <a:pt x="1591828" y="433103"/>
                  </a:cubicBezTo>
                  <a:cubicBezTo>
                    <a:pt x="1589856" y="435350"/>
                    <a:pt x="1587887" y="438723"/>
                    <a:pt x="1585915" y="440969"/>
                  </a:cubicBezTo>
                  <a:cubicBezTo>
                    <a:pt x="1580002" y="452207"/>
                    <a:pt x="1564233" y="465691"/>
                    <a:pt x="1570146" y="475804"/>
                  </a:cubicBezTo>
                  <a:cubicBezTo>
                    <a:pt x="1576059" y="489290"/>
                    <a:pt x="1607597" y="482548"/>
                    <a:pt x="1629275" y="484794"/>
                  </a:cubicBezTo>
                  <a:cubicBezTo>
                    <a:pt x="1645045" y="485919"/>
                    <a:pt x="1658842" y="489290"/>
                    <a:pt x="1670667" y="493785"/>
                  </a:cubicBezTo>
                  <a:cubicBezTo>
                    <a:pt x="1684464" y="498280"/>
                    <a:pt x="1702202" y="499403"/>
                    <a:pt x="1719940" y="499403"/>
                  </a:cubicBezTo>
                  <a:cubicBezTo>
                    <a:pt x="1777101" y="498280"/>
                    <a:pt x="1834258" y="499403"/>
                    <a:pt x="1891419" y="498280"/>
                  </a:cubicBezTo>
                  <a:lnTo>
                    <a:pt x="1918346" y="494667"/>
                  </a:lnTo>
                  <a:lnTo>
                    <a:pt x="1879594" y="493783"/>
                  </a:lnTo>
                  <a:cubicBezTo>
                    <a:pt x="1875653" y="492660"/>
                    <a:pt x="1871709" y="489289"/>
                    <a:pt x="1871709" y="488165"/>
                  </a:cubicBezTo>
                  <a:cubicBezTo>
                    <a:pt x="1871709" y="485918"/>
                    <a:pt x="1875653" y="483670"/>
                    <a:pt x="1879594" y="482546"/>
                  </a:cubicBezTo>
                  <a:cubicBezTo>
                    <a:pt x="1891419" y="479737"/>
                    <a:pt x="1898318" y="478332"/>
                    <a:pt x="1904970" y="479877"/>
                  </a:cubicBezTo>
                  <a:lnTo>
                    <a:pt x="1927553" y="494081"/>
                  </a:lnTo>
                  <a:lnTo>
                    <a:pt x="1967300" y="481564"/>
                  </a:lnTo>
                  <a:cubicBezTo>
                    <a:pt x="1982575" y="479176"/>
                    <a:pt x="1998837" y="478613"/>
                    <a:pt x="2015590" y="479175"/>
                  </a:cubicBezTo>
                  <a:cubicBezTo>
                    <a:pt x="2055007" y="481423"/>
                    <a:pt x="2096398" y="481423"/>
                    <a:pt x="2135818" y="482548"/>
                  </a:cubicBezTo>
                  <a:cubicBezTo>
                    <a:pt x="2143703" y="483670"/>
                    <a:pt x="2157500" y="484794"/>
                    <a:pt x="2159472" y="475804"/>
                  </a:cubicBezTo>
                  <a:cubicBezTo>
                    <a:pt x="2129905" y="464567"/>
                    <a:pt x="2092458" y="458949"/>
                    <a:pt x="2055007" y="460073"/>
                  </a:cubicBezTo>
                  <a:cubicBezTo>
                    <a:pt x="1982083" y="461195"/>
                    <a:pt x="1909157" y="457824"/>
                    <a:pt x="1838199" y="465691"/>
                  </a:cubicBezTo>
                  <a:cubicBezTo>
                    <a:pt x="1806664" y="469062"/>
                    <a:pt x="1773157" y="469062"/>
                    <a:pt x="1741622" y="470186"/>
                  </a:cubicBezTo>
                  <a:cubicBezTo>
                    <a:pt x="1731765" y="470186"/>
                    <a:pt x="1717971" y="470186"/>
                    <a:pt x="1712059" y="466815"/>
                  </a:cubicBezTo>
                  <a:cubicBezTo>
                    <a:pt x="1684464" y="449958"/>
                    <a:pt x="1654898" y="453329"/>
                    <a:pt x="1621391" y="457824"/>
                  </a:cubicBezTo>
                  <a:cubicBezTo>
                    <a:pt x="1609566" y="460073"/>
                    <a:pt x="1605625" y="454453"/>
                    <a:pt x="1607597" y="447711"/>
                  </a:cubicBezTo>
                  <a:cubicBezTo>
                    <a:pt x="1609566" y="443216"/>
                    <a:pt x="1609566" y="439845"/>
                    <a:pt x="1609566" y="435350"/>
                  </a:cubicBezTo>
                  <a:cubicBezTo>
                    <a:pt x="1607597" y="434227"/>
                    <a:pt x="1605625" y="433103"/>
                    <a:pt x="1603653" y="431979"/>
                  </a:cubicBezTo>
                  <a:close/>
                  <a:moveTo>
                    <a:pt x="2942939" y="245984"/>
                  </a:moveTo>
                  <a:cubicBezTo>
                    <a:pt x="2947496" y="246915"/>
                    <a:pt x="2951808" y="249092"/>
                    <a:pt x="2955749" y="253307"/>
                  </a:cubicBezTo>
                  <a:cubicBezTo>
                    <a:pt x="2936039" y="261173"/>
                    <a:pt x="2914358" y="255554"/>
                    <a:pt x="2892679" y="256678"/>
                  </a:cubicBezTo>
                  <a:cubicBezTo>
                    <a:pt x="2874941" y="256678"/>
                    <a:pt x="2859172" y="255554"/>
                    <a:pt x="2827637" y="254429"/>
                  </a:cubicBezTo>
                  <a:cubicBezTo>
                    <a:pt x="2859172" y="245440"/>
                    <a:pt x="2880854" y="247687"/>
                    <a:pt x="2898592" y="249936"/>
                  </a:cubicBezTo>
                  <a:cubicBezTo>
                    <a:pt x="2913374" y="251621"/>
                    <a:pt x="2929266" y="243192"/>
                    <a:pt x="2942939" y="245984"/>
                  </a:cubicBezTo>
                  <a:close/>
                  <a:moveTo>
                    <a:pt x="3665301" y="236447"/>
                  </a:moveTo>
                  <a:cubicBezTo>
                    <a:pt x="3688952" y="237571"/>
                    <a:pt x="3708661" y="237571"/>
                    <a:pt x="3738227" y="238694"/>
                  </a:cubicBezTo>
                  <a:cubicBezTo>
                    <a:pt x="3708661" y="242066"/>
                    <a:pt x="3688952" y="247684"/>
                    <a:pt x="3665301" y="236447"/>
                  </a:cubicBezTo>
                  <a:close/>
                  <a:moveTo>
                    <a:pt x="4043730" y="176890"/>
                  </a:moveTo>
                  <a:cubicBezTo>
                    <a:pt x="4051615" y="178013"/>
                    <a:pt x="4061468" y="180261"/>
                    <a:pt x="4073296" y="182508"/>
                  </a:cubicBezTo>
                  <a:cubicBezTo>
                    <a:pt x="4075265" y="182508"/>
                    <a:pt x="4075265" y="184757"/>
                    <a:pt x="4075265" y="185881"/>
                  </a:cubicBezTo>
                  <a:cubicBezTo>
                    <a:pt x="4075265" y="187003"/>
                    <a:pt x="4073296" y="189252"/>
                    <a:pt x="4071325" y="189252"/>
                  </a:cubicBezTo>
                  <a:cubicBezTo>
                    <a:pt x="4053584" y="193747"/>
                    <a:pt x="4037818" y="192623"/>
                    <a:pt x="4022052" y="188128"/>
                  </a:cubicBezTo>
                  <a:cubicBezTo>
                    <a:pt x="4020080" y="187003"/>
                    <a:pt x="4018108" y="185881"/>
                    <a:pt x="4018108" y="184757"/>
                  </a:cubicBezTo>
                  <a:cubicBezTo>
                    <a:pt x="4016140" y="181386"/>
                    <a:pt x="4018108" y="179137"/>
                    <a:pt x="4024021" y="178013"/>
                  </a:cubicBezTo>
                  <a:cubicBezTo>
                    <a:pt x="4027965" y="178013"/>
                    <a:pt x="4031905" y="178013"/>
                    <a:pt x="4043730" y="176890"/>
                  </a:cubicBezTo>
                  <a:close/>
                  <a:moveTo>
                    <a:pt x="3866837" y="171270"/>
                  </a:moveTo>
                  <a:cubicBezTo>
                    <a:pt x="3876692" y="171551"/>
                    <a:pt x="3886055" y="172956"/>
                    <a:pt x="3895910" y="174641"/>
                  </a:cubicBezTo>
                  <a:cubicBezTo>
                    <a:pt x="3897879" y="174641"/>
                    <a:pt x="3901822" y="178012"/>
                    <a:pt x="3901822" y="180261"/>
                  </a:cubicBezTo>
                  <a:cubicBezTo>
                    <a:pt x="3901822" y="182507"/>
                    <a:pt x="3897879" y="185880"/>
                    <a:pt x="3893938" y="185880"/>
                  </a:cubicBezTo>
                  <a:cubicBezTo>
                    <a:pt x="3870284" y="189251"/>
                    <a:pt x="3852546" y="184756"/>
                    <a:pt x="3834808" y="174641"/>
                  </a:cubicBezTo>
                  <a:cubicBezTo>
                    <a:pt x="3846634" y="171832"/>
                    <a:pt x="3856981" y="170989"/>
                    <a:pt x="3866837" y="171270"/>
                  </a:cubicBezTo>
                  <a:close/>
                  <a:moveTo>
                    <a:pt x="3696349" y="164390"/>
                  </a:moveTo>
                  <a:cubicBezTo>
                    <a:pt x="3716058" y="164811"/>
                    <a:pt x="3739217" y="167340"/>
                    <a:pt x="3777652" y="172397"/>
                  </a:cubicBezTo>
                  <a:cubicBezTo>
                    <a:pt x="3673188" y="179139"/>
                    <a:pt x="3673188" y="179139"/>
                    <a:pt x="3635740" y="169026"/>
                  </a:cubicBezTo>
                  <a:cubicBezTo>
                    <a:pt x="3660378" y="165654"/>
                    <a:pt x="3676639" y="163968"/>
                    <a:pt x="3696349" y="164390"/>
                  </a:cubicBezTo>
                  <a:close/>
                  <a:moveTo>
                    <a:pt x="3690924" y="65641"/>
                  </a:moveTo>
                  <a:cubicBezTo>
                    <a:pt x="3712606" y="66765"/>
                    <a:pt x="3734285" y="66765"/>
                    <a:pt x="3755967" y="67890"/>
                  </a:cubicBezTo>
                  <a:cubicBezTo>
                    <a:pt x="3759907" y="69014"/>
                    <a:pt x="3763851" y="71261"/>
                    <a:pt x="3763851" y="73507"/>
                  </a:cubicBezTo>
                  <a:cubicBezTo>
                    <a:pt x="3763851" y="75756"/>
                    <a:pt x="3759907" y="78003"/>
                    <a:pt x="3755967" y="79127"/>
                  </a:cubicBezTo>
                  <a:cubicBezTo>
                    <a:pt x="3734285" y="82498"/>
                    <a:pt x="3712606" y="76878"/>
                    <a:pt x="3690924" y="65641"/>
                  </a:cubicBezTo>
                  <a:close/>
                  <a:moveTo>
                    <a:pt x="3450218" y="54265"/>
                  </a:moveTo>
                  <a:cubicBezTo>
                    <a:pt x="3503189" y="55530"/>
                    <a:pt x="3557883" y="59463"/>
                    <a:pt x="3596317" y="65643"/>
                  </a:cubicBezTo>
                  <a:cubicBezTo>
                    <a:pt x="3497768" y="81375"/>
                    <a:pt x="3411047" y="65643"/>
                    <a:pt x="3314467" y="58900"/>
                  </a:cubicBezTo>
                  <a:cubicBezTo>
                    <a:pt x="3346002" y="54405"/>
                    <a:pt x="3397248" y="53001"/>
                    <a:pt x="3450218" y="54265"/>
                  </a:cubicBezTo>
                  <a:close/>
                  <a:moveTo>
                    <a:pt x="990678" y="465"/>
                  </a:moveTo>
                  <a:cubicBezTo>
                    <a:pt x="1043894" y="13949"/>
                    <a:pt x="1099083" y="-7401"/>
                    <a:pt x="1152300" y="4961"/>
                  </a:cubicBezTo>
                  <a:cubicBezTo>
                    <a:pt x="1168066" y="9456"/>
                    <a:pt x="1185807" y="7207"/>
                    <a:pt x="1203545" y="7207"/>
                  </a:cubicBezTo>
                  <a:cubicBezTo>
                    <a:pt x="1254789" y="8332"/>
                    <a:pt x="1308006" y="10578"/>
                    <a:pt x="1359251" y="16198"/>
                  </a:cubicBezTo>
                  <a:cubicBezTo>
                    <a:pt x="1410496" y="22940"/>
                    <a:pt x="1465684" y="24064"/>
                    <a:pt x="1516929" y="22940"/>
                  </a:cubicBezTo>
                  <a:cubicBezTo>
                    <a:pt x="1572118" y="21816"/>
                    <a:pt x="1625335" y="26311"/>
                    <a:pt x="1680523" y="27435"/>
                  </a:cubicBezTo>
                  <a:cubicBezTo>
                    <a:pt x="1745562" y="29682"/>
                    <a:pt x="1810608" y="28560"/>
                    <a:pt x="1875650" y="28560"/>
                  </a:cubicBezTo>
                  <a:cubicBezTo>
                    <a:pt x="2005734" y="28560"/>
                    <a:pt x="2135818" y="30806"/>
                    <a:pt x="2265902" y="30806"/>
                  </a:cubicBezTo>
                  <a:cubicBezTo>
                    <a:pt x="2319119" y="30806"/>
                    <a:pt x="2374308" y="29682"/>
                    <a:pt x="2429496" y="28560"/>
                  </a:cubicBezTo>
                  <a:cubicBezTo>
                    <a:pt x="2530014" y="27435"/>
                    <a:pt x="2628563" y="27435"/>
                    <a:pt x="2729084" y="29682"/>
                  </a:cubicBezTo>
                  <a:cubicBezTo>
                    <a:pt x="2782301" y="30806"/>
                    <a:pt x="2837487" y="38673"/>
                    <a:pt x="2892676" y="33055"/>
                  </a:cubicBezTo>
                  <a:cubicBezTo>
                    <a:pt x="2908445" y="31931"/>
                    <a:pt x="2926183" y="35302"/>
                    <a:pt x="2943920" y="36426"/>
                  </a:cubicBezTo>
                  <a:cubicBezTo>
                    <a:pt x="2965602" y="38673"/>
                    <a:pt x="2989256" y="42044"/>
                    <a:pt x="3010934" y="39797"/>
                  </a:cubicBezTo>
                  <a:cubicBezTo>
                    <a:pt x="3066123" y="33055"/>
                    <a:pt x="3115396" y="46539"/>
                    <a:pt x="3166641" y="47663"/>
                  </a:cubicBezTo>
                  <a:cubicBezTo>
                    <a:pt x="3170585" y="47663"/>
                    <a:pt x="3174526" y="51034"/>
                    <a:pt x="3174526" y="53281"/>
                  </a:cubicBezTo>
                  <a:cubicBezTo>
                    <a:pt x="3174526" y="55528"/>
                    <a:pt x="3170585" y="58899"/>
                    <a:pt x="3166641" y="60023"/>
                  </a:cubicBezTo>
                  <a:cubicBezTo>
                    <a:pt x="3158760" y="62271"/>
                    <a:pt x="3148903" y="63394"/>
                    <a:pt x="3139050" y="63394"/>
                  </a:cubicBezTo>
                  <a:cubicBezTo>
                    <a:pt x="3113427" y="63394"/>
                    <a:pt x="3087805" y="64518"/>
                    <a:pt x="3064151" y="62271"/>
                  </a:cubicBezTo>
                  <a:cubicBezTo>
                    <a:pt x="2977427" y="53281"/>
                    <a:pt x="2888735" y="55528"/>
                    <a:pt x="2802011" y="54405"/>
                  </a:cubicBezTo>
                  <a:cubicBezTo>
                    <a:pt x="2707406" y="53281"/>
                    <a:pt x="2612797" y="53281"/>
                    <a:pt x="2518189" y="46539"/>
                  </a:cubicBezTo>
                  <a:cubicBezTo>
                    <a:pt x="2490595" y="45415"/>
                    <a:pt x="2464972" y="52157"/>
                    <a:pt x="2439350" y="54405"/>
                  </a:cubicBezTo>
                  <a:cubicBezTo>
                    <a:pt x="2488626" y="62271"/>
                    <a:pt x="2537899" y="62271"/>
                    <a:pt x="2587175" y="63394"/>
                  </a:cubicBezTo>
                  <a:cubicBezTo>
                    <a:pt x="2630535" y="64518"/>
                    <a:pt x="2671927" y="63394"/>
                    <a:pt x="2715287" y="64518"/>
                  </a:cubicBezTo>
                  <a:cubicBezTo>
                    <a:pt x="2845371" y="66765"/>
                    <a:pt x="2975459" y="67889"/>
                    <a:pt x="3105543" y="71260"/>
                  </a:cubicBezTo>
                  <a:cubicBezTo>
                    <a:pt x="3223802" y="74631"/>
                    <a:pt x="3340089" y="80251"/>
                    <a:pt x="3458348" y="84746"/>
                  </a:cubicBezTo>
                  <a:cubicBezTo>
                    <a:pt x="3554925" y="88117"/>
                    <a:pt x="3653474" y="92612"/>
                    <a:pt x="3750054" y="97108"/>
                  </a:cubicBezTo>
                  <a:cubicBezTo>
                    <a:pt x="3773705" y="98230"/>
                    <a:pt x="3799330" y="99354"/>
                    <a:pt x="3809184" y="116210"/>
                  </a:cubicBezTo>
                  <a:cubicBezTo>
                    <a:pt x="3813127" y="121829"/>
                    <a:pt x="3826921" y="124076"/>
                    <a:pt x="3840719" y="125200"/>
                  </a:cubicBezTo>
                  <a:cubicBezTo>
                    <a:pt x="3872254" y="127447"/>
                    <a:pt x="3901820" y="128571"/>
                    <a:pt x="3931383" y="129695"/>
                  </a:cubicBezTo>
                  <a:cubicBezTo>
                    <a:pt x="3978687" y="131942"/>
                    <a:pt x="4025991" y="133066"/>
                    <a:pt x="4071324" y="142055"/>
                  </a:cubicBezTo>
                  <a:cubicBezTo>
                    <a:pt x="4094977" y="146551"/>
                    <a:pt x="4122572" y="144304"/>
                    <a:pt x="4146222" y="139808"/>
                  </a:cubicBezTo>
                  <a:cubicBezTo>
                    <a:pt x="4185642" y="140933"/>
                    <a:pt x="4225062" y="140933"/>
                    <a:pt x="4264481" y="147675"/>
                  </a:cubicBezTo>
                  <a:cubicBezTo>
                    <a:pt x="4254625" y="154417"/>
                    <a:pt x="4244772" y="154417"/>
                    <a:pt x="4234915" y="154417"/>
                  </a:cubicBezTo>
                  <a:cubicBezTo>
                    <a:pt x="4118628" y="148799"/>
                    <a:pt x="4004310" y="149922"/>
                    <a:pt x="3889995" y="138684"/>
                  </a:cubicBezTo>
                  <a:cubicBezTo>
                    <a:pt x="3850575" y="135313"/>
                    <a:pt x="3811155" y="133066"/>
                    <a:pt x="3771733" y="134189"/>
                  </a:cubicBezTo>
                  <a:cubicBezTo>
                    <a:pt x="3706694" y="135313"/>
                    <a:pt x="3641649" y="131942"/>
                    <a:pt x="3576606" y="130818"/>
                  </a:cubicBezTo>
                  <a:cubicBezTo>
                    <a:pt x="3442582" y="127447"/>
                    <a:pt x="3310525" y="119581"/>
                    <a:pt x="3178469" y="125200"/>
                  </a:cubicBezTo>
                  <a:cubicBezTo>
                    <a:pt x="3146931" y="126323"/>
                    <a:pt x="3113427" y="124076"/>
                    <a:pt x="3081889" y="122952"/>
                  </a:cubicBezTo>
                  <a:cubicBezTo>
                    <a:pt x="3008966" y="121829"/>
                    <a:pt x="2938008" y="120705"/>
                    <a:pt x="2865081" y="118458"/>
                  </a:cubicBezTo>
                  <a:cubicBezTo>
                    <a:pt x="2847343" y="117334"/>
                    <a:pt x="2831574" y="120705"/>
                    <a:pt x="2815808" y="124076"/>
                  </a:cubicBezTo>
                  <a:cubicBezTo>
                    <a:pt x="2819749" y="135313"/>
                    <a:pt x="2835518" y="133066"/>
                    <a:pt x="2845371" y="133066"/>
                  </a:cubicBezTo>
                  <a:cubicBezTo>
                    <a:pt x="3032616" y="136437"/>
                    <a:pt x="3219861" y="140933"/>
                    <a:pt x="3407103" y="149922"/>
                  </a:cubicBezTo>
                  <a:cubicBezTo>
                    <a:pt x="3454407" y="152170"/>
                    <a:pt x="3501711" y="151046"/>
                    <a:pt x="3549012" y="152170"/>
                  </a:cubicBezTo>
                  <a:cubicBezTo>
                    <a:pt x="3558869" y="152170"/>
                    <a:pt x="3568722" y="155541"/>
                    <a:pt x="3576606" y="157788"/>
                  </a:cubicBezTo>
                  <a:cubicBezTo>
                    <a:pt x="3576606" y="158912"/>
                    <a:pt x="3576606" y="163407"/>
                    <a:pt x="3574635" y="165654"/>
                  </a:cubicBezTo>
                  <a:cubicBezTo>
                    <a:pt x="3566753" y="170149"/>
                    <a:pt x="3556897" y="170149"/>
                    <a:pt x="3547043" y="171274"/>
                  </a:cubicBezTo>
                  <a:cubicBezTo>
                    <a:pt x="3511564" y="174645"/>
                    <a:pt x="3482001" y="158912"/>
                    <a:pt x="3444550" y="166778"/>
                  </a:cubicBezTo>
                  <a:cubicBezTo>
                    <a:pt x="3413015" y="173520"/>
                    <a:pt x="3379508" y="169025"/>
                    <a:pt x="3347973" y="167903"/>
                  </a:cubicBezTo>
                  <a:cubicBezTo>
                    <a:pt x="3342061" y="167903"/>
                    <a:pt x="3334176" y="166778"/>
                    <a:pt x="3328263" y="171274"/>
                  </a:cubicBezTo>
                  <a:cubicBezTo>
                    <a:pt x="3328263" y="178016"/>
                    <a:pt x="3338120" y="178016"/>
                    <a:pt x="3347973" y="179138"/>
                  </a:cubicBezTo>
                  <a:cubicBezTo>
                    <a:pt x="3369655" y="181387"/>
                    <a:pt x="3393305" y="182509"/>
                    <a:pt x="3414987" y="183633"/>
                  </a:cubicBezTo>
                  <a:cubicBezTo>
                    <a:pt x="3426812" y="184758"/>
                    <a:pt x="3438638" y="185882"/>
                    <a:pt x="3450463" y="188129"/>
                  </a:cubicBezTo>
                  <a:cubicBezTo>
                    <a:pt x="3454407" y="189253"/>
                    <a:pt x="3460319" y="193748"/>
                    <a:pt x="3462288" y="197119"/>
                  </a:cubicBezTo>
                  <a:cubicBezTo>
                    <a:pt x="3464260" y="202737"/>
                    <a:pt x="3456376" y="204986"/>
                    <a:pt x="3448494" y="204986"/>
                  </a:cubicBezTo>
                  <a:cubicBezTo>
                    <a:pt x="3436669" y="204986"/>
                    <a:pt x="3422872" y="203861"/>
                    <a:pt x="3411046" y="203861"/>
                  </a:cubicBezTo>
                  <a:cubicBezTo>
                    <a:pt x="3381480" y="203861"/>
                    <a:pt x="3351914" y="202737"/>
                    <a:pt x="3320379" y="210603"/>
                  </a:cubicBezTo>
                  <a:cubicBezTo>
                    <a:pt x="3340089" y="221841"/>
                    <a:pt x="3363739" y="219594"/>
                    <a:pt x="3385421" y="220718"/>
                  </a:cubicBezTo>
                  <a:cubicBezTo>
                    <a:pt x="3416959" y="221841"/>
                    <a:pt x="3450463" y="222965"/>
                    <a:pt x="3482001" y="224089"/>
                  </a:cubicBezTo>
                  <a:cubicBezTo>
                    <a:pt x="3485942" y="224089"/>
                    <a:pt x="3491855" y="226336"/>
                    <a:pt x="3493826" y="228583"/>
                  </a:cubicBezTo>
                  <a:cubicBezTo>
                    <a:pt x="3495798" y="234202"/>
                    <a:pt x="3489886" y="236449"/>
                    <a:pt x="3482001" y="236449"/>
                  </a:cubicBezTo>
                  <a:cubicBezTo>
                    <a:pt x="3462288" y="237573"/>
                    <a:pt x="3442582" y="238696"/>
                    <a:pt x="3422872" y="237573"/>
                  </a:cubicBezTo>
                  <a:cubicBezTo>
                    <a:pt x="3347973" y="231954"/>
                    <a:pt x="3273075" y="238696"/>
                    <a:pt x="3198179" y="230831"/>
                  </a:cubicBezTo>
                  <a:cubicBezTo>
                    <a:pt x="3196207" y="230831"/>
                    <a:pt x="3192267" y="230831"/>
                    <a:pt x="3190295" y="230831"/>
                  </a:cubicBezTo>
                  <a:cubicBezTo>
                    <a:pt x="3083861" y="238696"/>
                    <a:pt x="2975459" y="224089"/>
                    <a:pt x="2869025" y="234202"/>
                  </a:cubicBezTo>
                  <a:cubicBezTo>
                    <a:pt x="2857197" y="235325"/>
                    <a:pt x="2843403" y="235325"/>
                    <a:pt x="2831574" y="234202"/>
                  </a:cubicBezTo>
                  <a:cubicBezTo>
                    <a:pt x="2803983" y="230831"/>
                    <a:pt x="2780329" y="231954"/>
                    <a:pt x="2752735" y="238696"/>
                  </a:cubicBezTo>
                  <a:cubicBezTo>
                    <a:pt x="2731056" y="245440"/>
                    <a:pt x="2703462" y="245440"/>
                    <a:pt x="2673896" y="243191"/>
                  </a:cubicBezTo>
                  <a:cubicBezTo>
                    <a:pt x="2644332" y="239820"/>
                    <a:pt x="2612797" y="247686"/>
                    <a:pt x="2581262" y="251057"/>
                  </a:cubicBezTo>
                  <a:cubicBezTo>
                    <a:pt x="2585203" y="260048"/>
                    <a:pt x="2597028" y="258924"/>
                    <a:pt x="2604913" y="258924"/>
                  </a:cubicBezTo>
                  <a:cubicBezTo>
                    <a:pt x="2750766" y="260048"/>
                    <a:pt x="2898591" y="270161"/>
                    <a:pt x="3046413" y="266790"/>
                  </a:cubicBezTo>
                  <a:cubicBezTo>
                    <a:pt x="3144962" y="264543"/>
                    <a:pt x="3241540" y="267914"/>
                    <a:pt x="3338120" y="280276"/>
                  </a:cubicBezTo>
                  <a:cubicBezTo>
                    <a:pt x="3385421" y="287018"/>
                    <a:pt x="3432725" y="288140"/>
                    <a:pt x="3480029" y="289265"/>
                  </a:cubicBezTo>
                  <a:cubicBezTo>
                    <a:pt x="3657418" y="292636"/>
                    <a:pt x="3834806" y="299378"/>
                    <a:pt x="4012194" y="307244"/>
                  </a:cubicBezTo>
                  <a:cubicBezTo>
                    <a:pt x="4020079" y="307244"/>
                    <a:pt x="4027963" y="308368"/>
                    <a:pt x="4041761" y="310615"/>
                  </a:cubicBezTo>
                  <a:cubicBezTo>
                    <a:pt x="4014166" y="320730"/>
                    <a:pt x="3986572" y="322977"/>
                    <a:pt x="3960949" y="321854"/>
                  </a:cubicBezTo>
                  <a:cubicBezTo>
                    <a:pt x="3919558" y="319606"/>
                    <a:pt x="3880138" y="316235"/>
                    <a:pt x="3840719" y="317359"/>
                  </a:cubicBezTo>
                  <a:cubicBezTo>
                    <a:pt x="3736257" y="320730"/>
                    <a:pt x="3631795" y="321854"/>
                    <a:pt x="3527333" y="315110"/>
                  </a:cubicBezTo>
                  <a:cubicBezTo>
                    <a:pt x="3487914" y="311739"/>
                    <a:pt x="3446522" y="315110"/>
                    <a:pt x="3407103" y="317359"/>
                  </a:cubicBezTo>
                  <a:cubicBezTo>
                    <a:pt x="3359798" y="319606"/>
                    <a:pt x="3312497" y="319606"/>
                    <a:pt x="3265190" y="317359"/>
                  </a:cubicBezTo>
                  <a:cubicBezTo>
                    <a:pt x="3233655" y="315110"/>
                    <a:pt x="3200151" y="315110"/>
                    <a:pt x="3168613" y="315110"/>
                  </a:cubicBezTo>
                  <a:cubicBezTo>
                    <a:pt x="3158760" y="315110"/>
                    <a:pt x="3146931" y="315110"/>
                    <a:pt x="3141019" y="325225"/>
                  </a:cubicBezTo>
                  <a:cubicBezTo>
                    <a:pt x="3184382" y="327472"/>
                    <a:pt x="3225774" y="328596"/>
                    <a:pt x="3267162" y="329720"/>
                  </a:cubicBezTo>
                  <a:cubicBezTo>
                    <a:pt x="3298700" y="330843"/>
                    <a:pt x="3328263" y="330843"/>
                    <a:pt x="3349945" y="345451"/>
                  </a:cubicBezTo>
                  <a:cubicBezTo>
                    <a:pt x="3359798" y="351071"/>
                    <a:pt x="3373596" y="351071"/>
                    <a:pt x="3385421" y="349947"/>
                  </a:cubicBezTo>
                  <a:cubicBezTo>
                    <a:pt x="3444550" y="345451"/>
                    <a:pt x="3503683" y="347698"/>
                    <a:pt x="3562809" y="356689"/>
                  </a:cubicBezTo>
                  <a:cubicBezTo>
                    <a:pt x="3578578" y="358935"/>
                    <a:pt x="3592376" y="358935"/>
                    <a:pt x="3608145" y="356689"/>
                  </a:cubicBezTo>
                  <a:cubicBezTo>
                    <a:pt x="3619970" y="355564"/>
                    <a:pt x="3635736" y="348822"/>
                    <a:pt x="3637708" y="358935"/>
                  </a:cubicBezTo>
                  <a:cubicBezTo>
                    <a:pt x="3639680" y="365679"/>
                    <a:pt x="3617998" y="364555"/>
                    <a:pt x="3606173" y="364555"/>
                  </a:cubicBezTo>
                  <a:cubicBezTo>
                    <a:pt x="3519449" y="363431"/>
                    <a:pt x="3430756" y="361184"/>
                    <a:pt x="3344032" y="360060"/>
                  </a:cubicBezTo>
                  <a:cubicBezTo>
                    <a:pt x="3332204" y="360060"/>
                    <a:pt x="3318410" y="358935"/>
                    <a:pt x="3306585" y="360060"/>
                  </a:cubicBezTo>
                  <a:cubicBezTo>
                    <a:pt x="3204092" y="367926"/>
                    <a:pt x="3101602" y="360060"/>
                    <a:pt x="2999109" y="360060"/>
                  </a:cubicBezTo>
                  <a:cubicBezTo>
                    <a:pt x="2977427" y="360060"/>
                    <a:pt x="2953777" y="361184"/>
                    <a:pt x="2932095" y="361184"/>
                  </a:cubicBezTo>
                  <a:cubicBezTo>
                    <a:pt x="2882822" y="360060"/>
                    <a:pt x="2831574" y="365679"/>
                    <a:pt x="2782301" y="358935"/>
                  </a:cubicBezTo>
                  <a:cubicBezTo>
                    <a:pt x="2780329" y="358935"/>
                    <a:pt x="2776389" y="358935"/>
                    <a:pt x="2774417" y="358935"/>
                  </a:cubicBezTo>
                  <a:cubicBezTo>
                    <a:pt x="2693609" y="364555"/>
                    <a:pt x="2614769" y="362308"/>
                    <a:pt x="2533958" y="360060"/>
                  </a:cubicBezTo>
                  <a:cubicBezTo>
                    <a:pt x="2528045" y="360060"/>
                    <a:pt x="2520161" y="361184"/>
                    <a:pt x="2522133" y="366802"/>
                  </a:cubicBezTo>
                  <a:cubicBezTo>
                    <a:pt x="2522133" y="367926"/>
                    <a:pt x="2530014" y="370174"/>
                    <a:pt x="2533958" y="370174"/>
                  </a:cubicBezTo>
                  <a:cubicBezTo>
                    <a:pt x="2648273" y="364555"/>
                    <a:pt x="2762591" y="370174"/>
                    <a:pt x="2876910" y="380287"/>
                  </a:cubicBezTo>
                  <a:cubicBezTo>
                    <a:pt x="2957718" y="387030"/>
                    <a:pt x="3040501" y="387030"/>
                    <a:pt x="3123281" y="390401"/>
                  </a:cubicBezTo>
                  <a:cubicBezTo>
                    <a:pt x="3206064" y="393772"/>
                    <a:pt x="3286872" y="396020"/>
                    <a:pt x="3369655" y="400514"/>
                  </a:cubicBezTo>
                  <a:cubicBezTo>
                    <a:pt x="3444550" y="405009"/>
                    <a:pt x="3519449" y="400514"/>
                    <a:pt x="3594347" y="407257"/>
                  </a:cubicBezTo>
                  <a:cubicBezTo>
                    <a:pt x="3621942" y="410628"/>
                    <a:pt x="3649533" y="402762"/>
                    <a:pt x="3677127" y="405009"/>
                  </a:cubicBezTo>
                  <a:cubicBezTo>
                    <a:pt x="3755967" y="410628"/>
                    <a:pt x="3836778" y="406133"/>
                    <a:pt x="3915617" y="416246"/>
                  </a:cubicBezTo>
                  <a:cubicBezTo>
                    <a:pt x="3921530" y="417370"/>
                    <a:pt x="3929414" y="418495"/>
                    <a:pt x="3937299" y="417370"/>
                  </a:cubicBezTo>
                  <a:cubicBezTo>
                    <a:pt x="4016138" y="410628"/>
                    <a:pt x="4091034" y="426361"/>
                    <a:pt x="4167901" y="426361"/>
                  </a:cubicBezTo>
                  <a:cubicBezTo>
                    <a:pt x="4177757" y="426361"/>
                    <a:pt x="4185642" y="429732"/>
                    <a:pt x="4205352" y="433103"/>
                  </a:cubicBezTo>
                  <a:cubicBezTo>
                    <a:pt x="4158048" y="443216"/>
                    <a:pt x="4124541" y="442094"/>
                    <a:pt x="4089062" y="440969"/>
                  </a:cubicBezTo>
                  <a:cubicBezTo>
                    <a:pt x="3964890" y="437598"/>
                    <a:pt x="3838747" y="433103"/>
                    <a:pt x="3714578" y="433103"/>
                  </a:cubicBezTo>
                  <a:cubicBezTo>
                    <a:pt x="3600260" y="433103"/>
                    <a:pt x="3483970" y="428608"/>
                    <a:pt x="3369655" y="430855"/>
                  </a:cubicBezTo>
                  <a:cubicBezTo>
                    <a:pt x="3245483" y="433103"/>
                    <a:pt x="3119340" y="425237"/>
                    <a:pt x="2995168" y="427484"/>
                  </a:cubicBezTo>
                  <a:cubicBezTo>
                    <a:pt x="2859169" y="430855"/>
                    <a:pt x="2725144" y="422988"/>
                    <a:pt x="2589144" y="425237"/>
                  </a:cubicBezTo>
                  <a:cubicBezTo>
                    <a:pt x="2575347" y="425237"/>
                    <a:pt x="2559581" y="422988"/>
                    <a:pt x="2547752" y="430855"/>
                  </a:cubicBezTo>
                  <a:cubicBezTo>
                    <a:pt x="2549724" y="433103"/>
                    <a:pt x="2553668" y="435350"/>
                    <a:pt x="2557609" y="435350"/>
                  </a:cubicBezTo>
                  <a:cubicBezTo>
                    <a:pt x="2648273" y="438723"/>
                    <a:pt x="2736969" y="442094"/>
                    <a:pt x="2827633" y="443216"/>
                  </a:cubicBezTo>
                  <a:cubicBezTo>
                    <a:pt x="2894647" y="444340"/>
                    <a:pt x="2963630" y="442094"/>
                    <a:pt x="3030644" y="444340"/>
                  </a:cubicBezTo>
                  <a:cubicBezTo>
                    <a:pt x="3160728" y="448836"/>
                    <a:pt x="3290816" y="451082"/>
                    <a:pt x="3420900" y="454453"/>
                  </a:cubicBezTo>
                  <a:cubicBezTo>
                    <a:pt x="3470173" y="455578"/>
                    <a:pt x="3521421" y="455578"/>
                    <a:pt x="3570694" y="455578"/>
                  </a:cubicBezTo>
                  <a:cubicBezTo>
                    <a:pt x="3610113" y="456700"/>
                    <a:pt x="3610113" y="455578"/>
                    <a:pt x="3653474" y="469062"/>
                  </a:cubicBezTo>
                  <a:cubicBezTo>
                    <a:pt x="3637708" y="480299"/>
                    <a:pt x="3617998" y="478052"/>
                    <a:pt x="3598288" y="478052"/>
                  </a:cubicBezTo>
                  <a:cubicBezTo>
                    <a:pt x="3442582" y="476928"/>
                    <a:pt x="3288844" y="472433"/>
                    <a:pt x="3133137" y="472433"/>
                  </a:cubicBezTo>
                  <a:cubicBezTo>
                    <a:pt x="2965602" y="472433"/>
                    <a:pt x="2798070" y="469062"/>
                    <a:pt x="2630535" y="466815"/>
                  </a:cubicBezTo>
                  <a:cubicBezTo>
                    <a:pt x="2522133" y="465691"/>
                    <a:pt x="2411755" y="465691"/>
                    <a:pt x="2301381" y="463444"/>
                  </a:cubicBezTo>
                  <a:cubicBezTo>
                    <a:pt x="2275759" y="463444"/>
                    <a:pt x="2250136" y="465691"/>
                    <a:pt x="2226483" y="467938"/>
                  </a:cubicBezTo>
                  <a:cubicBezTo>
                    <a:pt x="2218601" y="469062"/>
                    <a:pt x="2210717" y="472433"/>
                    <a:pt x="2212688" y="476928"/>
                  </a:cubicBezTo>
                  <a:cubicBezTo>
                    <a:pt x="2216629" y="491536"/>
                    <a:pt x="2204804" y="494909"/>
                    <a:pt x="2183122" y="493785"/>
                  </a:cubicBezTo>
                  <a:cubicBezTo>
                    <a:pt x="2167353" y="493785"/>
                    <a:pt x="2153556" y="492661"/>
                    <a:pt x="2137790" y="497156"/>
                  </a:cubicBezTo>
                  <a:cubicBezTo>
                    <a:pt x="2155528" y="498280"/>
                    <a:pt x="2173269" y="499403"/>
                    <a:pt x="2191007" y="500527"/>
                  </a:cubicBezTo>
                  <a:cubicBezTo>
                    <a:pt x="2287584" y="505022"/>
                    <a:pt x="2386133" y="508393"/>
                    <a:pt x="2482713" y="507269"/>
                  </a:cubicBezTo>
                  <a:cubicBezTo>
                    <a:pt x="2510304" y="506145"/>
                    <a:pt x="2537899" y="509518"/>
                    <a:pt x="2565493" y="510640"/>
                  </a:cubicBezTo>
                  <a:cubicBezTo>
                    <a:pt x="2636448" y="514011"/>
                    <a:pt x="2709375" y="517382"/>
                    <a:pt x="2780329" y="526373"/>
                  </a:cubicBezTo>
                  <a:cubicBezTo>
                    <a:pt x="2740910" y="526373"/>
                    <a:pt x="2701490" y="526373"/>
                    <a:pt x="2664042" y="528619"/>
                  </a:cubicBezTo>
                  <a:cubicBezTo>
                    <a:pt x="2626595" y="530868"/>
                    <a:pt x="2589144" y="531990"/>
                    <a:pt x="2551696" y="530868"/>
                  </a:cubicBezTo>
                  <a:cubicBezTo>
                    <a:pt x="2447234" y="529744"/>
                    <a:pt x="2340801" y="530868"/>
                    <a:pt x="2236339" y="529744"/>
                  </a:cubicBezTo>
                  <a:cubicBezTo>
                    <a:pt x="2106255" y="529744"/>
                    <a:pt x="1976171" y="526373"/>
                    <a:pt x="1846083" y="527495"/>
                  </a:cubicBezTo>
                  <a:cubicBezTo>
                    <a:pt x="1761332" y="528619"/>
                    <a:pt x="1676580" y="519631"/>
                    <a:pt x="1591828" y="525248"/>
                  </a:cubicBezTo>
                  <a:cubicBezTo>
                    <a:pt x="1581974" y="526373"/>
                    <a:pt x="1572118" y="526373"/>
                    <a:pt x="1562261" y="525248"/>
                  </a:cubicBezTo>
                  <a:cubicBezTo>
                    <a:pt x="1514960" y="521877"/>
                    <a:pt x="1473569" y="511764"/>
                    <a:pt x="1422324" y="518506"/>
                  </a:cubicBezTo>
                  <a:cubicBezTo>
                    <a:pt x="1376992" y="525248"/>
                    <a:pt x="1327716" y="515135"/>
                    <a:pt x="1280412" y="517382"/>
                  </a:cubicBezTo>
                  <a:cubicBezTo>
                    <a:pt x="1217342" y="519631"/>
                    <a:pt x="1156240" y="519631"/>
                    <a:pt x="1093170" y="518506"/>
                  </a:cubicBezTo>
                  <a:cubicBezTo>
                    <a:pt x="1057691" y="517382"/>
                    <a:pt x="1024184" y="517382"/>
                    <a:pt x="994621" y="502774"/>
                  </a:cubicBezTo>
                  <a:cubicBezTo>
                    <a:pt x="976883" y="493785"/>
                    <a:pt x="951258" y="494909"/>
                    <a:pt x="929576" y="500527"/>
                  </a:cubicBezTo>
                  <a:cubicBezTo>
                    <a:pt x="900013" y="508393"/>
                    <a:pt x="868478" y="514011"/>
                    <a:pt x="846796" y="528619"/>
                  </a:cubicBezTo>
                  <a:cubicBezTo>
                    <a:pt x="819202" y="547723"/>
                    <a:pt x="779785" y="556714"/>
                    <a:pt x="734450" y="556714"/>
                  </a:cubicBezTo>
                  <a:cubicBezTo>
                    <a:pt x="683205" y="556714"/>
                    <a:pt x="631960" y="565704"/>
                    <a:pt x="578743" y="560085"/>
                  </a:cubicBezTo>
                  <a:cubicBezTo>
                    <a:pt x="509757" y="570198"/>
                    <a:pt x="440775" y="567951"/>
                    <a:pt x="371788" y="563456"/>
                  </a:cubicBezTo>
                  <a:cubicBezTo>
                    <a:pt x="356023" y="562333"/>
                    <a:pt x="338281" y="566827"/>
                    <a:pt x="322516" y="571322"/>
                  </a:cubicBezTo>
                  <a:cubicBezTo>
                    <a:pt x="281124" y="581435"/>
                    <a:pt x="241704" y="585930"/>
                    <a:pt x="198344" y="578064"/>
                  </a:cubicBezTo>
                  <a:cubicBezTo>
                    <a:pt x="176662" y="573569"/>
                    <a:pt x="158924" y="575817"/>
                    <a:pt x="143155" y="583682"/>
                  </a:cubicBezTo>
                  <a:cubicBezTo>
                    <a:pt x="111620" y="600539"/>
                    <a:pt x="78113" y="590426"/>
                    <a:pt x="44606" y="585930"/>
                  </a:cubicBezTo>
                  <a:cubicBezTo>
                    <a:pt x="38693" y="585930"/>
                    <a:pt x="34750" y="580311"/>
                    <a:pt x="30809" y="576940"/>
                  </a:cubicBezTo>
                  <a:cubicBezTo>
                    <a:pt x="24896" y="569075"/>
                    <a:pt x="18984" y="561209"/>
                    <a:pt x="11099" y="554467"/>
                  </a:cubicBezTo>
                  <a:cubicBezTo>
                    <a:pt x="-2698" y="540981"/>
                    <a:pt x="-4667" y="528619"/>
                    <a:pt x="11099" y="515135"/>
                  </a:cubicBezTo>
                  <a:cubicBezTo>
                    <a:pt x="22924" y="503898"/>
                    <a:pt x="32781" y="492661"/>
                    <a:pt x="42634" y="481423"/>
                  </a:cubicBezTo>
                  <a:cubicBezTo>
                    <a:pt x="46578" y="476928"/>
                    <a:pt x="52491" y="472433"/>
                    <a:pt x="54463" y="466815"/>
                  </a:cubicBezTo>
                  <a:cubicBezTo>
                    <a:pt x="58403" y="457824"/>
                    <a:pt x="42634" y="445465"/>
                    <a:pt x="60375" y="439845"/>
                  </a:cubicBezTo>
                  <a:cubicBezTo>
                    <a:pt x="89938" y="430855"/>
                    <a:pt x="105707" y="410628"/>
                    <a:pt x="141183" y="406133"/>
                  </a:cubicBezTo>
                  <a:cubicBezTo>
                    <a:pt x="166809" y="401638"/>
                    <a:pt x="166809" y="399391"/>
                    <a:pt x="154980" y="381412"/>
                  </a:cubicBezTo>
                  <a:cubicBezTo>
                    <a:pt x="149068" y="373545"/>
                    <a:pt x="147096" y="364555"/>
                    <a:pt x="160893" y="358935"/>
                  </a:cubicBezTo>
                  <a:cubicBezTo>
                    <a:pt x="178634" y="352193"/>
                    <a:pt x="178634" y="338709"/>
                    <a:pt x="198344" y="333091"/>
                  </a:cubicBezTo>
                  <a:cubicBezTo>
                    <a:pt x="216082" y="328596"/>
                    <a:pt x="221994" y="320730"/>
                    <a:pt x="227907" y="310615"/>
                  </a:cubicBezTo>
                  <a:cubicBezTo>
                    <a:pt x="243676" y="284769"/>
                    <a:pt x="269299" y="263419"/>
                    <a:pt x="318572" y="253306"/>
                  </a:cubicBezTo>
                  <a:cubicBezTo>
                    <a:pt x="350110" y="246562"/>
                    <a:pt x="375732" y="231954"/>
                    <a:pt x="409239" y="225212"/>
                  </a:cubicBezTo>
                  <a:cubicBezTo>
                    <a:pt x="419093" y="224089"/>
                    <a:pt x="423033" y="217345"/>
                    <a:pt x="434862" y="217345"/>
                  </a:cubicBezTo>
                  <a:cubicBezTo>
                    <a:pt x="480194" y="218470"/>
                    <a:pt x="505816" y="198242"/>
                    <a:pt x="537352" y="185882"/>
                  </a:cubicBezTo>
                  <a:cubicBezTo>
                    <a:pt x="561005" y="176891"/>
                    <a:pt x="582684" y="164530"/>
                    <a:pt x="602394" y="152170"/>
                  </a:cubicBezTo>
                  <a:cubicBezTo>
                    <a:pt x="618163" y="142055"/>
                    <a:pt x="631960" y="133066"/>
                    <a:pt x="655610" y="129695"/>
                  </a:cubicBezTo>
                  <a:cubicBezTo>
                    <a:pt x="679264" y="126323"/>
                    <a:pt x="691090" y="115087"/>
                    <a:pt x="704886" y="104972"/>
                  </a:cubicBezTo>
                  <a:cubicBezTo>
                    <a:pt x="697002" y="93735"/>
                    <a:pt x="687149" y="83622"/>
                    <a:pt x="681233" y="73509"/>
                  </a:cubicBezTo>
                  <a:cubicBezTo>
                    <a:pt x="673351" y="61147"/>
                    <a:pt x="679264" y="52157"/>
                    <a:pt x="704886" y="47663"/>
                  </a:cubicBezTo>
                  <a:cubicBezTo>
                    <a:pt x="789638" y="31931"/>
                    <a:pt x="872418" y="11703"/>
                    <a:pt x="961114" y="2712"/>
                  </a:cubicBezTo>
                  <a:cubicBezTo>
                    <a:pt x="965055" y="2712"/>
                    <a:pt x="967027" y="1590"/>
                    <a:pt x="968999" y="1590"/>
                  </a:cubicBezTo>
                  <a:cubicBezTo>
                    <a:pt x="976883" y="465"/>
                    <a:pt x="984765" y="-659"/>
                    <a:pt x="990678" y="465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64257" cap="flat">
              <a:noFill/>
              <a:prstDash val="solid"/>
              <a:miter/>
            </a:ln>
            <a:effectLst/>
          </p:spPr>
          <p:txBody>
            <a:bodyPr wrap="square" lIns="411480" tIns="205740" rIns="411480" bIns="205740" rtlCol="0" anchor="ctr">
              <a:no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8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990427" y="7082406"/>
              <a:ext cx="3498173" cy="1180323"/>
              <a:chOff x="1614847" y="5026131"/>
              <a:chExt cx="1914305" cy="645908"/>
            </a:xfrm>
            <a:solidFill>
              <a:schemeClr val="tx2"/>
            </a:solidFill>
            <a:effectLst/>
          </p:grpSpPr>
          <p:sp>
            <p:nvSpPr>
              <p:cNvPr id="31" name="TextBox 68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1614847" y="5266324"/>
                <a:ext cx="398207" cy="347864"/>
              </a:xfrm>
              <a:custGeom>
                <a:avLst/>
                <a:gdLst/>
                <a:ahLst/>
                <a:cxnLst/>
                <a:rect l="l" t="t" r="r" b="b"/>
                <a:pathLst>
                  <a:path w="218770" h="175159">
                    <a:moveTo>
                      <a:pt x="174181" y="171566"/>
                    </a:moveTo>
                    <a:cubicBezTo>
                      <a:pt x="173863" y="171572"/>
                      <a:pt x="173660" y="171636"/>
                      <a:pt x="173571" y="171756"/>
                    </a:cubicBezTo>
                    <a:cubicBezTo>
                      <a:pt x="173482" y="171877"/>
                      <a:pt x="173583" y="172017"/>
                      <a:pt x="173876" y="172176"/>
                    </a:cubicBezTo>
                    <a:cubicBezTo>
                      <a:pt x="174474" y="172645"/>
                      <a:pt x="175110" y="173077"/>
                      <a:pt x="175784" y="173471"/>
                    </a:cubicBezTo>
                    <a:cubicBezTo>
                      <a:pt x="176459" y="173865"/>
                      <a:pt x="177247" y="174144"/>
                      <a:pt x="178151" y="174309"/>
                    </a:cubicBezTo>
                    <a:cubicBezTo>
                      <a:pt x="178761" y="173750"/>
                      <a:pt x="179372" y="173344"/>
                      <a:pt x="179983" y="173090"/>
                    </a:cubicBezTo>
                    <a:cubicBezTo>
                      <a:pt x="180294" y="172938"/>
                      <a:pt x="180434" y="172785"/>
                      <a:pt x="180402" y="172633"/>
                    </a:cubicBezTo>
                    <a:cubicBezTo>
                      <a:pt x="180371" y="172480"/>
                      <a:pt x="180129" y="172328"/>
                      <a:pt x="179677" y="172176"/>
                    </a:cubicBezTo>
                    <a:lnTo>
                      <a:pt x="176013" y="171566"/>
                    </a:lnTo>
                    <a:cubicBezTo>
                      <a:pt x="175403" y="170956"/>
                      <a:pt x="174792" y="170956"/>
                      <a:pt x="174181" y="171566"/>
                    </a:cubicBezTo>
                    <a:close/>
                    <a:moveTo>
                      <a:pt x="128151" y="119780"/>
                    </a:moveTo>
                    <a:cubicBezTo>
                      <a:pt x="127378" y="120071"/>
                      <a:pt x="126567" y="120325"/>
                      <a:pt x="125718" y="120540"/>
                    </a:cubicBezTo>
                    <a:cubicBezTo>
                      <a:pt x="124868" y="120755"/>
                      <a:pt x="124057" y="121009"/>
                      <a:pt x="123284" y="121300"/>
                    </a:cubicBezTo>
                    <a:cubicBezTo>
                      <a:pt x="122561" y="121598"/>
                      <a:pt x="121953" y="121839"/>
                      <a:pt x="121459" y="122023"/>
                    </a:cubicBezTo>
                    <a:cubicBezTo>
                      <a:pt x="120964" y="122206"/>
                      <a:pt x="120356" y="122371"/>
                      <a:pt x="119633" y="122517"/>
                    </a:cubicBezTo>
                    <a:cubicBezTo>
                      <a:pt x="119779" y="122656"/>
                      <a:pt x="119868" y="122758"/>
                      <a:pt x="119899" y="122821"/>
                    </a:cubicBezTo>
                    <a:cubicBezTo>
                      <a:pt x="119931" y="122884"/>
                      <a:pt x="119944" y="122986"/>
                      <a:pt x="119937" y="123125"/>
                    </a:cubicBezTo>
                    <a:cubicBezTo>
                      <a:pt x="120597" y="123176"/>
                      <a:pt x="121104" y="123074"/>
                      <a:pt x="121459" y="122821"/>
                    </a:cubicBezTo>
                    <a:lnTo>
                      <a:pt x="128455" y="120692"/>
                    </a:lnTo>
                    <a:cubicBezTo>
                      <a:pt x="128608" y="120667"/>
                      <a:pt x="128760" y="120565"/>
                      <a:pt x="128912" y="120388"/>
                    </a:cubicBezTo>
                    <a:cubicBezTo>
                      <a:pt x="129064" y="120211"/>
                      <a:pt x="129216" y="120109"/>
                      <a:pt x="129368" y="120084"/>
                    </a:cubicBezTo>
                    <a:cubicBezTo>
                      <a:pt x="129203" y="119938"/>
                      <a:pt x="129001" y="119849"/>
                      <a:pt x="128760" y="119818"/>
                    </a:cubicBezTo>
                    <a:cubicBezTo>
                      <a:pt x="128519" y="119786"/>
                      <a:pt x="128316" y="119773"/>
                      <a:pt x="128151" y="119780"/>
                    </a:cubicBezTo>
                    <a:close/>
                    <a:moveTo>
                      <a:pt x="116895" y="102698"/>
                    </a:moveTo>
                    <a:cubicBezTo>
                      <a:pt x="114170" y="106050"/>
                      <a:pt x="111388" y="109268"/>
                      <a:pt x="108548" y="112350"/>
                    </a:cubicBezTo>
                    <a:cubicBezTo>
                      <a:pt x="105708" y="115433"/>
                      <a:pt x="102697" y="118416"/>
                      <a:pt x="99514" y="121300"/>
                    </a:cubicBezTo>
                    <a:cubicBezTo>
                      <a:pt x="99971" y="121313"/>
                      <a:pt x="100428" y="121288"/>
                      <a:pt x="100886" y="121224"/>
                    </a:cubicBezTo>
                    <a:cubicBezTo>
                      <a:pt x="101343" y="121161"/>
                      <a:pt x="101801" y="120984"/>
                      <a:pt x="102258" y="120692"/>
                    </a:cubicBezTo>
                    <a:cubicBezTo>
                      <a:pt x="104704" y="120648"/>
                      <a:pt x="107131" y="120660"/>
                      <a:pt x="109539" y="120730"/>
                    </a:cubicBezTo>
                    <a:cubicBezTo>
                      <a:pt x="111947" y="120800"/>
                      <a:pt x="114297" y="121193"/>
                      <a:pt x="116591" y="121909"/>
                    </a:cubicBezTo>
                    <a:cubicBezTo>
                      <a:pt x="117060" y="122042"/>
                      <a:pt x="117567" y="122080"/>
                      <a:pt x="118112" y="122023"/>
                    </a:cubicBezTo>
                    <a:cubicBezTo>
                      <a:pt x="118657" y="121966"/>
                      <a:pt x="119164" y="121928"/>
                      <a:pt x="119633" y="121909"/>
                    </a:cubicBezTo>
                    <a:cubicBezTo>
                      <a:pt x="120216" y="121725"/>
                      <a:pt x="120723" y="121484"/>
                      <a:pt x="121154" y="121186"/>
                    </a:cubicBezTo>
                    <a:cubicBezTo>
                      <a:pt x="121585" y="120889"/>
                      <a:pt x="122092" y="120724"/>
                      <a:pt x="122675" y="120692"/>
                    </a:cubicBezTo>
                    <a:lnTo>
                      <a:pt x="128760" y="118867"/>
                    </a:lnTo>
                    <a:cubicBezTo>
                      <a:pt x="127067" y="116023"/>
                      <a:pt x="125204" y="113330"/>
                      <a:pt x="123170" y="110787"/>
                    </a:cubicBezTo>
                    <a:cubicBezTo>
                      <a:pt x="121135" y="108244"/>
                      <a:pt x="119044" y="105548"/>
                      <a:pt x="116895" y="102698"/>
                    </a:cubicBezTo>
                    <a:close/>
                    <a:moveTo>
                      <a:pt x="115371" y="59106"/>
                    </a:moveTo>
                    <a:lnTo>
                      <a:pt x="108967" y="61852"/>
                    </a:lnTo>
                    <a:cubicBezTo>
                      <a:pt x="106851" y="62488"/>
                      <a:pt x="104831" y="63276"/>
                      <a:pt x="102906" y="64217"/>
                    </a:cubicBezTo>
                    <a:cubicBezTo>
                      <a:pt x="100981" y="65158"/>
                      <a:pt x="99037" y="66098"/>
                      <a:pt x="97074" y="67039"/>
                    </a:cubicBezTo>
                    <a:cubicBezTo>
                      <a:pt x="96337" y="67198"/>
                      <a:pt x="95905" y="67491"/>
                      <a:pt x="95778" y="67917"/>
                    </a:cubicBezTo>
                    <a:cubicBezTo>
                      <a:pt x="95651" y="68343"/>
                      <a:pt x="95676" y="68864"/>
                      <a:pt x="95854" y="69480"/>
                    </a:cubicBezTo>
                    <a:lnTo>
                      <a:pt x="97684" y="75888"/>
                    </a:lnTo>
                    <a:lnTo>
                      <a:pt x="98294" y="80160"/>
                    </a:lnTo>
                    <a:cubicBezTo>
                      <a:pt x="98891" y="82426"/>
                      <a:pt x="99221" y="84593"/>
                      <a:pt x="99285" y="86663"/>
                    </a:cubicBezTo>
                    <a:cubicBezTo>
                      <a:pt x="99348" y="88733"/>
                      <a:pt x="99221" y="90822"/>
                      <a:pt x="98904" y="92930"/>
                    </a:cubicBezTo>
                    <a:cubicBezTo>
                      <a:pt x="98758" y="93693"/>
                      <a:pt x="98669" y="94380"/>
                      <a:pt x="98637" y="94990"/>
                    </a:cubicBezTo>
                    <a:cubicBezTo>
                      <a:pt x="98605" y="95601"/>
                      <a:pt x="98592" y="96135"/>
                      <a:pt x="98599" y="96593"/>
                    </a:cubicBezTo>
                    <a:cubicBezTo>
                      <a:pt x="98611" y="96739"/>
                      <a:pt x="98662" y="96828"/>
                      <a:pt x="98751" y="96860"/>
                    </a:cubicBezTo>
                    <a:cubicBezTo>
                      <a:pt x="98840" y="96892"/>
                      <a:pt x="98891" y="96905"/>
                      <a:pt x="98904" y="96898"/>
                    </a:cubicBezTo>
                    <a:lnTo>
                      <a:pt x="105918" y="87158"/>
                    </a:lnTo>
                    <a:cubicBezTo>
                      <a:pt x="106832" y="85938"/>
                      <a:pt x="107671" y="84659"/>
                      <a:pt x="108433" y="83321"/>
                    </a:cubicBezTo>
                    <a:cubicBezTo>
                      <a:pt x="109196" y="81983"/>
                      <a:pt x="109882" y="80624"/>
                      <a:pt x="110492" y="79245"/>
                    </a:cubicBezTo>
                    <a:cubicBezTo>
                      <a:pt x="111540" y="77700"/>
                      <a:pt x="112417" y="76060"/>
                      <a:pt x="113122" y="74325"/>
                    </a:cubicBezTo>
                    <a:cubicBezTo>
                      <a:pt x="113827" y="72589"/>
                      <a:pt x="114475" y="70873"/>
                      <a:pt x="115066" y="69175"/>
                    </a:cubicBezTo>
                    <a:lnTo>
                      <a:pt x="116895" y="61852"/>
                    </a:lnTo>
                    <a:cubicBezTo>
                      <a:pt x="116946" y="60631"/>
                      <a:pt x="117149" y="59716"/>
                      <a:pt x="117504" y="59106"/>
                    </a:cubicBezTo>
                    <a:close/>
                    <a:moveTo>
                      <a:pt x="76642" y="55749"/>
                    </a:moveTo>
                    <a:cubicBezTo>
                      <a:pt x="76490" y="55743"/>
                      <a:pt x="76337" y="55756"/>
                      <a:pt x="76185" y="55787"/>
                    </a:cubicBezTo>
                    <a:cubicBezTo>
                      <a:pt x="76032" y="55819"/>
                      <a:pt x="75880" y="55908"/>
                      <a:pt x="75727" y="56054"/>
                    </a:cubicBezTo>
                    <a:lnTo>
                      <a:pt x="71458" y="59411"/>
                    </a:lnTo>
                    <a:lnTo>
                      <a:pt x="60175" y="68565"/>
                    </a:lnTo>
                    <a:lnTo>
                      <a:pt x="55905" y="71922"/>
                    </a:lnTo>
                    <a:cubicBezTo>
                      <a:pt x="54692" y="72843"/>
                      <a:pt x="53459" y="73746"/>
                      <a:pt x="52208" y="74630"/>
                    </a:cubicBezTo>
                    <a:cubicBezTo>
                      <a:pt x="50956" y="75513"/>
                      <a:pt x="49647" y="76340"/>
                      <a:pt x="48281" y="77109"/>
                    </a:cubicBezTo>
                    <a:cubicBezTo>
                      <a:pt x="47538" y="77713"/>
                      <a:pt x="46814" y="78260"/>
                      <a:pt x="46109" y="78749"/>
                    </a:cubicBezTo>
                    <a:cubicBezTo>
                      <a:pt x="45403" y="79239"/>
                      <a:pt x="44603" y="79709"/>
                      <a:pt x="43707" y="80160"/>
                    </a:cubicBezTo>
                    <a:cubicBezTo>
                      <a:pt x="42348" y="81057"/>
                      <a:pt x="41029" y="81858"/>
                      <a:pt x="39752" y="82562"/>
                    </a:cubicBezTo>
                    <a:cubicBezTo>
                      <a:pt x="38475" y="83267"/>
                      <a:pt x="37162" y="83990"/>
                      <a:pt x="35814" y="84730"/>
                    </a:cubicBezTo>
                    <a:lnTo>
                      <a:pt x="30630" y="86551"/>
                    </a:lnTo>
                    <a:cubicBezTo>
                      <a:pt x="29727" y="86696"/>
                      <a:pt x="28862" y="86860"/>
                      <a:pt x="28035" y="87044"/>
                    </a:cubicBezTo>
                    <a:cubicBezTo>
                      <a:pt x="27208" y="87227"/>
                      <a:pt x="26343" y="87467"/>
                      <a:pt x="25440" y="87764"/>
                    </a:cubicBezTo>
                    <a:cubicBezTo>
                      <a:pt x="24531" y="88068"/>
                      <a:pt x="23602" y="88295"/>
                      <a:pt x="22654" y="88447"/>
                    </a:cubicBezTo>
                    <a:cubicBezTo>
                      <a:pt x="21707" y="88599"/>
                      <a:pt x="20702" y="88674"/>
                      <a:pt x="19640" y="88674"/>
                    </a:cubicBezTo>
                    <a:cubicBezTo>
                      <a:pt x="18241" y="88814"/>
                      <a:pt x="16765" y="88915"/>
                      <a:pt x="15213" y="88978"/>
                    </a:cubicBezTo>
                    <a:cubicBezTo>
                      <a:pt x="13661" y="89041"/>
                      <a:pt x="12186" y="89142"/>
                      <a:pt x="10787" y="89281"/>
                    </a:cubicBezTo>
                    <a:cubicBezTo>
                      <a:pt x="10325" y="89300"/>
                      <a:pt x="10034" y="89414"/>
                      <a:pt x="9914" y="89623"/>
                    </a:cubicBezTo>
                    <a:cubicBezTo>
                      <a:pt x="9793" y="89831"/>
                      <a:pt x="9882" y="90021"/>
                      <a:pt x="10179" y="90191"/>
                    </a:cubicBezTo>
                    <a:cubicBezTo>
                      <a:pt x="10186" y="90356"/>
                      <a:pt x="10249" y="90558"/>
                      <a:pt x="10369" y="90798"/>
                    </a:cubicBezTo>
                    <a:cubicBezTo>
                      <a:pt x="10489" y="91038"/>
                      <a:pt x="10629" y="91241"/>
                      <a:pt x="10787" y="91405"/>
                    </a:cubicBezTo>
                    <a:cubicBezTo>
                      <a:pt x="12472" y="92918"/>
                      <a:pt x="14215" y="94393"/>
                      <a:pt x="16015" y="95831"/>
                    </a:cubicBezTo>
                    <a:cubicBezTo>
                      <a:pt x="17814" y="97268"/>
                      <a:pt x="19633" y="98746"/>
                      <a:pt x="21471" y="100262"/>
                    </a:cubicBezTo>
                    <a:cubicBezTo>
                      <a:pt x="22406" y="101146"/>
                      <a:pt x="23437" y="101972"/>
                      <a:pt x="24562" y="102741"/>
                    </a:cubicBezTo>
                    <a:cubicBezTo>
                      <a:pt x="25688" y="103511"/>
                      <a:pt x="26795" y="104413"/>
                      <a:pt x="27882" y="105450"/>
                    </a:cubicBezTo>
                    <a:cubicBezTo>
                      <a:pt x="28181" y="105609"/>
                      <a:pt x="28423" y="105672"/>
                      <a:pt x="28607" y="105641"/>
                    </a:cubicBezTo>
                    <a:cubicBezTo>
                      <a:pt x="28792" y="105609"/>
                      <a:pt x="28957" y="105443"/>
                      <a:pt x="29103" y="105145"/>
                    </a:cubicBezTo>
                    <a:cubicBezTo>
                      <a:pt x="30935" y="102093"/>
                      <a:pt x="33071" y="99652"/>
                      <a:pt x="35511" y="97821"/>
                    </a:cubicBezTo>
                    <a:cubicBezTo>
                      <a:pt x="38701" y="94927"/>
                      <a:pt x="42032" y="92170"/>
                      <a:pt x="45503" y="89548"/>
                    </a:cubicBezTo>
                    <a:cubicBezTo>
                      <a:pt x="48975" y="86927"/>
                      <a:pt x="52544" y="84408"/>
                      <a:pt x="56210" y="81993"/>
                    </a:cubicBezTo>
                    <a:cubicBezTo>
                      <a:pt x="57455" y="81090"/>
                      <a:pt x="58777" y="80225"/>
                      <a:pt x="60175" y="79399"/>
                    </a:cubicBezTo>
                    <a:cubicBezTo>
                      <a:pt x="61572" y="78572"/>
                      <a:pt x="62894" y="77706"/>
                      <a:pt x="64139" y="76802"/>
                    </a:cubicBezTo>
                    <a:cubicBezTo>
                      <a:pt x="65213" y="76344"/>
                      <a:pt x="66267" y="75810"/>
                      <a:pt x="67303" y="75199"/>
                    </a:cubicBezTo>
                    <a:cubicBezTo>
                      <a:pt x="68338" y="74589"/>
                      <a:pt x="69317" y="73902"/>
                      <a:pt x="70238" y="73139"/>
                    </a:cubicBezTo>
                    <a:cubicBezTo>
                      <a:pt x="70702" y="72866"/>
                      <a:pt x="71147" y="72649"/>
                      <a:pt x="71572" y="72490"/>
                    </a:cubicBezTo>
                    <a:cubicBezTo>
                      <a:pt x="71998" y="72331"/>
                      <a:pt x="72366" y="72039"/>
                      <a:pt x="72678" y="71613"/>
                    </a:cubicBezTo>
                    <a:cubicBezTo>
                      <a:pt x="72976" y="70850"/>
                      <a:pt x="73218" y="70087"/>
                      <a:pt x="73402" y="69324"/>
                    </a:cubicBezTo>
                    <a:cubicBezTo>
                      <a:pt x="73586" y="68560"/>
                      <a:pt x="73751" y="67797"/>
                      <a:pt x="73897" y="67034"/>
                    </a:cubicBezTo>
                    <a:cubicBezTo>
                      <a:pt x="74196" y="66093"/>
                      <a:pt x="74437" y="65152"/>
                      <a:pt x="74622" y="64211"/>
                    </a:cubicBezTo>
                    <a:cubicBezTo>
                      <a:pt x="74806" y="63270"/>
                      <a:pt x="74971" y="62481"/>
                      <a:pt x="75117" y="61845"/>
                    </a:cubicBezTo>
                    <a:lnTo>
                      <a:pt x="75117" y="61852"/>
                    </a:lnTo>
                    <a:cubicBezTo>
                      <a:pt x="75429" y="60797"/>
                      <a:pt x="75721" y="59780"/>
                      <a:pt x="75994" y="58801"/>
                    </a:cubicBezTo>
                    <a:cubicBezTo>
                      <a:pt x="76267" y="57822"/>
                      <a:pt x="76483" y="56804"/>
                      <a:pt x="76642" y="55749"/>
                    </a:cubicBezTo>
                    <a:close/>
                    <a:moveTo>
                      <a:pt x="151935" y="52354"/>
                    </a:moveTo>
                    <a:cubicBezTo>
                      <a:pt x="149429" y="52475"/>
                      <a:pt x="146884" y="52691"/>
                      <a:pt x="144302" y="53003"/>
                    </a:cubicBezTo>
                    <a:cubicBezTo>
                      <a:pt x="142928" y="53162"/>
                      <a:pt x="141630" y="53302"/>
                      <a:pt x="140409" y="53422"/>
                    </a:cubicBezTo>
                    <a:cubicBezTo>
                      <a:pt x="139188" y="53543"/>
                      <a:pt x="138043" y="53607"/>
                      <a:pt x="136975" y="53613"/>
                    </a:cubicBezTo>
                    <a:lnTo>
                      <a:pt x="133627" y="54834"/>
                    </a:lnTo>
                    <a:cubicBezTo>
                      <a:pt x="133919" y="55438"/>
                      <a:pt x="134172" y="56061"/>
                      <a:pt x="134388" y="56703"/>
                    </a:cubicBezTo>
                    <a:cubicBezTo>
                      <a:pt x="134603" y="57345"/>
                      <a:pt x="134857" y="58044"/>
                      <a:pt x="135148" y="58801"/>
                    </a:cubicBezTo>
                    <a:cubicBezTo>
                      <a:pt x="136201" y="61255"/>
                      <a:pt x="136683" y="63747"/>
                      <a:pt x="136594" y="66277"/>
                    </a:cubicBezTo>
                    <a:cubicBezTo>
                      <a:pt x="136505" y="68808"/>
                      <a:pt x="135922" y="71300"/>
                      <a:pt x="134844" y="73754"/>
                    </a:cubicBezTo>
                    <a:cubicBezTo>
                      <a:pt x="134242" y="75267"/>
                      <a:pt x="133621" y="76741"/>
                      <a:pt x="132981" y="78177"/>
                    </a:cubicBezTo>
                    <a:cubicBezTo>
                      <a:pt x="132341" y="79613"/>
                      <a:pt x="131643" y="81084"/>
                      <a:pt x="130889" y="82592"/>
                    </a:cubicBezTo>
                    <a:lnTo>
                      <a:pt x="129368" y="85614"/>
                    </a:lnTo>
                    <a:cubicBezTo>
                      <a:pt x="129818" y="85468"/>
                      <a:pt x="130211" y="85379"/>
                      <a:pt x="130547" y="85347"/>
                    </a:cubicBezTo>
                    <a:cubicBezTo>
                      <a:pt x="130883" y="85315"/>
                      <a:pt x="131200" y="85303"/>
                      <a:pt x="131498" y="85309"/>
                    </a:cubicBezTo>
                    <a:cubicBezTo>
                      <a:pt x="133304" y="85029"/>
                      <a:pt x="135093" y="84902"/>
                      <a:pt x="136864" y="84928"/>
                    </a:cubicBezTo>
                    <a:cubicBezTo>
                      <a:pt x="138636" y="84953"/>
                      <a:pt x="140505" y="84978"/>
                      <a:pt x="142470" y="85004"/>
                    </a:cubicBezTo>
                    <a:cubicBezTo>
                      <a:pt x="142775" y="84991"/>
                      <a:pt x="143081" y="84940"/>
                      <a:pt x="143386" y="84851"/>
                    </a:cubicBezTo>
                    <a:cubicBezTo>
                      <a:pt x="143691" y="84762"/>
                      <a:pt x="143997" y="84711"/>
                      <a:pt x="144302" y="84699"/>
                    </a:cubicBezTo>
                    <a:lnTo>
                      <a:pt x="145218" y="84699"/>
                    </a:lnTo>
                    <a:cubicBezTo>
                      <a:pt x="145205" y="84705"/>
                      <a:pt x="145154" y="84769"/>
                      <a:pt x="145065" y="84889"/>
                    </a:cubicBezTo>
                    <a:cubicBezTo>
                      <a:pt x="144976" y="85010"/>
                      <a:pt x="144925" y="85150"/>
                      <a:pt x="144913" y="85309"/>
                    </a:cubicBezTo>
                    <a:cubicBezTo>
                      <a:pt x="145669" y="85023"/>
                      <a:pt x="146369" y="84832"/>
                      <a:pt x="147012" y="84737"/>
                    </a:cubicBezTo>
                    <a:cubicBezTo>
                      <a:pt x="147654" y="84641"/>
                      <a:pt x="148277" y="84527"/>
                      <a:pt x="148882" y="84394"/>
                    </a:cubicBezTo>
                    <a:cubicBezTo>
                      <a:pt x="148920" y="84141"/>
                      <a:pt x="149072" y="84042"/>
                      <a:pt x="149339" y="84095"/>
                    </a:cubicBezTo>
                    <a:cubicBezTo>
                      <a:pt x="149607" y="84149"/>
                      <a:pt x="149759" y="84057"/>
                      <a:pt x="149797" y="83820"/>
                    </a:cubicBezTo>
                    <a:cubicBezTo>
                      <a:pt x="149956" y="83395"/>
                      <a:pt x="150173" y="83180"/>
                      <a:pt x="150446" y="83173"/>
                    </a:cubicBezTo>
                    <a:cubicBezTo>
                      <a:pt x="150720" y="83167"/>
                      <a:pt x="151012" y="83180"/>
                      <a:pt x="151324" y="83212"/>
                    </a:cubicBezTo>
                    <a:lnTo>
                      <a:pt x="158651" y="83212"/>
                    </a:lnTo>
                    <a:cubicBezTo>
                      <a:pt x="159545" y="83180"/>
                      <a:pt x="160401" y="83167"/>
                      <a:pt x="161219" y="83173"/>
                    </a:cubicBezTo>
                    <a:cubicBezTo>
                      <a:pt x="162037" y="83180"/>
                      <a:pt x="162897" y="83395"/>
                      <a:pt x="163800" y="83820"/>
                    </a:cubicBezTo>
                    <a:lnTo>
                      <a:pt x="167159" y="85641"/>
                    </a:lnTo>
                    <a:lnTo>
                      <a:pt x="165632" y="88674"/>
                    </a:lnTo>
                    <a:lnTo>
                      <a:pt x="165937" y="88674"/>
                    </a:lnTo>
                    <a:cubicBezTo>
                      <a:pt x="166103" y="88681"/>
                      <a:pt x="166306" y="88668"/>
                      <a:pt x="166548" y="88637"/>
                    </a:cubicBezTo>
                    <a:cubicBezTo>
                      <a:pt x="166790" y="88605"/>
                      <a:pt x="166993" y="88516"/>
                      <a:pt x="167159" y="88371"/>
                    </a:cubicBezTo>
                    <a:cubicBezTo>
                      <a:pt x="167178" y="88535"/>
                      <a:pt x="167216" y="88738"/>
                      <a:pt x="167273" y="88978"/>
                    </a:cubicBezTo>
                    <a:cubicBezTo>
                      <a:pt x="167331" y="89218"/>
                      <a:pt x="167292" y="89420"/>
                      <a:pt x="167159" y="89585"/>
                    </a:cubicBezTo>
                    <a:cubicBezTo>
                      <a:pt x="166223" y="91098"/>
                      <a:pt x="165194" y="92557"/>
                      <a:pt x="164070" y="93962"/>
                    </a:cubicBezTo>
                    <a:cubicBezTo>
                      <a:pt x="162946" y="95366"/>
                      <a:pt x="161844" y="96752"/>
                      <a:pt x="160765" y="98119"/>
                    </a:cubicBezTo>
                    <a:lnTo>
                      <a:pt x="159567" y="99035"/>
                    </a:lnTo>
                    <a:cubicBezTo>
                      <a:pt x="159415" y="99048"/>
                      <a:pt x="159262" y="99099"/>
                      <a:pt x="159109" y="99188"/>
                    </a:cubicBezTo>
                    <a:cubicBezTo>
                      <a:pt x="158957" y="99277"/>
                      <a:pt x="158804" y="99328"/>
                      <a:pt x="158651" y="99340"/>
                    </a:cubicBezTo>
                    <a:cubicBezTo>
                      <a:pt x="157875" y="100237"/>
                      <a:pt x="156985" y="100962"/>
                      <a:pt x="155980" y="101515"/>
                    </a:cubicBezTo>
                    <a:cubicBezTo>
                      <a:pt x="154975" y="102069"/>
                      <a:pt x="153932" y="102565"/>
                      <a:pt x="152851" y="103004"/>
                    </a:cubicBezTo>
                    <a:lnTo>
                      <a:pt x="152240" y="103004"/>
                    </a:lnTo>
                    <a:lnTo>
                      <a:pt x="151935" y="102698"/>
                    </a:lnTo>
                    <a:cubicBezTo>
                      <a:pt x="152087" y="102692"/>
                      <a:pt x="152240" y="102628"/>
                      <a:pt x="152393" y="102508"/>
                    </a:cubicBezTo>
                    <a:cubicBezTo>
                      <a:pt x="152545" y="102387"/>
                      <a:pt x="152698" y="102247"/>
                      <a:pt x="152851" y="102088"/>
                    </a:cubicBezTo>
                    <a:lnTo>
                      <a:pt x="153461" y="102088"/>
                    </a:lnTo>
                    <a:cubicBezTo>
                      <a:pt x="153455" y="101929"/>
                      <a:pt x="153391" y="101789"/>
                      <a:pt x="153270" y="101668"/>
                    </a:cubicBezTo>
                    <a:cubicBezTo>
                      <a:pt x="153149" y="101547"/>
                      <a:pt x="153010" y="101484"/>
                      <a:pt x="152851" y="101477"/>
                    </a:cubicBezTo>
                    <a:cubicBezTo>
                      <a:pt x="152704" y="101331"/>
                      <a:pt x="152539" y="101242"/>
                      <a:pt x="152354" y="101210"/>
                    </a:cubicBezTo>
                    <a:cubicBezTo>
                      <a:pt x="152170" y="101178"/>
                      <a:pt x="151928" y="101166"/>
                      <a:pt x="151629" y="101172"/>
                    </a:cubicBezTo>
                    <a:lnTo>
                      <a:pt x="144302" y="101172"/>
                    </a:lnTo>
                    <a:cubicBezTo>
                      <a:pt x="143838" y="101191"/>
                      <a:pt x="143392" y="101153"/>
                      <a:pt x="142966" y="101058"/>
                    </a:cubicBezTo>
                    <a:cubicBezTo>
                      <a:pt x="142540" y="100962"/>
                      <a:pt x="142171" y="100695"/>
                      <a:pt x="141859" y="100256"/>
                    </a:cubicBezTo>
                    <a:cubicBezTo>
                      <a:pt x="141694" y="100085"/>
                      <a:pt x="141491" y="99894"/>
                      <a:pt x="141249" y="99684"/>
                    </a:cubicBezTo>
                    <a:cubicBezTo>
                      <a:pt x="141007" y="99474"/>
                      <a:pt x="140804" y="99359"/>
                      <a:pt x="140638" y="99340"/>
                    </a:cubicBezTo>
                    <a:cubicBezTo>
                      <a:pt x="140053" y="99328"/>
                      <a:pt x="139697" y="99200"/>
                      <a:pt x="139570" y="98959"/>
                    </a:cubicBezTo>
                    <a:cubicBezTo>
                      <a:pt x="139442" y="98717"/>
                      <a:pt x="139392" y="98437"/>
                      <a:pt x="139417" y="98119"/>
                    </a:cubicBezTo>
                    <a:cubicBezTo>
                      <a:pt x="139430" y="97655"/>
                      <a:pt x="139481" y="97286"/>
                      <a:pt x="139570" y="97013"/>
                    </a:cubicBezTo>
                    <a:cubicBezTo>
                      <a:pt x="139659" y="96739"/>
                      <a:pt x="139710" y="96599"/>
                      <a:pt x="139722" y="96593"/>
                    </a:cubicBezTo>
                    <a:cubicBezTo>
                      <a:pt x="139710" y="96160"/>
                      <a:pt x="139582" y="95957"/>
                      <a:pt x="139341" y="95982"/>
                    </a:cubicBezTo>
                    <a:cubicBezTo>
                      <a:pt x="139099" y="96008"/>
                      <a:pt x="138819" y="96110"/>
                      <a:pt x="138501" y="96288"/>
                    </a:cubicBezTo>
                    <a:cubicBezTo>
                      <a:pt x="138228" y="96288"/>
                      <a:pt x="137403" y="96364"/>
                      <a:pt x="136026" y="96517"/>
                    </a:cubicBezTo>
                    <a:cubicBezTo>
                      <a:pt x="134649" y="96669"/>
                      <a:pt x="133444" y="96898"/>
                      <a:pt x="132410" y="97203"/>
                    </a:cubicBezTo>
                    <a:cubicBezTo>
                      <a:pt x="132975" y="96911"/>
                      <a:pt x="134282" y="96504"/>
                      <a:pt x="136333" y="95982"/>
                    </a:cubicBezTo>
                    <a:cubicBezTo>
                      <a:pt x="138383" y="95461"/>
                      <a:pt x="139615" y="94749"/>
                      <a:pt x="140028" y="93845"/>
                    </a:cubicBezTo>
                    <a:cubicBezTo>
                      <a:pt x="139430" y="93833"/>
                      <a:pt x="138870" y="93858"/>
                      <a:pt x="138348" y="93922"/>
                    </a:cubicBezTo>
                    <a:cubicBezTo>
                      <a:pt x="137827" y="93985"/>
                      <a:pt x="137267" y="94163"/>
                      <a:pt x="136669" y="94456"/>
                    </a:cubicBezTo>
                    <a:cubicBezTo>
                      <a:pt x="136200" y="94456"/>
                      <a:pt x="135693" y="94532"/>
                      <a:pt x="135148" y="94685"/>
                    </a:cubicBezTo>
                    <a:cubicBezTo>
                      <a:pt x="134603" y="94838"/>
                      <a:pt x="134096" y="95067"/>
                      <a:pt x="133627" y="95372"/>
                    </a:cubicBezTo>
                    <a:cubicBezTo>
                      <a:pt x="133006" y="95365"/>
                      <a:pt x="132347" y="95455"/>
                      <a:pt x="131650" y="95639"/>
                    </a:cubicBezTo>
                    <a:cubicBezTo>
                      <a:pt x="130953" y="95823"/>
                      <a:pt x="130293" y="96141"/>
                      <a:pt x="129672" y="96593"/>
                    </a:cubicBezTo>
                    <a:cubicBezTo>
                      <a:pt x="128760" y="96917"/>
                      <a:pt x="127847" y="97261"/>
                      <a:pt x="126934" y="97623"/>
                    </a:cubicBezTo>
                    <a:cubicBezTo>
                      <a:pt x="126022" y="97986"/>
                      <a:pt x="125109" y="98253"/>
                      <a:pt x="124196" y="98425"/>
                    </a:cubicBezTo>
                    <a:lnTo>
                      <a:pt x="120242" y="99340"/>
                    </a:lnTo>
                    <a:cubicBezTo>
                      <a:pt x="119494" y="99665"/>
                      <a:pt x="119088" y="100085"/>
                      <a:pt x="119025" y="100600"/>
                    </a:cubicBezTo>
                    <a:cubicBezTo>
                      <a:pt x="118961" y="101115"/>
                      <a:pt x="119164" y="101611"/>
                      <a:pt x="119633" y="102088"/>
                    </a:cubicBezTo>
                    <a:lnTo>
                      <a:pt x="126022" y="108499"/>
                    </a:lnTo>
                    <a:lnTo>
                      <a:pt x="133931" y="116435"/>
                    </a:lnTo>
                    <a:cubicBezTo>
                      <a:pt x="134894" y="117045"/>
                      <a:pt x="136010" y="117345"/>
                      <a:pt x="137280" y="117337"/>
                    </a:cubicBezTo>
                    <a:cubicBezTo>
                      <a:pt x="138819" y="117190"/>
                      <a:pt x="140397" y="117101"/>
                      <a:pt x="142012" y="117070"/>
                    </a:cubicBezTo>
                    <a:cubicBezTo>
                      <a:pt x="143628" y="117038"/>
                      <a:pt x="145205" y="117025"/>
                      <a:pt x="146744" y="117032"/>
                    </a:cubicBezTo>
                    <a:cubicBezTo>
                      <a:pt x="148099" y="117019"/>
                      <a:pt x="149359" y="117121"/>
                      <a:pt x="150523" y="117337"/>
                    </a:cubicBezTo>
                    <a:cubicBezTo>
                      <a:pt x="151687" y="117553"/>
                      <a:pt x="152870" y="117960"/>
                      <a:pt x="154072" y="118557"/>
                    </a:cubicBezTo>
                    <a:cubicBezTo>
                      <a:pt x="155007" y="118970"/>
                      <a:pt x="155961" y="119364"/>
                      <a:pt x="156934" y="119739"/>
                    </a:cubicBezTo>
                    <a:cubicBezTo>
                      <a:pt x="157907" y="120114"/>
                      <a:pt x="158785" y="120737"/>
                      <a:pt x="159567" y="121608"/>
                    </a:cubicBezTo>
                    <a:cubicBezTo>
                      <a:pt x="159567" y="121754"/>
                      <a:pt x="159642" y="121843"/>
                      <a:pt x="159792" y="121875"/>
                    </a:cubicBezTo>
                    <a:cubicBezTo>
                      <a:pt x="159942" y="121907"/>
                      <a:pt x="160166" y="121920"/>
                      <a:pt x="160465" y="121913"/>
                    </a:cubicBezTo>
                    <a:lnTo>
                      <a:pt x="159567" y="120693"/>
                    </a:lnTo>
                    <a:cubicBezTo>
                      <a:pt x="160048" y="120718"/>
                      <a:pt x="160509" y="120896"/>
                      <a:pt x="160952" y="121227"/>
                    </a:cubicBezTo>
                    <a:cubicBezTo>
                      <a:pt x="161395" y="121557"/>
                      <a:pt x="161632" y="121888"/>
                      <a:pt x="161663" y="122218"/>
                    </a:cubicBezTo>
                    <a:lnTo>
                      <a:pt x="161663" y="123134"/>
                    </a:lnTo>
                    <a:lnTo>
                      <a:pt x="162273" y="122523"/>
                    </a:lnTo>
                    <a:cubicBezTo>
                      <a:pt x="162280" y="122384"/>
                      <a:pt x="162343" y="122282"/>
                      <a:pt x="162464" y="122218"/>
                    </a:cubicBezTo>
                    <a:cubicBezTo>
                      <a:pt x="162585" y="122155"/>
                      <a:pt x="162725" y="122053"/>
                      <a:pt x="162884" y="121913"/>
                    </a:cubicBezTo>
                    <a:lnTo>
                      <a:pt x="163495" y="122523"/>
                    </a:lnTo>
                    <a:lnTo>
                      <a:pt x="164716" y="123439"/>
                    </a:lnTo>
                    <a:lnTo>
                      <a:pt x="165632" y="122523"/>
                    </a:lnTo>
                    <a:cubicBezTo>
                      <a:pt x="165638" y="122371"/>
                      <a:pt x="165702" y="122218"/>
                      <a:pt x="165823" y="122066"/>
                    </a:cubicBezTo>
                    <a:cubicBezTo>
                      <a:pt x="165944" y="121913"/>
                      <a:pt x="166084" y="121761"/>
                      <a:pt x="166243" y="121608"/>
                    </a:cubicBezTo>
                    <a:lnTo>
                      <a:pt x="166548" y="121608"/>
                    </a:lnTo>
                    <a:lnTo>
                      <a:pt x="166853" y="122523"/>
                    </a:lnTo>
                    <a:cubicBezTo>
                      <a:pt x="166707" y="122968"/>
                      <a:pt x="166542" y="123375"/>
                      <a:pt x="166357" y="123744"/>
                    </a:cubicBezTo>
                    <a:cubicBezTo>
                      <a:pt x="166173" y="124113"/>
                      <a:pt x="165931" y="124519"/>
                      <a:pt x="165632" y="124964"/>
                    </a:cubicBezTo>
                    <a:cubicBezTo>
                      <a:pt x="165454" y="125269"/>
                      <a:pt x="165200" y="125574"/>
                      <a:pt x="164869" y="125880"/>
                    </a:cubicBezTo>
                    <a:cubicBezTo>
                      <a:pt x="164538" y="126185"/>
                      <a:pt x="164284" y="126490"/>
                      <a:pt x="164105" y="126795"/>
                    </a:cubicBezTo>
                    <a:cubicBezTo>
                      <a:pt x="163654" y="127405"/>
                      <a:pt x="163259" y="128015"/>
                      <a:pt x="162922" y="128625"/>
                    </a:cubicBezTo>
                    <a:cubicBezTo>
                      <a:pt x="162585" y="129236"/>
                      <a:pt x="162267" y="129846"/>
                      <a:pt x="161968" y="130456"/>
                    </a:cubicBezTo>
                    <a:cubicBezTo>
                      <a:pt x="161955" y="130589"/>
                      <a:pt x="161905" y="130701"/>
                      <a:pt x="161815" y="130793"/>
                    </a:cubicBezTo>
                    <a:cubicBezTo>
                      <a:pt x="161726" y="130885"/>
                      <a:pt x="161676" y="131065"/>
                      <a:pt x="161663" y="131336"/>
                    </a:cubicBezTo>
                    <a:cubicBezTo>
                      <a:pt x="161220" y="131323"/>
                      <a:pt x="160908" y="131425"/>
                      <a:pt x="160727" y="131640"/>
                    </a:cubicBezTo>
                    <a:cubicBezTo>
                      <a:pt x="160546" y="131855"/>
                      <a:pt x="160459" y="132261"/>
                      <a:pt x="160465" y="132856"/>
                    </a:cubicBezTo>
                    <a:cubicBezTo>
                      <a:pt x="160328" y="132888"/>
                      <a:pt x="160228" y="133053"/>
                      <a:pt x="160166" y="133353"/>
                    </a:cubicBezTo>
                    <a:cubicBezTo>
                      <a:pt x="160104" y="133652"/>
                      <a:pt x="160004" y="133896"/>
                      <a:pt x="159867" y="134085"/>
                    </a:cubicBezTo>
                    <a:cubicBezTo>
                      <a:pt x="159564" y="134545"/>
                      <a:pt x="159413" y="134911"/>
                      <a:pt x="159413" y="135183"/>
                    </a:cubicBezTo>
                    <a:cubicBezTo>
                      <a:pt x="159413" y="135454"/>
                      <a:pt x="159564" y="135593"/>
                      <a:pt x="159867" y="135600"/>
                    </a:cubicBezTo>
                    <a:cubicBezTo>
                      <a:pt x="160154" y="135898"/>
                      <a:pt x="160403" y="136139"/>
                      <a:pt x="160615" y="136323"/>
                    </a:cubicBezTo>
                    <a:cubicBezTo>
                      <a:pt x="160827" y="136508"/>
                      <a:pt x="161077" y="136673"/>
                      <a:pt x="161363" y="136819"/>
                    </a:cubicBezTo>
                    <a:cubicBezTo>
                      <a:pt x="162455" y="137562"/>
                      <a:pt x="163623" y="138286"/>
                      <a:pt x="164870" y="138990"/>
                    </a:cubicBezTo>
                    <a:cubicBezTo>
                      <a:pt x="166116" y="139695"/>
                      <a:pt x="167286" y="140495"/>
                      <a:pt x="168380" y="141391"/>
                    </a:cubicBezTo>
                    <a:cubicBezTo>
                      <a:pt x="169404" y="141880"/>
                      <a:pt x="170104" y="142045"/>
                      <a:pt x="170479" y="141886"/>
                    </a:cubicBezTo>
                    <a:cubicBezTo>
                      <a:pt x="170855" y="141727"/>
                      <a:pt x="171173" y="141054"/>
                      <a:pt x="171433" y="139867"/>
                    </a:cubicBezTo>
                    <a:cubicBezTo>
                      <a:pt x="171592" y="139092"/>
                      <a:pt x="171809" y="138279"/>
                      <a:pt x="172082" y="137429"/>
                    </a:cubicBezTo>
                    <a:cubicBezTo>
                      <a:pt x="172356" y="136578"/>
                      <a:pt x="172648" y="135766"/>
                      <a:pt x="172960" y="134992"/>
                    </a:cubicBezTo>
                    <a:cubicBezTo>
                      <a:pt x="173125" y="133777"/>
                      <a:pt x="173405" y="132578"/>
                      <a:pt x="173800" y="131394"/>
                    </a:cubicBezTo>
                    <a:cubicBezTo>
                      <a:pt x="174194" y="130211"/>
                      <a:pt x="174627" y="129076"/>
                      <a:pt x="175097" y="127991"/>
                    </a:cubicBezTo>
                    <a:cubicBezTo>
                      <a:pt x="175256" y="127066"/>
                      <a:pt x="175473" y="126103"/>
                      <a:pt x="175746" y="125102"/>
                    </a:cubicBezTo>
                    <a:cubicBezTo>
                      <a:pt x="176020" y="124101"/>
                      <a:pt x="176312" y="123138"/>
                      <a:pt x="176624" y="122213"/>
                    </a:cubicBezTo>
                    <a:cubicBezTo>
                      <a:pt x="176917" y="121300"/>
                      <a:pt x="177171" y="120388"/>
                      <a:pt x="177387" y="119476"/>
                    </a:cubicBezTo>
                    <a:cubicBezTo>
                      <a:pt x="177604" y="118563"/>
                      <a:pt x="177858" y="117651"/>
                      <a:pt x="178151" y="116739"/>
                    </a:cubicBezTo>
                    <a:cubicBezTo>
                      <a:pt x="178450" y="115678"/>
                      <a:pt x="178691" y="114597"/>
                      <a:pt x="178876" y="113497"/>
                    </a:cubicBezTo>
                    <a:cubicBezTo>
                      <a:pt x="179060" y="112397"/>
                      <a:pt x="179226" y="111240"/>
                      <a:pt x="179372" y="110025"/>
                    </a:cubicBezTo>
                    <a:cubicBezTo>
                      <a:pt x="179684" y="108670"/>
                      <a:pt x="179976" y="107411"/>
                      <a:pt x="180250" y="106247"/>
                    </a:cubicBezTo>
                    <a:cubicBezTo>
                      <a:pt x="180523" y="105083"/>
                      <a:pt x="180740" y="103900"/>
                      <a:pt x="180899" y="102698"/>
                    </a:cubicBezTo>
                    <a:lnTo>
                      <a:pt x="182731" y="93845"/>
                    </a:lnTo>
                    <a:lnTo>
                      <a:pt x="183647" y="86551"/>
                    </a:lnTo>
                    <a:cubicBezTo>
                      <a:pt x="183621" y="85185"/>
                      <a:pt x="183596" y="83817"/>
                      <a:pt x="183570" y="82446"/>
                    </a:cubicBezTo>
                    <a:cubicBezTo>
                      <a:pt x="183545" y="81074"/>
                      <a:pt x="183672" y="79702"/>
                      <a:pt x="183951" y="78328"/>
                    </a:cubicBezTo>
                    <a:cubicBezTo>
                      <a:pt x="184230" y="75746"/>
                      <a:pt x="184357" y="73203"/>
                      <a:pt x="184332" y="70697"/>
                    </a:cubicBezTo>
                    <a:cubicBezTo>
                      <a:pt x="184306" y="68192"/>
                      <a:pt x="184281" y="65648"/>
                      <a:pt x="184255" y="63066"/>
                    </a:cubicBezTo>
                    <a:cubicBezTo>
                      <a:pt x="184256" y="62424"/>
                      <a:pt x="184103" y="61801"/>
                      <a:pt x="183798" y="61197"/>
                    </a:cubicBezTo>
                    <a:cubicBezTo>
                      <a:pt x="183494" y="60593"/>
                      <a:pt x="183036" y="60198"/>
                      <a:pt x="182425" y="60014"/>
                    </a:cubicBezTo>
                    <a:cubicBezTo>
                      <a:pt x="181210" y="59365"/>
                      <a:pt x="179976" y="58679"/>
                      <a:pt x="178723" y="57954"/>
                    </a:cubicBezTo>
                    <a:cubicBezTo>
                      <a:pt x="177470" y="57229"/>
                      <a:pt x="176160" y="56695"/>
                      <a:pt x="174792" y="56353"/>
                    </a:cubicBezTo>
                    <a:cubicBezTo>
                      <a:pt x="173704" y="55923"/>
                      <a:pt x="172521" y="55645"/>
                      <a:pt x="171243" y="55518"/>
                    </a:cubicBezTo>
                    <a:cubicBezTo>
                      <a:pt x="169964" y="55391"/>
                      <a:pt x="168705" y="55263"/>
                      <a:pt x="167464" y="55134"/>
                    </a:cubicBezTo>
                    <a:cubicBezTo>
                      <a:pt x="165943" y="55121"/>
                      <a:pt x="164406" y="54994"/>
                      <a:pt x="162853" y="54752"/>
                    </a:cubicBezTo>
                    <a:cubicBezTo>
                      <a:pt x="161300" y="54511"/>
                      <a:pt x="159696" y="54232"/>
                      <a:pt x="158041" y="53914"/>
                    </a:cubicBezTo>
                    <a:cubicBezTo>
                      <a:pt x="156355" y="53902"/>
                      <a:pt x="154612" y="53927"/>
                      <a:pt x="152812" y="53990"/>
                    </a:cubicBezTo>
                    <a:cubicBezTo>
                      <a:pt x="151012" y="54054"/>
                      <a:pt x="149193" y="54232"/>
                      <a:pt x="147355" y="54523"/>
                    </a:cubicBezTo>
                    <a:lnTo>
                      <a:pt x="138501" y="55439"/>
                    </a:lnTo>
                    <a:lnTo>
                      <a:pt x="135757" y="55439"/>
                    </a:lnTo>
                    <a:lnTo>
                      <a:pt x="139112" y="54829"/>
                    </a:lnTo>
                    <a:cubicBezTo>
                      <a:pt x="139875" y="54657"/>
                      <a:pt x="140638" y="54466"/>
                      <a:pt x="141401" y="54257"/>
                    </a:cubicBezTo>
                    <a:cubicBezTo>
                      <a:pt x="142165" y="54048"/>
                      <a:pt x="142928" y="53933"/>
                      <a:pt x="143691" y="53914"/>
                    </a:cubicBezTo>
                    <a:cubicBezTo>
                      <a:pt x="144773" y="53769"/>
                      <a:pt x="145892" y="53680"/>
                      <a:pt x="147050" y="53649"/>
                    </a:cubicBezTo>
                    <a:cubicBezTo>
                      <a:pt x="148207" y="53617"/>
                      <a:pt x="149327" y="53604"/>
                      <a:pt x="150408" y="53611"/>
                    </a:cubicBezTo>
                    <a:lnTo>
                      <a:pt x="158041" y="53611"/>
                    </a:lnTo>
                    <a:cubicBezTo>
                      <a:pt x="159533" y="53478"/>
                      <a:pt x="161011" y="53516"/>
                      <a:pt x="162474" y="53725"/>
                    </a:cubicBezTo>
                    <a:cubicBezTo>
                      <a:pt x="163937" y="53934"/>
                      <a:pt x="165498" y="54200"/>
                      <a:pt x="167159" y="54523"/>
                    </a:cubicBezTo>
                    <a:cubicBezTo>
                      <a:pt x="167610" y="54517"/>
                      <a:pt x="168081" y="54530"/>
                      <a:pt x="168571" y="54561"/>
                    </a:cubicBezTo>
                    <a:cubicBezTo>
                      <a:pt x="169061" y="54593"/>
                      <a:pt x="169608" y="54682"/>
                      <a:pt x="170212" y="54829"/>
                    </a:cubicBezTo>
                    <a:lnTo>
                      <a:pt x="170212" y="53914"/>
                    </a:lnTo>
                    <a:cubicBezTo>
                      <a:pt x="169754" y="53775"/>
                      <a:pt x="169296" y="53674"/>
                      <a:pt x="168838" y="53611"/>
                    </a:cubicBezTo>
                    <a:cubicBezTo>
                      <a:pt x="168380" y="53548"/>
                      <a:pt x="167922" y="53447"/>
                      <a:pt x="167464" y="53308"/>
                    </a:cubicBezTo>
                    <a:lnTo>
                      <a:pt x="159567" y="52393"/>
                    </a:lnTo>
                    <a:cubicBezTo>
                      <a:pt x="156985" y="52246"/>
                      <a:pt x="154441" y="52234"/>
                      <a:pt x="151935" y="52354"/>
                    </a:cubicBezTo>
                    <a:close/>
                    <a:moveTo>
                      <a:pt x="97989" y="41136"/>
                    </a:moveTo>
                    <a:cubicBezTo>
                      <a:pt x="97836" y="41142"/>
                      <a:pt x="97684" y="41206"/>
                      <a:pt x="97531" y="41327"/>
                    </a:cubicBezTo>
                    <a:cubicBezTo>
                      <a:pt x="97379" y="41448"/>
                      <a:pt x="97226" y="41588"/>
                      <a:pt x="97074" y="41748"/>
                    </a:cubicBezTo>
                    <a:cubicBezTo>
                      <a:pt x="96470" y="41907"/>
                      <a:pt x="95924" y="42123"/>
                      <a:pt x="95435" y="42397"/>
                    </a:cubicBezTo>
                    <a:cubicBezTo>
                      <a:pt x="94946" y="42671"/>
                      <a:pt x="94475" y="42964"/>
                      <a:pt x="94024" y="43276"/>
                    </a:cubicBezTo>
                    <a:lnTo>
                      <a:pt x="87315" y="47228"/>
                    </a:lnTo>
                    <a:cubicBezTo>
                      <a:pt x="86871" y="47649"/>
                      <a:pt x="86617" y="48014"/>
                      <a:pt x="86553" y="48323"/>
                    </a:cubicBezTo>
                    <a:cubicBezTo>
                      <a:pt x="86489" y="48631"/>
                      <a:pt x="86540" y="49072"/>
                      <a:pt x="86705" y="49646"/>
                    </a:cubicBezTo>
                    <a:cubicBezTo>
                      <a:pt x="87309" y="50403"/>
                      <a:pt x="87855" y="51178"/>
                      <a:pt x="88345" y="51972"/>
                    </a:cubicBezTo>
                    <a:cubicBezTo>
                      <a:pt x="88834" y="52767"/>
                      <a:pt x="89304" y="53617"/>
                      <a:pt x="89755" y="54523"/>
                    </a:cubicBezTo>
                    <a:lnTo>
                      <a:pt x="90975" y="56962"/>
                    </a:lnTo>
                    <a:lnTo>
                      <a:pt x="91585" y="56962"/>
                    </a:lnTo>
                    <a:cubicBezTo>
                      <a:pt x="92462" y="54350"/>
                      <a:pt x="93376" y="51678"/>
                      <a:pt x="94329" y="48946"/>
                    </a:cubicBezTo>
                    <a:cubicBezTo>
                      <a:pt x="95282" y="46213"/>
                      <a:pt x="96502" y="43610"/>
                      <a:pt x="97989" y="41136"/>
                    </a:cubicBezTo>
                    <a:close/>
                    <a:moveTo>
                      <a:pt x="102258" y="40219"/>
                    </a:moveTo>
                    <a:cubicBezTo>
                      <a:pt x="101229" y="40270"/>
                      <a:pt x="100467" y="40626"/>
                      <a:pt x="99971" y="41289"/>
                    </a:cubicBezTo>
                    <a:cubicBezTo>
                      <a:pt x="99475" y="41951"/>
                      <a:pt x="99018" y="42614"/>
                      <a:pt x="98599" y="43276"/>
                    </a:cubicBezTo>
                    <a:cubicBezTo>
                      <a:pt x="98300" y="43894"/>
                      <a:pt x="98059" y="44492"/>
                      <a:pt x="97874" y="45069"/>
                    </a:cubicBezTo>
                    <a:cubicBezTo>
                      <a:pt x="97690" y="45647"/>
                      <a:pt x="97525" y="46165"/>
                      <a:pt x="97379" y="46624"/>
                    </a:cubicBezTo>
                    <a:cubicBezTo>
                      <a:pt x="97068" y="47222"/>
                      <a:pt x="96775" y="47763"/>
                      <a:pt x="96502" y="48247"/>
                    </a:cubicBezTo>
                    <a:cubicBezTo>
                      <a:pt x="96229" y="48732"/>
                      <a:pt x="96013" y="49198"/>
                      <a:pt x="95854" y="49646"/>
                    </a:cubicBezTo>
                    <a:lnTo>
                      <a:pt x="94329" y="54523"/>
                    </a:lnTo>
                    <a:lnTo>
                      <a:pt x="92500" y="59106"/>
                    </a:lnTo>
                    <a:lnTo>
                      <a:pt x="92500" y="60326"/>
                    </a:lnTo>
                    <a:cubicBezTo>
                      <a:pt x="92798" y="60180"/>
                      <a:pt x="93040" y="60091"/>
                      <a:pt x="93224" y="60059"/>
                    </a:cubicBezTo>
                    <a:cubicBezTo>
                      <a:pt x="93408" y="60028"/>
                      <a:pt x="93573" y="60015"/>
                      <a:pt x="93719" y="60021"/>
                    </a:cubicBezTo>
                    <a:cubicBezTo>
                      <a:pt x="95219" y="59252"/>
                      <a:pt x="96642" y="58502"/>
                      <a:pt x="97989" y="57771"/>
                    </a:cubicBezTo>
                    <a:cubicBezTo>
                      <a:pt x="99336" y="57040"/>
                      <a:pt x="100759" y="56366"/>
                      <a:pt x="102258" y="55749"/>
                    </a:cubicBezTo>
                    <a:lnTo>
                      <a:pt x="115981" y="49341"/>
                    </a:lnTo>
                    <a:cubicBezTo>
                      <a:pt x="116444" y="49051"/>
                      <a:pt x="116736" y="48801"/>
                      <a:pt x="116857" y="48589"/>
                    </a:cubicBezTo>
                    <a:cubicBezTo>
                      <a:pt x="116978" y="48378"/>
                      <a:pt x="116889" y="48133"/>
                      <a:pt x="116591" y="47855"/>
                    </a:cubicBezTo>
                    <a:cubicBezTo>
                      <a:pt x="115543" y="46143"/>
                      <a:pt x="114285" y="44678"/>
                      <a:pt x="112817" y="43463"/>
                    </a:cubicBezTo>
                    <a:cubicBezTo>
                      <a:pt x="111350" y="42247"/>
                      <a:pt x="109558" y="41471"/>
                      <a:pt x="107442" y="41136"/>
                    </a:cubicBezTo>
                    <a:cubicBezTo>
                      <a:pt x="106521" y="40696"/>
                      <a:pt x="105619" y="40429"/>
                      <a:pt x="104736" y="40333"/>
                    </a:cubicBezTo>
                    <a:cubicBezTo>
                      <a:pt x="103853" y="40238"/>
                      <a:pt x="103027" y="40200"/>
                      <a:pt x="102258" y="40219"/>
                    </a:cubicBezTo>
                    <a:close/>
                    <a:moveTo>
                      <a:pt x="132714" y="2"/>
                    </a:moveTo>
                    <a:lnTo>
                      <a:pt x="138196" y="2"/>
                    </a:lnTo>
                    <a:cubicBezTo>
                      <a:pt x="138800" y="-5"/>
                      <a:pt x="139423" y="8"/>
                      <a:pt x="140066" y="40"/>
                    </a:cubicBezTo>
                    <a:cubicBezTo>
                      <a:pt x="140708" y="72"/>
                      <a:pt x="141408" y="160"/>
                      <a:pt x="142165" y="306"/>
                    </a:cubicBezTo>
                    <a:cubicBezTo>
                      <a:pt x="142476" y="745"/>
                      <a:pt x="142693" y="1088"/>
                      <a:pt x="142814" y="1335"/>
                    </a:cubicBezTo>
                    <a:cubicBezTo>
                      <a:pt x="142934" y="1583"/>
                      <a:pt x="142922" y="1850"/>
                      <a:pt x="142775" y="2135"/>
                    </a:cubicBezTo>
                    <a:lnTo>
                      <a:pt x="139112" y="7926"/>
                    </a:lnTo>
                    <a:cubicBezTo>
                      <a:pt x="136366" y="11330"/>
                      <a:pt x="133321" y="14581"/>
                      <a:pt x="129977" y="17680"/>
                    </a:cubicBezTo>
                    <a:cubicBezTo>
                      <a:pt x="127562" y="19668"/>
                      <a:pt x="125166" y="21636"/>
                      <a:pt x="122789" y="23585"/>
                    </a:cubicBezTo>
                    <a:cubicBezTo>
                      <a:pt x="120412" y="25534"/>
                      <a:pt x="117939" y="27424"/>
                      <a:pt x="115371" y="29256"/>
                    </a:cubicBezTo>
                    <a:cubicBezTo>
                      <a:pt x="114278" y="30151"/>
                      <a:pt x="113109" y="30932"/>
                      <a:pt x="111864" y="31601"/>
                    </a:cubicBezTo>
                    <a:cubicBezTo>
                      <a:pt x="110619" y="32269"/>
                      <a:pt x="109450" y="32899"/>
                      <a:pt x="108357" y="33492"/>
                    </a:cubicBezTo>
                    <a:cubicBezTo>
                      <a:pt x="107156" y="34396"/>
                      <a:pt x="105975" y="35263"/>
                      <a:pt x="104812" y="36091"/>
                    </a:cubicBezTo>
                    <a:cubicBezTo>
                      <a:pt x="103649" y="36919"/>
                      <a:pt x="102392" y="37785"/>
                      <a:pt x="101038" y="38690"/>
                    </a:cubicBezTo>
                    <a:cubicBezTo>
                      <a:pt x="101477" y="38836"/>
                      <a:pt x="101820" y="38925"/>
                      <a:pt x="102068" y="38957"/>
                    </a:cubicBezTo>
                    <a:cubicBezTo>
                      <a:pt x="102315" y="38989"/>
                      <a:pt x="102582" y="39002"/>
                      <a:pt x="102868" y="38996"/>
                    </a:cubicBezTo>
                    <a:cubicBezTo>
                      <a:pt x="104253" y="38989"/>
                      <a:pt x="105676" y="39002"/>
                      <a:pt x="107137" y="39034"/>
                    </a:cubicBezTo>
                    <a:cubicBezTo>
                      <a:pt x="108599" y="39066"/>
                      <a:pt x="110022" y="39155"/>
                      <a:pt x="111407" y="39301"/>
                    </a:cubicBezTo>
                    <a:cubicBezTo>
                      <a:pt x="112315" y="39467"/>
                      <a:pt x="113167" y="39747"/>
                      <a:pt x="113961" y="40142"/>
                    </a:cubicBezTo>
                    <a:cubicBezTo>
                      <a:pt x="114755" y="40537"/>
                      <a:pt x="115530" y="40970"/>
                      <a:pt x="116286" y="41442"/>
                    </a:cubicBezTo>
                    <a:cubicBezTo>
                      <a:pt x="117636" y="41894"/>
                      <a:pt x="118892" y="42442"/>
                      <a:pt x="120051" y="43085"/>
                    </a:cubicBezTo>
                    <a:cubicBezTo>
                      <a:pt x="121211" y="43729"/>
                      <a:pt x="122390" y="44506"/>
                      <a:pt x="123588" y="45417"/>
                    </a:cubicBezTo>
                    <a:cubicBezTo>
                      <a:pt x="123886" y="45580"/>
                      <a:pt x="124203" y="45706"/>
                      <a:pt x="124539" y="45794"/>
                    </a:cubicBezTo>
                    <a:cubicBezTo>
                      <a:pt x="124875" y="45882"/>
                      <a:pt x="125268" y="45857"/>
                      <a:pt x="125718" y="45719"/>
                    </a:cubicBezTo>
                    <a:lnTo>
                      <a:pt x="132714" y="44501"/>
                    </a:lnTo>
                    <a:cubicBezTo>
                      <a:pt x="134527" y="43750"/>
                      <a:pt x="136381" y="43190"/>
                      <a:pt x="138274" y="42821"/>
                    </a:cubicBezTo>
                    <a:cubicBezTo>
                      <a:pt x="140168" y="42452"/>
                      <a:pt x="142177" y="42197"/>
                      <a:pt x="144302" y="42056"/>
                    </a:cubicBezTo>
                    <a:cubicBezTo>
                      <a:pt x="145816" y="41910"/>
                      <a:pt x="147368" y="41821"/>
                      <a:pt x="148958" y="41789"/>
                    </a:cubicBezTo>
                    <a:cubicBezTo>
                      <a:pt x="150548" y="41757"/>
                      <a:pt x="152253" y="41744"/>
                      <a:pt x="154072" y="41751"/>
                    </a:cubicBezTo>
                    <a:lnTo>
                      <a:pt x="159867" y="41751"/>
                    </a:lnTo>
                    <a:cubicBezTo>
                      <a:pt x="159861" y="41604"/>
                      <a:pt x="159798" y="41438"/>
                      <a:pt x="159679" y="41254"/>
                    </a:cubicBezTo>
                    <a:cubicBezTo>
                      <a:pt x="159560" y="41069"/>
                      <a:pt x="159421" y="40827"/>
                      <a:pt x="159262" y="40527"/>
                    </a:cubicBezTo>
                    <a:cubicBezTo>
                      <a:pt x="159720" y="40565"/>
                      <a:pt x="160158" y="40642"/>
                      <a:pt x="160577" y="40756"/>
                    </a:cubicBezTo>
                    <a:cubicBezTo>
                      <a:pt x="160995" y="40871"/>
                      <a:pt x="161357" y="40795"/>
                      <a:pt x="161663" y="40527"/>
                    </a:cubicBezTo>
                    <a:cubicBezTo>
                      <a:pt x="162121" y="40514"/>
                      <a:pt x="162579" y="40463"/>
                      <a:pt x="163037" y="40374"/>
                    </a:cubicBezTo>
                    <a:cubicBezTo>
                      <a:pt x="163495" y="40285"/>
                      <a:pt x="163953" y="40234"/>
                      <a:pt x="164411" y="40221"/>
                    </a:cubicBezTo>
                    <a:cubicBezTo>
                      <a:pt x="165950" y="39922"/>
                      <a:pt x="167528" y="39756"/>
                      <a:pt x="169143" y="39724"/>
                    </a:cubicBezTo>
                    <a:cubicBezTo>
                      <a:pt x="170759" y="39692"/>
                      <a:pt x="172337" y="39756"/>
                      <a:pt x="173876" y="39915"/>
                    </a:cubicBezTo>
                    <a:cubicBezTo>
                      <a:pt x="175237" y="39890"/>
                      <a:pt x="176560" y="39864"/>
                      <a:pt x="177845" y="39839"/>
                    </a:cubicBezTo>
                    <a:cubicBezTo>
                      <a:pt x="179130" y="39813"/>
                      <a:pt x="180453" y="39941"/>
                      <a:pt x="181815" y="40221"/>
                    </a:cubicBezTo>
                    <a:cubicBezTo>
                      <a:pt x="183352" y="40259"/>
                      <a:pt x="184927" y="40489"/>
                      <a:pt x="186538" y="40909"/>
                    </a:cubicBezTo>
                    <a:cubicBezTo>
                      <a:pt x="188150" y="41330"/>
                      <a:pt x="189723" y="41712"/>
                      <a:pt x="191258" y="42056"/>
                    </a:cubicBezTo>
                    <a:cubicBezTo>
                      <a:pt x="192191" y="42343"/>
                      <a:pt x="193142" y="42611"/>
                      <a:pt x="194113" y="42859"/>
                    </a:cubicBezTo>
                    <a:cubicBezTo>
                      <a:pt x="195083" y="43108"/>
                      <a:pt x="195959" y="43452"/>
                      <a:pt x="196739" y="43892"/>
                    </a:cubicBezTo>
                    <a:cubicBezTo>
                      <a:pt x="199035" y="44905"/>
                      <a:pt x="201293" y="45842"/>
                      <a:pt x="203513" y="46702"/>
                    </a:cubicBezTo>
                    <a:cubicBezTo>
                      <a:pt x="205733" y="47563"/>
                      <a:pt x="207839" y="48651"/>
                      <a:pt x="209831" y="49967"/>
                    </a:cubicBezTo>
                    <a:cubicBezTo>
                      <a:pt x="210782" y="50568"/>
                      <a:pt x="211696" y="51188"/>
                      <a:pt x="212571" y="51827"/>
                    </a:cubicBezTo>
                    <a:cubicBezTo>
                      <a:pt x="213447" y="52466"/>
                      <a:pt x="214055" y="53162"/>
                      <a:pt x="214398" y="53914"/>
                    </a:cubicBezTo>
                    <a:cubicBezTo>
                      <a:pt x="215039" y="55281"/>
                      <a:pt x="215660" y="56666"/>
                      <a:pt x="216263" y="58072"/>
                    </a:cubicBezTo>
                    <a:cubicBezTo>
                      <a:pt x="216865" y="59477"/>
                      <a:pt x="217259" y="60941"/>
                      <a:pt x="217443" y="62462"/>
                    </a:cubicBezTo>
                    <a:cubicBezTo>
                      <a:pt x="218045" y="65978"/>
                      <a:pt x="218439" y="69474"/>
                      <a:pt x="218623" y="72951"/>
                    </a:cubicBezTo>
                    <a:cubicBezTo>
                      <a:pt x="218807" y="76429"/>
                      <a:pt x="218819" y="79849"/>
                      <a:pt x="218660" y="83212"/>
                    </a:cubicBezTo>
                    <a:cubicBezTo>
                      <a:pt x="218489" y="85203"/>
                      <a:pt x="218223" y="87214"/>
                      <a:pt x="217861" y="89246"/>
                    </a:cubicBezTo>
                    <a:cubicBezTo>
                      <a:pt x="217500" y="91277"/>
                      <a:pt x="217157" y="93217"/>
                      <a:pt x="216834" y="95067"/>
                    </a:cubicBezTo>
                    <a:cubicBezTo>
                      <a:pt x="216827" y="95842"/>
                      <a:pt x="216764" y="96657"/>
                      <a:pt x="216643" y="97509"/>
                    </a:cubicBezTo>
                    <a:cubicBezTo>
                      <a:pt x="216523" y="98361"/>
                      <a:pt x="216383" y="99175"/>
                      <a:pt x="216225" y="99951"/>
                    </a:cubicBezTo>
                    <a:lnTo>
                      <a:pt x="214398" y="108499"/>
                    </a:lnTo>
                    <a:cubicBezTo>
                      <a:pt x="214113" y="109872"/>
                      <a:pt x="213846" y="111246"/>
                      <a:pt x="213599" y="112620"/>
                    </a:cubicBezTo>
                    <a:cubicBezTo>
                      <a:pt x="213351" y="113993"/>
                      <a:pt x="213009" y="115366"/>
                      <a:pt x="212571" y="116739"/>
                    </a:cubicBezTo>
                    <a:cubicBezTo>
                      <a:pt x="212121" y="118272"/>
                      <a:pt x="211651" y="119843"/>
                      <a:pt x="211163" y="121452"/>
                    </a:cubicBezTo>
                    <a:cubicBezTo>
                      <a:pt x="210675" y="123062"/>
                      <a:pt x="210129" y="124633"/>
                      <a:pt x="209526" y="126166"/>
                    </a:cubicBezTo>
                    <a:lnTo>
                      <a:pt x="207700" y="132856"/>
                    </a:lnTo>
                    <a:cubicBezTo>
                      <a:pt x="207237" y="134229"/>
                      <a:pt x="206716" y="135616"/>
                      <a:pt x="206139" y="137016"/>
                    </a:cubicBezTo>
                    <a:cubicBezTo>
                      <a:pt x="205562" y="138416"/>
                      <a:pt x="204966" y="139874"/>
                      <a:pt x="204350" y="141391"/>
                    </a:cubicBezTo>
                    <a:cubicBezTo>
                      <a:pt x="203900" y="142477"/>
                      <a:pt x="203431" y="143658"/>
                      <a:pt x="202942" y="144934"/>
                    </a:cubicBezTo>
                    <a:cubicBezTo>
                      <a:pt x="202454" y="146210"/>
                      <a:pt x="201908" y="147468"/>
                      <a:pt x="201306" y="148706"/>
                    </a:cubicBezTo>
                    <a:cubicBezTo>
                      <a:pt x="200215" y="150535"/>
                      <a:pt x="199048" y="152364"/>
                      <a:pt x="197804" y="154192"/>
                    </a:cubicBezTo>
                    <a:cubicBezTo>
                      <a:pt x="196561" y="156021"/>
                      <a:pt x="195394" y="157850"/>
                      <a:pt x="194303" y="159679"/>
                    </a:cubicBezTo>
                    <a:lnTo>
                      <a:pt x="186996" y="168518"/>
                    </a:lnTo>
                    <a:lnTo>
                      <a:pt x="183647" y="171566"/>
                    </a:lnTo>
                    <a:cubicBezTo>
                      <a:pt x="183182" y="171725"/>
                      <a:pt x="182737" y="171941"/>
                      <a:pt x="182311" y="172214"/>
                    </a:cubicBezTo>
                    <a:cubicBezTo>
                      <a:pt x="181885" y="172487"/>
                      <a:pt x="181516" y="172779"/>
                      <a:pt x="181204" y="173090"/>
                    </a:cubicBezTo>
                    <a:cubicBezTo>
                      <a:pt x="180447" y="174169"/>
                      <a:pt x="179595" y="174830"/>
                      <a:pt x="178647" y="175071"/>
                    </a:cubicBezTo>
                    <a:cubicBezTo>
                      <a:pt x="177699" y="175312"/>
                      <a:pt x="176618" y="175058"/>
                      <a:pt x="175403" y="174309"/>
                    </a:cubicBezTo>
                    <a:lnTo>
                      <a:pt x="172655" y="172480"/>
                    </a:lnTo>
                    <a:cubicBezTo>
                      <a:pt x="172362" y="172322"/>
                      <a:pt x="172108" y="172182"/>
                      <a:pt x="171891" y="172061"/>
                    </a:cubicBezTo>
                    <a:cubicBezTo>
                      <a:pt x="171675" y="171941"/>
                      <a:pt x="171421" y="171877"/>
                      <a:pt x="171128" y="171871"/>
                    </a:cubicBezTo>
                    <a:cubicBezTo>
                      <a:pt x="169296" y="171845"/>
                      <a:pt x="167617" y="171439"/>
                      <a:pt x="166090" y="170652"/>
                    </a:cubicBezTo>
                    <a:cubicBezTo>
                      <a:pt x="164563" y="169864"/>
                      <a:pt x="163189" y="168848"/>
                      <a:pt x="161968" y="167604"/>
                    </a:cubicBezTo>
                    <a:cubicBezTo>
                      <a:pt x="161666" y="167159"/>
                      <a:pt x="161290" y="166829"/>
                      <a:pt x="160840" y="166613"/>
                    </a:cubicBezTo>
                    <a:cubicBezTo>
                      <a:pt x="160389" y="166397"/>
                      <a:pt x="159863" y="166219"/>
                      <a:pt x="159262" y="166080"/>
                    </a:cubicBezTo>
                    <a:cubicBezTo>
                      <a:pt x="158219" y="165895"/>
                      <a:pt x="157328" y="165502"/>
                      <a:pt x="156591" y="164898"/>
                    </a:cubicBezTo>
                    <a:cubicBezTo>
                      <a:pt x="155853" y="164295"/>
                      <a:pt x="155115" y="163673"/>
                      <a:pt x="154377" y="163032"/>
                    </a:cubicBezTo>
                    <a:cubicBezTo>
                      <a:pt x="152532" y="161349"/>
                      <a:pt x="150879" y="159533"/>
                      <a:pt x="149416" y="157583"/>
                    </a:cubicBezTo>
                    <a:cubicBezTo>
                      <a:pt x="147953" y="155634"/>
                      <a:pt x="146757" y="153589"/>
                      <a:pt x="145828" y="151449"/>
                    </a:cubicBezTo>
                    <a:cubicBezTo>
                      <a:pt x="145689" y="150979"/>
                      <a:pt x="145510" y="150547"/>
                      <a:pt x="145294" y="150154"/>
                    </a:cubicBezTo>
                    <a:cubicBezTo>
                      <a:pt x="145078" y="149760"/>
                      <a:pt x="144747" y="149481"/>
                      <a:pt x="144302" y="149316"/>
                    </a:cubicBezTo>
                    <a:lnTo>
                      <a:pt x="143997" y="149011"/>
                    </a:lnTo>
                    <a:cubicBezTo>
                      <a:pt x="143850" y="148541"/>
                      <a:pt x="143685" y="148033"/>
                      <a:pt x="143500" y="147487"/>
                    </a:cubicBezTo>
                    <a:cubicBezTo>
                      <a:pt x="143316" y="146941"/>
                      <a:pt x="143074" y="146433"/>
                      <a:pt x="142775" y="145963"/>
                    </a:cubicBezTo>
                    <a:lnTo>
                      <a:pt x="142775" y="145658"/>
                    </a:lnTo>
                    <a:cubicBezTo>
                      <a:pt x="142177" y="145315"/>
                      <a:pt x="141618" y="144858"/>
                      <a:pt x="141096" y="144286"/>
                    </a:cubicBezTo>
                    <a:cubicBezTo>
                      <a:pt x="140575" y="143715"/>
                      <a:pt x="140015" y="143258"/>
                      <a:pt x="139417" y="142915"/>
                    </a:cubicBezTo>
                    <a:cubicBezTo>
                      <a:pt x="139245" y="142781"/>
                      <a:pt x="139054" y="142743"/>
                      <a:pt x="138845" y="142801"/>
                    </a:cubicBezTo>
                    <a:cubicBezTo>
                      <a:pt x="138635" y="142858"/>
                      <a:pt x="138520" y="142896"/>
                      <a:pt x="138501" y="142915"/>
                    </a:cubicBezTo>
                    <a:lnTo>
                      <a:pt x="136061" y="143524"/>
                    </a:lnTo>
                    <a:cubicBezTo>
                      <a:pt x="135769" y="143683"/>
                      <a:pt x="135516" y="143823"/>
                      <a:pt x="135300" y="143943"/>
                    </a:cubicBezTo>
                    <a:cubicBezTo>
                      <a:pt x="135085" y="144064"/>
                      <a:pt x="134831" y="144128"/>
                      <a:pt x="134540" y="144134"/>
                    </a:cubicBezTo>
                    <a:cubicBezTo>
                      <a:pt x="134375" y="144426"/>
                      <a:pt x="134172" y="144604"/>
                      <a:pt x="133931" y="144667"/>
                    </a:cubicBezTo>
                    <a:cubicBezTo>
                      <a:pt x="133690" y="144731"/>
                      <a:pt x="133488" y="144756"/>
                      <a:pt x="133323" y="144744"/>
                    </a:cubicBezTo>
                    <a:cubicBezTo>
                      <a:pt x="133000" y="144445"/>
                      <a:pt x="132581" y="144204"/>
                      <a:pt x="132068" y="144020"/>
                    </a:cubicBezTo>
                    <a:cubicBezTo>
                      <a:pt x="131555" y="143836"/>
                      <a:pt x="131060" y="143670"/>
                      <a:pt x="130585" y="143524"/>
                    </a:cubicBezTo>
                    <a:cubicBezTo>
                      <a:pt x="130255" y="143359"/>
                      <a:pt x="129926" y="143156"/>
                      <a:pt x="129596" y="142915"/>
                    </a:cubicBezTo>
                    <a:cubicBezTo>
                      <a:pt x="129267" y="142673"/>
                      <a:pt x="129089" y="142470"/>
                      <a:pt x="129064" y="142305"/>
                    </a:cubicBezTo>
                    <a:cubicBezTo>
                      <a:pt x="128506" y="141340"/>
                      <a:pt x="127796" y="140832"/>
                      <a:pt x="126934" y="140781"/>
                    </a:cubicBezTo>
                    <a:cubicBezTo>
                      <a:pt x="126003" y="140768"/>
                      <a:pt x="124976" y="140794"/>
                      <a:pt x="123854" y="140857"/>
                    </a:cubicBezTo>
                    <a:cubicBezTo>
                      <a:pt x="122732" y="140921"/>
                      <a:pt x="121630" y="141099"/>
                      <a:pt x="120546" y="141391"/>
                    </a:cubicBezTo>
                    <a:cubicBezTo>
                      <a:pt x="118435" y="141683"/>
                      <a:pt x="116417" y="142013"/>
                      <a:pt x="114493" y="142381"/>
                    </a:cubicBezTo>
                    <a:cubicBezTo>
                      <a:pt x="112569" y="142750"/>
                      <a:pt x="110625" y="143232"/>
                      <a:pt x="108662" y="143829"/>
                    </a:cubicBezTo>
                    <a:lnTo>
                      <a:pt x="100733" y="146268"/>
                    </a:lnTo>
                    <a:lnTo>
                      <a:pt x="95549" y="148096"/>
                    </a:lnTo>
                    <a:cubicBezTo>
                      <a:pt x="94342" y="148395"/>
                      <a:pt x="93173" y="148636"/>
                      <a:pt x="92042" y="148820"/>
                    </a:cubicBezTo>
                    <a:cubicBezTo>
                      <a:pt x="90911" y="149004"/>
                      <a:pt x="89742" y="149170"/>
                      <a:pt x="88535" y="149316"/>
                    </a:cubicBezTo>
                    <a:cubicBezTo>
                      <a:pt x="87620" y="149455"/>
                      <a:pt x="86705" y="149557"/>
                      <a:pt x="85791" y="149620"/>
                    </a:cubicBezTo>
                    <a:cubicBezTo>
                      <a:pt x="84876" y="149684"/>
                      <a:pt x="83961" y="149785"/>
                      <a:pt x="83046" y="149925"/>
                    </a:cubicBezTo>
                    <a:cubicBezTo>
                      <a:pt x="81356" y="150078"/>
                      <a:pt x="79628" y="150154"/>
                      <a:pt x="77862" y="150154"/>
                    </a:cubicBezTo>
                    <a:cubicBezTo>
                      <a:pt x="76096" y="150154"/>
                      <a:pt x="74368" y="150078"/>
                      <a:pt x="72678" y="149925"/>
                    </a:cubicBezTo>
                    <a:lnTo>
                      <a:pt x="65054" y="148401"/>
                    </a:lnTo>
                    <a:cubicBezTo>
                      <a:pt x="64901" y="148388"/>
                      <a:pt x="64749" y="148338"/>
                      <a:pt x="64596" y="148249"/>
                    </a:cubicBezTo>
                    <a:cubicBezTo>
                      <a:pt x="64444" y="148160"/>
                      <a:pt x="64291" y="148109"/>
                      <a:pt x="64139" y="148096"/>
                    </a:cubicBezTo>
                    <a:lnTo>
                      <a:pt x="64139" y="147487"/>
                    </a:lnTo>
                    <a:cubicBezTo>
                      <a:pt x="64755" y="147455"/>
                      <a:pt x="65352" y="147442"/>
                      <a:pt x="65931" y="147449"/>
                    </a:cubicBezTo>
                    <a:cubicBezTo>
                      <a:pt x="66509" y="147455"/>
                      <a:pt x="67030" y="147671"/>
                      <a:pt x="67493" y="148096"/>
                    </a:cubicBezTo>
                    <a:lnTo>
                      <a:pt x="67798" y="148096"/>
                    </a:lnTo>
                    <a:cubicBezTo>
                      <a:pt x="70092" y="148592"/>
                      <a:pt x="72443" y="148973"/>
                      <a:pt x="74850" y="149239"/>
                    </a:cubicBezTo>
                    <a:cubicBezTo>
                      <a:pt x="77258" y="149506"/>
                      <a:pt x="79685" y="149430"/>
                      <a:pt x="82131" y="149011"/>
                    </a:cubicBezTo>
                    <a:lnTo>
                      <a:pt x="91890" y="147487"/>
                    </a:lnTo>
                    <a:lnTo>
                      <a:pt x="102868" y="144744"/>
                    </a:lnTo>
                    <a:cubicBezTo>
                      <a:pt x="104399" y="144121"/>
                      <a:pt x="105987" y="143537"/>
                      <a:pt x="107633" y="142991"/>
                    </a:cubicBezTo>
                    <a:cubicBezTo>
                      <a:pt x="109278" y="142445"/>
                      <a:pt x="110943" y="142013"/>
                      <a:pt x="112627" y="141696"/>
                    </a:cubicBezTo>
                    <a:cubicBezTo>
                      <a:pt x="114316" y="141207"/>
                      <a:pt x="116119" y="140737"/>
                      <a:pt x="118034" y="140286"/>
                    </a:cubicBezTo>
                    <a:cubicBezTo>
                      <a:pt x="119950" y="139835"/>
                      <a:pt x="121902" y="139594"/>
                      <a:pt x="123892" y="139562"/>
                    </a:cubicBezTo>
                    <a:cubicBezTo>
                      <a:pt x="124551" y="139613"/>
                      <a:pt x="125363" y="139511"/>
                      <a:pt x="126326" y="139257"/>
                    </a:cubicBezTo>
                    <a:cubicBezTo>
                      <a:pt x="125699" y="138635"/>
                      <a:pt x="124976" y="138204"/>
                      <a:pt x="124158" y="137963"/>
                    </a:cubicBezTo>
                    <a:cubicBezTo>
                      <a:pt x="123341" y="137722"/>
                      <a:pt x="122542" y="137747"/>
                      <a:pt x="121763" y="138038"/>
                    </a:cubicBezTo>
                    <a:cubicBezTo>
                      <a:pt x="120837" y="138184"/>
                      <a:pt x="119874" y="138349"/>
                      <a:pt x="118873" y="138533"/>
                    </a:cubicBezTo>
                    <a:cubicBezTo>
                      <a:pt x="117871" y="138717"/>
                      <a:pt x="116907" y="138959"/>
                      <a:pt x="115981" y="139257"/>
                    </a:cubicBezTo>
                    <a:lnTo>
                      <a:pt x="107747" y="141696"/>
                    </a:lnTo>
                    <a:cubicBezTo>
                      <a:pt x="103783" y="142661"/>
                      <a:pt x="100123" y="143778"/>
                      <a:pt x="96769" y="145048"/>
                    </a:cubicBezTo>
                    <a:lnTo>
                      <a:pt x="86096" y="146877"/>
                    </a:lnTo>
                    <a:cubicBezTo>
                      <a:pt x="83955" y="147214"/>
                      <a:pt x="81833" y="147455"/>
                      <a:pt x="79730" y="147601"/>
                    </a:cubicBezTo>
                    <a:cubicBezTo>
                      <a:pt x="77627" y="147747"/>
                      <a:pt x="75581" y="147607"/>
                      <a:pt x="73593" y="147182"/>
                    </a:cubicBezTo>
                    <a:cubicBezTo>
                      <a:pt x="72830" y="147061"/>
                      <a:pt x="72068" y="147074"/>
                      <a:pt x="71305" y="147220"/>
                    </a:cubicBezTo>
                    <a:cubicBezTo>
                      <a:pt x="70543" y="147366"/>
                      <a:pt x="69781" y="147455"/>
                      <a:pt x="69018" y="147487"/>
                    </a:cubicBezTo>
                    <a:lnTo>
                      <a:pt x="61394" y="146268"/>
                    </a:lnTo>
                    <a:cubicBezTo>
                      <a:pt x="60479" y="146318"/>
                      <a:pt x="59565" y="146217"/>
                      <a:pt x="58650" y="145963"/>
                    </a:cubicBezTo>
                    <a:cubicBezTo>
                      <a:pt x="58053" y="145817"/>
                      <a:pt x="57570" y="145575"/>
                      <a:pt x="57201" y="145239"/>
                    </a:cubicBezTo>
                    <a:cubicBezTo>
                      <a:pt x="56833" y="144902"/>
                      <a:pt x="56502" y="144432"/>
                      <a:pt x="56210" y="143829"/>
                    </a:cubicBezTo>
                    <a:cubicBezTo>
                      <a:pt x="55613" y="143353"/>
                      <a:pt x="54978" y="142934"/>
                      <a:pt x="54304" y="142572"/>
                    </a:cubicBezTo>
                    <a:cubicBezTo>
                      <a:pt x="53631" y="142210"/>
                      <a:pt x="52843" y="142019"/>
                      <a:pt x="51941" y="142000"/>
                    </a:cubicBezTo>
                    <a:cubicBezTo>
                      <a:pt x="51452" y="141931"/>
                      <a:pt x="51058" y="141537"/>
                      <a:pt x="50759" y="140819"/>
                    </a:cubicBezTo>
                    <a:cubicBezTo>
                      <a:pt x="50461" y="140102"/>
                      <a:pt x="50448" y="139479"/>
                      <a:pt x="50721" y="138952"/>
                    </a:cubicBezTo>
                    <a:lnTo>
                      <a:pt x="50721" y="138648"/>
                    </a:lnTo>
                    <a:cubicBezTo>
                      <a:pt x="50727" y="137740"/>
                      <a:pt x="50943" y="137117"/>
                      <a:pt x="51369" y="136781"/>
                    </a:cubicBezTo>
                    <a:cubicBezTo>
                      <a:pt x="51795" y="136444"/>
                      <a:pt x="52392" y="136355"/>
                      <a:pt x="53161" y="136514"/>
                    </a:cubicBezTo>
                    <a:cubicBezTo>
                      <a:pt x="53319" y="136501"/>
                      <a:pt x="53459" y="136450"/>
                      <a:pt x="53580" y="136362"/>
                    </a:cubicBezTo>
                    <a:cubicBezTo>
                      <a:pt x="53701" y="136273"/>
                      <a:pt x="53764" y="136222"/>
                      <a:pt x="53771" y="136209"/>
                    </a:cubicBezTo>
                    <a:cubicBezTo>
                      <a:pt x="55772" y="135179"/>
                      <a:pt x="57792" y="134206"/>
                      <a:pt x="59831" y="133292"/>
                    </a:cubicBezTo>
                    <a:cubicBezTo>
                      <a:pt x="61871" y="132377"/>
                      <a:pt x="63815" y="131330"/>
                      <a:pt x="65664" y="130151"/>
                    </a:cubicBezTo>
                    <a:cubicBezTo>
                      <a:pt x="68402" y="128816"/>
                      <a:pt x="71007" y="127367"/>
                      <a:pt x="73478" y="125803"/>
                    </a:cubicBezTo>
                    <a:cubicBezTo>
                      <a:pt x="75950" y="124240"/>
                      <a:pt x="78326" y="122333"/>
                      <a:pt x="80606" y="120084"/>
                    </a:cubicBezTo>
                    <a:lnTo>
                      <a:pt x="83046" y="116739"/>
                    </a:lnTo>
                    <a:cubicBezTo>
                      <a:pt x="83370" y="116561"/>
                      <a:pt x="83561" y="116307"/>
                      <a:pt x="83618" y="115977"/>
                    </a:cubicBezTo>
                    <a:cubicBezTo>
                      <a:pt x="83675" y="115647"/>
                      <a:pt x="83484" y="115393"/>
                      <a:pt x="83046" y="115215"/>
                    </a:cubicBezTo>
                    <a:cubicBezTo>
                      <a:pt x="82754" y="115031"/>
                      <a:pt x="82500" y="114789"/>
                      <a:pt x="82284" y="114490"/>
                    </a:cubicBezTo>
                    <a:cubicBezTo>
                      <a:pt x="82068" y="114191"/>
                      <a:pt x="81814" y="114026"/>
                      <a:pt x="81521" y="113994"/>
                    </a:cubicBezTo>
                    <a:cubicBezTo>
                      <a:pt x="81356" y="113848"/>
                      <a:pt x="81153" y="113835"/>
                      <a:pt x="80911" y="113956"/>
                    </a:cubicBezTo>
                    <a:cubicBezTo>
                      <a:pt x="80670" y="114077"/>
                      <a:pt x="80467" y="114293"/>
                      <a:pt x="80301" y="114605"/>
                    </a:cubicBezTo>
                    <a:cubicBezTo>
                      <a:pt x="79393" y="115062"/>
                      <a:pt x="78542" y="115291"/>
                      <a:pt x="77747" y="115291"/>
                    </a:cubicBezTo>
                    <a:cubicBezTo>
                      <a:pt x="76953" y="115291"/>
                      <a:pt x="76178" y="115062"/>
                      <a:pt x="75422" y="114605"/>
                    </a:cubicBezTo>
                    <a:cubicBezTo>
                      <a:pt x="75124" y="114287"/>
                      <a:pt x="74806" y="113931"/>
                      <a:pt x="74469" y="113537"/>
                    </a:cubicBezTo>
                    <a:cubicBezTo>
                      <a:pt x="74133" y="113142"/>
                      <a:pt x="73739" y="112786"/>
                      <a:pt x="73288" y="112469"/>
                    </a:cubicBezTo>
                    <a:cubicBezTo>
                      <a:pt x="73129" y="112329"/>
                      <a:pt x="72989" y="112227"/>
                      <a:pt x="72868" y="112163"/>
                    </a:cubicBezTo>
                    <a:cubicBezTo>
                      <a:pt x="72748" y="112100"/>
                      <a:pt x="72684" y="111998"/>
                      <a:pt x="72678" y="111858"/>
                    </a:cubicBezTo>
                    <a:cubicBezTo>
                      <a:pt x="72385" y="111687"/>
                      <a:pt x="72131" y="111420"/>
                      <a:pt x="71915" y="111057"/>
                    </a:cubicBezTo>
                    <a:cubicBezTo>
                      <a:pt x="71699" y="110695"/>
                      <a:pt x="71445" y="110351"/>
                      <a:pt x="71153" y="110027"/>
                    </a:cubicBezTo>
                    <a:lnTo>
                      <a:pt x="70848" y="109112"/>
                    </a:lnTo>
                    <a:cubicBezTo>
                      <a:pt x="69933" y="109722"/>
                      <a:pt x="69323" y="110027"/>
                      <a:pt x="69018" y="110027"/>
                    </a:cubicBezTo>
                    <a:cubicBezTo>
                      <a:pt x="68434" y="110034"/>
                      <a:pt x="68002" y="109945"/>
                      <a:pt x="67722" y="109760"/>
                    </a:cubicBezTo>
                    <a:cubicBezTo>
                      <a:pt x="67443" y="109576"/>
                      <a:pt x="67163" y="109258"/>
                      <a:pt x="66884" y="108807"/>
                    </a:cubicBezTo>
                    <a:cubicBezTo>
                      <a:pt x="66293" y="108050"/>
                      <a:pt x="65950" y="107351"/>
                      <a:pt x="65854" y="106709"/>
                    </a:cubicBezTo>
                    <a:cubicBezTo>
                      <a:pt x="65759" y="106066"/>
                      <a:pt x="65797" y="105443"/>
                      <a:pt x="65969" y="104839"/>
                    </a:cubicBezTo>
                    <a:lnTo>
                      <a:pt x="67798" y="95685"/>
                    </a:lnTo>
                    <a:lnTo>
                      <a:pt x="68408" y="91107"/>
                    </a:lnTo>
                    <a:cubicBezTo>
                      <a:pt x="68694" y="90166"/>
                      <a:pt x="68885" y="89225"/>
                      <a:pt x="68980" y="88284"/>
                    </a:cubicBezTo>
                    <a:cubicBezTo>
                      <a:pt x="69075" y="87343"/>
                      <a:pt x="69190" y="86555"/>
                      <a:pt x="69323" y="85919"/>
                    </a:cubicBezTo>
                    <a:cubicBezTo>
                      <a:pt x="69463" y="85303"/>
                      <a:pt x="69565" y="84633"/>
                      <a:pt x="69628" y="83909"/>
                    </a:cubicBezTo>
                    <a:cubicBezTo>
                      <a:pt x="69692" y="83186"/>
                      <a:pt x="69793" y="82445"/>
                      <a:pt x="69933" y="81688"/>
                    </a:cubicBezTo>
                    <a:lnTo>
                      <a:pt x="67798" y="82601"/>
                    </a:lnTo>
                    <a:cubicBezTo>
                      <a:pt x="63535" y="85157"/>
                      <a:pt x="59406" y="87791"/>
                      <a:pt x="55410" y="90503"/>
                    </a:cubicBezTo>
                    <a:cubicBezTo>
                      <a:pt x="51413" y="93215"/>
                      <a:pt x="47513" y="96161"/>
                      <a:pt x="43707" y="99340"/>
                    </a:cubicBezTo>
                    <a:cubicBezTo>
                      <a:pt x="42786" y="99970"/>
                      <a:pt x="41884" y="100771"/>
                      <a:pt x="41002" y="101744"/>
                    </a:cubicBezTo>
                    <a:cubicBezTo>
                      <a:pt x="40120" y="102717"/>
                      <a:pt x="39298" y="103748"/>
                      <a:pt x="38536" y="104835"/>
                    </a:cubicBezTo>
                    <a:cubicBezTo>
                      <a:pt x="37477" y="106050"/>
                      <a:pt x="36721" y="107360"/>
                      <a:pt x="36267" y="108766"/>
                    </a:cubicBezTo>
                    <a:cubicBezTo>
                      <a:pt x="35814" y="110171"/>
                      <a:pt x="35663" y="111710"/>
                      <a:pt x="35814" y="113383"/>
                    </a:cubicBezTo>
                    <a:cubicBezTo>
                      <a:pt x="36116" y="114553"/>
                      <a:pt x="36721" y="115571"/>
                      <a:pt x="37628" y="116435"/>
                    </a:cubicBezTo>
                    <a:cubicBezTo>
                      <a:pt x="37956" y="116884"/>
                      <a:pt x="38359" y="117353"/>
                      <a:pt x="38838" y="117841"/>
                    </a:cubicBezTo>
                    <a:cubicBezTo>
                      <a:pt x="39317" y="118329"/>
                      <a:pt x="39720" y="118874"/>
                      <a:pt x="40048" y="119476"/>
                    </a:cubicBezTo>
                    <a:cubicBezTo>
                      <a:pt x="41109" y="120857"/>
                      <a:pt x="42112" y="122200"/>
                      <a:pt x="43059" y="123505"/>
                    </a:cubicBezTo>
                    <a:cubicBezTo>
                      <a:pt x="44006" y="124810"/>
                      <a:pt x="44933" y="126001"/>
                      <a:pt x="45842" y="127078"/>
                    </a:cubicBezTo>
                    <a:lnTo>
                      <a:pt x="49196" y="131640"/>
                    </a:lnTo>
                    <a:cubicBezTo>
                      <a:pt x="51026" y="133544"/>
                      <a:pt x="51026" y="135273"/>
                      <a:pt x="49196" y="136826"/>
                    </a:cubicBezTo>
                    <a:lnTo>
                      <a:pt x="47671" y="139562"/>
                    </a:lnTo>
                    <a:cubicBezTo>
                      <a:pt x="47525" y="139581"/>
                      <a:pt x="47360" y="139695"/>
                      <a:pt x="47176" y="139905"/>
                    </a:cubicBezTo>
                    <a:cubicBezTo>
                      <a:pt x="46992" y="140114"/>
                      <a:pt x="46750" y="140305"/>
                      <a:pt x="46452" y="140476"/>
                    </a:cubicBezTo>
                    <a:lnTo>
                      <a:pt x="46147" y="141696"/>
                    </a:lnTo>
                    <a:cubicBezTo>
                      <a:pt x="46013" y="142172"/>
                      <a:pt x="45823" y="142591"/>
                      <a:pt x="45575" y="142953"/>
                    </a:cubicBezTo>
                    <a:cubicBezTo>
                      <a:pt x="45327" y="143315"/>
                      <a:pt x="44908" y="143505"/>
                      <a:pt x="44317" y="143524"/>
                    </a:cubicBezTo>
                    <a:cubicBezTo>
                      <a:pt x="44158" y="143537"/>
                      <a:pt x="44018" y="143588"/>
                      <a:pt x="43898" y="143677"/>
                    </a:cubicBezTo>
                    <a:cubicBezTo>
                      <a:pt x="43777" y="143766"/>
                      <a:pt x="43713" y="143817"/>
                      <a:pt x="43707" y="143829"/>
                    </a:cubicBezTo>
                    <a:cubicBezTo>
                      <a:pt x="43256" y="144439"/>
                      <a:pt x="42862" y="145048"/>
                      <a:pt x="42525" y="145658"/>
                    </a:cubicBezTo>
                    <a:cubicBezTo>
                      <a:pt x="42189" y="146268"/>
                      <a:pt x="41871" y="146877"/>
                      <a:pt x="41572" y="147487"/>
                    </a:cubicBezTo>
                    <a:cubicBezTo>
                      <a:pt x="41261" y="147785"/>
                      <a:pt x="40969" y="148027"/>
                      <a:pt x="40696" y="148211"/>
                    </a:cubicBezTo>
                    <a:cubicBezTo>
                      <a:pt x="40422" y="148395"/>
                      <a:pt x="40206" y="148560"/>
                      <a:pt x="40048" y="148706"/>
                    </a:cubicBezTo>
                    <a:cubicBezTo>
                      <a:pt x="40029" y="148852"/>
                      <a:pt x="39915" y="148941"/>
                      <a:pt x="39707" y="148973"/>
                    </a:cubicBezTo>
                    <a:cubicBezTo>
                      <a:pt x="39499" y="149004"/>
                      <a:pt x="39310" y="149017"/>
                      <a:pt x="39140" y="149011"/>
                    </a:cubicBezTo>
                    <a:cubicBezTo>
                      <a:pt x="38706" y="149443"/>
                      <a:pt x="38290" y="149646"/>
                      <a:pt x="37893" y="149620"/>
                    </a:cubicBezTo>
                    <a:cubicBezTo>
                      <a:pt x="37496" y="149595"/>
                      <a:pt x="37005" y="149493"/>
                      <a:pt x="36419" y="149316"/>
                    </a:cubicBezTo>
                    <a:cubicBezTo>
                      <a:pt x="35946" y="149170"/>
                      <a:pt x="35453" y="149081"/>
                      <a:pt x="34939" y="149049"/>
                    </a:cubicBezTo>
                    <a:cubicBezTo>
                      <a:pt x="34426" y="149017"/>
                      <a:pt x="34007" y="149004"/>
                      <a:pt x="33682" y="149011"/>
                    </a:cubicBezTo>
                    <a:lnTo>
                      <a:pt x="33377" y="149011"/>
                    </a:lnTo>
                    <a:lnTo>
                      <a:pt x="34903" y="150840"/>
                    </a:lnTo>
                    <a:cubicBezTo>
                      <a:pt x="35050" y="150547"/>
                      <a:pt x="35139" y="150294"/>
                      <a:pt x="35171" y="150078"/>
                    </a:cubicBezTo>
                    <a:cubicBezTo>
                      <a:pt x="35203" y="149862"/>
                      <a:pt x="35215" y="149608"/>
                      <a:pt x="35209" y="149316"/>
                    </a:cubicBezTo>
                    <a:lnTo>
                      <a:pt x="35511" y="149316"/>
                    </a:lnTo>
                    <a:lnTo>
                      <a:pt x="35814" y="152668"/>
                    </a:lnTo>
                    <a:cubicBezTo>
                      <a:pt x="35524" y="152814"/>
                      <a:pt x="35271" y="152827"/>
                      <a:pt x="35056" y="152706"/>
                    </a:cubicBezTo>
                    <a:cubicBezTo>
                      <a:pt x="34840" y="152586"/>
                      <a:pt x="34586" y="152370"/>
                      <a:pt x="34293" y="152059"/>
                    </a:cubicBezTo>
                    <a:lnTo>
                      <a:pt x="32461" y="149620"/>
                    </a:lnTo>
                    <a:cubicBezTo>
                      <a:pt x="31978" y="149176"/>
                      <a:pt x="31418" y="148922"/>
                      <a:pt x="30782" y="148858"/>
                    </a:cubicBezTo>
                    <a:cubicBezTo>
                      <a:pt x="30146" y="148795"/>
                      <a:pt x="29587" y="148846"/>
                      <a:pt x="29103" y="149011"/>
                    </a:cubicBezTo>
                    <a:lnTo>
                      <a:pt x="28187" y="149316"/>
                    </a:lnTo>
                    <a:cubicBezTo>
                      <a:pt x="27113" y="149170"/>
                      <a:pt x="26133" y="148852"/>
                      <a:pt x="25249" y="148363"/>
                    </a:cubicBezTo>
                    <a:cubicBezTo>
                      <a:pt x="24365" y="147874"/>
                      <a:pt x="23615" y="147176"/>
                      <a:pt x="22998" y="146268"/>
                    </a:cubicBezTo>
                    <a:lnTo>
                      <a:pt x="20250" y="143524"/>
                    </a:lnTo>
                    <a:cubicBezTo>
                      <a:pt x="20085" y="143505"/>
                      <a:pt x="19881" y="143467"/>
                      <a:pt x="19640" y="143410"/>
                    </a:cubicBezTo>
                    <a:cubicBezTo>
                      <a:pt x="19398" y="143353"/>
                      <a:pt x="19195" y="143391"/>
                      <a:pt x="19029" y="143524"/>
                    </a:cubicBezTo>
                    <a:cubicBezTo>
                      <a:pt x="18272" y="143658"/>
                      <a:pt x="17649" y="143620"/>
                      <a:pt x="17159" y="143410"/>
                    </a:cubicBezTo>
                    <a:cubicBezTo>
                      <a:pt x="16670" y="143201"/>
                      <a:pt x="16275" y="142934"/>
                      <a:pt x="15976" y="142610"/>
                    </a:cubicBezTo>
                    <a:cubicBezTo>
                      <a:pt x="15207" y="141715"/>
                      <a:pt x="14456" y="140915"/>
                      <a:pt x="13725" y="140210"/>
                    </a:cubicBezTo>
                    <a:cubicBezTo>
                      <a:pt x="12994" y="139505"/>
                      <a:pt x="12320" y="138781"/>
                      <a:pt x="11703" y="138038"/>
                    </a:cubicBezTo>
                    <a:cubicBezTo>
                      <a:pt x="10789" y="136669"/>
                      <a:pt x="9877" y="135237"/>
                      <a:pt x="8965" y="133742"/>
                    </a:cubicBezTo>
                    <a:cubicBezTo>
                      <a:pt x="8054" y="132247"/>
                      <a:pt x="7142" y="130735"/>
                      <a:pt x="6231" y="129207"/>
                    </a:cubicBezTo>
                    <a:lnTo>
                      <a:pt x="3801" y="122213"/>
                    </a:lnTo>
                    <a:cubicBezTo>
                      <a:pt x="3333" y="121300"/>
                      <a:pt x="2903" y="120388"/>
                      <a:pt x="2511" y="119476"/>
                    </a:cubicBezTo>
                    <a:cubicBezTo>
                      <a:pt x="2118" y="118563"/>
                      <a:pt x="1840" y="117651"/>
                      <a:pt x="1675" y="116739"/>
                    </a:cubicBezTo>
                    <a:cubicBezTo>
                      <a:pt x="1175" y="114768"/>
                      <a:pt x="732" y="112836"/>
                      <a:pt x="346" y="110941"/>
                    </a:cubicBezTo>
                    <a:cubicBezTo>
                      <a:pt x="-40" y="109046"/>
                      <a:pt x="-103" y="107112"/>
                      <a:pt x="157" y="105141"/>
                    </a:cubicBezTo>
                    <a:cubicBezTo>
                      <a:pt x="138" y="104384"/>
                      <a:pt x="100" y="103684"/>
                      <a:pt x="43" y="103042"/>
                    </a:cubicBezTo>
                    <a:cubicBezTo>
                      <a:pt x="-15" y="102400"/>
                      <a:pt x="24" y="101776"/>
                      <a:pt x="157" y="101172"/>
                    </a:cubicBezTo>
                    <a:cubicBezTo>
                      <a:pt x="163" y="99474"/>
                      <a:pt x="227" y="97681"/>
                      <a:pt x="347" y="95793"/>
                    </a:cubicBezTo>
                    <a:cubicBezTo>
                      <a:pt x="467" y="93905"/>
                      <a:pt x="606" y="92038"/>
                      <a:pt x="764" y="90191"/>
                    </a:cubicBezTo>
                    <a:cubicBezTo>
                      <a:pt x="872" y="89452"/>
                      <a:pt x="1112" y="88959"/>
                      <a:pt x="1486" y="88712"/>
                    </a:cubicBezTo>
                    <a:cubicBezTo>
                      <a:pt x="1859" y="88466"/>
                      <a:pt x="2631" y="88352"/>
                      <a:pt x="3801" y="88371"/>
                    </a:cubicBezTo>
                    <a:cubicBezTo>
                      <a:pt x="4384" y="88346"/>
                      <a:pt x="4890" y="88245"/>
                      <a:pt x="5320" y="88068"/>
                    </a:cubicBezTo>
                    <a:cubicBezTo>
                      <a:pt x="5750" y="87891"/>
                      <a:pt x="6256" y="87790"/>
                      <a:pt x="6839" y="87764"/>
                    </a:cubicBezTo>
                    <a:lnTo>
                      <a:pt x="17503" y="87764"/>
                    </a:lnTo>
                    <a:cubicBezTo>
                      <a:pt x="18743" y="87486"/>
                      <a:pt x="20002" y="87284"/>
                      <a:pt x="21281" y="87158"/>
                    </a:cubicBezTo>
                    <a:cubicBezTo>
                      <a:pt x="22559" y="87031"/>
                      <a:pt x="23742" y="86829"/>
                      <a:pt x="24829" y="86551"/>
                    </a:cubicBezTo>
                    <a:cubicBezTo>
                      <a:pt x="30143" y="85571"/>
                      <a:pt x="35069" y="83808"/>
                      <a:pt x="39608" y="81262"/>
                    </a:cubicBezTo>
                    <a:cubicBezTo>
                      <a:pt x="44147" y="78716"/>
                      <a:pt x="48461" y="75806"/>
                      <a:pt x="52551" y="72532"/>
                    </a:cubicBezTo>
                    <a:cubicBezTo>
                      <a:pt x="55429" y="70383"/>
                      <a:pt x="58211" y="68120"/>
                      <a:pt x="60899" y="65743"/>
                    </a:cubicBezTo>
                    <a:cubicBezTo>
                      <a:pt x="63586" y="63365"/>
                      <a:pt x="66293" y="60949"/>
                      <a:pt x="69018" y="58495"/>
                    </a:cubicBezTo>
                    <a:cubicBezTo>
                      <a:pt x="69628" y="57586"/>
                      <a:pt x="70314" y="56735"/>
                      <a:pt x="71077" y="55940"/>
                    </a:cubicBezTo>
                    <a:cubicBezTo>
                      <a:pt x="71839" y="55145"/>
                      <a:pt x="72678" y="54370"/>
                      <a:pt x="73593" y="53613"/>
                    </a:cubicBezTo>
                    <a:cubicBezTo>
                      <a:pt x="74044" y="53016"/>
                      <a:pt x="74514" y="52456"/>
                      <a:pt x="75003" y="51935"/>
                    </a:cubicBezTo>
                    <a:cubicBezTo>
                      <a:pt x="75492" y="51414"/>
                      <a:pt x="76038" y="50854"/>
                      <a:pt x="76642" y="50257"/>
                    </a:cubicBezTo>
                    <a:cubicBezTo>
                      <a:pt x="76941" y="49977"/>
                      <a:pt x="77106" y="49774"/>
                      <a:pt x="77138" y="49647"/>
                    </a:cubicBezTo>
                    <a:cubicBezTo>
                      <a:pt x="77169" y="49520"/>
                      <a:pt x="77106" y="49317"/>
                      <a:pt x="76947" y="49039"/>
                    </a:cubicBezTo>
                    <a:cubicBezTo>
                      <a:pt x="76655" y="48894"/>
                      <a:pt x="76477" y="48732"/>
                      <a:pt x="76413" y="48552"/>
                    </a:cubicBezTo>
                    <a:cubicBezTo>
                      <a:pt x="76350" y="48372"/>
                      <a:pt x="76324" y="48140"/>
                      <a:pt x="76337" y="47855"/>
                    </a:cubicBezTo>
                    <a:cubicBezTo>
                      <a:pt x="76483" y="47104"/>
                      <a:pt x="76648" y="46391"/>
                      <a:pt x="76833" y="45717"/>
                    </a:cubicBezTo>
                    <a:cubicBezTo>
                      <a:pt x="77017" y="45042"/>
                      <a:pt x="77258" y="44331"/>
                      <a:pt x="77557" y="43582"/>
                    </a:cubicBezTo>
                    <a:cubicBezTo>
                      <a:pt x="77563" y="43270"/>
                      <a:pt x="77703" y="43053"/>
                      <a:pt x="77976" y="42932"/>
                    </a:cubicBezTo>
                    <a:cubicBezTo>
                      <a:pt x="78249" y="42811"/>
                      <a:pt x="78618" y="42824"/>
                      <a:pt x="79082" y="42971"/>
                    </a:cubicBezTo>
                    <a:lnTo>
                      <a:pt x="83046" y="42971"/>
                    </a:lnTo>
                    <a:cubicBezTo>
                      <a:pt x="86019" y="39526"/>
                      <a:pt x="88916" y="35880"/>
                      <a:pt x="91737" y="32032"/>
                    </a:cubicBezTo>
                    <a:cubicBezTo>
                      <a:pt x="94558" y="28184"/>
                      <a:pt x="97760" y="24619"/>
                      <a:pt x="101343" y="21338"/>
                    </a:cubicBezTo>
                    <a:lnTo>
                      <a:pt x="101343" y="21033"/>
                    </a:lnTo>
                    <a:cubicBezTo>
                      <a:pt x="101038" y="20982"/>
                      <a:pt x="100733" y="21084"/>
                      <a:pt x="100428" y="21338"/>
                    </a:cubicBezTo>
                    <a:lnTo>
                      <a:pt x="77252" y="33189"/>
                    </a:lnTo>
                    <a:cubicBezTo>
                      <a:pt x="76642" y="33379"/>
                      <a:pt x="76032" y="33683"/>
                      <a:pt x="75422" y="34104"/>
                    </a:cubicBezTo>
                    <a:cubicBezTo>
                      <a:pt x="74812" y="34524"/>
                      <a:pt x="74202" y="34829"/>
                      <a:pt x="73593" y="35020"/>
                    </a:cubicBezTo>
                    <a:cubicBezTo>
                      <a:pt x="72830" y="35180"/>
                      <a:pt x="72068" y="35320"/>
                      <a:pt x="71305" y="35441"/>
                    </a:cubicBezTo>
                    <a:cubicBezTo>
                      <a:pt x="70543" y="35562"/>
                      <a:pt x="69781" y="35626"/>
                      <a:pt x="69018" y="35632"/>
                    </a:cubicBezTo>
                    <a:cubicBezTo>
                      <a:pt x="68866" y="35626"/>
                      <a:pt x="68713" y="35562"/>
                      <a:pt x="68561" y="35441"/>
                    </a:cubicBezTo>
                    <a:cubicBezTo>
                      <a:pt x="68408" y="35320"/>
                      <a:pt x="68256" y="35180"/>
                      <a:pt x="68103" y="35020"/>
                    </a:cubicBezTo>
                    <a:cubicBezTo>
                      <a:pt x="69183" y="35320"/>
                      <a:pt x="70302" y="35333"/>
                      <a:pt x="71458" y="35059"/>
                    </a:cubicBezTo>
                    <a:cubicBezTo>
                      <a:pt x="72614" y="34785"/>
                      <a:pt x="73732" y="34262"/>
                      <a:pt x="74812" y="33492"/>
                    </a:cubicBezTo>
                    <a:lnTo>
                      <a:pt x="69018" y="33492"/>
                    </a:lnTo>
                    <a:cubicBezTo>
                      <a:pt x="68713" y="33485"/>
                      <a:pt x="68408" y="33498"/>
                      <a:pt x="68103" y="33530"/>
                    </a:cubicBezTo>
                    <a:cubicBezTo>
                      <a:pt x="67798" y="33562"/>
                      <a:pt x="67493" y="33651"/>
                      <a:pt x="67188" y="33797"/>
                    </a:cubicBezTo>
                    <a:lnTo>
                      <a:pt x="66579" y="33797"/>
                    </a:lnTo>
                    <a:cubicBezTo>
                      <a:pt x="66420" y="33785"/>
                      <a:pt x="66204" y="33734"/>
                      <a:pt x="65931" y="33644"/>
                    </a:cubicBezTo>
                    <a:cubicBezTo>
                      <a:pt x="65657" y="33555"/>
                      <a:pt x="65365" y="33504"/>
                      <a:pt x="65054" y="33492"/>
                    </a:cubicBezTo>
                    <a:cubicBezTo>
                      <a:pt x="64152" y="33485"/>
                      <a:pt x="63364" y="33347"/>
                      <a:pt x="62690" y="33076"/>
                    </a:cubicBezTo>
                    <a:cubicBezTo>
                      <a:pt x="62017" y="32806"/>
                      <a:pt x="61382" y="32442"/>
                      <a:pt x="60784" y="31986"/>
                    </a:cubicBezTo>
                    <a:cubicBezTo>
                      <a:pt x="60340" y="31498"/>
                      <a:pt x="59857" y="31030"/>
                      <a:pt x="59336" y="30581"/>
                    </a:cubicBezTo>
                    <a:cubicBezTo>
                      <a:pt x="58815" y="30132"/>
                      <a:pt x="58180" y="29891"/>
                      <a:pt x="57430" y="29860"/>
                    </a:cubicBezTo>
                    <a:cubicBezTo>
                      <a:pt x="56788" y="29809"/>
                      <a:pt x="56242" y="29455"/>
                      <a:pt x="55791" y="28797"/>
                    </a:cubicBezTo>
                    <a:cubicBezTo>
                      <a:pt x="55340" y="28139"/>
                      <a:pt x="55175" y="27481"/>
                      <a:pt x="55295" y="26823"/>
                    </a:cubicBezTo>
                    <a:cubicBezTo>
                      <a:pt x="55435" y="26055"/>
                      <a:pt x="55689" y="25459"/>
                      <a:pt x="56058" y="25033"/>
                    </a:cubicBezTo>
                    <a:cubicBezTo>
                      <a:pt x="56426" y="24608"/>
                      <a:pt x="56985" y="24392"/>
                      <a:pt x="57735" y="24386"/>
                    </a:cubicBezTo>
                    <a:cubicBezTo>
                      <a:pt x="57894" y="24392"/>
                      <a:pt x="58034" y="24303"/>
                      <a:pt x="58154" y="24119"/>
                    </a:cubicBezTo>
                    <a:cubicBezTo>
                      <a:pt x="58275" y="23935"/>
                      <a:pt x="58338" y="23617"/>
                      <a:pt x="58345" y="23166"/>
                    </a:cubicBezTo>
                    <a:cubicBezTo>
                      <a:pt x="58186" y="22716"/>
                      <a:pt x="58199" y="22398"/>
                      <a:pt x="58383" y="22214"/>
                    </a:cubicBezTo>
                    <a:cubicBezTo>
                      <a:pt x="58567" y="22030"/>
                      <a:pt x="58961" y="21941"/>
                      <a:pt x="59565" y="21947"/>
                    </a:cubicBezTo>
                    <a:cubicBezTo>
                      <a:pt x="60168" y="21954"/>
                      <a:pt x="60715" y="22017"/>
                      <a:pt x="61204" y="22138"/>
                    </a:cubicBezTo>
                    <a:cubicBezTo>
                      <a:pt x="61693" y="22258"/>
                      <a:pt x="62163" y="22398"/>
                      <a:pt x="62614" y="22557"/>
                    </a:cubicBezTo>
                    <a:cubicBezTo>
                      <a:pt x="63224" y="22735"/>
                      <a:pt x="63910" y="22836"/>
                      <a:pt x="64673" y="22862"/>
                    </a:cubicBezTo>
                    <a:cubicBezTo>
                      <a:pt x="65435" y="22887"/>
                      <a:pt x="66274" y="22684"/>
                      <a:pt x="67188" y="22252"/>
                    </a:cubicBezTo>
                    <a:cubicBezTo>
                      <a:pt x="70092" y="20582"/>
                      <a:pt x="73052" y="18969"/>
                      <a:pt x="76070" y="17413"/>
                    </a:cubicBezTo>
                    <a:cubicBezTo>
                      <a:pt x="79088" y="15858"/>
                      <a:pt x="82125" y="14321"/>
                      <a:pt x="85181" y="12803"/>
                    </a:cubicBezTo>
                    <a:lnTo>
                      <a:pt x="99209" y="5793"/>
                    </a:lnTo>
                    <a:cubicBezTo>
                      <a:pt x="103173" y="4269"/>
                      <a:pt x="107137" y="3050"/>
                      <a:pt x="111102" y="2135"/>
                    </a:cubicBezTo>
                    <a:cubicBezTo>
                      <a:pt x="112461" y="1856"/>
                      <a:pt x="113783" y="1729"/>
                      <a:pt x="115065" y="1754"/>
                    </a:cubicBezTo>
                    <a:cubicBezTo>
                      <a:pt x="116348" y="1780"/>
                      <a:pt x="117668" y="1805"/>
                      <a:pt x="119025" y="1830"/>
                    </a:cubicBezTo>
                    <a:lnTo>
                      <a:pt x="122067" y="1830"/>
                    </a:lnTo>
                    <a:cubicBezTo>
                      <a:pt x="122530" y="1843"/>
                      <a:pt x="122973" y="1894"/>
                      <a:pt x="123398" y="1983"/>
                    </a:cubicBezTo>
                    <a:cubicBezTo>
                      <a:pt x="123823" y="2072"/>
                      <a:pt x="124190" y="2123"/>
                      <a:pt x="124501" y="2135"/>
                    </a:cubicBezTo>
                    <a:cubicBezTo>
                      <a:pt x="125058" y="2440"/>
                      <a:pt x="125464" y="2440"/>
                      <a:pt x="125718" y="2135"/>
                    </a:cubicBezTo>
                    <a:cubicBezTo>
                      <a:pt x="125711" y="1996"/>
                      <a:pt x="125648" y="1894"/>
                      <a:pt x="125527" y="1830"/>
                    </a:cubicBezTo>
                    <a:cubicBezTo>
                      <a:pt x="125407" y="1767"/>
                      <a:pt x="125268" y="1665"/>
                      <a:pt x="125109" y="1526"/>
                    </a:cubicBezTo>
                    <a:lnTo>
                      <a:pt x="127847" y="1526"/>
                    </a:lnTo>
                    <a:cubicBezTo>
                      <a:pt x="127543" y="1576"/>
                      <a:pt x="127239" y="1475"/>
                      <a:pt x="126934" y="1221"/>
                    </a:cubicBezTo>
                    <a:lnTo>
                      <a:pt x="127239" y="1221"/>
                    </a:lnTo>
                    <a:cubicBezTo>
                      <a:pt x="128132" y="1303"/>
                      <a:pt x="129007" y="1138"/>
                      <a:pt x="129862" y="726"/>
                    </a:cubicBezTo>
                    <a:cubicBezTo>
                      <a:pt x="130718" y="313"/>
                      <a:pt x="131669" y="72"/>
                      <a:pt x="132714" y="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663F29"/>
                  </a:solidFill>
                  <a:effectLst/>
                  <a:uLnTx/>
                  <a:uFillTx/>
                  <a:latin typeface="演示新手书" panose="00000500000000000000" pitchFamily="50" charset="-122"/>
                  <a:ea typeface="演示新手书" panose="00000500000000000000" pitchFamily="50" charset="-122"/>
                  <a:cs typeface="+mn-cs"/>
                </a:endParaRPr>
              </a:p>
            </p:txBody>
          </p:sp>
          <p:sp>
            <p:nvSpPr>
              <p:cNvPr id="32" name="TextBox 71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90394" y="5026131"/>
                <a:ext cx="399146" cy="480386"/>
              </a:xfrm>
              <a:custGeom>
                <a:avLst/>
                <a:gdLst/>
                <a:ahLst/>
                <a:cxnLst/>
                <a:rect l="l" t="t" r="r" b="b"/>
                <a:pathLst>
                  <a:path w="219286" h="263918">
                    <a:moveTo>
                      <a:pt x="93840" y="214272"/>
                    </a:moveTo>
                    <a:lnTo>
                      <a:pt x="93840" y="215183"/>
                    </a:lnTo>
                    <a:cubicBezTo>
                      <a:pt x="95365" y="215436"/>
                      <a:pt x="96890" y="215538"/>
                      <a:pt x="98415" y="215487"/>
                    </a:cubicBezTo>
                    <a:lnTo>
                      <a:pt x="98415" y="215183"/>
                    </a:lnTo>
                    <a:close/>
                    <a:moveTo>
                      <a:pt x="161239" y="202674"/>
                    </a:moveTo>
                    <a:cubicBezTo>
                      <a:pt x="158837" y="204799"/>
                      <a:pt x="156550" y="206884"/>
                      <a:pt x="154377" y="208932"/>
                    </a:cubicBezTo>
                    <a:cubicBezTo>
                      <a:pt x="152204" y="210979"/>
                      <a:pt x="149917" y="213063"/>
                      <a:pt x="147515" y="215183"/>
                    </a:cubicBezTo>
                    <a:lnTo>
                      <a:pt x="161544" y="222170"/>
                    </a:lnTo>
                    <a:cubicBezTo>
                      <a:pt x="161569" y="218531"/>
                      <a:pt x="161595" y="215095"/>
                      <a:pt x="161620" y="211863"/>
                    </a:cubicBezTo>
                    <a:cubicBezTo>
                      <a:pt x="161645" y="208632"/>
                      <a:pt x="161518" y="205569"/>
                      <a:pt x="161239" y="202674"/>
                    </a:cubicBezTo>
                    <a:close/>
                    <a:moveTo>
                      <a:pt x="146600" y="183458"/>
                    </a:moveTo>
                    <a:cubicBezTo>
                      <a:pt x="144014" y="183484"/>
                      <a:pt x="141409" y="183664"/>
                      <a:pt x="138785" y="183998"/>
                    </a:cubicBezTo>
                    <a:cubicBezTo>
                      <a:pt x="136161" y="184332"/>
                      <a:pt x="133480" y="184665"/>
                      <a:pt x="130742" y="184999"/>
                    </a:cubicBezTo>
                    <a:cubicBezTo>
                      <a:pt x="128448" y="185282"/>
                      <a:pt x="126097" y="185564"/>
                      <a:pt x="123689" y="185845"/>
                    </a:cubicBezTo>
                    <a:cubicBezTo>
                      <a:pt x="121281" y="186125"/>
                      <a:pt x="118854" y="186556"/>
                      <a:pt x="116408" y="187137"/>
                    </a:cubicBezTo>
                    <a:cubicBezTo>
                      <a:pt x="115773" y="187137"/>
                      <a:pt x="115137" y="187212"/>
                      <a:pt x="114502" y="187363"/>
                    </a:cubicBezTo>
                    <a:cubicBezTo>
                      <a:pt x="113867" y="187513"/>
                      <a:pt x="113384" y="187739"/>
                      <a:pt x="113053" y="188041"/>
                    </a:cubicBezTo>
                    <a:lnTo>
                      <a:pt x="105124" y="201148"/>
                    </a:lnTo>
                    <a:cubicBezTo>
                      <a:pt x="105283" y="201294"/>
                      <a:pt x="105423" y="201383"/>
                      <a:pt x="105543" y="201415"/>
                    </a:cubicBezTo>
                    <a:cubicBezTo>
                      <a:pt x="105664" y="201447"/>
                      <a:pt x="105728" y="201460"/>
                      <a:pt x="105734" y="201453"/>
                    </a:cubicBezTo>
                    <a:cubicBezTo>
                      <a:pt x="108314" y="202070"/>
                      <a:pt x="110855" y="202668"/>
                      <a:pt x="113358" y="203247"/>
                    </a:cubicBezTo>
                    <a:cubicBezTo>
                      <a:pt x="115862" y="203825"/>
                      <a:pt x="118403" y="204347"/>
                      <a:pt x="120983" y="204811"/>
                    </a:cubicBezTo>
                    <a:cubicBezTo>
                      <a:pt x="121326" y="204811"/>
                      <a:pt x="121783" y="204735"/>
                      <a:pt x="122355" y="204582"/>
                    </a:cubicBezTo>
                    <a:cubicBezTo>
                      <a:pt x="122927" y="204430"/>
                      <a:pt x="123384" y="204201"/>
                      <a:pt x="123727" y="203895"/>
                    </a:cubicBezTo>
                    <a:cubicBezTo>
                      <a:pt x="126917" y="201294"/>
                      <a:pt x="130068" y="198636"/>
                      <a:pt x="133181" y="195923"/>
                    </a:cubicBezTo>
                    <a:cubicBezTo>
                      <a:pt x="136295" y="193210"/>
                      <a:pt x="139446" y="190482"/>
                      <a:pt x="142636" y="187739"/>
                    </a:cubicBezTo>
                    <a:lnTo>
                      <a:pt x="144465" y="185616"/>
                    </a:lnTo>
                    <a:cubicBezTo>
                      <a:pt x="144453" y="185475"/>
                      <a:pt x="144402" y="185372"/>
                      <a:pt x="144313" y="185308"/>
                    </a:cubicBezTo>
                    <a:cubicBezTo>
                      <a:pt x="144224" y="185243"/>
                      <a:pt x="144173" y="185141"/>
                      <a:pt x="144160" y="184999"/>
                    </a:cubicBezTo>
                    <a:cubicBezTo>
                      <a:pt x="139586" y="185741"/>
                      <a:pt x="135011" y="186402"/>
                      <a:pt x="130437" y="186982"/>
                    </a:cubicBezTo>
                    <a:cubicBezTo>
                      <a:pt x="125862" y="187563"/>
                      <a:pt x="121288" y="188217"/>
                      <a:pt x="116713" y="188944"/>
                    </a:cubicBezTo>
                    <a:lnTo>
                      <a:pt x="116713" y="188643"/>
                    </a:lnTo>
                    <a:cubicBezTo>
                      <a:pt x="119159" y="188210"/>
                      <a:pt x="121662" y="187796"/>
                      <a:pt x="124223" y="187399"/>
                    </a:cubicBezTo>
                    <a:cubicBezTo>
                      <a:pt x="126783" y="187003"/>
                      <a:pt x="129363" y="186511"/>
                      <a:pt x="131962" y="185924"/>
                    </a:cubicBezTo>
                    <a:cubicBezTo>
                      <a:pt x="134420" y="185532"/>
                      <a:pt x="136898" y="185237"/>
                      <a:pt x="139395" y="185038"/>
                    </a:cubicBezTo>
                    <a:cubicBezTo>
                      <a:pt x="141892" y="184839"/>
                      <a:pt x="144294" y="184312"/>
                      <a:pt x="146600" y="183458"/>
                    </a:cubicBezTo>
                    <a:close/>
                    <a:moveTo>
                      <a:pt x="125023" y="99970"/>
                    </a:moveTo>
                    <a:cubicBezTo>
                      <a:pt x="126472" y="99640"/>
                      <a:pt x="127768" y="100149"/>
                      <a:pt x="128912" y="101498"/>
                    </a:cubicBezTo>
                    <a:cubicBezTo>
                      <a:pt x="131904" y="105709"/>
                      <a:pt x="134230" y="110134"/>
                      <a:pt x="135888" y="114770"/>
                    </a:cubicBezTo>
                    <a:cubicBezTo>
                      <a:pt x="137546" y="119406"/>
                      <a:pt x="137966" y="124523"/>
                      <a:pt x="137146" y="130122"/>
                    </a:cubicBezTo>
                    <a:cubicBezTo>
                      <a:pt x="136149" y="136648"/>
                      <a:pt x="134408" y="142964"/>
                      <a:pt x="131923" y="149071"/>
                    </a:cubicBezTo>
                    <a:cubicBezTo>
                      <a:pt x="129439" y="155178"/>
                      <a:pt x="126707" y="161266"/>
                      <a:pt x="123727" y="167334"/>
                    </a:cubicBezTo>
                    <a:cubicBezTo>
                      <a:pt x="123251" y="168253"/>
                      <a:pt x="122755" y="169152"/>
                      <a:pt x="122241" y="170031"/>
                    </a:cubicBezTo>
                    <a:cubicBezTo>
                      <a:pt x="121726" y="170911"/>
                      <a:pt x="121307" y="171733"/>
                      <a:pt x="120983" y="172499"/>
                    </a:cubicBezTo>
                    <a:cubicBezTo>
                      <a:pt x="120995" y="172777"/>
                      <a:pt x="121046" y="172979"/>
                      <a:pt x="121135" y="173106"/>
                    </a:cubicBezTo>
                    <a:cubicBezTo>
                      <a:pt x="121224" y="173232"/>
                      <a:pt x="121275" y="173435"/>
                      <a:pt x="121288" y="173713"/>
                    </a:cubicBezTo>
                    <a:cubicBezTo>
                      <a:pt x="122507" y="173530"/>
                      <a:pt x="123727" y="173289"/>
                      <a:pt x="124947" y="172992"/>
                    </a:cubicBezTo>
                    <a:cubicBezTo>
                      <a:pt x="126167" y="172695"/>
                      <a:pt x="127387" y="172530"/>
                      <a:pt x="128607" y="172499"/>
                    </a:cubicBezTo>
                    <a:cubicBezTo>
                      <a:pt x="132864" y="171904"/>
                      <a:pt x="137159" y="171423"/>
                      <a:pt x="141492" y="171056"/>
                    </a:cubicBezTo>
                    <a:cubicBezTo>
                      <a:pt x="145825" y="170690"/>
                      <a:pt x="150273" y="170361"/>
                      <a:pt x="154835" y="170070"/>
                    </a:cubicBezTo>
                    <a:cubicBezTo>
                      <a:pt x="155946" y="169937"/>
                      <a:pt x="157077" y="169595"/>
                      <a:pt x="158227" y="169044"/>
                    </a:cubicBezTo>
                    <a:cubicBezTo>
                      <a:pt x="159377" y="168493"/>
                      <a:pt x="160280" y="167618"/>
                      <a:pt x="160934" y="166419"/>
                    </a:cubicBezTo>
                    <a:cubicBezTo>
                      <a:pt x="161575" y="164704"/>
                      <a:pt x="162349" y="162950"/>
                      <a:pt x="163256" y="161158"/>
                    </a:cubicBezTo>
                    <a:cubicBezTo>
                      <a:pt x="164163" y="159366"/>
                      <a:pt x="165013" y="157764"/>
                      <a:pt x="165806" y="156354"/>
                    </a:cubicBezTo>
                    <a:cubicBezTo>
                      <a:pt x="166377" y="154937"/>
                      <a:pt x="166300" y="153729"/>
                      <a:pt x="165577" y="152731"/>
                    </a:cubicBezTo>
                    <a:cubicBezTo>
                      <a:pt x="164854" y="151734"/>
                      <a:pt x="163713" y="151213"/>
                      <a:pt x="162153" y="151168"/>
                    </a:cubicBezTo>
                    <a:lnTo>
                      <a:pt x="160629" y="151168"/>
                    </a:lnTo>
                    <a:cubicBezTo>
                      <a:pt x="161816" y="150101"/>
                      <a:pt x="163402" y="149567"/>
                      <a:pt x="165387" y="149567"/>
                    </a:cubicBezTo>
                    <a:cubicBezTo>
                      <a:pt x="167372" y="149567"/>
                      <a:pt x="169034" y="150101"/>
                      <a:pt x="170372" y="151168"/>
                    </a:cubicBezTo>
                    <a:cubicBezTo>
                      <a:pt x="174330" y="153913"/>
                      <a:pt x="177374" y="157879"/>
                      <a:pt x="179505" y="163064"/>
                    </a:cubicBezTo>
                    <a:cubicBezTo>
                      <a:pt x="179784" y="163528"/>
                      <a:pt x="179987" y="164049"/>
                      <a:pt x="180114" y="164627"/>
                    </a:cubicBezTo>
                    <a:cubicBezTo>
                      <a:pt x="180241" y="165206"/>
                      <a:pt x="180444" y="165803"/>
                      <a:pt x="180723" y="166419"/>
                    </a:cubicBezTo>
                    <a:cubicBezTo>
                      <a:pt x="180894" y="166877"/>
                      <a:pt x="181160" y="167258"/>
                      <a:pt x="181522" y="167563"/>
                    </a:cubicBezTo>
                    <a:cubicBezTo>
                      <a:pt x="181883" y="167868"/>
                      <a:pt x="182226" y="168096"/>
                      <a:pt x="182549" y="168248"/>
                    </a:cubicBezTo>
                    <a:cubicBezTo>
                      <a:pt x="185898" y="169127"/>
                      <a:pt x="189248" y="169950"/>
                      <a:pt x="192598" y="170715"/>
                    </a:cubicBezTo>
                    <a:cubicBezTo>
                      <a:pt x="195949" y="171480"/>
                      <a:pt x="199301" y="172378"/>
                      <a:pt x="202654" y="173409"/>
                    </a:cubicBezTo>
                    <a:cubicBezTo>
                      <a:pt x="204013" y="173719"/>
                      <a:pt x="205486" y="174162"/>
                      <a:pt x="207073" y="174738"/>
                    </a:cubicBezTo>
                    <a:cubicBezTo>
                      <a:pt x="208661" y="175313"/>
                      <a:pt x="210439" y="175984"/>
                      <a:pt x="212407" y="176749"/>
                    </a:cubicBezTo>
                    <a:lnTo>
                      <a:pt x="210883" y="176749"/>
                    </a:lnTo>
                    <a:cubicBezTo>
                      <a:pt x="207835" y="176072"/>
                      <a:pt x="204787" y="175832"/>
                      <a:pt x="201739" y="176028"/>
                    </a:cubicBezTo>
                    <a:cubicBezTo>
                      <a:pt x="198691" y="176224"/>
                      <a:pt x="195643" y="176363"/>
                      <a:pt x="192595" y="176446"/>
                    </a:cubicBezTo>
                    <a:cubicBezTo>
                      <a:pt x="191543" y="176642"/>
                      <a:pt x="190452" y="176934"/>
                      <a:pt x="189323" y="177321"/>
                    </a:cubicBezTo>
                    <a:cubicBezTo>
                      <a:pt x="188194" y="177709"/>
                      <a:pt x="186951" y="177925"/>
                      <a:pt x="185594" y="177970"/>
                    </a:cubicBezTo>
                    <a:cubicBezTo>
                      <a:pt x="184820" y="178273"/>
                      <a:pt x="183932" y="178518"/>
                      <a:pt x="182930" y="178705"/>
                    </a:cubicBezTo>
                    <a:cubicBezTo>
                      <a:pt x="181928" y="178892"/>
                      <a:pt x="180888" y="179059"/>
                      <a:pt x="179809" y="179208"/>
                    </a:cubicBezTo>
                    <a:cubicBezTo>
                      <a:pt x="179220" y="179215"/>
                      <a:pt x="178725" y="179356"/>
                      <a:pt x="178325" y="179631"/>
                    </a:cubicBezTo>
                    <a:cubicBezTo>
                      <a:pt x="177926" y="179907"/>
                      <a:pt x="177507" y="180275"/>
                      <a:pt x="177070" y="180738"/>
                    </a:cubicBezTo>
                    <a:cubicBezTo>
                      <a:pt x="175224" y="183336"/>
                      <a:pt x="173283" y="185986"/>
                      <a:pt x="171247" y="188690"/>
                    </a:cubicBezTo>
                    <a:cubicBezTo>
                      <a:pt x="169212" y="191394"/>
                      <a:pt x="167195" y="194122"/>
                      <a:pt x="165197" y="196874"/>
                    </a:cubicBezTo>
                    <a:cubicBezTo>
                      <a:pt x="164556" y="197650"/>
                      <a:pt x="164087" y="198464"/>
                      <a:pt x="163789" y="199316"/>
                    </a:cubicBezTo>
                    <a:cubicBezTo>
                      <a:pt x="163491" y="200168"/>
                      <a:pt x="163554" y="200982"/>
                      <a:pt x="163979" y="201758"/>
                    </a:cubicBezTo>
                    <a:cubicBezTo>
                      <a:pt x="165172" y="204672"/>
                      <a:pt x="166364" y="207622"/>
                      <a:pt x="167556" y="210608"/>
                    </a:cubicBezTo>
                    <a:cubicBezTo>
                      <a:pt x="168749" y="213594"/>
                      <a:pt x="170093" y="216537"/>
                      <a:pt x="171590" y="219436"/>
                    </a:cubicBezTo>
                    <a:cubicBezTo>
                      <a:pt x="172852" y="222132"/>
                      <a:pt x="174514" y="224642"/>
                      <a:pt x="176575" y="226964"/>
                    </a:cubicBezTo>
                    <a:cubicBezTo>
                      <a:pt x="178636" y="229286"/>
                      <a:pt x="180831" y="231647"/>
                      <a:pt x="183158" y="234048"/>
                    </a:cubicBezTo>
                    <a:lnTo>
                      <a:pt x="191073" y="242278"/>
                    </a:lnTo>
                    <a:cubicBezTo>
                      <a:pt x="191980" y="243586"/>
                      <a:pt x="192450" y="244703"/>
                      <a:pt x="192481" y="245630"/>
                    </a:cubicBezTo>
                    <a:cubicBezTo>
                      <a:pt x="192513" y="246557"/>
                      <a:pt x="192145" y="247675"/>
                      <a:pt x="191378" y="248983"/>
                    </a:cubicBezTo>
                    <a:cubicBezTo>
                      <a:pt x="190293" y="250679"/>
                      <a:pt x="189114" y="252393"/>
                      <a:pt x="187839" y="254127"/>
                    </a:cubicBezTo>
                    <a:cubicBezTo>
                      <a:pt x="186564" y="255860"/>
                      <a:pt x="185308" y="257499"/>
                      <a:pt x="184071" y="259042"/>
                    </a:cubicBezTo>
                    <a:cubicBezTo>
                      <a:pt x="183589" y="259962"/>
                      <a:pt x="182879" y="260559"/>
                      <a:pt x="181940" y="260832"/>
                    </a:cubicBezTo>
                    <a:cubicBezTo>
                      <a:pt x="181002" y="261105"/>
                      <a:pt x="179987" y="261016"/>
                      <a:pt x="178896" y="260566"/>
                    </a:cubicBezTo>
                    <a:cubicBezTo>
                      <a:pt x="179042" y="261143"/>
                      <a:pt x="179131" y="261664"/>
                      <a:pt x="179163" y="262128"/>
                    </a:cubicBezTo>
                    <a:cubicBezTo>
                      <a:pt x="179194" y="262591"/>
                      <a:pt x="179207" y="263188"/>
                      <a:pt x="179201" y="263918"/>
                    </a:cubicBezTo>
                    <a:lnTo>
                      <a:pt x="178592" y="263918"/>
                    </a:lnTo>
                    <a:cubicBezTo>
                      <a:pt x="178427" y="263461"/>
                      <a:pt x="178224" y="263080"/>
                      <a:pt x="177983" y="262775"/>
                    </a:cubicBezTo>
                    <a:cubicBezTo>
                      <a:pt x="177742" y="262471"/>
                      <a:pt x="177539" y="262242"/>
                      <a:pt x="177374" y="262090"/>
                    </a:cubicBezTo>
                    <a:cubicBezTo>
                      <a:pt x="177051" y="261302"/>
                      <a:pt x="176556" y="260743"/>
                      <a:pt x="175890" y="260413"/>
                    </a:cubicBezTo>
                    <a:cubicBezTo>
                      <a:pt x="175224" y="260083"/>
                      <a:pt x="174501" y="260134"/>
                      <a:pt x="173721" y="260566"/>
                    </a:cubicBezTo>
                    <a:cubicBezTo>
                      <a:pt x="172674" y="260870"/>
                      <a:pt x="171723" y="260870"/>
                      <a:pt x="170867" y="260566"/>
                    </a:cubicBezTo>
                    <a:cubicBezTo>
                      <a:pt x="170011" y="260261"/>
                      <a:pt x="169135" y="259651"/>
                      <a:pt x="168241" y="258737"/>
                    </a:cubicBezTo>
                    <a:lnTo>
                      <a:pt x="164284" y="254470"/>
                    </a:lnTo>
                    <a:cubicBezTo>
                      <a:pt x="163148" y="255111"/>
                      <a:pt x="162375" y="255352"/>
                      <a:pt x="161962" y="255193"/>
                    </a:cubicBezTo>
                    <a:cubicBezTo>
                      <a:pt x="161550" y="255035"/>
                      <a:pt x="161004" y="254285"/>
                      <a:pt x="160324" y="252946"/>
                    </a:cubicBezTo>
                    <a:cubicBezTo>
                      <a:pt x="157840" y="249326"/>
                      <a:pt x="154955" y="246049"/>
                      <a:pt x="151670" y="243116"/>
                    </a:cubicBezTo>
                    <a:cubicBezTo>
                      <a:pt x="148386" y="240182"/>
                      <a:pt x="144967" y="237363"/>
                      <a:pt x="141416" y="234658"/>
                    </a:cubicBezTo>
                    <a:cubicBezTo>
                      <a:pt x="138366" y="232575"/>
                      <a:pt x="135316" y="230644"/>
                      <a:pt x="132267" y="228866"/>
                    </a:cubicBezTo>
                    <a:cubicBezTo>
                      <a:pt x="131815" y="228409"/>
                      <a:pt x="131345" y="228181"/>
                      <a:pt x="130856" y="228181"/>
                    </a:cubicBezTo>
                    <a:cubicBezTo>
                      <a:pt x="130367" y="228181"/>
                      <a:pt x="129820" y="228409"/>
                      <a:pt x="129217" y="228866"/>
                    </a:cubicBezTo>
                    <a:cubicBezTo>
                      <a:pt x="126472" y="230714"/>
                      <a:pt x="123575" y="232200"/>
                      <a:pt x="120525" y="233324"/>
                    </a:cubicBezTo>
                    <a:cubicBezTo>
                      <a:pt x="117475" y="234448"/>
                      <a:pt x="114273" y="235096"/>
                      <a:pt x="110919" y="235267"/>
                    </a:cubicBezTo>
                    <a:cubicBezTo>
                      <a:pt x="109705" y="235413"/>
                      <a:pt x="108549" y="235426"/>
                      <a:pt x="107449" y="235305"/>
                    </a:cubicBezTo>
                    <a:cubicBezTo>
                      <a:pt x="106350" y="235185"/>
                      <a:pt x="105270" y="234969"/>
                      <a:pt x="104209" y="234658"/>
                    </a:cubicBezTo>
                    <a:cubicBezTo>
                      <a:pt x="107430" y="234981"/>
                      <a:pt x="110594" y="234867"/>
                      <a:pt x="113701" y="234315"/>
                    </a:cubicBezTo>
                    <a:cubicBezTo>
                      <a:pt x="116808" y="233762"/>
                      <a:pt x="119744" y="232657"/>
                      <a:pt x="122507" y="231000"/>
                    </a:cubicBezTo>
                    <a:cubicBezTo>
                      <a:pt x="121586" y="231146"/>
                      <a:pt x="120608" y="231311"/>
                      <a:pt x="119572" y="231495"/>
                    </a:cubicBezTo>
                    <a:cubicBezTo>
                      <a:pt x="118536" y="231679"/>
                      <a:pt x="117482" y="231921"/>
                      <a:pt x="116408" y="232219"/>
                    </a:cubicBezTo>
                    <a:cubicBezTo>
                      <a:pt x="115341" y="232511"/>
                      <a:pt x="114273" y="232689"/>
                      <a:pt x="113206" y="232753"/>
                    </a:cubicBezTo>
                    <a:cubicBezTo>
                      <a:pt x="112138" y="232816"/>
                      <a:pt x="111071" y="232841"/>
                      <a:pt x="110004" y="232829"/>
                    </a:cubicBezTo>
                    <a:cubicBezTo>
                      <a:pt x="108333" y="233153"/>
                      <a:pt x="106719" y="233343"/>
                      <a:pt x="105162" y="233400"/>
                    </a:cubicBezTo>
                    <a:cubicBezTo>
                      <a:pt x="103606" y="233457"/>
                      <a:pt x="102068" y="233267"/>
                      <a:pt x="100549" y="232829"/>
                    </a:cubicBezTo>
                    <a:cubicBezTo>
                      <a:pt x="98396" y="232537"/>
                      <a:pt x="96228" y="232130"/>
                      <a:pt x="94044" y="231610"/>
                    </a:cubicBezTo>
                    <a:cubicBezTo>
                      <a:pt x="91860" y="231089"/>
                      <a:pt x="89773" y="230378"/>
                      <a:pt x="87782" y="229476"/>
                    </a:cubicBezTo>
                    <a:cubicBezTo>
                      <a:pt x="84588" y="228530"/>
                      <a:pt x="81451" y="227299"/>
                      <a:pt x="78371" y="225783"/>
                    </a:cubicBezTo>
                    <a:cubicBezTo>
                      <a:pt x="75292" y="224267"/>
                      <a:pt x="72231" y="222658"/>
                      <a:pt x="69189" y="220955"/>
                    </a:cubicBezTo>
                    <a:cubicBezTo>
                      <a:pt x="67856" y="220480"/>
                      <a:pt x="66637" y="219911"/>
                      <a:pt x="65532" y="219246"/>
                    </a:cubicBezTo>
                    <a:cubicBezTo>
                      <a:pt x="64427" y="218582"/>
                      <a:pt x="63208" y="217936"/>
                      <a:pt x="61874" y="217310"/>
                    </a:cubicBezTo>
                    <a:cubicBezTo>
                      <a:pt x="63081" y="217601"/>
                      <a:pt x="64173" y="217854"/>
                      <a:pt x="65151" y="218069"/>
                    </a:cubicBezTo>
                    <a:cubicBezTo>
                      <a:pt x="66129" y="218284"/>
                      <a:pt x="67068" y="218537"/>
                      <a:pt x="67970" y="218829"/>
                    </a:cubicBezTo>
                    <a:cubicBezTo>
                      <a:pt x="70866" y="219772"/>
                      <a:pt x="73838" y="220620"/>
                      <a:pt x="76886" y="221373"/>
                    </a:cubicBezTo>
                    <a:cubicBezTo>
                      <a:pt x="79934" y="222126"/>
                      <a:pt x="83058" y="222594"/>
                      <a:pt x="86258" y="222778"/>
                    </a:cubicBezTo>
                    <a:cubicBezTo>
                      <a:pt x="89162" y="222816"/>
                      <a:pt x="92011" y="222512"/>
                      <a:pt x="94805" y="221866"/>
                    </a:cubicBezTo>
                    <a:cubicBezTo>
                      <a:pt x="97599" y="221221"/>
                      <a:pt x="100226" y="220006"/>
                      <a:pt x="102684" y="218221"/>
                    </a:cubicBezTo>
                    <a:cubicBezTo>
                      <a:pt x="102824" y="218234"/>
                      <a:pt x="102926" y="218208"/>
                      <a:pt x="102989" y="218145"/>
                    </a:cubicBezTo>
                    <a:cubicBezTo>
                      <a:pt x="103053" y="218082"/>
                      <a:pt x="103154" y="217905"/>
                      <a:pt x="103294" y="217613"/>
                    </a:cubicBezTo>
                    <a:cubicBezTo>
                      <a:pt x="102379" y="217259"/>
                      <a:pt x="101464" y="217057"/>
                      <a:pt x="100549" y="217006"/>
                    </a:cubicBezTo>
                    <a:cubicBezTo>
                      <a:pt x="99482" y="216835"/>
                      <a:pt x="98415" y="216645"/>
                      <a:pt x="97347" y="216436"/>
                    </a:cubicBezTo>
                    <a:cubicBezTo>
                      <a:pt x="96280" y="216227"/>
                      <a:pt x="95212" y="216114"/>
                      <a:pt x="94145" y="216095"/>
                    </a:cubicBezTo>
                    <a:cubicBezTo>
                      <a:pt x="93376" y="216120"/>
                      <a:pt x="92570" y="216297"/>
                      <a:pt x="91727" y="216626"/>
                    </a:cubicBezTo>
                    <a:cubicBezTo>
                      <a:pt x="90883" y="216955"/>
                      <a:pt x="90076" y="217284"/>
                      <a:pt x="89306" y="217613"/>
                    </a:cubicBezTo>
                    <a:cubicBezTo>
                      <a:pt x="89313" y="217272"/>
                      <a:pt x="89376" y="216816"/>
                      <a:pt x="89497" y="216246"/>
                    </a:cubicBezTo>
                    <a:cubicBezTo>
                      <a:pt x="89617" y="215677"/>
                      <a:pt x="89757" y="215221"/>
                      <a:pt x="89916" y="214880"/>
                    </a:cubicBezTo>
                    <a:cubicBezTo>
                      <a:pt x="89471" y="214721"/>
                      <a:pt x="89065" y="214582"/>
                      <a:pt x="88697" y="214462"/>
                    </a:cubicBezTo>
                    <a:cubicBezTo>
                      <a:pt x="88328" y="214342"/>
                      <a:pt x="87922" y="214278"/>
                      <a:pt x="87477" y="214272"/>
                    </a:cubicBezTo>
                    <a:cubicBezTo>
                      <a:pt x="86868" y="213968"/>
                      <a:pt x="86258" y="213968"/>
                      <a:pt x="85649" y="214272"/>
                    </a:cubicBezTo>
                    <a:cubicBezTo>
                      <a:pt x="84182" y="214892"/>
                      <a:pt x="83001" y="215095"/>
                      <a:pt x="82105" y="214879"/>
                    </a:cubicBezTo>
                    <a:cubicBezTo>
                      <a:pt x="81210" y="214663"/>
                      <a:pt x="80257" y="213953"/>
                      <a:pt x="79248" y="212749"/>
                    </a:cubicBezTo>
                    <a:lnTo>
                      <a:pt x="76200" y="209391"/>
                    </a:lnTo>
                    <a:cubicBezTo>
                      <a:pt x="76035" y="209232"/>
                      <a:pt x="75831" y="209092"/>
                      <a:pt x="75590" y="208971"/>
                    </a:cubicBezTo>
                    <a:cubicBezTo>
                      <a:pt x="75349" y="208850"/>
                      <a:pt x="75146" y="208786"/>
                      <a:pt x="74981" y="208780"/>
                    </a:cubicBezTo>
                    <a:cubicBezTo>
                      <a:pt x="74346" y="208799"/>
                      <a:pt x="73787" y="208837"/>
                      <a:pt x="73304" y="208894"/>
                    </a:cubicBezTo>
                    <a:cubicBezTo>
                      <a:pt x="72822" y="208952"/>
                      <a:pt x="72568" y="208914"/>
                      <a:pt x="72542" y="208780"/>
                    </a:cubicBezTo>
                    <a:cubicBezTo>
                      <a:pt x="72072" y="208316"/>
                      <a:pt x="71717" y="207794"/>
                      <a:pt x="71475" y="207215"/>
                    </a:cubicBezTo>
                    <a:cubicBezTo>
                      <a:pt x="71234" y="206637"/>
                      <a:pt x="71183" y="206039"/>
                      <a:pt x="71323" y="205422"/>
                    </a:cubicBezTo>
                    <a:cubicBezTo>
                      <a:pt x="71647" y="204353"/>
                      <a:pt x="72142" y="203209"/>
                      <a:pt x="72809" y="201987"/>
                    </a:cubicBezTo>
                    <a:cubicBezTo>
                      <a:pt x="73476" y="200766"/>
                      <a:pt x="74200" y="199469"/>
                      <a:pt x="74981" y="198095"/>
                    </a:cubicBezTo>
                    <a:cubicBezTo>
                      <a:pt x="75146" y="197491"/>
                      <a:pt x="75425" y="196791"/>
                      <a:pt x="75819" y="195996"/>
                    </a:cubicBezTo>
                    <a:cubicBezTo>
                      <a:pt x="76212" y="195201"/>
                      <a:pt x="76644" y="194273"/>
                      <a:pt x="77114" y="193210"/>
                    </a:cubicBezTo>
                    <a:cubicBezTo>
                      <a:pt x="75298" y="193509"/>
                      <a:pt x="73596" y="193751"/>
                      <a:pt x="72009" y="193936"/>
                    </a:cubicBezTo>
                    <a:cubicBezTo>
                      <a:pt x="70421" y="194120"/>
                      <a:pt x="68872" y="194285"/>
                      <a:pt x="67361" y="194432"/>
                    </a:cubicBezTo>
                    <a:cubicBezTo>
                      <a:pt x="65995" y="194597"/>
                      <a:pt x="64687" y="194801"/>
                      <a:pt x="63436" y="195042"/>
                    </a:cubicBezTo>
                    <a:cubicBezTo>
                      <a:pt x="62185" y="195284"/>
                      <a:pt x="60953" y="195487"/>
                      <a:pt x="59741" y="195653"/>
                    </a:cubicBezTo>
                    <a:cubicBezTo>
                      <a:pt x="58337" y="195786"/>
                      <a:pt x="56801" y="195901"/>
                      <a:pt x="55130" y="195996"/>
                    </a:cubicBezTo>
                    <a:cubicBezTo>
                      <a:pt x="53460" y="196092"/>
                      <a:pt x="51848" y="196282"/>
                      <a:pt x="50292" y="196569"/>
                    </a:cubicBezTo>
                    <a:cubicBezTo>
                      <a:pt x="45898" y="197109"/>
                      <a:pt x="41503" y="197325"/>
                      <a:pt x="37109" y="197217"/>
                    </a:cubicBezTo>
                    <a:cubicBezTo>
                      <a:pt x="32715" y="197109"/>
                      <a:pt x="28168" y="197096"/>
                      <a:pt x="23469" y="197179"/>
                    </a:cubicBezTo>
                    <a:cubicBezTo>
                      <a:pt x="21336" y="197173"/>
                      <a:pt x="19202" y="197109"/>
                      <a:pt x="17069" y="196988"/>
                    </a:cubicBezTo>
                    <a:cubicBezTo>
                      <a:pt x="14935" y="196868"/>
                      <a:pt x="12801" y="196728"/>
                      <a:pt x="10668" y="196569"/>
                    </a:cubicBezTo>
                    <a:lnTo>
                      <a:pt x="3353" y="194737"/>
                    </a:lnTo>
                    <a:cubicBezTo>
                      <a:pt x="2603" y="194552"/>
                      <a:pt x="1968" y="194234"/>
                      <a:pt x="1448" y="193783"/>
                    </a:cubicBezTo>
                    <a:cubicBezTo>
                      <a:pt x="927" y="193331"/>
                      <a:pt x="444" y="192937"/>
                      <a:pt x="0" y="192600"/>
                    </a:cubicBezTo>
                    <a:lnTo>
                      <a:pt x="0" y="191989"/>
                    </a:lnTo>
                    <a:cubicBezTo>
                      <a:pt x="603" y="192015"/>
                      <a:pt x="1225" y="192117"/>
                      <a:pt x="1867" y="192295"/>
                    </a:cubicBezTo>
                    <a:cubicBezTo>
                      <a:pt x="2508" y="192473"/>
                      <a:pt x="3206" y="192574"/>
                      <a:pt x="3962" y="192600"/>
                    </a:cubicBezTo>
                    <a:cubicBezTo>
                      <a:pt x="8420" y="192924"/>
                      <a:pt x="12992" y="193039"/>
                      <a:pt x="17678" y="192943"/>
                    </a:cubicBezTo>
                    <a:cubicBezTo>
                      <a:pt x="22364" y="192848"/>
                      <a:pt x="26936" y="192428"/>
                      <a:pt x="31394" y="191684"/>
                    </a:cubicBezTo>
                    <a:cubicBezTo>
                      <a:pt x="35503" y="191067"/>
                      <a:pt x="39554" y="190395"/>
                      <a:pt x="43548" y="189668"/>
                    </a:cubicBezTo>
                    <a:cubicBezTo>
                      <a:pt x="47542" y="188941"/>
                      <a:pt x="51517" y="188198"/>
                      <a:pt x="55473" y="187438"/>
                    </a:cubicBezTo>
                    <a:cubicBezTo>
                      <a:pt x="59258" y="186693"/>
                      <a:pt x="62890" y="185905"/>
                      <a:pt x="66370" y="185075"/>
                    </a:cubicBezTo>
                    <a:cubicBezTo>
                      <a:pt x="69850" y="184245"/>
                      <a:pt x="73330" y="183300"/>
                      <a:pt x="76809" y="182240"/>
                    </a:cubicBezTo>
                    <a:cubicBezTo>
                      <a:pt x="77876" y="182103"/>
                      <a:pt x="78943" y="181927"/>
                      <a:pt x="80010" y="181714"/>
                    </a:cubicBezTo>
                    <a:cubicBezTo>
                      <a:pt x="81077" y="181502"/>
                      <a:pt x="82143" y="181176"/>
                      <a:pt x="83210" y="180738"/>
                    </a:cubicBezTo>
                    <a:cubicBezTo>
                      <a:pt x="83661" y="180713"/>
                      <a:pt x="84055" y="180535"/>
                      <a:pt x="84391" y="180205"/>
                    </a:cubicBezTo>
                    <a:cubicBezTo>
                      <a:pt x="84728" y="179875"/>
                      <a:pt x="85045" y="179542"/>
                      <a:pt x="85344" y="179208"/>
                    </a:cubicBezTo>
                    <a:lnTo>
                      <a:pt x="96585" y="156659"/>
                    </a:lnTo>
                    <a:cubicBezTo>
                      <a:pt x="99196" y="151772"/>
                      <a:pt x="101827" y="146752"/>
                      <a:pt x="104476" y="141598"/>
                    </a:cubicBezTo>
                    <a:cubicBezTo>
                      <a:pt x="107125" y="136444"/>
                      <a:pt x="109680" y="131196"/>
                      <a:pt x="112138" y="125851"/>
                    </a:cubicBezTo>
                    <a:cubicBezTo>
                      <a:pt x="113644" y="122795"/>
                      <a:pt x="115055" y="119683"/>
                      <a:pt x="116370" y="116518"/>
                    </a:cubicBezTo>
                    <a:cubicBezTo>
                      <a:pt x="117685" y="113352"/>
                      <a:pt x="119019" y="110170"/>
                      <a:pt x="120373" y="106971"/>
                    </a:cubicBezTo>
                    <a:cubicBezTo>
                      <a:pt x="120671" y="106217"/>
                      <a:pt x="120913" y="105521"/>
                      <a:pt x="121097" y="104881"/>
                    </a:cubicBezTo>
                    <a:cubicBezTo>
                      <a:pt x="121281" y="104241"/>
                      <a:pt x="121446" y="103621"/>
                      <a:pt x="121593" y="103019"/>
                    </a:cubicBezTo>
                    <a:cubicBezTo>
                      <a:pt x="122431" y="101317"/>
                      <a:pt x="123575" y="100300"/>
                      <a:pt x="125023" y="99970"/>
                    </a:cubicBezTo>
                    <a:close/>
                    <a:moveTo>
                      <a:pt x="46329" y="50596"/>
                    </a:moveTo>
                    <a:lnTo>
                      <a:pt x="47244" y="50596"/>
                    </a:lnTo>
                    <a:lnTo>
                      <a:pt x="48158" y="53340"/>
                    </a:lnTo>
                    <a:cubicBezTo>
                      <a:pt x="49955" y="55930"/>
                      <a:pt x="51619" y="58445"/>
                      <a:pt x="53149" y="60883"/>
                    </a:cubicBezTo>
                    <a:cubicBezTo>
                      <a:pt x="54680" y="63322"/>
                      <a:pt x="56267" y="65684"/>
                      <a:pt x="57912" y="67970"/>
                    </a:cubicBezTo>
                    <a:cubicBezTo>
                      <a:pt x="60369" y="71315"/>
                      <a:pt x="62541" y="74675"/>
                      <a:pt x="64427" y="78051"/>
                    </a:cubicBezTo>
                    <a:cubicBezTo>
                      <a:pt x="66313" y="81426"/>
                      <a:pt x="67799" y="84864"/>
                      <a:pt x="68885" y="88366"/>
                    </a:cubicBezTo>
                    <a:cubicBezTo>
                      <a:pt x="69316" y="90663"/>
                      <a:pt x="69672" y="92940"/>
                      <a:pt x="69951" y="95199"/>
                    </a:cubicBezTo>
                    <a:cubicBezTo>
                      <a:pt x="70231" y="97458"/>
                      <a:pt x="70586" y="99659"/>
                      <a:pt x="71018" y="101803"/>
                    </a:cubicBezTo>
                    <a:lnTo>
                      <a:pt x="78029" y="98749"/>
                    </a:lnTo>
                    <a:cubicBezTo>
                      <a:pt x="84569" y="96102"/>
                      <a:pt x="91204" y="93532"/>
                      <a:pt x="97935" y="91038"/>
                    </a:cubicBezTo>
                    <a:cubicBezTo>
                      <a:pt x="104666" y="88544"/>
                      <a:pt x="111536" y="86432"/>
                      <a:pt x="118543" y="84701"/>
                    </a:cubicBezTo>
                    <a:cubicBezTo>
                      <a:pt x="122984" y="83486"/>
                      <a:pt x="127444" y="82332"/>
                      <a:pt x="131923" y="81238"/>
                    </a:cubicBezTo>
                    <a:cubicBezTo>
                      <a:pt x="136403" y="80143"/>
                      <a:pt x="140787" y="79070"/>
                      <a:pt x="145075" y="78016"/>
                    </a:cubicBezTo>
                    <a:cubicBezTo>
                      <a:pt x="148894" y="77424"/>
                      <a:pt x="152693" y="76868"/>
                      <a:pt x="156472" y="76349"/>
                    </a:cubicBezTo>
                    <a:cubicBezTo>
                      <a:pt x="160252" y="75830"/>
                      <a:pt x="163972" y="75273"/>
                      <a:pt x="167632" y="74676"/>
                    </a:cubicBezTo>
                    <a:cubicBezTo>
                      <a:pt x="170835" y="74085"/>
                      <a:pt x="174095" y="73590"/>
                      <a:pt x="177412" y="73190"/>
                    </a:cubicBezTo>
                    <a:cubicBezTo>
                      <a:pt x="180729" y="72790"/>
                      <a:pt x="184065" y="72371"/>
                      <a:pt x="187420" y="71932"/>
                    </a:cubicBezTo>
                    <a:cubicBezTo>
                      <a:pt x="188600" y="71786"/>
                      <a:pt x="189665" y="71698"/>
                      <a:pt x="190617" y="71666"/>
                    </a:cubicBezTo>
                    <a:cubicBezTo>
                      <a:pt x="191568" y="71634"/>
                      <a:pt x="192634" y="71621"/>
                      <a:pt x="193814" y="71628"/>
                    </a:cubicBezTo>
                    <a:lnTo>
                      <a:pt x="213017" y="70713"/>
                    </a:lnTo>
                    <a:cubicBezTo>
                      <a:pt x="214204" y="70694"/>
                      <a:pt x="215182" y="70961"/>
                      <a:pt x="215951" y="71513"/>
                    </a:cubicBezTo>
                    <a:cubicBezTo>
                      <a:pt x="216719" y="72066"/>
                      <a:pt x="217468" y="73018"/>
                      <a:pt x="218198" y="74371"/>
                    </a:cubicBezTo>
                    <a:cubicBezTo>
                      <a:pt x="219094" y="75890"/>
                      <a:pt x="219437" y="77408"/>
                      <a:pt x="219227" y="78925"/>
                    </a:cubicBezTo>
                    <a:cubicBezTo>
                      <a:pt x="219018" y="80442"/>
                      <a:pt x="218370" y="81960"/>
                      <a:pt x="217284" y="83480"/>
                    </a:cubicBezTo>
                    <a:cubicBezTo>
                      <a:pt x="214509" y="87921"/>
                      <a:pt x="211144" y="92094"/>
                      <a:pt x="207188" y="95998"/>
                    </a:cubicBezTo>
                    <a:cubicBezTo>
                      <a:pt x="203232" y="99902"/>
                      <a:pt x="198875" y="103458"/>
                      <a:pt x="194119" y="106667"/>
                    </a:cubicBezTo>
                    <a:cubicBezTo>
                      <a:pt x="191569" y="108238"/>
                      <a:pt x="188981" y="109732"/>
                      <a:pt x="186355" y="111151"/>
                    </a:cubicBezTo>
                    <a:cubicBezTo>
                      <a:pt x="183729" y="112570"/>
                      <a:pt x="180837" y="113608"/>
                      <a:pt x="177678" y="114267"/>
                    </a:cubicBezTo>
                    <a:lnTo>
                      <a:pt x="176461" y="114267"/>
                    </a:lnTo>
                    <a:lnTo>
                      <a:pt x="176461" y="113963"/>
                    </a:lnTo>
                    <a:cubicBezTo>
                      <a:pt x="177659" y="113640"/>
                      <a:pt x="178839" y="113222"/>
                      <a:pt x="180000" y="112709"/>
                    </a:cubicBezTo>
                    <a:cubicBezTo>
                      <a:pt x="181160" y="112196"/>
                      <a:pt x="182416" y="111702"/>
                      <a:pt x="183767" y="111227"/>
                    </a:cubicBezTo>
                    <a:lnTo>
                      <a:pt x="183463" y="110923"/>
                    </a:lnTo>
                    <a:cubicBezTo>
                      <a:pt x="177190" y="112798"/>
                      <a:pt x="170783" y="113988"/>
                      <a:pt x="164239" y="114495"/>
                    </a:cubicBezTo>
                    <a:cubicBezTo>
                      <a:pt x="157696" y="115002"/>
                      <a:pt x="151206" y="115432"/>
                      <a:pt x="144770" y="115787"/>
                    </a:cubicBezTo>
                    <a:lnTo>
                      <a:pt x="144770" y="115179"/>
                    </a:lnTo>
                    <a:lnTo>
                      <a:pt x="147210" y="113659"/>
                    </a:lnTo>
                    <a:cubicBezTo>
                      <a:pt x="148913" y="112145"/>
                      <a:pt x="150768" y="110689"/>
                      <a:pt x="152776" y="109289"/>
                    </a:cubicBezTo>
                    <a:cubicBezTo>
                      <a:pt x="154784" y="107889"/>
                      <a:pt x="156791" y="106509"/>
                      <a:pt x="158799" y="105147"/>
                    </a:cubicBezTo>
                    <a:cubicBezTo>
                      <a:pt x="160825" y="103785"/>
                      <a:pt x="163020" y="102402"/>
                      <a:pt x="165387" y="100998"/>
                    </a:cubicBezTo>
                    <a:cubicBezTo>
                      <a:pt x="167753" y="99594"/>
                      <a:pt x="170023" y="98132"/>
                      <a:pt x="172199" y="96611"/>
                    </a:cubicBezTo>
                    <a:cubicBezTo>
                      <a:pt x="175376" y="94334"/>
                      <a:pt x="178459" y="92094"/>
                      <a:pt x="181446" y="89893"/>
                    </a:cubicBezTo>
                    <a:cubicBezTo>
                      <a:pt x="184433" y="87692"/>
                      <a:pt x="187439" y="85452"/>
                      <a:pt x="190464" y="83174"/>
                    </a:cubicBezTo>
                    <a:cubicBezTo>
                      <a:pt x="191048" y="82557"/>
                      <a:pt x="191631" y="81810"/>
                      <a:pt x="192215" y="80932"/>
                    </a:cubicBezTo>
                    <a:cubicBezTo>
                      <a:pt x="192799" y="80054"/>
                      <a:pt x="193535" y="79082"/>
                      <a:pt x="194424" y="78016"/>
                    </a:cubicBezTo>
                    <a:cubicBezTo>
                      <a:pt x="193675" y="77998"/>
                      <a:pt x="193116" y="77960"/>
                      <a:pt x="192748" y="77903"/>
                    </a:cubicBezTo>
                    <a:cubicBezTo>
                      <a:pt x="192380" y="77846"/>
                      <a:pt x="192126" y="77884"/>
                      <a:pt x="191987" y="78016"/>
                    </a:cubicBezTo>
                    <a:lnTo>
                      <a:pt x="180114" y="79228"/>
                    </a:lnTo>
                    <a:cubicBezTo>
                      <a:pt x="179010" y="79530"/>
                      <a:pt x="177793" y="79758"/>
                      <a:pt x="176461" y="79909"/>
                    </a:cubicBezTo>
                    <a:cubicBezTo>
                      <a:pt x="175129" y="80060"/>
                      <a:pt x="173911" y="80136"/>
                      <a:pt x="172808" y="80136"/>
                    </a:cubicBezTo>
                    <a:cubicBezTo>
                      <a:pt x="171584" y="80300"/>
                      <a:pt x="170379" y="80502"/>
                      <a:pt x="169193" y="80742"/>
                    </a:cubicBezTo>
                    <a:cubicBezTo>
                      <a:pt x="168007" y="80981"/>
                      <a:pt x="166878" y="81183"/>
                      <a:pt x="165806" y="81347"/>
                    </a:cubicBezTo>
                    <a:lnTo>
                      <a:pt x="160934" y="82258"/>
                    </a:lnTo>
                    <a:lnTo>
                      <a:pt x="145075" y="85007"/>
                    </a:lnTo>
                    <a:cubicBezTo>
                      <a:pt x="140952" y="86082"/>
                      <a:pt x="136771" y="87214"/>
                      <a:pt x="132533" y="88404"/>
                    </a:cubicBezTo>
                    <a:cubicBezTo>
                      <a:pt x="128296" y="89594"/>
                      <a:pt x="124039" y="90803"/>
                      <a:pt x="119763" y="92031"/>
                    </a:cubicBezTo>
                    <a:cubicBezTo>
                      <a:pt x="111676" y="94614"/>
                      <a:pt x="103767" y="97462"/>
                      <a:pt x="96035" y="100574"/>
                    </a:cubicBezTo>
                    <a:cubicBezTo>
                      <a:pt x="88303" y="103686"/>
                      <a:pt x="80777" y="107135"/>
                      <a:pt x="73457" y="110923"/>
                    </a:cubicBezTo>
                    <a:lnTo>
                      <a:pt x="71628" y="111531"/>
                    </a:lnTo>
                    <a:cubicBezTo>
                      <a:pt x="70263" y="112405"/>
                      <a:pt x="69107" y="113317"/>
                      <a:pt x="68161" y="114268"/>
                    </a:cubicBezTo>
                    <a:cubicBezTo>
                      <a:pt x="67215" y="115218"/>
                      <a:pt x="66440" y="116436"/>
                      <a:pt x="65837" y="117921"/>
                    </a:cubicBezTo>
                    <a:cubicBezTo>
                      <a:pt x="64751" y="121130"/>
                      <a:pt x="63265" y="124167"/>
                      <a:pt x="61379" y="127033"/>
                    </a:cubicBezTo>
                    <a:cubicBezTo>
                      <a:pt x="59493" y="129899"/>
                      <a:pt x="57321" y="132555"/>
                      <a:pt x="54864" y="135002"/>
                    </a:cubicBezTo>
                    <a:lnTo>
                      <a:pt x="53035" y="137442"/>
                    </a:lnTo>
                    <a:cubicBezTo>
                      <a:pt x="52578" y="137912"/>
                      <a:pt x="52044" y="138421"/>
                      <a:pt x="51435" y="138967"/>
                    </a:cubicBezTo>
                    <a:cubicBezTo>
                      <a:pt x="50825" y="139514"/>
                      <a:pt x="50139" y="140022"/>
                      <a:pt x="49377" y="140492"/>
                    </a:cubicBezTo>
                    <a:cubicBezTo>
                      <a:pt x="48209" y="141407"/>
                      <a:pt x="47193" y="142323"/>
                      <a:pt x="46329" y="143238"/>
                    </a:cubicBezTo>
                    <a:cubicBezTo>
                      <a:pt x="46037" y="143536"/>
                      <a:pt x="45707" y="143778"/>
                      <a:pt x="45339" y="143962"/>
                    </a:cubicBezTo>
                    <a:cubicBezTo>
                      <a:pt x="44970" y="144146"/>
                      <a:pt x="44488" y="144312"/>
                      <a:pt x="43891" y="144458"/>
                    </a:cubicBezTo>
                    <a:cubicBezTo>
                      <a:pt x="43878" y="144451"/>
                      <a:pt x="43827" y="144388"/>
                      <a:pt x="43739" y="144267"/>
                    </a:cubicBezTo>
                    <a:cubicBezTo>
                      <a:pt x="43650" y="144146"/>
                      <a:pt x="43599" y="144007"/>
                      <a:pt x="43586" y="143848"/>
                    </a:cubicBezTo>
                    <a:cubicBezTo>
                      <a:pt x="44196" y="143562"/>
                      <a:pt x="44729" y="143295"/>
                      <a:pt x="45186" y="143047"/>
                    </a:cubicBezTo>
                    <a:cubicBezTo>
                      <a:pt x="45644" y="142799"/>
                      <a:pt x="46025" y="142456"/>
                      <a:pt x="46329" y="142018"/>
                    </a:cubicBezTo>
                    <a:lnTo>
                      <a:pt x="46329" y="141712"/>
                    </a:lnTo>
                    <a:lnTo>
                      <a:pt x="41453" y="140187"/>
                    </a:lnTo>
                    <a:lnTo>
                      <a:pt x="41453" y="139882"/>
                    </a:lnTo>
                    <a:lnTo>
                      <a:pt x="38405" y="140797"/>
                    </a:lnTo>
                    <a:cubicBezTo>
                      <a:pt x="37204" y="141102"/>
                      <a:pt x="36176" y="141102"/>
                      <a:pt x="35318" y="140797"/>
                    </a:cubicBezTo>
                    <a:cubicBezTo>
                      <a:pt x="34461" y="140492"/>
                      <a:pt x="33661" y="139882"/>
                      <a:pt x="32918" y="138967"/>
                    </a:cubicBezTo>
                    <a:lnTo>
                      <a:pt x="30175" y="136832"/>
                    </a:lnTo>
                    <a:lnTo>
                      <a:pt x="28956" y="135002"/>
                    </a:lnTo>
                    <a:cubicBezTo>
                      <a:pt x="28988" y="134386"/>
                      <a:pt x="28924" y="134017"/>
                      <a:pt x="28765" y="133896"/>
                    </a:cubicBezTo>
                    <a:cubicBezTo>
                      <a:pt x="28607" y="133776"/>
                      <a:pt x="28162" y="133941"/>
                      <a:pt x="27432" y="134392"/>
                    </a:cubicBezTo>
                    <a:cubicBezTo>
                      <a:pt x="26917" y="134557"/>
                      <a:pt x="26346" y="134684"/>
                      <a:pt x="25717" y="134773"/>
                    </a:cubicBezTo>
                    <a:cubicBezTo>
                      <a:pt x="25089" y="134862"/>
                      <a:pt x="24746" y="134837"/>
                      <a:pt x="24689" y="134697"/>
                    </a:cubicBezTo>
                    <a:cubicBezTo>
                      <a:pt x="24206" y="134125"/>
                      <a:pt x="23800" y="133591"/>
                      <a:pt x="23469" y="133096"/>
                    </a:cubicBezTo>
                    <a:cubicBezTo>
                      <a:pt x="23139" y="132600"/>
                      <a:pt x="23038" y="131914"/>
                      <a:pt x="23165" y="131037"/>
                    </a:cubicBezTo>
                    <a:cubicBezTo>
                      <a:pt x="23736" y="129105"/>
                      <a:pt x="24727" y="127402"/>
                      <a:pt x="26136" y="125928"/>
                    </a:cubicBezTo>
                    <a:cubicBezTo>
                      <a:pt x="27546" y="124453"/>
                      <a:pt x="28689" y="122903"/>
                      <a:pt x="29565" y="121276"/>
                    </a:cubicBezTo>
                    <a:cubicBezTo>
                      <a:pt x="31235" y="117943"/>
                      <a:pt x="32696" y="114556"/>
                      <a:pt x="33947" y="111114"/>
                    </a:cubicBezTo>
                    <a:cubicBezTo>
                      <a:pt x="35198" y="107673"/>
                      <a:pt x="36277" y="104060"/>
                      <a:pt x="37185" y="100276"/>
                    </a:cubicBezTo>
                    <a:cubicBezTo>
                      <a:pt x="38532" y="96286"/>
                      <a:pt x="39725" y="92280"/>
                      <a:pt x="40767" y="88257"/>
                    </a:cubicBezTo>
                    <a:cubicBezTo>
                      <a:pt x="41808" y="84235"/>
                      <a:pt x="42850" y="80317"/>
                      <a:pt x="43891" y="76502"/>
                    </a:cubicBezTo>
                    <a:cubicBezTo>
                      <a:pt x="44799" y="73601"/>
                      <a:pt x="45421" y="70643"/>
                      <a:pt x="45758" y="67627"/>
                    </a:cubicBezTo>
                    <a:cubicBezTo>
                      <a:pt x="46094" y="64611"/>
                      <a:pt x="46183" y="61576"/>
                      <a:pt x="46025" y="58521"/>
                    </a:cubicBezTo>
                    <a:cubicBezTo>
                      <a:pt x="46037" y="57296"/>
                      <a:pt x="46088" y="56013"/>
                      <a:pt x="46177" y="54673"/>
                    </a:cubicBezTo>
                    <a:cubicBezTo>
                      <a:pt x="46266" y="53333"/>
                      <a:pt x="46317" y="51974"/>
                      <a:pt x="46329" y="50596"/>
                    </a:cubicBezTo>
                    <a:close/>
                    <a:moveTo>
                      <a:pt x="98110" y="0"/>
                    </a:moveTo>
                    <a:cubicBezTo>
                      <a:pt x="98427" y="139"/>
                      <a:pt x="98783" y="241"/>
                      <a:pt x="99177" y="304"/>
                    </a:cubicBezTo>
                    <a:cubicBezTo>
                      <a:pt x="99571" y="368"/>
                      <a:pt x="99927" y="470"/>
                      <a:pt x="100244" y="609"/>
                    </a:cubicBezTo>
                    <a:cubicBezTo>
                      <a:pt x="103752" y="1797"/>
                      <a:pt x="107259" y="2927"/>
                      <a:pt x="110766" y="4000"/>
                    </a:cubicBezTo>
                    <a:cubicBezTo>
                      <a:pt x="114273" y="5073"/>
                      <a:pt x="117780" y="6280"/>
                      <a:pt x="121288" y="7620"/>
                    </a:cubicBezTo>
                    <a:cubicBezTo>
                      <a:pt x="124801" y="8953"/>
                      <a:pt x="128296" y="10249"/>
                      <a:pt x="131771" y="11506"/>
                    </a:cubicBezTo>
                    <a:cubicBezTo>
                      <a:pt x="135246" y="12763"/>
                      <a:pt x="138665" y="14211"/>
                      <a:pt x="142026" y="15849"/>
                    </a:cubicBezTo>
                    <a:cubicBezTo>
                      <a:pt x="144624" y="16795"/>
                      <a:pt x="147128" y="17951"/>
                      <a:pt x="149536" y="19316"/>
                    </a:cubicBezTo>
                    <a:cubicBezTo>
                      <a:pt x="151944" y="20682"/>
                      <a:pt x="154218" y="22066"/>
                      <a:pt x="156359" y="23469"/>
                    </a:cubicBezTo>
                    <a:cubicBezTo>
                      <a:pt x="157872" y="24390"/>
                      <a:pt x="159193" y="25444"/>
                      <a:pt x="160324" y="26632"/>
                    </a:cubicBezTo>
                    <a:cubicBezTo>
                      <a:pt x="161454" y="27819"/>
                      <a:pt x="162470" y="29102"/>
                      <a:pt x="163370" y="30480"/>
                    </a:cubicBezTo>
                    <a:cubicBezTo>
                      <a:pt x="163814" y="30823"/>
                      <a:pt x="164068" y="31280"/>
                      <a:pt x="164131" y="31851"/>
                    </a:cubicBezTo>
                    <a:cubicBezTo>
                      <a:pt x="164195" y="32423"/>
                      <a:pt x="164144" y="32880"/>
                      <a:pt x="163979" y="33223"/>
                    </a:cubicBezTo>
                    <a:cubicBezTo>
                      <a:pt x="162977" y="34639"/>
                      <a:pt x="162013" y="36074"/>
                      <a:pt x="161086" y="37528"/>
                    </a:cubicBezTo>
                    <a:cubicBezTo>
                      <a:pt x="160159" y="38982"/>
                      <a:pt x="158888" y="40189"/>
                      <a:pt x="157274" y="41148"/>
                    </a:cubicBezTo>
                    <a:cubicBezTo>
                      <a:pt x="156969" y="41465"/>
                      <a:pt x="156741" y="41821"/>
                      <a:pt x="156588" y="42214"/>
                    </a:cubicBezTo>
                    <a:cubicBezTo>
                      <a:pt x="156436" y="42608"/>
                      <a:pt x="156359" y="42964"/>
                      <a:pt x="156359" y="43281"/>
                    </a:cubicBezTo>
                    <a:cubicBezTo>
                      <a:pt x="155730" y="44367"/>
                      <a:pt x="154854" y="45243"/>
                      <a:pt x="153729" y="45910"/>
                    </a:cubicBezTo>
                    <a:cubicBezTo>
                      <a:pt x="152604" y="46577"/>
                      <a:pt x="151346" y="46920"/>
                      <a:pt x="149955" y="46939"/>
                    </a:cubicBezTo>
                    <a:lnTo>
                      <a:pt x="149650" y="47244"/>
                    </a:lnTo>
                    <a:lnTo>
                      <a:pt x="149650" y="49377"/>
                    </a:lnTo>
                    <a:lnTo>
                      <a:pt x="147210" y="48463"/>
                    </a:lnTo>
                    <a:cubicBezTo>
                      <a:pt x="146454" y="48171"/>
                      <a:pt x="145831" y="47917"/>
                      <a:pt x="145342" y="47701"/>
                    </a:cubicBezTo>
                    <a:cubicBezTo>
                      <a:pt x="144853" y="47485"/>
                      <a:pt x="144459" y="47231"/>
                      <a:pt x="144160" y="46939"/>
                    </a:cubicBezTo>
                    <a:lnTo>
                      <a:pt x="148735" y="48463"/>
                    </a:lnTo>
                    <a:cubicBezTo>
                      <a:pt x="148703" y="47441"/>
                      <a:pt x="148386" y="46742"/>
                      <a:pt x="147782" y="46367"/>
                    </a:cubicBezTo>
                    <a:cubicBezTo>
                      <a:pt x="147178" y="45993"/>
                      <a:pt x="146480" y="45675"/>
                      <a:pt x="145685" y="45415"/>
                    </a:cubicBezTo>
                    <a:cubicBezTo>
                      <a:pt x="145393" y="45459"/>
                      <a:pt x="145139" y="45675"/>
                      <a:pt x="144923" y="46063"/>
                    </a:cubicBezTo>
                    <a:cubicBezTo>
                      <a:pt x="144707" y="46450"/>
                      <a:pt x="144453" y="46742"/>
                      <a:pt x="144160" y="46939"/>
                    </a:cubicBezTo>
                    <a:lnTo>
                      <a:pt x="143856" y="47244"/>
                    </a:lnTo>
                    <a:cubicBezTo>
                      <a:pt x="142038" y="46888"/>
                      <a:pt x="140336" y="46304"/>
                      <a:pt x="138747" y="45491"/>
                    </a:cubicBezTo>
                    <a:cubicBezTo>
                      <a:pt x="137159" y="44678"/>
                      <a:pt x="135609" y="43942"/>
                      <a:pt x="134096" y="43281"/>
                    </a:cubicBezTo>
                    <a:cubicBezTo>
                      <a:pt x="131822" y="41935"/>
                      <a:pt x="129509" y="41046"/>
                      <a:pt x="127158" y="40614"/>
                    </a:cubicBezTo>
                    <a:cubicBezTo>
                      <a:pt x="124807" y="40182"/>
                      <a:pt x="122342" y="40055"/>
                      <a:pt x="119763" y="40233"/>
                    </a:cubicBezTo>
                    <a:cubicBezTo>
                      <a:pt x="118238" y="40367"/>
                      <a:pt x="116713" y="40405"/>
                      <a:pt x="115188" y="40348"/>
                    </a:cubicBezTo>
                    <a:cubicBezTo>
                      <a:pt x="113663" y="40290"/>
                      <a:pt x="112138" y="40252"/>
                      <a:pt x="110614" y="40233"/>
                    </a:cubicBezTo>
                    <a:lnTo>
                      <a:pt x="122202" y="37795"/>
                    </a:lnTo>
                    <a:cubicBezTo>
                      <a:pt x="122971" y="37522"/>
                      <a:pt x="123797" y="37306"/>
                      <a:pt x="124680" y="37147"/>
                    </a:cubicBezTo>
                    <a:cubicBezTo>
                      <a:pt x="125564" y="36988"/>
                      <a:pt x="126466" y="36696"/>
                      <a:pt x="127387" y="36271"/>
                    </a:cubicBezTo>
                    <a:cubicBezTo>
                      <a:pt x="127876" y="36106"/>
                      <a:pt x="128194" y="35826"/>
                      <a:pt x="128340" y="35433"/>
                    </a:cubicBezTo>
                    <a:cubicBezTo>
                      <a:pt x="128486" y="35039"/>
                      <a:pt x="128270" y="34607"/>
                      <a:pt x="127692" y="34137"/>
                    </a:cubicBezTo>
                    <a:cubicBezTo>
                      <a:pt x="125246" y="30492"/>
                      <a:pt x="122743" y="26886"/>
                      <a:pt x="120182" y="23317"/>
                    </a:cubicBezTo>
                    <a:cubicBezTo>
                      <a:pt x="117622" y="19748"/>
                      <a:pt x="115042" y="16141"/>
                      <a:pt x="112443" y="12496"/>
                    </a:cubicBezTo>
                    <a:cubicBezTo>
                      <a:pt x="111033" y="10553"/>
                      <a:pt x="109356" y="8877"/>
                      <a:pt x="107411" y="7467"/>
                    </a:cubicBezTo>
                    <a:cubicBezTo>
                      <a:pt x="105467" y="6058"/>
                      <a:pt x="103485" y="4686"/>
                      <a:pt x="101464" y="335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663F29"/>
                  </a:solidFill>
                  <a:effectLst/>
                  <a:uLnTx/>
                  <a:uFillTx/>
                  <a:latin typeface="演示新手书" panose="00000500000000000000" pitchFamily="50" charset="-122"/>
                  <a:ea typeface="演示新手书" panose="00000500000000000000" pitchFamily="50" charset="-122"/>
                  <a:cs typeface="+mn-cs"/>
                </a:endParaRPr>
              </a:p>
            </p:txBody>
          </p:sp>
          <p:sp>
            <p:nvSpPr>
              <p:cNvPr id="33" name="TextBox 74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2565619" y="5179436"/>
                <a:ext cx="479244" cy="492603"/>
              </a:xfrm>
              <a:custGeom>
                <a:avLst/>
                <a:gdLst/>
                <a:ahLst/>
                <a:cxnLst/>
                <a:rect l="l" t="t" r="r" b="b"/>
                <a:pathLst>
                  <a:path w="263291" h="270630">
                    <a:moveTo>
                      <a:pt x="111104" y="155908"/>
                    </a:moveTo>
                    <a:cubicBezTo>
                      <a:pt x="110766" y="155667"/>
                      <a:pt x="110219" y="155692"/>
                      <a:pt x="109463" y="155984"/>
                    </a:cubicBezTo>
                    <a:lnTo>
                      <a:pt x="105507" y="156897"/>
                    </a:lnTo>
                    <a:cubicBezTo>
                      <a:pt x="99372" y="158064"/>
                      <a:pt x="93083" y="159383"/>
                      <a:pt x="86641" y="160855"/>
                    </a:cubicBezTo>
                    <a:cubicBezTo>
                      <a:pt x="82088" y="162091"/>
                      <a:pt x="77630" y="163347"/>
                      <a:pt x="73267" y="164624"/>
                    </a:cubicBezTo>
                    <a:cubicBezTo>
                      <a:pt x="68905" y="165900"/>
                      <a:pt x="64524" y="167084"/>
                      <a:pt x="60123" y="168176"/>
                    </a:cubicBezTo>
                    <a:lnTo>
                      <a:pt x="50674" y="170938"/>
                    </a:lnTo>
                    <a:cubicBezTo>
                      <a:pt x="50820" y="170944"/>
                      <a:pt x="50909" y="171008"/>
                      <a:pt x="50941" y="171130"/>
                    </a:cubicBezTo>
                    <a:cubicBezTo>
                      <a:pt x="50973" y="171251"/>
                      <a:pt x="50985" y="171392"/>
                      <a:pt x="50979" y="171552"/>
                    </a:cubicBezTo>
                    <a:lnTo>
                      <a:pt x="52808" y="171552"/>
                    </a:lnTo>
                    <a:cubicBezTo>
                      <a:pt x="53881" y="171392"/>
                      <a:pt x="55011" y="171251"/>
                      <a:pt x="56199" y="171130"/>
                    </a:cubicBezTo>
                    <a:cubicBezTo>
                      <a:pt x="57386" y="171008"/>
                      <a:pt x="58593" y="170944"/>
                      <a:pt x="59818" y="170938"/>
                    </a:cubicBezTo>
                    <a:lnTo>
                      <a:pt x="71096" y="170938"/>
                    </a:lnTo>
                    <a:cubicBezTo>
                      <a:pt x="77204" y="170925"/>
                      <a:pt x="83351" y="170951"/>
                      <a:pt x="89536" y="171015"/>
                    </a:cubicBezTo>
                    <a:cubicBezTo>
                      <a:pt x="95721" y="171079"/>
                      <a:pt x="101868" y="171258"/>
                      <a:pt x="107977" y="171552"/>
                    </a:cubicBezTo>
                    <a:cubicBezTo>
                      <a:pt x="108755" y="171603"/>
                      <a:pt x="109399" y="171577"/>
                      <a:pt x="109910" y="171475"/>
                    </a:cubicBezTo>
                    <a:cubicBezTo>
                      <a:pt x="110421" y="171373"/>
                      <a:pt x="110686" y="170887"/>
                      <a:pt x="110705" y="170017"/>
                    </a:cubicBezTo>
                    <a:lnTo>
                      <a:pt x="111611" y="157202"/>
                    </a:lnTo>
                    <a:cubicBezTo>
                      <a:pt x="111611" y="156580"/>
                      <a:pt x="111442" y="156149"/>
                      <a:pt x="111104" y="155908"/>
                    </a:cubicBezTo>
                    <a:close/>
                    <a:moveTo>
                      <a:pt x="110402" y="152940"/>
                    </a:moveTo>
                    <a:cubicBezTo>
                      <a:pt x="105208" y="153999"/>
                      <a:pt x="99992" y="155153"/>
                      <a:pt x="94754" y="156403"/>
                    </a:cubicBezTo>
                    <a:cubicBezTo>
                      <a:pt x="89517" y="157652"/>
                      <a:pt x="84374" y="159034"/>
                      <a:pt x="79325" y="160550"/>
                    </a:cubicBezTo>
                    <a:cubicBezTo>
                      <a:pt x="76277" y="161330"/>
                      <a:pt x="73229" y="162206"/>
                      <a:pt x="70181" y="163176"/>
                    </a:cubicBezTo>
                    <a:cubicBezTo>
                      <a:pt x="67133" y="164146"/>
                      <a:pt x="64085" y="165097"/>
                      <a:pt x="61037" y="166030"/>
                    </a:cubicBezTo>
                    <a:lnTo>
                      <a:pt x="49150" y="169722"/>
                    </a:lnTo>
                    <a:cubicBezTo>
                      <a:pt x="49296" y="169862"/>
                      <a:pt x="49385" y="169963"/>
                      <a:pt x="49417" y="170027"/>
                    </a:cubicBezTo>
                    <a:cubicBezTo>
                      <a:pt x="49449" y="170091"/>
                      <a:pt x="49461" y="170192"/>
                      <a:pt x="49455" y="170332"/>
                    </a:cubicBezTo>
                    <a:lnTo>
                      <a:pt x="50369" y="170332"/>
                    </a:lnTo>
                    <a:cubicBezTo>
                      <a:pt x="52363" y="169561"/>
                      <a:pt x="54395" y="168868"/>
                      <a:pt x="56465" y="168253"/>
                    </a:cubicBezTo>
                    <a:cubicBezTo>
                      <a:pt x="58535" y="167639"/>
                      <a:pt x="60567" y="167101"/>
                      <a:pt x="62561" y="166641"/>
                    </a:cubicBezTo>
                    <a:cubicBezTo>
                      <a:pt x="68353" y="165099"/>
                      <a:pt x="74144" y="163538"/>
                      <a:pt x="79935" y="161958"/>
                    </a:cubicBezTo>
                    <a:cubicBezTo>
                      <a:pt x="85726" y="160379"/>
                      <a:pt x="91517" y="158895"/>
                      <a:pt x="97309" y="157506"/>
                    </a:cubicBezTo>
                    <a:cubicBezTo>
                      <a:pt x="99436" y="156885"/>
                      <a:pt x="101582" y="156301"/>
                      <a:pt x="103746" y="155756"/>
                    </a:cubicBezTo>
                    <a:cubicBezTo>
                      <a:pt x="105910" y="155210"/>
                      <a:pt x="108129" y="154779"/>
                      <a:pt x="110402" y="154462"/>
                    </a:cubicBezTo>
                    <a:cubicBezTo>
                      <a:pt x="110698" y="154291"/>
                      <a:pt x="110938" y="154100"/>
                      <a:pt x="111120" y="153891"/>
                    </a:cubicBezTo>
                    <a:cubicBezTo>
                      <a:pt x="111303" y="153682"/>
                      <a:pt x="111466" y="153568"/>
                      <a:pt x="111611" y="153549"/>
                    </a:cubicBezTo>
                    <a:cubicBezTo>
                      <a:pt x="111448" y="153371"/>
                      <a:pt x="111246" y="153193"/>
                      <a:pt x="111007" y="153016"/>
                    </a:cubicBezTo>
                    <a:cubicBezTo>
                      <a:pt x="110768" y="152838"/>
                      <a:pt x="110566" y="152813"/>
                      <a:pt x="110402" y="152940"/>
                    </a:cubicBezTo>
                    <a:close/>
                    <a:moveTo>
                      <a:pt x="144824" y="151406"/>
                    </a:moveTo>
                    <a:cubicBezTo>
                      <a:pt x="144219" y="151418"/>
                      <a:pt x="143689" y="151469"/>
                      <a:pt x="143235" y="151558"/>
                    </a:cubicBezTo>
                    <a:cubicBezTo>
                      <a:pt x="142782" y="151647"/>
                      <a:pt x="142403" y="151698"/>
                      <a:pt x="142101" y="151711"/>
                    </a:cubicBezTo>
                    <a:cubicBezTo>
                      <a:pt x="141363" y="151692"/>
                      <a:pt x="140872" y="151806"/>
                      <a:pt x="140626" y="152054"/>
                    </a:cubicBezTo>
                    <a:cubicBezTo>
                      <a:pt x="140380" y="152302"/>
                      <a:pt x="140266" y="152798"/>
                      <a:pt x="140285" y="153543"/>
                    </a:cubicBezTo>
                    <a:cubicBezTo>
                      <a:pt x="140145" y="156742"/>
                      <a:pt x="140044" y="159883"/>
                      <a:pt x="139980" y="162967"/>
                    </a:cubicBezTo>
                    <a:cubicBezTo>
                      <a:pt x="139917" y="166051"/>
                      <a:pt x="139815" y="169115"/>
                      <a:pt x="139675" y="172158"/>
                    </a:cubicBezTo>
                    <a:cubicBezTo>
                      <a:pt x="139637" y="172613"/>
                      <a:pt x="139637" y="172975"/>
                      <a:pt x="139675" y="173243"/>
                    </a:cubicBezTo>
                    <a:cubicBezTo>
                      <a:pt x="139712" y="173511"/>
                      <a:pt x="140017" y="173649"/>
                      <a:pt x="140588" y="173655"/>
                    </a:cubicBezTo>
                    <a:cubicBezTo>
                      <a:pt x="141017" y="173780"/>
                      <a:pt x="141294" y="173680"/>
                      <a:pt x="141420" y="173355"/>
                    </a:cubicBezTo>
                    <a:cubicBezTo>
                      <a:pt x="141546" y="173031"/>
                      <a:pt x="141672" y="172632"/>
                      <a:pt x="141798" y="172158"/>
                    </a:cubicBezTo>
                    <a:cubicBezTo>
                      <a:pt x="141962" y="170933"/>
                      <a:pt x="142164" y="169650"/>
                      <a:pt x="142403" y="168309"/>
                    </a:cubicBezTo>
                    <a:cubicBezTo>
                      <a:pt x="142643" y="166968"/>
                      <a:pt x="142845" y="165607"/>
                      <a:pt x="143008" y="164227"/>
                    </a:cubicBezTo>
                    <a:cubicBezTo>
                      <a:pt x="143450" y="162249"/>
                      <a:pt x="143853" y="160252"/>
                      <a:pt x="144219" y="158236"/>
                    </a:cubicBezTo>
                    <a:cubicBezTo>
                      <a:pt x="144584" y="156220"/>
                      <a:pt x="144988" y="154147"/>
                      <a:pt x="145429" y="152016"/>
                    </a:cubicBezTo>
                    <a:close/>
                    <a:moveTo>
                      <a:pt x="146039" y="147437"/>
                    </a:moveTo>
                    <a:cubicBezTo>
                      <a:pt x="145280" y="147450"/>
                      <a:pt x="144522" y="147501"/>
                      <a:pt x="143765" y="147590"/>
                    </a:cubicBezTo>
                    <a:cubicBezTo>
                      <a:pt x="143009" y="147679"/>
                      <a:pt x="142252" y="147730"/>
                      <a:pt x="141496" y="147742"/>
                    </a:cubicBezTo>
                    <a:cubicBezTo>
                      <a:pt x="141061" y="147881"/>
                      <a:pt x="140796" y="148073"/>
                      <a:pt x="140701" y="148320"/>
                    </a:cubicBezTo>
                    <a:cubicBezTo>
                      <a:pt x="140607" y="148567"/>
                      <a:pt x="140569" y="148984"/>
                      <a:pt x="140588" y="149571"/>
                    </a:cubicBezTo>
                    <a:cubicBezTo>
                      <a:pt x="140601" y="150016"/>
                      <a:pt x="140727" y="150270"/>
                      <a:pt x="140966" y="150334"/>
                    </a:cubicBezTo>
                    <a:cubicBezTo>
                      <a:pt x="141206" y="150397"/>
                      <a:pt x="141483" y="150347"/>
                      <a:pt x="141798" y="150181"/>
                    </a:cubicBezTo>
                    <a:cubicBezTo>
                      <a:pt x="142258" y="150168"/>
                      <a:pt x="142700" y="150118"/>
                      <a:pt x="143122" y="150029"/>
                    </a:cubicBezTo>
                    <a:cubicBezTo>
                      <a:pt x="143544" y="149940"/>
                      <a:pt x="143910" y="149889"/>
                      <a:pt x="144219" y="149876"/>
                    </a:cubicBezTo>
                    <a:cubicBezTo>
                      <a:pt x="145110" y="149852"/>
                      <a:pt x="145679" y="149599"/>
                      <a:pt x="145926" y="149116"/>
                    </a:cubicBezTo>
                    <a:cubicBezTo>
                      <a:pt x="146173" y="148633"/>
                      <a:pt x="146210" y="148073"/>
                      <a:pt x="146039" y="147437"/>
                    </a:cubicBezTo>
                    <a:close/>
                    <a:moveTo>
                      <a:pt x="246318" y="141072"/>
                    </a:moveTo>
                    <a:lnTo>
                      <a:pt x="239002" y="141984"/>
                    </a:lnTo>
                    <a:lnTo>
                      <a:pt x="226810" y="142887"/>
                    </a:lnTo>
                    <a:cubicBezTo>
                      <a:pt x="225140" y="142925"/>
                      <a:pt x="223528" y="143076"/>
                      <a:pt x="221972" y="143339"/>
                    </a:cubicBezTo>
                    <a:cubicBezTo>
                      <a:pt x="220416" y="143602"/>
                      <a:pt x="218879" y="143753"/>
                      <a:pt x="217362" y="143790"/>
                    </a:cubicBezTo>
                    <a:cubicBezTo>
                      <a:pt x="211709" y="143928"/>
                      <a:pt x="206021" y="144029"/>
                      <a:pt x="200297" y="144091"/>
                    </a:cubicBezTo>
                    <a:cubicBezTo>
                      <a:pt x="194573" y="144154"/>
                      <a:pt x="188894" y="144254"/>
                      <a:pt x="183259" y="144392"/>
                    </a:cubicBezTo>
                    <a:cubicBezTo>
                      <a:pt x="182216" y="144524"/>
                      <a:pt x="181555" y="144761"/>
                      <a:pt x="181276" y="145103"/>
                    </a:cubicBezTo>
                    <a:cubicBezTo>
                      <a:pt x="180996" y="145446"/>
                      <a:pt x="180945" y="146122"/>
                      <a:pt x="181123" y="147132"/>
                    </a:cubicBezTo>
                    <a:lnTo>
                      <a:pt x="186309" y="147132"/>
                    </a:lnTo>
                    <a:cubicBezTo>
                      <a:pt x="191467" y="147157"/>
                      <a:pt x="196574" y="147107"/>
                      <a:pt x="201631" y="146982"/>
                    </a:cubicBezTo>
                    <a:cubicBezTo>
                      <a:pt x="206688" y="146857"/>
                      <a:pt x="211728" y="146508"/>
                      <a:pt x="216752" y="145934"/>
                    </a:cubicBezTo>
                    <a:lnTo>
                      <a:pt x="242355" y="142898"/>
                    </a:lnTo>
                    <a:cubicBezTo>
                      <a:pt x="243263" y="142717"/>
                      <a:pt x="244114" y="142463"/>
                      <a:pt x="244908" y="142136"/>
                    </a:cubicBezTo>
                    <a:cubicBezTo>
                      <a:pt x="245702" y="141808"/>
                      <a:pt x="246476" y="141555"/>
                      <a:pt x="247232" y="141378"/>
                    </a:cubicBezTo>
                    <a:cubicBezTo>
                      <a:pt x="247080" y="141231"/>
                      <a:pt x="246927" y="141142"/>
                      <a:pt x="246775" y="141110"/>
                    </a:cubicBezTo>
                    <a:cubicBezTo>
                      <a:pt x="246622" y="141078"/>
                      <a:pt x="246470" y="141066"/>
                      <a:pt x="246318" y="141072"/>
                    </a:cubicBezTo>
                    <a:close/>
                    <a:moveTo>
                      <a:pt x="111611" y="126713"/>
                    </a:moveTo>
                    <a:cubicBezTo>
                      <a:pt x="110685" y="127311"/>
                      <a:pt x="109663" y="127871"/>
                      <a:pt x="108542" y="128392"/>
                    </a:cubicBezTo>
                    <a:cubicBezTo>
                      <a:pt x="107422" y="128914"/>
                      <a:pt x="106319" y="129474"/>
                      <a:pt x="105233" y="130072"/>
                    </a:cubicBezTo>
                    <a:cubicBezTo>
                      <a:pt x="105246" y="130231"/>
                      <a:pt x="105297" y="130371"/>
                      <a:pt x="105386" y="130492"/>
                    </a:cubicBezTo>
                    <a:cubicBezTo>
                      <a:pt x="105475" y="130613"/>
                      <a:pt x="105525" y="130676"/>
                      <a:pt x="105538" y="130683"/>
                    </a:cubicBezTo>
                    <a:cubicBezTo>
                      <a:pt x="106294" y="130524"/>
                      <a:pt x="107068" y="130384"/>
                      <a:pt x="107861" y="130263"/>
                    </a:cubicBezTo>
                    <a:cubicBezTo>
                      <a:pt x="108653" y="130142"/>
                      <a:pt x="109500" y="130078"/>
                      <a:pt x="110402" y="130072"/>
                    </a:cubicBezTo>
                    <a:cubicBezTo>
                      <a:pt x="111303" y="129798"/>
                      <a:pt x="111844" y="129429"/>
                      <a:pt x="112027" y="128965"/>
                    </a:cubicBezTo>
                    <a:cubicBezTo>
                      <a:pt x="112210" y="128500"/>
                      <a:pt x="112071" y="127750"/>
                      <a:pt x="111611" y="126713"/>
                    </a:cubicBezTo>
                    <a:close/>
                    <a:moveTo>
                      <a:pt x="152751" y="111813"/>
                    </a:moveTo>
                    <a:cubicBezTo>
                      <a:pt x="150926" y="112403"/>
                      <a:pt x="149084" y="112897"/>
                      <a:pt x="147225" y="113297"/>
                    </a:cubicBezTo>
                    <a:cubicBezTo>
                      <a:pt x="145366" y="113696"/>
                      <a:pt x="143457" y="114114"/>
                      <a:pt x="141496" y="114551"/>
                    </a:cubicBezTo>
                    <a:cubicBezTo>
                      <a:pt x="141193" y="114577"/>
                      <a:pt x="140966" y="114754"/>
                      <a:pt x="140815" y="115083"/>
                    </a:cubicBezTo>
                    <a:cubicBezTo>
                      <a:pt x="140664" y="115413"/>
                      <a:pt x="140588" y="115742"/>
                      <a:pt x="140588" y="116072"/>
                    </a:cubicBezTo>
                    <a:lnTo>
                      <a:pt x="140588" y="124890"/>
                    </a:lnTo>
                    <a:cubicBezTo>
                      <a:pt x="140575" y="125207"/>
                      <a:pt x="140676" y="125486"/>
                      <a:pt x="140891" y="125726"/>
                    </a:cubicBezTo>
                    <a:cubicBezTo>
                      <a:pt x="141105" y="125967"/>
                      <a:pt x="141508" y="126094"/>
                      <a:pt x="142101" y="126106"/>
                    </a:cubicBezTo>
                    <a:cubicBezTo>
                      <a:pt x="143450" y="125818"/>
                      <a:pt x="144764" y="125626"/>
                      <a:pt x="146044" y="125530"/>
                    </a:cubicBezTo>
                    <a:cubicBezTo>
                      <a:pt x="147324" y="125434"/>
                      <a:pt x="148645" y="125320"/>
                      <a:pt x="150005" y="125187"/>
                    </a:cubicBezTo>
                    <a:cubicBezTo>
                      <a:pt x="150329" y="125175"/>
                      <a:pt x="150672" y="125048"/>
                      <a:pt x="151035" y="124808"/>
                    </a:cubicBezTo>
                    <a:cubicBezTo>
                      <a:pt x="151397" y="124567"/>
                      <a:pt x="151664" y="124289"/>
                      <a:pt x="151836" y="123973"/>
                    </a:cubicBezTo>
                    <a:lnTo>
                      <a:pt x="151836" y="123978"/>
                    </a:lnTo>
                    <a:lnTo>
                      <a:pt x="154276" y="111813"/>
                    </a:lnTo>
                    <a:close/>
                    <a:moveTo>
                      <a:pt x="153666" y="110287"/>
                    </a:moveTo>
                    <a:cubicBezTo>
                      <a:pt x="152396" y="110097"/>
                      <a:pt x="150139" y="110478"/>
                      <a:pt x="146894" y="111430"/>
                    </a:cubicBezTo>
                    <a:cubicBezTo>
                      <a:pt x="143650" y="112383"/>
                      <a:pt x="141548" y="113221"/>
                      <a:pt x="140588" y="113943"/>
                    </a:cubicBezTo>
                    <a:cubicBezTo>
                      <a:pt x="142997" y="113481"/>
                      <a:pt x="145298" y="112961"/>
                      <a:pt x="147493" y="112383"/>
                    </a:cubicBezTo>
                    <a:cubicBezTo>
                      <a:pt x="149688" y="111806"/>
                      <a:pt x="151847" y="111209"/>
                      <a:pt x="153971" y="110592"/>
                    </a:cubicBezTo>
                    <a:cubicBezTo>
                      <a:pt x="153977" y="110580"/>
                      <a:pt x="153965" y="110529"/>
                      <a:pt x="153933" y="110440"/>
                    </a:cubicBezTo>
                    <a:cubicBezTo>
                      <a:pt x="153901" y="110351"/>
                      <a:pt x="153812" y="110300"/>
                      <a:pt x="153666" y="110287"/>
                    </a:cubicBezTo>
                    <a:close/>
                    <a:moveTo>
                      <a:pt x="113425" y="68192"/>
                    </a:moveTo>
                    <a:cubicBezTo>
                      <a:pt x="112827" y="68622"/>
                      <a:pt x="112361" y="68901"/>
                      <a:pt x="112027" y="69028"/>
                    </a:cubicBezTo>
                    <a:cubicBezTo>
                      <a:pt x="111693" y="69154"/>
                      <a:pt x="111454" y="69281"/>
                      <a:pt x="111309" y="69409"/>
                    </a:cubicBezTo>
                    <a:lnTo>
                      <a:pt x="101576" y="74290"/>
                    </a:lnTo>
                    <a:cubicBezTo>
                      <a:pt x="100966" y="74614"/>
                      <a:pt x="100433" y="75033"/>
                      <a:pt x="99976" y="75548"/>
                    </a:cubicBezTo>
                    <a:cubicBezTo>
                      <a:pt x="99518" y="76063"/>
                      <a:pt x="99137" y="76558"/>
                      <a:pt x="98833" y="77035"/>
                    </a:cubicBezTo>
                    <a:cubicBezTo>
                      <a:pt x="98229" y="77677"/>
                      <a:pt x="97683" y="78452"/>
                      <a:pt x="97194" y="79361"/>
                    </a:cubicBezTo>
                    <a:cubicBezTo>
                      <a:pt x="96705" y="80270"/>
                      <a:pt x="96235" y="81122"/>
                      <a:pt x="95785" y="81916"/>
                    </a:cubicBezTo>
                    <a:cubicBezTo>
                      <a:pt x="95004" y="83270"/>
                      <a:pt x="94280" y="84681"/>
                      <a:pt x="93613" y="86149"/>
                    </a:cubicBezTo>
                    <a:cubicBezTo>
                      <a:pt x="92946" y="87617"/>
                      <a:pt x="92451" y="89257"/>
                      <a:pt x="92127" y="91068"/>
                    </a:cubicBezTo>
                    <a:cubicBezTo>
                      <a:pt x="92438" y="90776"/>
                      <a:pt x="92730" y="90598"/>
                      <a:pt x="93003" y="90534"/>
                    </a:cubicBezTo>
                    <a:cubicBezTo>
                      <a:pt x="93276" y="90471"/>
                      <a:pt x="93492" y="90445"/>
                      <a:pt x="93651" y="90458"/>
                    </a:cubicBezTo>
                    <a:lnTo>
                      <a:pt x="111914" y="79171"/>
                    </a:lnTo>
                    <a:cubicBezTo>
                      <a:pt x="112210" y="78986"/>
                      <a:pt x="112449" y="78669"/>
                      <a:pt x="112631" y="78217"/>
                    </a:cubicBezTo>
                    <a:cubicBezTo>
                      <a:pt x="112814" y="77766"/>
                      <a:pt x="112978" y="77372"/>
                      <a:pt x="113123" y="77035"/>
                    </a:cubicBezTo>
                    <a:lnTo>
                      <a:pt x="113425" y="72764"/>
                    </a:lnTo>
                    <a:close/>
                    <a:moveTo>
                      <a:pt x="140735" y="59620"/>
                    </a:moveTo>
                    <a:cubicBezTo>
                      <a:pt x="139799" y="59741"/>
                      <a:pt x="139243" y="59958"/>
                      <a:pt x="139064" y="60271"/>
                    </a:cubicBezTo>
                    <a:cubicBezTo>
                      <a:pt x="138791" y="60610"/>
                      <a:pt x="138651" y="61083"/>
                      <a:pt x="138645" y="61690"/>
                    </a:cubicBezTo>
                    <a:cubicBezTo>
                      <a:pt x="138638" y="62297"/>
                      <a:pt x="138575" y="62846"/>
                      <a:pt x="138454" y="63338"/>
                    </a:cubicBezTo>
                    <a:cubicBezTo>
                      <a:pt x="138613" y="63351"/>
                      <a:pt x="138753" y="63402"/>
                      <a:pt x="138874" y="63492"/>
                    </a:cubicBezTo>
                    <a:cubicBezTo>
                      <a:pt x="138994" y="63581"/>
                      <a:pt x="139058" y="63632"/>
                      <a:pt x="139064" y="63645"/>
                    </a:cubicBezTo>
                    <a:cubicBezTo>
                      <a:pt x="139813" y="63019"/>
                      <a:pt x="140598" y="62354"/>
                      <a:pt x="141419" y="61652"/>
                    </a:cubicBezTo>
                    <a:cubicBezTo>
                      <a:pt x="142239" y="60949"/>
                      <a:pt x="143173" y="60284"/>
                      <a:pt x="144219" y="59658"/>
                    </a:cubicBezTo>
                    <a:cubicBezTo>
                      <a:pt x="142832" y="59511"/>
                      <a:pt x="141670" y="59498"/>
                      <a:pt x="140735" y="59620"/>
                    </a:cubicBezTo>
                    <a:close/>
                    <a:moveTo>
                      <a:pt x="113425" y="56612"/>
                    </a:moveTo>
                    <a:lnTo>
                      <a:pt x="108891" y="63032"/>
                    </a:lnTo>
                    <a:cubicBezTo>
                      <a:pt x="111102" y="62360"/>
                      <a:pt x="112500" y="61633"/>
                      <a:pt x="113087" y="60849"/>
                    </a:cubicBezTo>
                    <a:cubicBezTo>
                      <a:pt x="113674" y="60065"/>
                      <a:pt x="113786" y="58653"/>
                      <a:pt x="113425" y="56612"/>
                    </a:cubicBezTo>
                    <a:close/>
                    <a:moveTo>
                      <a:pt x="107062" y="47491"/>
                    </a:moveTo>
                    <a:cubicBezTo>
                      <a:pt x="104325" y="48283"/>
                      <a:pt x="101569" y="49132"/>
                      <a:pt x="98794" y="50037"/>
                    </a:cubicBezTo>
                    <a:cubicBezTo>
                      <a:pt x="96020" y="50943"/>
                      <a:pt x="93187" y="51716"/>
                      <a:pt x="90298" y="52356"/>
                    </a:cubicBezTo>
                    <a:cubicBezTo>
                      <a:pt x="87536" y="52767"/>
                      <a:pt x="84678" y="53008"/>
                      <a:pt x="81726" y="53078"/>
                    </a:cubicBezTo>
                    <a:cubicBezTo>
                      <a:pt x="78773" y="53148"/>
                      <a:pt x="75839" y="53312"/>
                      <a:pt x="72925" y="53572"/>
                    </a:cubicBezTo>
                    <a:cubicBezTo>
                      <a:pt x="73547" y="53889"/>
                      <a:pt x="74207" y="54167"/>
                      <a:pt x="74906" y="54408"/>
                    </a:cubicBezTo>
                    <a:cubicBezTo>
                      <a:pt x="75604" y="54649"/>
                      <a:pt x="76265" y="54775"/>
                      <a:pt x="76887" y="54788"/>
                    </a:cubicBezTo>
                    <a:cubicBezTo>
                      <a:pt x="78875" y="54655"/>
                      <a:pt x="80843" y="54541"/>
                      <a:pt x="82792" y="54446"/>
                    </a:cubicBezTo>
                    <a:cubicBezTo>
                      <a:pt x="84742" y="54351"/>
                      <a:pt x="86634" y="54161"/>
                      <a:pt x="88469" y="53876"/>
                    </a:cubicBezTo>
                    <a:cubicBezTo>
                      <a:pt x="90749" y="53401"/>
                      <a:pt x="92972" y="52831"/>
                      <a:pt x="95137" y="52166"/>
                    </a:cubicBezTo>
                    <a:cubicBezTo>
                      <a:pt x="97302" y="51501"/>
                      <a:pt x="99449" y="50855"/>
                      <a:pt x="101576" y="50227"/>
                    </a:cubicBezTo>
                    <a:lnTo>
                      <a:pt x="107367" y="47491"/>
                    </a:lnTo>
                    <a:close/>
                    <a:moveTo>
                      <a:pt x="116821" y="104"/>
                    </a:moveTo>
                    <a:cubicBezTo>
                      <a:pt x="117132" y="282"/>
                      <a:pt x="117425" y="536"/>
                      <a:pt x="117698" y="866"/>
                    </a:cubicBezTo>
                    <a:cubicBezTo>
                      <a:pt x="118766" y="2523"/>
                      <a:pt x="119835" y="4085"/>
                      <a:pt x="120903" y="5552"/>
                    </a:cubicBezTo>
                    <a:cubicBezTo>
                      <a:pt x="121971" y="7019"/>
                      <a:pt x="123040" y="8505"/>
                      <a:pt x="124108" y="10010"/>
                    </a:cubicBezTo>
                    <a:cubicBezTo>
                      <a:pt x="124248" y="10023"/>
                      <a:pt x="124350" y="10073"/>
                      <a:pt x="124413" y="10162"/>
                    </a:cubicBezTo>
                    <a:cubicBezTo>
                      <a:pt x="124477" y="10251"/>
                      <a:pt x="124579" y="10302"/>
                      <a:pt x="124718" y="10315"/>
                    </a:cubicBezTo>
                    <a:cubicBezTo>
                      <a:pt x="126346" y="10810"/>
                      <a:pt x="127516" y="11648"/>
                      <a:pt x="128229" y="12829"/>
                    </a:cubicBezTo>
                    <a:cubicBezTo>
                      <a:pt x="128941" y="14010"/>
                      <a:pt x="129500" y="15306"/>
                      <a:pt x="129907" y="16715"/>
                    </a:cubicBezTo>
                    <a:cubicBezTo>
                      <a:pt x="130200" y="17312"/>
                      <a:pt x="130607" y="17719"/>
                      <a:pt x="131128" y="17935"/>
                    </a:cubicBezTo>
                    <a:cubicBezTo>
                      <a:pt x="131650" y="18151"/>
                      <a:pt x="132362" y="18252"/>
                      <a:pt x="133265" y="18239"/>
                    </a:cubicBezTo>
                    <a:cubicBezTo>
                      <a:pt x="135243" y="18106"/>
                      <a:pt x="137237" y="18068"/>
                      <a:pt x="139247" y="18125"/>
                    </a:cubicBezTo>
                    <a:cubicBezTo>
                      <a:pt x="141256" y="18182"/>
                      <a:pt x="143317" y="18220"/>
                      <a:pt x="145429" y="18239"/>
                    </a:cubicBezTo>
                    <a:cubicBezTo>
                      <a:pt x="146344" y="18290"/>
                      <a:pt x="147259" y="18189"/>
                      <a:pt x="148175" y="17935"/>
                    </a:cubicBezTo>
                    <a:lnTo>
                      <a:pt x="154886" y="16715"/>
                    </a:lnTo>
                    <a:lnTo>
                      <a:pt x="155802" y="16715"/>
                    </a:lnTo>
                    <a:lnTo>
                      <a:pt x="147259" y="19154"/>
                    </a:lnTo>
                    <a:cubicBezTo>
                      <a:pt x="147272" y="19300"/>
                      <a:pt x="147323" y="19389"/>
                      <a:pt x="147412" y="19421"/>
                    </a:cubicBezTo>
                    <a:cubicBezTo>
                      <a:pt x="147501" y="19452"/>
                      <a:pt x="147552" y="19465"/>
                      <a:pt x="147564" y="19459"/>
                    </a:cubicBezTo>
                    <a:lnTo>
                      <a:pt x="151530" y="18849"/>
                    </a:lnTo>
                    <a:cubicBezTo>
                      <a:pt x="152134" y="18551"/>
                      <a:pt x="152757" y="18309"/>
                      <a:pt x="153399" y="18125"/>
                    </a:cubicBezTo>
                    <a:cubicBezTo>
                      <a:pt x="154041" y="17941"/>
                      <a:pt x="154740" y="17776"/>
                      <a:pt x="155496" y="17630"/>
                    </a:cubicBezTo>
                    <a:lnTo>
                      <a:pt x="159463" y="16715"/>
                    </a:lnTo>
                    <a:cubicBezTo>
                      <a:pt x="159018" y="16703"/>
                      <a:pt x="158611" y="16652"/>
                      <a:pt x="158242" y="16563"/>
                    </a:cubicBezTo>
                    <a:cubicBezTo>
                      <a:pt x="157874" y="16474"/>
                      <a:pt x="157467" y="16423"/>
                      <a:pt x="157022" y="16411"/>
                    </a:cubicBezTo>
                    <a:lnTo>
                      <a:pt x="157022" y="16106"/>
                    </a:lnTo>
                    <a:cubicBezTo>
                      <a:pt x="159463" y="15750"/>
                      <a:pt x="161903" y="15547"/>
                      <a:pt x="164344" y="15496"/>
                    </a:cubicBezTo>
                    <a:lnTo>
                      <a:pt x="174716" y="15496"/>
                    </a:lnTo>
                    <a:cubicBezTo>
                      <a:pt x="175333" y="15509"/>
                      <a:pt x="176007" y="15636"/>
                      <a:pt x="176738" y="15877"/>
                    </a:cubicBezTo>
                    <a:cubicBezTo>
                      <a:pt x="177469" y="16119"/>
                      <a:pt x="178219" y="16398"/>
                      <a:pt x="178988" y="16715"/>
                    </a:cubicBezTo>
                    <a:cubicBezTo>
                      <a:pt x="179293" y="16760"/>
                      <a:pt x="179521" y="16976"/>
                      <a:pt x="179674" y="17363"/>
                    </a:cubicBezTo>
                    <a:cubicBezTo>
                      <a:pt x="179827" y="17751"/>
                      <a:pt x="179903" y="18043"/>
                      <a:pt x="179903" y="18239"/>
                    </a:cubicBezTo>
                    <a:lnTo>
                      <a:pt x="175937" y="24031"/>
                    </a:lnTo>
                    <a:cubicBezTo>
                      <a:pt x="175778" y="24183"/>
                      <a:pt x="175638" y="24335"/>
                      <a:pt x="175517" y="24488"/>
                    </a:cubicBezTo>
                    <a:cubicBezTo>
                      <a:pt x="175397" y="24640"/>
                      <a:pt x="175333" y="24793"/>
                      <a:pt x="175327" y="24945"/>
                    </a:cubicBezTo>
                    <a:cubicBezTo>
                      <a:pt x="175327" y="25859"/>
                      <a:pt x="175022" y="26468"/>
                      <a:pt x="174411" y="26772"/>
                    </a:cubicBezTo>
                    <a:cubicBezTo>
                      <a:pt x="173375" y="27266"/>
                      <a:pt x="172549" y="27950"/>
                      <a:pt x="171933" y="28825"/>
                    </a:cubicBezTo>
                    <a:cubicBezTo>
                      <a:pt x="171316" y="29699"/>
                      <a:pt x="170719" y="30535"/>
                      <a:pt x="170140" y="31333"/>
                    </a:cubicBezTo>
                    <a:cubicBezTo>
                      <a:pt x="169886" y="31954"/>
                      <a:pt x="169250" y="32461"/>
                      <a:pt x="168234" y="32854"/>
                    </a:cubicBezTo>
                    <a:cubicBezTo>
                      <a:pt x="167217" y="33247"/>
                      <a:pt x="166428" y="33450"/>
                      <a:pt x="165869" y="33462"/>
                    </a:cubicBezTo>
                    <a:lnTo>
                      <a:pt x="162208" y="33462"/>
                    </a:lnTo>
                    <a:cubicBezTo>
                      <a:pt x="162068" y="33481"/>
                      <a:pt x="161967" y="33519"/>
                      <a:pt x="161903" y="33576"/>
                    </a:cubicBezTo>
                    <a:cubicBezTo>
                      <a:pt x="161840" y="33633"/>
                      <a:pt x="161738" y="33595"/>
                      <a:pt x="161598" y="33462"/>
                    </a:cubicBezTo>
                    <a:cubicBezTo>
                      <a:pt x="160238" y="33450"/>
                      <a:pt x="158916" y="33399"/>
                      <a:pt x="157632" y="33310"/>
                    </a:cubicBezTo>
                    <a:cubicBezTo>
                      <a:pt x="156348" y="33221"/>
                      <a:pt x="155026" y="33171"/>
                      <a:pt x="153666" y="33158"/>
                    </a:cubicBezTo>
                    <a:cubicBezTo>
                      <a:pt x="150927" y="33025"/>
                      <a:pt x="148249" y="33215"/>
                      <a:pt x="145632" y="33728"/>
                    </a:cubicBezTo>
                    <a:cubicBezTo>
                      <a:pt x="143015" y="34241"/>
                      <a:pt x="140419" y="34964"/>
                      <a:pt x="137843" y="35895"/>
                    </a:cubicBezTo>
                    <a:cubicBezTo>
                      <a:pt x="137239" y="36199"/>
                      <a:pt x="136693" y="36427"/>
                      <a:pt x="136203" y="36579"/>
                    </a:cubicBezTo>
                    <a:cubicBezTo>
                      <a:pt x="135713" y="36731"/>
                      <a:pt x="135243" y="36807"/>
                      <a:pt x="134791" y="36807"/>
                    </a:cubicBezTo>
                    <a:lnTo>
                      <a:pt x="134791" y="37720"/>
                    </a:lnTo>
                    <a:lnTo>
                      <a:pt x="139064" y="36807"/>
                    </a:lnTo>
                    <a:cubicBezTo>
                      <a:pt x="142248" y="36186"/>
                      <a:pt x="145439" y="35680"/>
                      <a:pt x="148638" y="35287"/>
                    </a:cubicBezTo>
                    <a:cubicBezTo>
                      <a:pt x="151836" y="34894"/>
                      <a:pt x="155038" y="34691"/>
                      <a:pt x="158242" y="34679"/>
                    </a:cubicBezTo>
                    <a:lnTo>
                      <a:pt x="162818" y="34679"/>
                    </a:lnTo>
                    <a:cubicBezTo>
                      <a:pt x="163282" y="34691"/>
                      <a:pt x="163651" y="34894"/>
                      <a:pt x="163924" y="35287"/>
                    </a:cubicBezTo>
                    <a:cubicBezTo>
                      <a:pt x="164198" y="35680"/>
                      <a:pt x="164337" y="36186"/>
                      <a:pt x="164344" y="36807"/>
                    </a:cubicBezTo>
                    <a:cubicBezTo>
                      <a:pt x="163734" y="36453"/>
                      <a:pt x="162818" y="36250"/>
                      <a:pt x="161598" y="36199"/>
                    </a:cubicBezTo>
                    <a:cubicBezTo>
                      <a:pt x="157917" y="35901"/>
                      <a:pt x="154220" y="35889"/>
                      <a:pt x="150506" y="36161"/>
                    </a:cubicBezTo>
                    <a:cubicBezTo>
                      <a:pt x="146792" y="36434"/>
                      <a:pt x="143182" y="36953"/>
                      <a:pt x="139675" y="37720"/>
                    </a:cubicBezTo>
                    <a:cubicBezTo>
                      <a:pt x="139376" y="37865"/>
                      <a:pt x="139058" y="37954"/>
                      <a:pt x="138721" y="37986"/>
                    </a:cubicBezTo>
                    <a:cubicBezTo>
                      <a:pt x="138384" y="38017"/>
                      <a:pt x="137990" y="38030"/>
                      <a:pt x="137538" y="38024"/>
                    </a:cubicBezTo>
                    <a:cubicBezTo>
                      <a:pt x="136216" y="38442"/>
                      <a:pt x="135427" y="38898"/>
                      <a:pt x="135173" y="39392"/>
                    </a:cubicBezTo>
                    <a:cubicBezTo>
                      <a:pt x="134918" y="39886"/>
                      <a:pt x="134893" y="40647"/>
                      <a:pt x="135096" y="41673"/>
                    </a:cubicBezTo>
                    <a:cubicBezTo>
                      <a:pt x="135408" y="43200"/>
                      <a:pt x="135701" y="44682"/>
                      <a:pt x="135974" y="46118"/>
                    </a:cubicBezTo>
                    <a:cubicBezTo>
                      <a:pt x="136247" y="47554"/>
                      <a:pt x="136464" y="49025"/>
                      <a:pt x="136623" y="50532"/>
                    </a:cubicBezTo>
                    <a:cubicBezTo>
                      <a:pt x="136712" y="51697"/>
                      <a:pt x="136915" y="52406"/>
                      <a:pt x="137233" y="52660"/>
                    </a:cubicBezTo>
                    <a:cubicBezTo>
                      <a:pt x="137551" y="52913"/>
                      <a:pt x="138365" y="53015"/>
                      <a:pt x="139675" y="52964"/>
                    </a:cubicBezTo>
                    <a:cubicBezTo>
                      <a:pt x="141651" y="52951"/>
                      <a:pt x="143687" y="52900"/>
                      <a:pt x="145783" y="52812"/>
                    </a:cubicBezTo>
                    <a:cubicBezTo>
                      <a:pt x="147880" y="52723"/>
                      <a:pt x="149999" y="52672"/>
                      <a:pt x="152141" y="52660"/>
                    </a:cubicBezTo>
                    <a:cubicBezTo>
                      <a:pt x="154111" y="52653"/>
                      <a:pt x="156043" y="52666"/>
                      <a:pt x="157937" y="52698"/>
                    </a:cubicBezTo>
                    <a:cubicBezTo>
                      <a:pt x="159831" y="52729"/>
                      <a:pt x="161763" y="52818"/>
                      <a:pt x="163734" y="52964"/>
                    </a:cubicBezTo>
                    <a:cubicBezTo>
                      <a:pt x="165577" y="53166"/>
                      <a:pt x="166772" y="53901"/>
                      <a:pt x="167318" y="55169"/>
                    </a:cubicBezTo>
                    <a:cubicBezTo>
                      <a:pt x="167865" y="56436"/>
                      <a:pt x="167687" y="57933"/>
                      <a:pt x="166784" y="59658"/>
                    </a:cubicBezTo>
                    <a:cubicBezTo>
                      <a:pt x="164471" y="63472"/>
                      <a:pt x="161624" y="66827"/>
                      <a:pt x="158242" y="69721"/>
                    </a:cubicBezTo>
                    <a:cubicBezTo>
                      <a:pt x="154861" y="72615"/>
                      <a:pt x="151098" y="75053"/>
                      <a:pt x="146954" y="77035"/>
                    </a:cubicBezTo>
                    <a:lnTo>
                      <a:pt x="141798" y="79781"/>
                    </a:lnTo>
                    <a:cubicBezTo>
                      <a:pt x="141804" y="80550"/>
                      <a:pt x="141868" y="81300"/>
                      <a:pt x="141987" y="82031"/>
                    </a:cubicBezTo>
                    <a:cubicBezTo>
                      <a:pt x="142107" y="82761"/>
                      <a:pt x="142246" y="83435"/>
                      <a:pt x="142403" y="84052"/>
                    </a:cubicBezTo>
                    <a:cubicBezTo>
                      <a:pt x="141376" y="84535"/>
                      <a:pt x="140707" y="85246"/>
                      <a:pt x="140397" y="86187"/>
                    </a:cubicBezTo>
                    <a:cubicBezTo>
                      <a:pt x="140088" y="87128"/>
                      <a:pt x="139949" y="88145"/>
                      <a:pt x="139980" y="89238"/>
                    </a:cubicBezTo>
                    <a:cubicBezTo>
                      <a:pt x="140126" y="90312"/>
                      <a:pt x="140215" y="91367"/>
                      <a:pt x="140247" y="92403"/>
                    </a:cubicBezTo>
                    <a:cubicBezTo>
                      <a:pt x="140279" y="93439"/>
                      <a:pt x="140292" y="94417"/>
                      <a:pt x="140285" y="95339"/>
                    </a:cubicBezTo>
                    <a:cubicBezTo>
                      <a:pt x="140260" y="96216"/>
                      <a:pt x="140386" y="96750"/>
                      <a:pt x="140664" y="96941"/>
                    </a:cubicBezTo>
                    <a:cubicBezTo>
                      <a:pt x="140941" y="97131"/>
                      <a:pt x="141521" y="97208"/>
                      <a:pt x="142403" y="97169"/>
                    </a:cubicBezTo>
                    <a:cubicBezTo>
                      <a:pt x="143614" y="97011"/>
                      <a:pt x="144827" y="96871"/>
                      <a:pt x="146044" y="96750"/>
                    </a:cubicBezTo>
                    <a:cubicBezTo>
                      <a:pt x="147261" y="96629"/>
                      <a:pt x="148479" y="96566"/>
                      <a:pt x="149700" y="96559"/>
                    </a:cubicBezTo>
                    <a:lnTo>
                      <a:pt x="157022" y="97475"/>
                    </a:lnTo>
                    <a:cubicBezTo>
                      <a:pt x="157181" y="97487"/>
                      <a:pt x="157397" y="97538"/>
                      <a:pt x="157670" y="97627"/>
                    </a:cubicBezTo>
                    <a:cubicBezTo>
                      <a:pt x="157943" y="97716"/>
                      <a:pt x="158236" y="97767"/>
                      <a:pt x="158547" y="97780"/>
                    </a:cubicBezTo>
                    <a:lnTo>
                      <a:pt x="157632" y="96864"/>
                    </a:lnTo>
                    <a:cubicBezTo>
                      <a:pt x="158999" y="96578"/>
                      <a:pt x="160308" y="96388"/>
                      <a:pt x="161560" y="96292"/>
                    </a:cubicBezTo>
                    <a:cubicBezTo>
                      <a:pt x="162812" y="96197"/>
                      <a:pt x="164045" y="96083"/>
                      <a:pt x="165259" y="95949"/>
                    </a:cubicBezTo>
                    <a:cubicBezTo>
                      <a:pt x="165863" y="95619"/>
                      <a:pt x="166409" y="95288"/>
                      <a:pt x="166899" y="94958"/>
                    </a:cubicBezTo>
                    <a:cubicBezTo>
                      <a:pt x="167388" y="94627"/>
                      <a:pt x="167859" y="94449"/>
                      <a:pt x="168310" y="94424"/>
                    </a:cubicBezTo>
                    <a:cubicBezTo>
                      <a:pt x="169695" y="94405"/>
                      <a:pt x="171119" y="94367"/>
                      <a:pt x="172581" y="94309"/>
                    </a:cubicBezTo>
                    <a:cubicBezTo>
                      <a:pt x="174043" y="94252"/>
                      <a:pt x="175466" y="94290"/>
                      <a:pt x="176852" y="94424"/>
                    </a:cubicBezTo>
                    <a:cubicBezTo>
                      <a:pt x="178778" y="94481"/>
                      <a:pt x="180341" y="95053"/>
                      <a:pt x="181543" y="96140"/>
                    </a:cubicBezTo>
                    <a:cubicBezTo>
                      <a:pt x="182744" y="97227"/>
                      <a:pt x="183926" y="98485"/>
                      <a:pt x="185089" y="99915"/>
                    </a:cubicBezTo>
                    <a:cubicBezTo>
                      <a:pt x="186117" y="101262"/>
                      <a:pt x="186726" y="102610"/>
                      <a:pt x="186917" y="103957"/>
                    </a:cubicBezTo>
                    <a:cubicBezTo>
                      <a:pt x="187107" y="105304"/>
                      <a:pt x="187108" y="106804"/>
                      <a:pt x="186920" y="108457"/>
                    </a:cubicBezTo>
                    <a:cubicBezTo>
                      <a:pt x="186456" y="110725"/>
                      <a:pt x="186011" y="112895"/>
                      <a:pt x="185585" y="114968"/>
                    </a:cubicBezTo>
                    <a:cubicBezTo>
                      <a:pt x="185159" y="117041"/>
                      <a:pt x="184790" y="119132"/>
                      <a:pt x="184479" y="121241"/>
                    </a:cubicBezTo>
                    <a:cubicBezTo>
                      <a:pt x="189279" y="121292"/>
                      <a:pt x="193941" y="121190"/>
                      <a:pt x="198464" y="120937"/>
                    </a:cubicBezTo>
                    <a:lnTo>
                      <a:pt x="198464" y="120633"/>
                    </a:lnTo>
                    <a:cubicBezTo>
                      <a:pt x="197086" y="119595"/>
                      <a:pt x="195651" y="118633"/>
                      <a:pt x="194159" y="117747"/>
                    </a:cubicBezTo>
                    <a:cubicBezTo>
                      <a:pt x="192667" y="116861"/>
                      <a:pt x="191157" y="115899"/>
                      <a:pt x="189629" y="114861"/>
                    </a:cubicBezTo>
                    <a:lnTo>
                      <a:pt x="189930" y="114556"/>
                    </a:lnTo>
                    <a:lnTo>
                      <a:pt x="196026" y="116988"/>
                    </a:lnTo>
                    <a:cubicBezTo>
                      <a:pt x="197569" y="117481"/>
                      <a:pt x="199207" y="118089"/>
                      <a:pt x="200941" y="118810"/>
                    </a:cubicBezTo>
                    <a:cubicBezTo>
                      <a:pt x="202674" y="119531"/>
                      <a:pt x="204389" y="120139"/>
                      <a:pt x="206084" y="120632"/>
                    </a:cubicBezTo>
                    <a:cubicBezTo>
                      <a:pt x="206560" y="120778"/>
                      <a:pt x="207132" y="120866"/>
                      <a:pt x="207799" y="120898"/>
                    </a:cubicBezTo>
                    <a:cubicBezTo>
                      <a:pt x="208465" y="120929"/>
                      <a:pt x="209113" y="120942"/>
                      <a:pt x="209742" y="120936"/>
                    </a:cubicBezTo>
                    <a:cubicBezTo>
                      <a:pt x="214028" y="121069"/>
                      <a:pt x="218409" y="121183"/>
                      <a:pt x="222886" y="121277"/>
                    </a:cubicBezTo>
                    <a:cubicBezTo>
                      <a:pt x="227363" y="121372"/>
                      <a:pt x="231821" y="121562"/>
                      <a:pt x="236259" y="121847"/>
                    </a:cubicBezTo>
                    <a:cubicBezTo>
                      <a:pt x="243320" y="122201"/>
                      <a:pt x="250229" y="122707"/>
                      <a:pt x="256986" y="123365"/>
                    </a:cubicBezTo>
                    <a:cubicBezTo>
                      <a:pt x="257894" y="123504"/>
                      <a:pt x="258745" y="123606"/>
                      <a:pt x="259538" y="123669"/>
                    </a:cubicBezTo>
                    <a:cubicBezTo>
                      <a:pt x="260332" y="123732"/>
                      <a:pt x="261107" y="123833"/>
                      <a:pt x="261863" y="123973"/>
                    </a:cubicBezTo>
                    <a:cubicBezTo>
                      <a:pt x="263386" y="124275"/>
                      <a:pt x="263691" y="125188"/>
                      <a:pt x="262777" y="126713"/>
                    </a:cubicBezTo>
                    <a:cubicBezTo>
                      <a:pt x="262345" y="127527"/>
                      <a:pt x="261913" y="128418"/>
                      <a:pt x="261481" y="129385"/>
                    </a:cubicBezTo>
                    <a:cubicBezTo>
                      <a:pt x="261050" y="130352"/>
                      <a:pt x="260465" y="131090"/>
                      <a:pt x="259729" y="131599"/>
                    </a:cubicBezTo>
                    <a:cubicBezTo>
                      <a:pt x="258446" y="132572"/>
                      <a:pt x="257430" y="133679"/>
                      <a:pt x="256681" y="134920"/>
                    </a:cubicBezTo>
                    <a:cubicBezTo>
                      <a:pt x="255932" y="136161"/>
                      <a:pt x="254916" y="137191"/>
                      <a:pt x="253633" y="138012"/>
                    </a:cubicBezTo>
                    <a:cubicBezTo>
                      <a:pt x="252744" y="138364"/>
                      <a:pt x="251931" y="138887"/>
                      <a:pt x="251194" y="139581"/>
                    </a:cubicBezTo>
                    <a:cubicBezTo>
                      <a:pt x="250458" y="140276"/>
                      <a:pt x="249645" y="140875"/>
                      <a:pt x="248756" y="141378"/>
                    </a:cubicBezTo>
                    <a:cubicBezTo>
                      <a:pt x="247994" y="141976"/>
                      <a:pt x="247232" y="142441"/>
                      <a:pt x="246470" y="142774"/>
                    </a:cubicBezTo>
                    <a:cubicBezTo>
                      <a:pt x="245708" y="143107"/>
                      <a:pt x="244946" y="143345"/>
                      <a:pt x="244184" y="143489"/>
                    </a:cubicBezTo>
                    <a:lnTo>
                      <a:pt x="226506" y="146245"/>
                    </a:lnTo>
                    <a:cubicBezTo>
                      <a:pt x="223140" y="146566"/>
                      <a:pt x="219737" y="146905"/>
                      <a:pt x="216295" y="147264"/>
                    </a:cubicBezTo>
                    <a:cubicBezTo>
                      <a:pt x="212853" y="147623"/>
                      <a:pt x="209450" y="147887"/>
                      <a:pt x="206084" y="148057"/>
                    </a:cubicBezTo>
                    <a:cubicBezTo>
                      <a:pt x="203354" y="148334"/>
                      <a:pt x="200661" y="148460"/>
                      <a:pt x="198007" y="148435"/>
                    </a:cubicBezTo>
                    <a:cubicBezTo>
                      <a:pt x="195353" y="148409"/>
                      <a:pt x="192660" y="148384"/>
                      <a:pt x="189930" y="148359"/>
                    </a:cubicBezTo>
                    <a:cubicBezTo>
                      <a:pt x="188587" y="148386"/>
                      <a:pt x="187277" y="148445"/>
                      <a:pt x="185998" y="148537"/>
                    </a:cubicBezTo>
                    <a:cubicBezTo>
                      <a:pt x="184719" y="148629"/>
                      <a:pt x="183399" y="148681"/>
                      <a:pt x="182038" y="148693"/>
                    </a:cubicBezTo>
                    <a:cubicBezTo>
                      <a:pt x="181606" y="148706"/>
                      <a:pt x="181327" y="148833"/>
                      <a:pt x="181199" y="149074"/>
                    </a:cubicBezTo>
                    <a:cubicBezTo>
                      <a:pt x="181072" y="149315"/>
                      <a:pt x="180945" y="149594"/>
                      <a:pt x="180818" y="149911"/>
                    </a:cubicBezTo>
                    <a:cubicBezTo>
                      <a:pt x="180653" y="151457"/>
                      <a:pt x="180449" y="153004"/>
                      <a:pt x="180208" y="154550"/>
                    </a:cubicBezTo>
                    <a:cubicBezTo>
                      <a:pt x="179966" y="156096"/>
                      <a:pt x="179763" y="157490"/>
                      <a:pt x="179598" y="158732"/>
                    </a:cubicBezTo>
                    <a:lnTo>
                      <a:pt x="178683" y="173355"/>
                    </a:lnTo>
                    <a:cubicBezTo>
                      <a:pt x="178473" y="174849"/>
                      <a:pt x="177977" y="176148"/>
                      <a:pt x="177195" y="177252"/>
                    </a:cubicBezTo>
                    <a:cubicBezTo>
                      <a:pt x="176413" y="178356"/>
                      <a:pt x="175689" y="179492"/>
                      <a:pt x="175022" y="180660"/>
                    </a:cubicBezTo>
                    <a:lnTo>
                      <a:pt x="168920" y="188280"/>
                    </a:lnTo>
                    <a:cubicBezTo>
                      <a:pt x="168532" y="188908"/>
                      <a:pt x="167782" y="189404"/>
                      <a:pt x="166670" y="189766"/>
                    </a:cubicBezTo>
                    <a:cubicBezTo>
                      <a:pt x="165558" y="190128"/>
                      <a:pt x="164579" y="190242"/>
                      <a:pt x="163734" y="190109"/>
                    </a:cubicBezTo>
                    <a:cubicBezTo>
                      <a:pt x="163740" y="190559"/>
                      <a:pt x="163727" y="190953"/>
                      <a:pt x="163696" y="191290"/>
                    </a:cubicBezTo>
                    <a:cubicBezTo>
                      <a:pt x="163664" y="191626"/>
                      <a:pt x="163575" y="191944"/>
                      <a:pt x="163429" y="192242"/>
                    </a:cubicBezTo>
                    <a:cubicBezTo>
                      <a:pt x="163422" y="192541"/>
                      <a:pt x="163359" y="192782"/>
                      <a:pt x="163238" y="192966"/>
                    </a:cubicBezTo>
                    <a:cubicBezTo>
                      <a:pt x="163117" y="193150"/>
                      <a:pt x="162977" y="193315"/>
                      <a:pt x="162818" y="193461"/>
                    </a:cubicBezTo>
                    <a:cubicBezTo>
                      <a:pt x="162812" y="193315"/>
                      <a:pt x="162748" y="193150"/>
                      <a:pt x="162628" y="192966"/>
                    </a:cubicBezTo>
                    <a:cubicBezTo>
                      <a:pt x="162507" y="192782"/>
                      <a:pt x="162367" y="192541"/>
                      <a:pt x="162208" y="192242"/>
                    </a:cubicBezTo>
                    <a:cubicBezTo>
                      <a:pt x="162043" y="191785"/>
                      <a:pt x="161840" y="191328"/>
                      <a:pt x="161598" y="190871"/>
                    </a:cubicBezTo>
                    <a:cubicBezTo>
                      <a:pt x="161357" y="190413"/>
                      <a:pt x="161153" y="189956"/>
                      <a:pt x="160988" y="189499"/>
                    </a:cubicBezTo>
                    <a:cubicBezTo>
                      <a:pt x="160689" y="188908"/>
                      <a:pt x="160371" y="188566"/>
                      <a:pt x="160035" y="188470"/>
                    </a:cubicBezTo>
                    <a:cubicBezTo>
                      <a:pt x="159698" y="188375"/>
                      <a:pt x="159304" y="188413"/>
                      <a:pt x="158852" y="188585"/>
                    </a:cubicBezTo>
                    <a:cubicBezTo>
                      <a:pt x="157594" y="189512"/>
                      <a:pt x="156297" y="189943"/>
                      <a:pt x="154963" y="189880"/>
                    </a:cubicBezTo>
                    <a:cubicBezTo>
                      <a:pt x="153628" y="189816"/>
                      <a:pt x="152484" y="189181"/>
                      <a:pt x="151530" y="187975"/>
                    </a:cubicBezTo>
                    <a:cubicBezTo>
                      <a:pt x="151060" y="187219"/>
                      <a:pt x="150475" y="186521"/>
                      <a:pt x="149776" y="185879"/>
                    </a:cubicBezTo>
                    <a:cubicBezTo>
                      <a:pt x="149077" y="185238"/>
                      <a:pt x="148340" y="184616"/>
                      <a:pt x="147564" y="184013"/>
                    </a:cubicBezTo>
                    <a:cubicBezTo>
                      <a:pt x="147545" y="183854"/>
                      <a:pt x="147431" y="183714"/>
                      <a:pt x="147221" y="183593"/>
                    </a:cubicBezTo>
                    <a:cubicBezTo>
                      <a:pt x="147011" y="183473"/>
                      <a:pt x="146821" y="183409"/>
                      <a:pt x="146649" y="183403"/>
                    </a:cubicBezTo>
                    <a:cubicBezTo>
                      <a:pt x="145560" y="183822"/>
                      <a:pt x="144473" y="184279"/>
                      <a:pt x="143388" y="184775"/>
                    </a:cubicBezTo>
                    <a:cubicBezTo>
                      <a:pt x="142303" y="185270"/>
                      <a:pt x="141369" y="186032"/>
                      <a:pt x="140588" y="187061"/>
                    </a:cubicBezTo>
                    <a:cubicBezTo>
                      <a:pt x="140144" y="187410"/>
                      <a:pt x="139814" y="187931"/>
                      <a:pt x="139598" y="188623"/>
                    </a:cubicBezTo>
                    <a:cubicBezTo>
                      <a:pt x="139382" y="189315"/>
                      <a:pt x="139204" y="189912"/>
                      <a:pt x="139064" y="190413"/>
                    </a:cubicBezTo>
                    <a:cubicBezTo>
                      <a:pt x="138972" y="193335"/>
                      <a:pt x="138919" y="197313"/>
                      <a:pt x="138906" y="202346"/>
                    </a:cubicBezTo>
                    <a:cubicBezTo>
                      <a:pt x="138893" y="207379"/>
                      <a:pt x="138863" y="212395"/>
                      <a:pt x="138816" y="217394"/>
                    </a:cubicBezTo>
                    <a:cubicBezTo>
                      <a:pt x="138769" y="222393"/>
                      <a:pt x="138648" y="226303"/>
                      <a:pt x="138454" y="229123"/>
                    </a:cubicBezTo>
                    <a:cubicBezTo>
                      <a:pt x="138282" y="231574"/>
                      <a:pt x="138015" y="234063"/>
                      <a:pt x="137653" y="236591"/>
                    </a:cubicBezTo>
                    <a:cubicBezTo>
                      <a:pt x="137290" y="239118"/>
                      <a:pt x="136947" y="241607"/>
                      <a:pt x="136623" y="244058"/>
                    </a:cubicBezTo>
                    <a:cubicBezTo>
                      <a:pt x="136317" y="248325"/>
                      <a:pt x="135096" y="252593"/>
                      <a:pt x="132960" y="256860"/>
                    </a:cubicBezTo>
                    <a:cubicBezTo>
                      <a:pt x="132317" y="257920"/>
                      <a:pt x="131542" y="259000"/>
                      <a:pt x="130632" y="260098"/>
                    </a:cubicBezTo>
                    <a:cubicBezTo>
                      <a:pt x="129723" y="261197"/>
                      <a:pt x="128871" y="262353"/>
                      <a:pt x="128076" y="263565"/>
                    </a:cubicBezTo>
                    <a:lnTo>
                      <a:pt x="127771" y="263870"/>
                    </a:lnTo>
                    <a:cubicBezTo>
                      <a:pt x="127268" y="264937"/>
                      <a:pt x="126518" y="265851"/>
                      <a:pt x="125520" y="266613"/>
                    </a:cubicBezTo>
                    <a:cubicBezTo>
                      <a:pt x="124521" y="267375"/>
                      <a:pt x="123542" y="267985"/>
                      <a:pt x="122582" y="268442"/>
                    </a:cubicBezTo>
                    <a:lnTo>
                      <a:pt x="117393" y="267528"/>
                    </a:lnTo>
                    <a:cubicBezTo>
                      <a:pt x="117100" y="267534"/>
                      <a:pt x="116846" y="267598"/>
                      <a:pt x="116630" y="267718"/>
                    </a:cubicBezTo>
                    <a:cubicBezTo>
                      <a:pt x="116414" y="267839"/>
                      <a:pt x="116159" y="267979"/>
                      <a:pt x="115867" y="268137"/>
                    </a:cubicBezTo>
                    <a:lnTo>
                      <a:pt x="116782" y="268747"/>
                    </a:lnTo>
                    <a:cubicBezTo>
                      <a:pt x="117711" y="269496"/>
                      <a:pt x="118677" y="269826"/>
                      <a:pt x="119682" y="269738"/>
                    </a:cubicBezTo>
                    <a:cubicBezTo>
                      <a:pt x="120687" y="269649"/>
                      <a:pt x="121653" y="269217"/>
                      <a:pt x="122582" y="268442"/>
                    </a:cubicBezTo>
                    <a:cubicBezTo>
                      <a:pt x="122080" y="269376"/>
                      <a:pt x="121329" y="270023"/>
                      <a:pt x="120331" y="270385"/>
                    </a:cubicBezTo>
                    <a:cubicBezTo>
                      <a:pt x="119332" y="270747"/>
                      <a:pt x="118353" y="270709"/>
                      <a:pt x="117393" y="270271"/>
                    </a:cubicBezTo>
                    <a:lnTo>
                      <a:pt x="107367" y="266004"/>
                    </a:lnTo>
                    <a:cubicBezTo>
                      <a:pt x="105672" y="265083"/>
                      <a:pt x="103957" y="264105"/>
                      <a:pt x="102223" y="263070"/>
                    </a:cubicBezTo>
                    <a:cubicBezTo>
                      <a:pt x="100490" y="262035"/>
                      <a:pt x="98852" y="260981"/>
                      <a:pt x="97309" y="259908"/>
                    </a:cubicBezTo>
                    <a:cubicBezTo>
                      <a:pt x="95670" y="258816"/>
                      <a:pt x="94375" y="257495"/>
                      <a:pt x="93422" y="255945"/>
                    </a:cubicBezTo>
                    <a:cubicBezTo>
                      <a:pt x="92470" y="254396"/>
                      <a:pt x="91632" y="252770"/>
                      <a:pt x="90908" y="251069"/>
                    </a:cubicBezTo>
                    <a:cubicBezTo>
                      <a:pt x="90316" y="249837"/>
                      <a:pt x="89820" y="248567"/>
                      <a:pt x="89420" y="247259"/>
                    </a:cubicBezTo>
                    <a:cubicBezTo>
                      <a:pt x="89020" y="245950"/>
                      <a:pt x="88601" y="244680"/>
                      <a:pt x="88164" y="243449"/>
                    </a:cubicBezTo>
                    <a:lnTo>
                      <a:pt x="82373" y="234305"/>
                    </a:lnTo>
                    <a:lnTo>
                      <a:pt x="80545" y="231866"/>
                    </a:lnTo>
                    <a:cubicBezTo>
                      <a:pt x="77478" y="227738"/>
                      <a:pt x="76059" y="225766"/>
                      <a:pt x="76289" y="225951"/>
                    </a:cubicBezTo>
                    <a:cubicBezTo>
                      <a:pt x="76518" y="226135"/>
                      <a:pt x="77290" y="227031"/>
                      <a:pt x="78603" y="228638"/>
                    </a:cubicBezTo>
                    <a:cubicBezTo>
                      <a:pt x="79916" y="230244"/>
                      <a:pt x="80665" y="231117"/>
                      <a:pt x="80849" y="231257"/>
                    </a:cubicBezTo>
                    <a:lnTo>
                      <a:pt x="84812" y="233390"/>
                    </a:lnTo>
                    <a:lnTo>
                      <a:pt x="97292" y="239791"/>
                    </a:lnTo>
                    <a:cubicBezTo>
                      <a:pt x="98978" y="240540"/>
                      <a:pt x="100703" y="241251"/>
                      <a:pt x="102465" y="241925"/>
                    </a:cubicBezTo>
                    <a:cubicBezTo>
                      <a:pt x="104227" y="242598"/>
                      <a:pt x="105951" y="243309"/>
                      <a:pt x="107637" y="244058"/>
                    </a:cubicBezTo>
                    <a:cubicBezTo>
                      <a:pt x="108087" y="244198"/>
                      <a:pt x="108480" y="244299"/>
                      <a:pt x="108816" y="244363"/>
                    </a:cubicBezTo>
                    <a:cubicBezTo>
                      <a:pt x="109152" y="244426"/>
                      <a:pt x="109469" y="244528"/>
                      <a:pt x="109767" y="244668"/>
                    </a:cubicBezTo>
                    <a:lnTo>
                      <a:pt x="109767" y="197119"/>
                    </a:lnTo>
                    <a:cubicBezTo>
                      <a:pt x="105983" y="198091"/>
                      <a:pt x="102294" y="199043"/>
                      <a:pt x="98699" y="199976"/>
                    </a:cubicBezTo>
                    <a:cubicBezTo>
                      <a:pt x="95105" y="200910"/>
                      <a:pt x="91492" y="201481"/>
                      <a:pt x="87860" y="201691"/>
                    </a:cubicBezTo>
                    <a:cubicBezTo>
                      <a:pt x="91511" y="201056"/>
                      <a:pt x="95105" y="200269"/>
                      <a:pt x="98642" y="199329"/>
                    </a:cubicBezTo>
                    <a:cubicBezTo>
                      <a:pt x="102178" y="198389"/>
                      <a:pt x="105696" y="197449"/>
                      <a:pt x="109193" y="196509"/>
                    </a:cubicBezTo>
                    <a:lnTo>
                      <a:pt x="109193" y="195595"/>
                    </a:lnTo>
                    <a:lnTo>
                      <a:pt x="104014" y="197119"/>
                    </a:lnTo>
                    <a:cubicBezTo>
                      <a:pt x="101874" y="197443"/>
                      <a:pt x="99677" y="197862"/>
                      <a:pt x="97423" y="198376"/>
                    </a:cubicBezTo>
                    <a:cubicBezTo>
                      <a:pt x="95169" y="198891"/>
                      <a:pt x="92895" y="199386"/>
                      <a:pt x="90603" y="199862"/>
                    </a:cubicBezTo>
                    <a:cubicBezTo>
                      <a:pt x="89054" y="200129"/>
                      <a:pt x="87428" y="200205"/>
                      <a:pt x="85726" y="200091"/>
                    </a:cubicBezTo>
                    <a:cubicBezTo>
                      <a:pt x="84024" y="199976"/>
                      <a:pt x="82399" y="199900"/>
                      <a:pt x="80849" y="199862"/>
                    </a:cubicBezTo>
                    <a:cubicBezTo>
                      <a:pt x="79656" y="199659"/>
                      <a:pt x="78690" y="199227"/>
                      <a:pt x="77954" y="198567"/>
                    </a:cubicBezTo>
                    <a:cubicBezTo>
                      <a:pt x="77217" y="197906"/>
                      <a:pt x="76557" y="197322"/>
                      <a:pt x="75973" y="196814"/>
                    </a:cubicBezTo>
                    <a:cubicBezTo>
                      <a:pt x="75617" y="196459"/>
                      <a:pt x="75109" y="196255"/>
                      <a:pt x="74449" y="196205"/>
                    </a:cubicBezTo>
                    <a:cubicBezTo>
                      <a:pt x="73699" y="196192"/>
                      <a:pt x="73140" y="195989"/>
                      <a:pt x="72772" y="195595"/>
                    </a:cubicBezTo>
                    <a:cubicBezTo>
                      <a:pt x="72404" y="195201"/>
                      <a:pt x="72150" y="194693"/>
                      <a:pt x="72010" y="194071"/>
                    </a:cubicBezTo>
                    <a:cubicBezTo>
                      <a:pt x="71877" y="193411"/>
                      <a:pt x="71991" y="192750"/>
                      <a:pt x="72353" y="192090"/>
                    </a:cubicBezTo>
                    <a:cubicBezTo>
                      <a:pt x="72715" y="191429"/>
                      <a:pt x="73210" y="191074"/>
                      <a:pt x="73839" y="191023"/>
                    </a:cubicBezTo>
                    <a:cubicBezTo>
                      <a:pt x="77503" y="189639"/>
                      <a:pt x="81148" y="188292"/>
                      <a:pt x="84774" y="186984"/>
                    </a:cubicBezTo>
                    <a:cubicBezTo>
                      <a:pt x="88400" y="185676"/>
                      <a:pt x="91968" y="184482"/>
                      <a:pt x="95480" y="183403"/>
                    </a:cubicBezTo>
                    <a:lnTo>
                      <a:pt x="108281" y="179446"/>
                    </a:lnTo>
                    <a:cubicBezTo>
                      <a:pt x="108575" y="179165"/>
                      <a:pt x="108856" y="178978"/>
                      <a:pt x="109125" y="178885"/>
                    </a:cubicBezTo>
                    <a:cubicBezTo>
                      <a:pt x="109394" y="178791"/>
                      <a:pt x="109608" y="178679"/>
                      <a:pt x="109767" y="178548"/>
                    </a:cubicBezTo>
                    <a:cubicBezTo>
                      <a:pt x="109933" y="178380"/>
                      <a:pt x="110060" y="178192"/>
                      <a:pt x="110149" y="177987"/>
                    </a:cubicBezTo>
                    <a:cubicBezTo>
                      <a:pt x="110238" y="177781"/>
                      <a:pt x="110212" y="177669"/>
                      <a:pt x="110072" y="177650"/>
                    </a:cubicBezTo>
                    <a:cubicBezTo>
                      <a:pt x="110067" y="177489"/>
                      <a:pt x="109961" y="177348"/>
                      <a:pt x="109757" y="177226"/>
                    </a:cubicBezTo>
                    <a:cubicBezTo>
                      <a:pt x="109552" y="177105"/>
                      <a:pt x="109364" y="177040"/>
                      <a:pt x="109193" y="177034"/>
                    </a:cubicBezTo>
                    <a:cubicBezTo>
                      <a:pt x="107670" y="176739"/>
                      <a:pt x="106147" y="176482"/>
                      <a:pt x="104623" y="176264"/>
                    </a:cubicBezTo>
                    <a:cubicBezTo>
                      <a:pt x="103100" y="176046"/>
                      <a:pt x="101576" y="175789"/>
                      <a:pt x="100052" y="175494"/>
                    </a:cubicBezTo>
                    <a:cubicBezTo>
                      <a:pt x="93943" y="174631"/>
                      <a:pt x="87720" y="174132"/>
                      <a:pt x="81383" y="173997"/>
                    </a:cubicBezTo>
                    <a:cubicBezTo>
                      <a:pt x="75045" y="173862"/>
                      <a:pt x="68670" y="173747"/>
                      <a:pt x="62257" y="173655"/>
                    </a:cubicBezTo>
                    <a:cubicBezTo>
                      <a:pt x="59221" y="173523"/>
                      <a:pt x="56224" y="173562"/>
                      <a:pt x="53265" y="173769"/>
                    </a:cubicBezTo>
                    <a:cubicBezTo>
                      <a:pt x="50306" y="173977"/>
                      <a:pt x="47309" y="174244"/>
                      <a:pt x="44273" y="174570"/>
                    </a:cubicBezTo>
                    <a:cubicBezTo>
                      <a:pt x="40800" y="174936"/>
                      <a:pt x="37536" y="175740"/>
                      <a:pt x="34482" y="176980"/>
                    </a:cubicBezTo>
                    <a:cubicBezTo>
                      <a:pt x="31427" y="178220"/>
                      <a:pt x="28392" y="179548"/>
                      <a:pt x="25376" y="180965"/>
                    </a:cubicBezTo>
                    <a:lnTo>
                      <a:pt x="13793" y="186146"/>
                    </a:lnTo>
                    <a:cubicBezTo>
                      <a:pt x="13781" y="185854"/>
                      <a:pt x="13730" y="185676"/>
                      <a:pt x="13641" y="185613"/>
                    </a:cubicBezTo>
                    <a:cubicBezTo>
                      <a:pt x="13552" y="185549"/>
                      <a:pt x="13501" y="185524"/>
                      <a:pt x="13489" y="185537"/>
                    </a:cubicBezTo>
                    <a:cubicBezTo>
                      <a:pt x="13787" y="185371"/>
                      <a:pt x="14028" y="185168"/>
                      <a:pt x="14212" y="184927"/>
                    </a:cubicBezTo>
                    <a:cubicBezTo>
                      <a:pt x="14397" y="184686"/>
                      <a:pt x="14562" y="184483"/>
                      <a:pt x="14708" y="184318"/>
                    </a:cubicBezTo>
                    <a:cubicBezTo>
                      <a:pt x="14111" y="184147"/>
                      <a:pt x="13552" y="183957"/>
                      <a:pt x="13031" y="183748"/>
                    </a:cubicBezTo>
                    <a:cubicBezTo>
                      <a:pt x="12511" y="183539"/>
                      <a:pt x="11952" y="183425"/>
                      <a:pt x="11355" y="183406"/>
                    </a:cubicBezTo>
                    <a:cubicBezTo>
                      <a:pt x="10714" y="183311"/>
                      <a:pt x="10015" y="183349"/>
                      <a:pt x="9259" y="183520"/>
                    </a:cubicBezTo>
                    <a:cubicBezTo>
                      <a:pt x="8504" y="183691"/>
                      <a:pt x="7882" y="183653"/>
                      <a:pt x="7393" y="183406"/>
                    </a:cubicBezTo>
                    <a:cubicBezTo>
                      <a:pt x="6796" y="183203"/>
                      <a:pt x="6237" y="182772"/>
                      <a:pt x="5716" y="182114"/>
                    </a:cubicBezTo>
                    <a:cubicBezTo>
                      <a:pt x="5195" y="181455"/>
                      <a:pt x="4637" y="180872"/>
                      <a:pt x="4040" y="180365"/>
                    </a:cubicBezTo>
                    <a:cubicBezTo>
                      <a:pt x="3684" y="180051"/>
                      <a:pt x="3481" y="179745"/>
                      <a:pt x="3430" y="179446"/>
                    </a:cubicBezTo>
                    <a:cubicBezTo>
                      <a:pt x="2960" y="179609"/>
                      <a:pt x="2528" y="179734"/>
                      <a:pt x="2135" y="179822"/>
                    </a:cubicBezTo>
                    <a:cubicBezTo>
                      <a:pt x="1741" y="179911"/>
                      <a:pt x="1462" y="179885"/>
                      <a:pt x="1297" y="179745"/>
                    </a:cubicBezTo>
                    <a:cubicBezTo>
                      <a:pt x="827" y="179565"/>
                      <a:pt x="471" y="179253"/>
                      <a:pt x="230" y="178810"/>
                    </a:cubicBezTo>
                    <a:cubicBezTo>
                      <a:pt x="-12" y="178367"/>
                      <a:pt x="-62" y="177980"/>
                      <a:pt x="77" y="177650"/>
                    </a:cubicBezTo>
                    <a:cubicBezTo>
                      <a:pt x="242" y="177002"/>
                      <a:pt x="522" y="176296"/>
                      <a:pt x="916" y="175534"/>
                    </a:cubicBezTo>
                    <a:cubicBezTo>
                      <a:pt x="1309" y="174771"/>
                      <a:pt x="1741" y="174145"/>
                      <a:pt x="2211" y="173655"/>
                    </a:cubicBezTo>
                    <a:cubicBezTo>
                      <a:pt x="4345" y="172283"/>
                      <a:pt x="6478" y="170940"/>
                      <a:pt x="8612" y="169628"/>
                    </a:cubicBezTo>
                    <a:cubicBezTo>
                      <a:pt x="10745" y="168316"/>
                      <a:pt x="12879" y="167117"/>
                      <a:pt x="15013" y="166030"/>
                    </a:cubicBezTo>
                    <a:cubicBezTo>
                      <a:pt x="18365" y="164317"/>
                      <a:pt x="21718" y="162567"/>
                      <a:pt x="25071" y="160779"/>
                    </a:cubicBezTo>
                    <a:cubicBezTo>
                      <a:pt x="28424" y="158990"/>
                      <a:pt x="31777" y="157392"/>
                      <a:pt x="35129" y="155984"/>
                    </a:cubicBezTo>
                    <a:cubicBezTo>
                      <a:pt x="39860" y="153714"/>
                      <a:pt x="44648" y="151557"/>
                      <a:pt x="49493" y="149515"/>
                    </a:cubicBezTo>
                    <a:cubicBezTo>
                      <a:pt x="54338" y="147473"/>
                      <a:pt x="59202" y="145469"/>
                      <a:pt x="64085" y="143503"/>
                    </a:cubicBezTo>
                    <a:cubicBezTo>
                      <a:pt x="66384" y="142456"/>
                      <a:pt x="68721" y="141505"/>
                      <a:pt x="71096" y="140649"/>
                    </a:cubicBezTo>
                    <a:cubicBezTo>
                      <a:pt x="73471" y="139793"/>
                      <a:pt x="75807" y="138917"/>
                      <a:pt x="78106" y="138023"/>
                    </a:cubicBezTo>
                    <a:cubicBezTo>
                      <a:pt x="78055" y="137973"/>
                      <a:pt x="78157" y="137770"/>
                      <a:pt x="78411" y="137414"/>
                    </a:cubicBezTo>
                    <a:lnTo>
                      <a:pt x="70181" y="137414"/>
                    </a:lnTo>
                    <a:cubicBezTo>
                      <a:pt x="68518" y="137415"/>
                      <a:pt x="66968" y="137186"/>
                      <a:pt x="65533" y="136728"/>
                    </a:cubicBezTo>
                    <a:cubicBezTo>
                      <a:pt x="64098" y="136271"/>
                      <a:pt x="62701" y="135584"/>
                      <a:pt x="61342" y="134667"/>
                    </a:cubicBezTo>
                    <a:cubicBezTo>
                      <a:pt x="60396" y="134233"/>
                      <a:pt x="59545" y="133722"/>
                      <a:pt x="58789" y="133135"/>
                    </a:cubicBezTo>
                    <a:cubicBezTo>
                      <a:pt x="58034" y="132548"/>
                      <a:pt x="57564" y="131731"/>
                      <a:pt x="57380" y="130684"/>
                    </a:cubicBezTo>
                    <a:cubicBezTo>
                      <a:pt x="57386" y="130384"/>
                      <a:pt x="57450" y="130065"/>
                      <a:pt x="57570" y="129726"/>
                    </a:cubicBezTo>
                    <a:cubicBezTo>
                      <a:pt x="57691" y="129388"/>
                      <a:pt x="57831" y="128992"/>
                      <a:pt x="57989" y="128539"/>
                    </a:cubicBezTo>
                    <a:cubicBezTo>
                      <a:pt x="58021" y="128374"/>
                      <a:pt x="58186" y="128248"/>
                      <a:pt x="58485" y="128159"/>
                    </a:cubicBezTo>
                    <a:cubicBezTo>
                      <a:pt x="58783" y="128070"/>
                      <a:pt x="59024" y="128096"/>
                      <a:pt x="59209" y="128235"/>
                    </a:cubicBezTo>
                    <a:cubicBezTo>
                      <a:pt x="60428" y="129249"/>
                      <a:pt x="61647" y="129669"/>
                      <a:pt x="62866" y="129497"/>
                    </a:cubicBezTo>
                    <a:cubicBezTo>
                      <a:pt x="64085" y="129325"/>
                      <a:pt x="65305" y="128904"/>
                      <a:pt x="66524" y="128235"/>
                    </a:cubicBezTo>
                    <a:cubicBezTo>
                      <a:pt x="72131" y="126328"/>
                      <a:pt x="77528" y="123984"/>
                      <a:pt x="82716" y="121203"/>
                    </a:cubicBezTo>
                    <a:cubicBezTo>
                      <a:pt x="87904" y="118422"/>
                      <a:pt x="93073" y="115698"/>
                      <a:pt x="98223" y="113031"/>
                    </a:cubicBezTo>
                    <a:lnTo>
                      <a:pt x="111007" y="106626"/>
                    </a:lnTo>
                    <a:cubicBezTo>
                      <a:pt x="111788" y="106283"/>
                      <a:pt x="112342" y="105673"/>
                      <a:pt x="112669" y="104796"/>
                    </a:cubicBezTo>
                    <a:cubicBezTo>
                      <a:pt x="112997" y="103919"/>
                      <a:pt x="112946" y="103004"/>
                      <a:pt x="112518" y="102050"/>
                    </a:cubicBezTo>
                    <a:cubicBezTo>
                      <a:pt x="112493" y="101885"/>
                      <a:pt x="112317" y="101758"/>
                      <a:pt x="111989" y="101669"/>
                    </a:cubicBezTo>
                    <a:cubicBezTo>
                      <a:pt x="111662" y="101580"/>
                      <a:pt x="111334" y="101606"/>
                      <a:pt x="111007" y="101745"/>
                    </a:cubicBezTo>
                    <a:cubicBezTo>
                      <a:pt x="107516" y="103417"/>
                      <a:pt x="104004" y="105031"/>
                      <a:pt x="100469" y="106588"/>
                    </a:cubicBezTo>
                    <a:cubicBezTo>
                      <a:pt x="96934" y="108145"/>
                      <a:pt x="93340" y="109683"/>
                      <a:pt x="89689" y="111202"/>
                    </a:cubicBezTo>
                    <a:cubicBezTo>
                      <a:pt x="88761" y="111679"/>
                      <a:pt x="87720" y="112174"/>
                      <a:pt x="86564" y="112688"/>
                    </a:cubicBezTo>
                    <a:cubicBezTo>
                      <a:pt x="85409" y="113202"/>
                      <a:pt x="84215" y="113620"/>
                      <a:pt x="82983" y="113943"/>
                    </a:cubicBezTo>
                    <a:cubicBezTo>
                      <a:pt x="83034" y="113588"/>
                      <a:pt x="82932" y="113386"/>
                      <a:pt x="82678" y="113335"/>
                    </a:cubicBezTo>
                    <a:lnTo>
                      <a:pt x="86945" y="111813"/>
                    </a:lnTo>
                    <a:lnTo>
                      <a:pt x="86945" y="111507"/>
                    </a:lnTo>
                    <a:lnTo>
                      <a:pt x="78716" y="111507"/>
                    </a:lnTo>
                    <a:cubicBezTo>
                      <a:pt x="78100" y="111342"/>
                      <a:pt x="77503" y="111139"/>
                      <a:pt x="76925" y="110897"/>
                    </a:cubicBezTo>
                    <a:cubicBezTo>
                      <a:pt x="76347" y="110656"/>
                      <a:pt x="75827" y="110452"/>
                      <a:pt x="75363" y="110287"/>
                    </a:cubicBezTo>
                    <a:cubicBezTo>
                      <a:pt x="74918" y="109957"/>
                      <a:pt x="74512" y="109550"/>
                      <a:pt x="74144" y="109067"/>
                    </a:cubicBezTo>
                    <a:cubicBezTo>
                      <a:pt x="73775" y="108584"/>
                      <a:pt x="73369" y="108177"/>
                      <a:pt x="72925" y="107847"/>
                    </a:cubicBezTo>
                    <a:cubicBezTo>
                      <a:pt x="72779" y="107834"/>
                      <a:pt x="72613" y="107783"/>
                      <a:pt x="72429" y="107694"/>
                    </a:cubicBezTo>
                    <a:cubicBezTo>
                      <a:pt x="72245" y="107605"/>
                      <a:pt x="72004" y="107554"/>
                      <a:pt x="71705" y="107542"/>
                    </a:cubicBezTo>
                    <a:cubicBezTo>
                      <a:pt x="70785" y="107554"/>
                      <a:pt x="70112" y="107300"/>
                      <a:pt x="69686" y="106779"/>
                    </a:cubicBezTo>
                    <a:cubicBezTo>
                      <a:pt x="69261" y="106258"/>
                      <a:pt x="69121" y="105393"/>
                      <a:pt x="69267" y="104186"/>
                    </a:cubicBezTo>
                    <a:cubicBezTo>
                      <a:pt x="69572" y="103881"/>
                      <a:pt x="69572" y="103576"/>
                      <a:pt x="69267" y="103271"/>
                    </a:cubicBezTo>
                    <a:lnTo>
                      <a:pt x="67133" y="99915"/>
                    </a:lnTo>
                    <a:cubicBezTo>
                      <a:pt x="66879" y="100220"/>
                      <a:pt x="66778" y="100525"/>
                      <a:pt x="66829" y="100830"/>
                    </a:cubicBezTo>
                    <a:cubicBezTo>
                      <a:pt x="66378" y="101269"/>
                      <a:pt x="65984" y="101459"/>
                      <a:pt x="65647" y="101402"/>
                    </a:cubicBezTo>
                    <a:cubicBezTo>
                      <a:pt x="65311" y="101345"/>
                      <a:pt x="64993" y="101154"/>
                      <a:pt x="64695" y="100830"/>
                    </a:cubicBezTo>
                    <a:cubicBezTo>
                      <a:pt x="64098" y="100214"/>
                      <a:pt x="63768" y="99540"/>
                      <a:pt x="63704" y="98809"/>
                    </a:cubicBezTo>
                    <a:cubicBezTo>
                      <a:pt x="63641" y="98078"/>
                      <a:pt x="63768" y="97328"/>
                      <a:pt x="64085" y="96559"/>
                    </a:cubicBezTo>
                    <a:cubicBezTo>
                      <a:pt x="65025" y="93985"/>
                      <a:pt x="66194" y="91583"/>
                      <a:pt x="67591" y="89352"/>
                    </a:cubicBezTo>
                    <a:cubicBezTo>
                      <a:pt x="68988" y="87121"/>
                      <a:pt x="70461" y="84948"/>
                      <a:pt x="72010" y="82831"/>
                    </a:cubicBezTo>
                    <a:cubicBezTo>
                      <a:pt x="74601" y="79488"/>
                      <a:pt x="77344" y="76260"/>
                      <a:pt x="80240" y="73150"/>
                    </a:cubicBezTo>
                    <a:cubicBezTo>
                      <a:pt x="83135" y="70039"/>
                      <a:pt x="86183" y="66973"/>
                      <a:pt x="89384" y="63952"/>
                    </a:cubicBezTo>
                    <a:lnTo>
                      <a:pt x="102185" y="52356"/>
                    </a:lnTo>
                    <a:lnTo>
                      <a:pt x="104014" y="50836"/>
                    </a:lnTo>
                    <a:cubicBezTo>
                      <a:pt x="104001" y="50829"/>
                      <a:pt x="103951" y="50766"/>
                      <a:pt x="103862" y="50646"/>
                    </a:cubicBezTo>
                    <a:cubicBezTo>
                      <a:pt x="103773" y="50525"/>
                      <a:pt x="103722" y="50386"/>
                      <a:pt x="103709" y="50227"/>
                    </a:cubicBezTo>
                    <a:lnTo>
                      <a:pt x="95175" y="53268"/>
                    </a:lnTo>
                    <a:cubicBezTo>
                      <a:pt x="92425" y="54053"/>
                      <a:pt x="89619" y="54687"/>
                      <a:pt x="86755" y="55168"/>
                    </a:cubicBezTo>
                    <a:cubicBezTo>
                      <a:pt x="83891" y="55649"/>
                      <a:pt x="81008" y="55827"/>
                      <a:pt x="78106" y="55700"/>
                    </a:cubicBezTo>
                    <a:cubicBezTo>
                      <a:pt x="77185" y="55656"/>
                      <a:pt x="76208" y="55440"/>
                      <a:pt x="75172" y="55054"/>
                    </a:cubicBezTo>
                    <a:cubicBezTo>
                      <a:pt x="74137" y="54668"/>
                      <a:pt x="73083" y="54376"/>
                      <a:pt x="72010" y="54180"/>
                    </a:cubicBezTo>
                    <a:cubicBezTo>
                      <a:pt x="70791" y="53572"/>
                      <a:pt x="69267" y="52964"/>
                      <a:pt x="67438" y="52356"/>
                    </a:cubicBezTo>
                    <a:cubicBezTo>
                      <a:pt x="66829" y="51925"/>
                      <a:pt x="66219" y="51570"/>
                      <a:pt x="65609" y="51292"/>
                    </a:cubicBezTo>
                    <a:cubicBezTo>
                      <a:pt x="65000" y="51013"/>
                      <a:pt x="64390" y="50658"/>
                      <a:pt x="63781" y="50227"/>
                    </a:cubicBezTo>
                    <a:cubicBezTo>
                      <a:pt x="63038" y="49752"/>
                      <a:pt x="62314" y="49258"/>
                      <a:pt x="61609" y="48745"/>
                    </a:cubicBezTo>
                    <a:cubicBezTo>
                      <a:pt x="60904" y="48232"/>
                      <a:pt x="60104" y="47814"/>
                      <a:pt x="59209" y="47491"/>
                    </a:cubicBezTo>
                    <a:cubicBezTo>
                      <a:pt x="58281" y="47327"/>
                      <a:pt x="57545" y="46896"/>
                      <a:pt x="56999" y="46198"/>
                    </a:cubicBezTo>
                    <a:cubicBezTo>
                      <a:pt x="56453" y="45500"/>
                      <a:pt x="56173" y="44610"/>
                      <a:pt x="56161" y="43528"/>
                    </a:cubicBezTo>
                    <a:cubicBezTo>
                      <a:pt x="56161" y="39549"/>
                      <a:pt x="57075" y="35586"/>
                      <a:pt x="58904" y="31638"/>
                    </a:cubicBezTo>
                    <a:lnTo>
                      <a:pt x="59209" y="31333"/>
                    </a:lnTo>
                    <a:lnTo>
                      <a:pt x="60428" y="34070"/>
                    </a:lnTo>
                    <a:cubicBezTo>
                      <a:pt x="61507" y="35597"/>
                      <a:pt x="62853" y="36801"/>
                      <a:pt x="64466" y="37682"/>
                    </a:cubicBezTo>
                    <a:cubicBezTo>
                      <a:pt x="66079" y="38562"/>
                      <a:pt x="67883" y="39082"/>
                      <a:pt x="69877" y="39240"/>
                    </a:cubicBezTo>
                    <a:cubicBezTo>
                      <a:pt x="70950" y="39342"/>
                      <a:pt x="72080" y="39139"/>
                      <a:pt x="73267" y="38632"/>
                    </a:cubicBezTo>
                    <a:cubicBezTo>
                      <a:pt x="74455" y="38125"/>
                      <a:pt x="75661" y="37618"/>
                      <a:pt x="76887" y="37111"/>
                    </a:cubicBezTo>
                    <a:cubicBezTo>
                      <a:pt x="81923" y="34995"/>
                      <a:pt x="86939" y="32917"/>
                      <a:pt x="91936" y="30877"/>
                    </a:cubicBezTo>
                    <a:cubicBezTo>
                      <a:pt x="96934" y="28837"/>
                      <a:pt x="101874" y="26758"/>
                      <a:pt x="106757" y="24640"/>
                    </a:cubicBezTo>
                    <a:cubicBezTo>
                      <a:pt x="108938" y="23777"/>
                      <a:pt x="110959" y="23065"/>
                      <a:pt x="112820" y="22507"/>
                    </a:cubicBezTo>
                    <a:cubicBezTo>
                      <a:pt x="113415" y="22342"/>
                      <a:pt x="113821" y="22062"/>
                      <a:pt x="114036" y="21668"/>
                    </a:cubicBezTo>
                    <a:cubicBezTo>
                      <a:pt x="114252" y="21275"/>
                      <a:pt x="114353" y="20843"/>
                      <a:pt x="114341" y="20373"/>
                    </a:cubicBezTo>
                    <a:cubicBezTo>
                      <a:pt x="114321" y="19592"/>
                      <a:pt x="114283" y="18716"/>
                      <a:pt x="114226" y="17744"/>
                    </a:cubicBezTo>
                    <a:cubicBezTo>
                      <a:pt x="114169" y="16773"/>
                      <a:pt x="114207" y="15820"/>
                      <a:pt x="114341" y="14887"/>
                    </a:cubicBezTo>
                    <a:cubicBezTo>
                      <a:pt x="114366" y="14423"/>
                      <a:pt x="114468" y="13902"/>
                      <a:pt x="114646" y="13325"/>
                    </a:cubicBezTo>
                    <a:cubicBezTo>
                      <a:pt x="114824" y="12747"/>
                      <a:pt x="114926" y="12150"/>
                      <a:pt x="114951" y="11534"/>
                    </a:cubicBezTo>
                    <a:cubicBezTo>
                      <a:pt x="114951" y="10619"/>
                      <a:pt x="114646" y="9705"/>
                      <a:pt x="114035" y="8791"/>
                    </a:cubicBezTo>
                    <a:cubicBezTo>
                      <a:pt x="112469" y="6708"/>
                      <a:pt x="111661" y="4473"/>
                      <a:pt x="111611" y="2085"/>
                    </a:cubicBezTo>
                    <a:cubicBezTo>
                      <a:pt x="111574" y="1298"/>
                      <a:pt x="111649" y="739"/>
                      <a:pt x="111838" y="409"/>
                    </a:cubicBezTo>
                    <a:cubicBezTo>
                      <a:pt x="112027" y="78"/>
                      <a:pt x="112556" y="129"/>
                      <a:pt x="113425" y="561"/>
                    </a:cubicBezTo>
                    <a:cubicBezTo>
                      <a:pt x="114035" y="612"/>
                      <a:pt x="114646" y="510"/>
                      <a:pt x="115256" y="256"/>
                    </a:cubicBezTo>
                    <a:cubicBezTo>
                      <a:pt x="115988" y="-23"/>
                      <a:pt x="116509" y="-74"/>
                      <a:pt x="116821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663F29"/>
                  </a:solidFill>
                  <a:effectLst/>
                  <a:uLnTx/>
                  <a:uFillTx/>
                  <a:latin typeface="演示新手书" panose="00000500000000000000" pitchFamily="50" charset="-122"/>
                  <a:ea typeface="演示新手书" panose="00000500000000000000" pitchFamily="50" charset="-122"/>
                  <a:cs typeface="+mn-cs"/>
                </a:endParaRPr>
              </a:p>
            </p:txBody>
          </p:sp>
          <p:sp>
            <p:nvSpPr>
              <p:cNvPr id="34" name="TextBox 7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3042105" y="5189997"/>
                <a:ext cx="487047" cy="471481"/>
              </a:xfrm>
              <a:custGeom>
                <a:avLst/>
                <a:gdLst/>
                <a:ahLst/>
                <a:cxnLst/>
                <a:rect l="l" t="t" r="r" b="b"/>
                <a:pathLst>
                  <a:path w="267578" h="259026">
                    <a:moveTo>
                      <a:pt x="166994" y="252268"/>
                    </a:moveTo>
                    <a:lnTo>
                      <a:pt x="172196" y="253107"/>
                    </a:lnTo>
                    <a:lnTo>
                      <a:pt x="183034" y="255202"/>
                    </a:lnTo>
                    <a:lnTo>
                      <a:pt x="187036" y="255499"/>
                    </a:lnTo>
                    <a:lnTo>
                      <a:pt x="203151" y="258097"/>
                    </a:lnTo>
                    <a:lnTo>
                      <a:pt x="216751" y="255918"/>
                    </a:lnTo>
                    <a:lnTo>
                      <a:pt x="229173" y="254706"/>
                    </a:lnTo>
                    <a:cubicBezTo>
                      <a:pt x="230995" y="254262"/>
                      <a:pt x="232761" y="253855"/>
                      <a:pt x="234469" y="253487"/>
                    </a:cubicBezTo>
                    <a:cubicBezTo>
                      <a:pt x="236177" y="253119"/>
                      <a:pt x="237866" y="252712"/>
                      <a:pt x="239536" y="252268"/>
                    </a:cubicBezTo>
                    <a:lnTo>
                      <a:pt x="216751" y="255918"/>
                    </a:lnTo>
                    <a:lnTo>
                      <a:pt x="216676" y="255926"/>
                    </a:lnTo>
                    <a:cubicBezTo>
                      <a:pt x="213336" y="256338"/>
                      <a:pt x="210034" y="256503"/>
                      <a:pt x="206770" y="256421"/>
                    </a:cubicBezTo>
                    <a:cubicBezTo>
                      <a:pt x="203506" y="256338"/>
                      <a:pt x="200204" y="256275"/>
                      <a:pt x="196864" y="256230"/>
                    </a:cubicBezTo>
                    <a:lnTo>
                      <a:pt x="187036" y="255499"/>
                    </a:lnTo>
                    <a:lnTo>
                      <a:pt x="172196" y="253107"/>
                    </a:lnTo>
                    <a:lnTo>
                      <a:pt x="169432" y="252573"/>
                    </a:lnTo>
                    <a:cubicBezTo>
                      <a:pt x="168772" y="252319"/>
                      <a:pt x="167959" y="252217"/>
                      <a:pt x="166994" y="252268"/>
                    </a:cubicBezTo>
                    <a:close/>
                    <a:moveTo>
                      <a:pt x="81360" y="219053"/>
                    </a:moveTo>
                    <a:cubicBezTo>
                      <a:pt x="75442" y="221935"/>
                      <a:pt x="69386" y="223882"/>
                      <a:pt x="63192" y="224894"/>
                    </a:cubicBezTo>
                    <a:cubicBezTo>
                      <a:pt x="56998" y="225905"/>
                      <a:pt x="50555" y="226096"/>
                      <a:pt x="43862" y="225466"/>
                    </a:cubicBezTo>
                    <a:cubicBezTo>
                      <a:pt x="47039" y="226669"/>
                      <a:pt x="50141" y="227318"/>
                      <a:pt x="53166" y="227413"/>
                    </a:cubicBezTo>
                    <a:cubicBezTo>
                      <a:pt x="56191" y="227509"/>
                      <a:pt x="59293" y="227165"/>
                      <a:pt x="62471" y="226382"/>
                    </a:cubicBezTo>
                    <a:cubicBezTo>
                      <a:pt x="64473" y="225931"/>
                      <a:pt x="66494" y="225383"/>
                      <a:pt x="68534" y="224741"/>
                    </a:cubicBezTo>
                    <a:cubicBezTo>
                      <a:pt x="70574" y="224098"/>
                      <a:pt x="72519" y="223322"/>
                      <a:pt x="74368" y="222412"/>
                    </a:cubicBezTo>
                    <a:cubicBezTo>
                      <a:pt x="75576" y="222107"/>
                      <a:pt x="76745" y="221725"/>
                      <a:pt x="77873" y="221267"/>
                    </a:cubicBezTo>
                    <a:cubicBezTo>
                      <a:pt x="79002" y="220809"/>
                      <a:pt x="80164" y="220274"/>
                      <a:pt x="81360" y="219663"/>
                    </a:cubicBezTo>
                    <a:close/>
                    <a:moveTo>
                      <a:pt x="15851" y="169397"/>
                    </a:moveTo>
                    <a:cubicBezTo>
                      <a:pt x="14327" y="169740"/>
                      <a:pt x="12955" y="170424"/>
                      <a:pt x="11736" y="171451"/>
                    </a:cubicBezTo>
                    <a:cubicBezTo>
                      <a:pt x="10517" y="172478"/>
                      <a:pt x="9450" y="173619"/>
                      <a:pt x="8536" y="174875"/>
                    </a:cubicBezTo>
                    <a:cubicBezTo>
                      <a:pt x="3608" y="180956"/>
                      <a:pt x="1271" y="187963"/>
                      <a:pt x="1525" y="195895"/>
                    </a:cubicBezTo>
                    <a:cubicBezTo>
                      <a:pt x="1532" y="197569"/>
                      <a:pt x="1900" y="199034"/>
                      <a:pt x="2630" y="200288"/>
                    </a:cubicBezTo>
                    <a:cubicBezTo>
                      <a:pt x="3361" y="201542"/>
                      <a:pt x="4415" y="202624"/>
                      <a:pt x="5793" y="203535"/>
                    </a:cubicBezTo>
                    <a:lnTo>
                      <a:pt x="10974" y="206579"/>
                    </a:lnTo>
                    <a:cubicBezTo>
                      <a:pt x="14194" y="208091"/>
                      <a:pt x="17505" y="209395"/>
                      <a:pt x="20909" y="210489"/>
                    </a:cubicBezTo>
                    <a:cubicBezTo>
                      <a:pt x="24312" y="211584"/>
                      <a:pt x="27694" y="212507"/>
                      <a:pt x="31053" y="213260"/>
                    </a:cubicBezTo>
                    <a:lnTo>
                      <a:pt x="31071" y="213260"/>
                    </a:lnTo>
                    <a:cubicBezTo>
                      <a:pt x="33184" y="213893"/>
                      <a:pt x="35186" y="214222"/>
                      <a:pt x="37077" y="214247"/>
                    </a:cubicBezTo>
                    <a:cubicBezTo>
                      <a:pt x="38969" y="214273"/>
                      <a:pt x="40823" y="213842"/>
                      <a:pt x="42641" y="212957"/>
                    </a:cubicBezTo>
                    <a:lnTo>
                      <a:pt x="51488" y="210224"/>
                    </a:lnTo>
                    <a:cubicBezTo>
                      <a:pt x="52543" y="209768"/>
                      <a:pt x="53636" y="209312"/>
                      <a:pt x="54768" y="208857"/>
                    </a:cubicBezTo>
                    <a:cubicBezTo>
                      <a:pt x="55899" y="208401"/>
                      <a:pt x="57145" y="207946"/>
                      <a:pt x="58505" y="207490"/>
                    </a:cubicBezTo>
                    <a:cubicBezTo>
                      <a:pt x="58365" y="207187"/>
                      <a:pt x="58263" y="206959"/>
                      <a:pt x="58200" y="206807"/>
                    </a:cubicBezTo>
                    <a:cubicBezTo>
                      <a:pt x="58136" y="206655"/>
                      <a:pt x="58034" y="206579"/>
                      <a:pt x="57895" y="206579"/>
                    </a:cubicBezTo>
                    <a:cubicBezTo>
                      <a:pt x="54208" y="204458"/>
                      <a:pt x="50522" y="202374"/>
                      <a:pt x="46836" y="200325"/>
                    </a:cubicBezTo>
                    <a:cubicBezTo>
                      <a:pt x="43150" y="198276"/>
                      <a:pt x="39616" y="196188"/>
                      <a:pt x="36235" y="194061"/>
                    </a:cubicBezTo>
                    <a:cubicBezTo>
                      <a:pt x="36063" y="193756"/>
                      <a:pt x="35797" y="193603"/>
                      <a:pt x="35436" y="193603"/>
                    </a:cubicBezTo>
                    <a:cubicBezTo>
                      <a:pt x="35075" y="193603"/>
                      <a:pt x="34733" y="193756"/>
                      <a:pt x="34411" y="194061"/>
                    </a:cubicBezTo>
                    <a:cubicBezTo>
                      <a:pt x="33494" y="194660"/>
                      <a:pt x="32596" y="195220"/>
                      <a:pt x="31716" y="195742"/>
                    </a:cubicBezTo>
                    <a:cubicBezTo>
                      <a:pt x="30837" y="196264"/>
                      <a:pt x="30015" y="196825"/>
                      <a:pt x="29250" y="197423"/>
                    </a:cubicBezTo>
                    <a:cubicBezTo>
                      <a:pt x="28795" y="197722"/>
                      <a:pt x="28339" y="197964"/>
                      <a:pt x="27884" y="198149"/>
                    </a:cubicBezTo>
                    <a:cubicBezTo>
                      <a:pt x="27428" y="198333"/>
                      <a:pt x="26973" y="198499"/>
                      <a:pt x="26518" y="198645"/>
                    </a:cubicBezTo>
                    <a:lnTo>
                      <a:pt x="26214" y="198645"/>
                    </a:lnTo>
                    <a:cubicBezTo>
                      <a:pt x="26353" y="198505"/>
                      <a:pt x="26530" y="198403"/>
                      <a:pt x="26745" y="198340"/>
                    </a:cubicBezTo>
                    <a:cubicBezTo>
                      <a:pt x="26960" y="198276"/>
                      <a:pt x="27289" y="198174"/>
                      <a:pt x="27732" y="198034"/>
                    </a:cubicBezTo>
                    <a:cubicBezTo>
                      <a:pt x="26998" y="198041"/>
                      <a:pt x="26416" y="198028"/>
                      <a:pt x="25985" y="197996"/>
                    </a:cubicBezTo>
                    <a:cubicBezTo>
                      <a:pt x="25554" y="197964"/>
                      <a:pt x="25122" y="197875"/>
                      <a:pt x="24690" y="197729"/>
                    </a:cubicBezTo>
                    <a:cubicBezTo>
                      <a:pt x="24373" y="197729"/>
                      <a:pt x="24017" y="197652"/>
                      <a:pt x="23623" y="197499"/>
                    </a:cubicBezTo>
                    <a:cubicBezTo>
                      <a:pt x="23230" y="197347"/>
                      <a:pt x="22874" y="197117"/>
                      <a:pt x="22557" y="196812"/>
                    </a:cubicBezTo>
                    <a:cubicBezTo>
                      <a:pt x="22277" y="196627"/>
                      <a:pt x="21998" y="196385"/>
                      <a:pt x="21718" y="196086"/>
                    </a:cubicBezTo>
                    <a:cubicBezTo>
                      <a:pt x="21439" y="195787"/>
                      <a:pt x="21007" y="195621"/>
                      <a:pt x="20423" y="195589"/>
                    </a:cubicBezTo>
                    <a:cubicBezTo>
                      <a:pt x="20252" y="195577"/>
                      <a:pt x="20061" y="195449"/>
                      <a:pt x="19851" y="195207"/>
                    </a:cubicBezTo>
                    <a:cubicBezTo>
                      <a:pt x="19642" y="194966"/>
                      <a:pt x="19528" y="194685"/>
                      <a:pt x="19509" y="194367"/>
                    </a:cubicBezTo>
                    <a:lnTo>
                      <a:pt x="20728" y="192839"/>
                    </a:lnTo>
                    <a:lnTo>
                      <a:pt x="26214" y="187350"/>
                    </a:lnTo>
                    <a:lnTo>
                      <a:pt x="26214" y="186742"/>
                    </a:lnTo>
                    <a:lnTo>
                      <a:pt x="25587" y="186133"/>
                    </a:lnTo>
                    <a:cubicBezTo>
                      <a:pt x="23544" y="184174"/>
                      <a:pt x="21860" y="182006"/>
                      <a:pt x="20535" y="179629"/>
                    </a:cubicBezTo>
                    <a:cubicBezTo>
                      <a:pt x="19210" y="177252"/>
                      <a:pt x="18664" y="174551"/>
                      <a:pt x="18899" y="171527"/>
                    </a:cubicBezTo>
                    <a:cubicBezTo>
                      <a:pt x="18924" y="170469"/>
                      <a:pt x="18721" y="169772"/>
                      <a:pt x="18289" y="169436"/>
                    </a:cubicBezTo>
                    <a:cubicBezTo>
                      <a:pt x="17858" y="169100"/>
                      <a:pt x="17045" y="169087"/>
                      <a:pt x="15851" y="169397"/>
                    </a:cubicBezTo>
                    <a:close/>
                    <a:moveTo>
                      <a:pt x="71928" y="152630"/>
                    </a:moveTo>
                    <a:cubicBezTo>
                      <a:pt x="66883" y="154638"/>
                      <a:pt x="62256" y="157255"/>
                      <a:pt x="58049" y="160481"/>
                    </a:cubicBezTo>
                    <a:cubicBezTo>
                      <a:pt x="53842" y="163707"/>
                      <a:pt x="50131" y="167389"/>
                      <a:pt x="46915" y="171527"/>
                    </a:cubicBezTo>
                    <a:cubicBezTo>
                      <a:pt x="50779" y="168323"/>
                      <a:pt x="54872" y="165137"/>
                      <a:pt x="59193" y="161967"/>
                    </a:cubicBezTo>
                    <a:cubicBezTo>
                      <a:pt x="63514" y="158798"/>
                      <a:pt x="67759" y="155686"/>
                      <a:pt x="71928" y="152630"/>
                    </a:cubicBezTo>
                    <a:close/>
                    <a:moveTo>
                      <a:pt x="122493" y="142262"/>
                    </a:moveTo>
                    <a:cubicBezTo>
                      <a:pt x="108880" y="145871"/>
                      <a:pt x="96414" y="150927"/>
                      <a:pt x="85093" y="157429"/>
                    </a:cubicBezTo>
                    <a:cubicBezTo>
                      <a:pt x="73773" y="163932"/>
                      <a:pt x="62979" y="171269"/>
                      <a:pt x="52711" y="179439"/>
                    </a:cubicBezTo>
                    <a:cubicBezTo>
                      <a:pt x="53016" y="179452"/>
                      <a:pt x="53245" y="179502"/>
                      <a:pt x="53397" y="179591"/>
                    </a:cubicBezTo>
                    <a:cubicBezTo>
                      <a:pt x="53550" y="179680"/>
                      <a:pt x="53626" y="179730"/>
                      <a:pt x="53626" y="179743"/>
                    </a:cubicBezTo>
                    <a:cubicBezTo>
                      <a:pt x="56797" y="181404"/>
                      <a:pt x="59911" y="182951"/>
                      <a:pt x="62968" y="184383"/>
                    </a:cubicBezTo>
                    <a:cubicBezTo>
                      <a:pt x="66025" y="185816"/>
                      <a:pt x="69215" y="187211"/>
                      <a:pt x="72538" y="188567"/>
                    </a:cubicBezTo>
                    <a:cubicBezTo>
                      <a:pt x="74058" y="189182"/>
                      <a:pt x="75594" y="189779"/>
                      <a:pt x="77148" y="190357"/>
                    </a:cubicBezTo>
                    <a:cubicBezTo>
                      <a:pt x="78702" y="190936"/>
                      <a:pt x="80306" y="191457"/>
                      <a:pt x="81962" y="191922"/>
                    </a:cubicBezTo>
                    <a:cubicBezTo>
                      <a:pt x="82138" y="192062"/>
                      <a:pt x="82390" y="192088"/>
                      <a:pt x="82719" y="191999"/>
                    </a:cubicBezTo>
                    <a:cubicBezTo>
                      <a:pt x="83048" y="191910"/>
                      <a:pt x="83301" y="191782"/>
                      <a:pt x="83478" y="191617"/>
                    </a:cubicBezTo>
                    <a:cubicBezTo>
                      <a:pt x="89524" y="187301"/>
                      <a:pt x="95112" y="182227"/>
                      <a:pt x="100242" y="176396"/>
                    </a:cubicBezTo>
                    <a:cubicBezTo>
                      <a:pt x="101766" y="174729"/>
                      <a:pt x="103290" y="173042"/>
                      <a:pt x="104814" y="171337"/>
                    </a:cubicBezTo>
                    <a:cubicBezTo>
                      <a:pt x="106338" y="169631"/>
                      <a:pt x="107862" y="167868"/>
                      <a:pt x="109386" y="166047"/>
                    </a:cubicBezTo>
                    <a:cubicBezTo>
                      <a:pt x="110745" y="164351"/>
                      <a:pt x="112066" y="162559"/>
                      <a:pt x="113349" y="160673"/>
                    </a:cubicBezTo>
                    <a:cubicBezTo>
                      <a:pt x="114632" y="158786"/>
                      <a:pt x="115952" y="156918"/>
                      <a:pt x="117311" y="155069"/>
                    </a:cubicBezTo>
                    <a:cubicBezTo>
                      <a:pt x="119801" y="151410"/>
                      <a:pt x="121528" y="147141"/>
                      <a:pt x="122493" y="142262"/>
                    </a:cubicBezTo>
                    <a:close/>
                    <a:moveTo>
                      <a:pt x="122188" y="141042"/>
                    </a:moveTo>
                    <a:lnTo>
                      <a:pt x="107558" y="145921"/>
                    </a:lnTo>
                    <a:cubicBezTo>
                      <a:pt x="109990" y="145305"/>
                      <a:pt x="112441" y="144632"/>
                      <a:pt x="114911" y="143901"/>
                    </a:cubicBezTo>
                    <a:cubicBezTo>
                      <a:pt x="117381" y="143171"/>
                      <a:pt x="119908" y="142421"/>
                      <a:pt x="122493" y="141652"/>
                    </a:cubicBezTo>
                    <a:cubicBezTo>
                      <a:pt x="122347" y="141512"/>
                      <a:pt x="122258" y="141411"/>
                      <a:pt x="122226" y="141347"/>
                    </a:cubicBezTo>
                    <a:cubicBezTo>
                      <a:pt x="122194" y="141284"/>
                      <a:pt x="122182" y="141182"/>
                      <a:pt x="122188" y="141042"/>
                    </a:cubicBezTo>
                    <a:close/>
                    <a:moveTo>
                      <a:pt x="94756" y="93168"/>
                    </a:moveTo>
                    <a:cubicBezTo>
                      <a:pt x="93372" y="94108"/>
                      <a:pt x="91949" y="95124"/>
                      <a:pt x="90489" y="96217"/>
                    </a:cubicBezTo>
                    <a:cubicBezTo>
                      <a:pt x="89028" y="97310"/>
                      <a:pt x="87606" y="98326"/>
                      <a:pt x="86222" y="99266"/>
                    </a:cubicBezTo>
                    <a:cubicBezTo>
                      <a:pt x="86063" y="99260"/>
                      <a:pt x="85923" y="99349"/>
                      <a:pt x="85803" y="99533"/>
                    </a:cubicBezTo>
                    <a:cubicBezTo>
                      <a:pt x="85682" y="99717"/>
                      <a:pt x="85618" y="100035"/>
                      <a:pt x="85612" y="100486"/>
                    </a:cubicBezTo>
                    <a:lnTo>
                      <a:pt x="84088" y="104755"/>
                    </a:lnTo>
                    <a:cubicBezTo>
                      <a:pt x="84971" y="105168"/>
                      <a:pt x="85644" y="105181"/>
                      <a:pt x="86107" y="104793"/>
                    </a:cubicBezTo>
                    <a:cubicBezTo>
                      <a:pt x="86571" y="104406"/>
                      <a:pt x="87015" y="103885"/>
                      <a:pt x="87441" y="103230"/>
                    </a:cubicBezTo>
                    <a:cubicBezTo>
                      <a:pt x="88209" y="102424"/>
                      <a:pt x="89035" y="101445"/>
                      <a:pt x="89917" y="100295"/>
                    </a:cubicBezTo>
                    <a:cubicBezTo>
                      <a:pt x="90800" y="99146"/>
                      <a:pt x="91702" y="98091"/>
                      <a:pt x="92622" y="97132"/>
                    </a:cubicBezTo>
                    <a:cubicBezTo>
                      <a:pt x="93067" y="96382"/>
                      <a:pt x="93473" y="95747"/>
                      <a:pt x="93842" y="95226"/>
                    </a:cubicBezTo>
                    <a:cubicBezTo>
                      <a:pt x="94210" y="94705"/>
                      <a:pt x="94616" y="94222"/>
                      <a:pt x="95061" y="93777"/>
                    </a:cubicBezTo>
                    <a:cubicBezTo>
                      <a:pt x="95067" y="93485"/>
                      <a:pt x="95055" y="93307"/>
                      <a:pt x="95023" y="93244"/>
                    </a:cubicBezTo>
                    <a:cubicBezTo>
                      <a:pt x="94991" y="93180"/>
                      <a:pt x="94902" y="93155"/>
                      <a:pt x="94756" y="93168"/>
                    </a:cubicBezTo>
                    <a:close/>
                    <a:moveTo>
                      <a:pt x="128970" y="77577"/>
                    </a:moveTo>
                    <a:cubicBezTo>
                      <a:pt x="128271" y="77602"/>
                      <a:pt x="127535" y="77627"/>
                      <a:pt x="126760" y="77652"/>
                    </a:cubicBezTo>
                    <a:lnTo>
                      <a:pt x="126455" y="77652"/>
                    </a:lnTo>
                    <a:cubicBezTo>
                      <a:pt x="126004" y="77627"/>
                      <a:pt x="125687" y="77677"/>
                      <a:pt x="125503" y="77803"/>
                    </a:cubicBezTo>
                    <a:cubicBezTo>
                      <a:pt x="125319" y="77928"/>
                      <a:pt x="125230" y="78280"/>
                      <a:pt x="125236" y="78858"/>
                    </a:cubicBezTo>
                    <a:cubicBezTo>
                      <a:pt x="125223" y="79743"/>
                      <a:pt x="125173" y="80613"/>
                      <a:pt x="125084" y="81469"/>
                    </a:cubicBezTo>
                    <a:cubicBezTo>
                      <a:pt x="124995" y="82324"/>
                      <a:pt x="124944" y="83276"/>
                      <a:pt x="124931" y="84324"/>
                    </a:cubicBezTo>
                    <a:cubicBezTo>
                      <a:pt x="124925" y="85252"/>
                      <a:pt x="124861" y="86294"/>
                      <a:pt x="124741" y="87450"/>
                    </a:cubicBezTo>
                    <a:cubicBezTo>
                      <a:pt x="124620" y="88606"/>
                      <a:pt x="124480" y="89801"/>
                      <a:pt x="124322" y="91033"/>
                    </a:cubicBezTo>
                    <a:lnTo>
                      <a:pt x="124626" y="91033"/>
                    </a:lnTo>
                    <a:cubicBezTo>
                      <a:pt x="124620" y="91020"/>
                      <a:pt x="124633" y="90970"/>
                      <a:pt x="124665" y="90881"/>
                    </a:cubicBezTo>
                    <a:cubicBezTo>
                      <a:pt x="124696" y="90792"/>
                      <a:pt x="124785" y="90741"/>
                      <a:pt x="124931" y="90728"/>
                    </a:cubicBezTo>
                    <a:cubicBezTo>
                      <a:pt x="126144" y="89191"/>
                      <a:pt x="127147" y="87615"/>
                      <a:pt x="127941" y="86002"/>
                    </a:cubicBezTo>
                    <a:cubicBezTo>
                      <a:pt x="128735" y="84388"/>
                      <a:pt x="129357" y="82812"/>
                      <a:pt x="129808" y="81275"/>
                    </a:cubicBezTo>
                    <a:cubicBezTo>
                      <a:pt x="130056" y="80795"/>
                      <a:pt x="130399" y="80240"/>
                      <a:pt x="130837" y="79612"/>
                    </a:cubicBezTo>
                    <a:cubicBezTo>
                      <a:pt x="131275" y="78983"/>
                      <a:pt x="131237" y="78431"/>
                      <a:pt x="130722" y="77954"/>
                    </a:cubicBezTo>
                    <a:cubicBezTo>
                      <a:pt x="130253" y="77677"/>
                      <a:pt x="129668" y="77552"/>
                      <a:pt x="128970" y="77577"/>
                    </a:cubicBezTo>
                    <a:close/>
                    <a:moveTo>
                      <a:pt x="107862" y="59654"/>
                    </a:moveTo>
                    <a:cubicBezTo>
                      <a:pt x="105678" y="59705"/>
                      <a:pt x="103951" y="60514"/>
                      <a:pt x="102681" y="62083"/>
                    </a:cubicBezTo>
                    <a:cubicBezTo>
                      <a:pt x="101754" y="63152"/>
                      <a:pt x="100865" y="64281"/>
                      <a:pt x="100014" y="65469"/>
                    </a:cubicBezTo>
                    <a:cubicBezTo>
                      <a:pt x="99163" y="66658"/>
                      <a:pt x="98426" y="67867"/>
                      <a:pt x="97804" y="69097"/>
                    </a:cubicBezTo>
                    <a:cubicBezTo>
                      <a:pt x="96153" y="72158"/>
                      <a:pt x="94654" y="75346"/>
                      <a:pt x="93308" y="78660"/>
                    </a:cubicBezTo>
                    <a:cubicBezTo>
                      <a:pt x="91962" y="81974"/>
                      <a:pt x="90616" y="85387"/>
                      <a:pt x="89270" y="88898"/>
                    </a:cubicBezTo>
                    <a:cubicBezTo>
                      <a:pt x="89130" y="89178"/>
                      <a:pt x="89028" y="89458"/>
                      <a:pt x="88965" y="89737"/>
                    </a:cubicBezTo>
                    <a:cubicBezTo>
                      <a:pt x="88901" y="90017"/>
                      <a:pt x="88800" y="90449"/>
                      <a:pt x="88660" y="91033"/>
                    </a:cubicBezTo>
                    <a:cubicBezTo>
                      <a:pt x="91352" y="89508"/>
                      <a:pt x="93892" y="87984"/>
                      <a:pt x="96280" y="86459"/>
                    </a:cubicBezTo>
                    <a:cubicBezTo>
                      <a:pt x="97626" y="85862"/>
                      <a:pt x="98744" y="85150"/>
                      <a:pt x="99633" y="84324"/>
                    </a:cubicBezTo>
                    <a:cubicBezTo>
                      <a:pt x="100522" y="83499"/>
                      <a:pt x="101335" y="82482"/>
                      <a:pt x="102071" y="81275"/>
                    </a:cubicBezTo>
                    <a:cubicBezTo>
                      <a:pt x="103583" y="78082"/>
                      <a:pt x="104980" y="74824"/>
                      <a:pt x="106262" y="71501"/>
                    </a:cubicBezTo>
                    <a:cubicBezTo>
                      <a:pt x="107545" y="68177"/>
                      <a:pt x="108790" y="64835"/>
                      <a:pt x="109996" y="61475"/>
                    </a:cubicBezTo>
                    <a:cubicBezTo>
                      <a:pt x="110307" y="60849"/>
                      <a:pt x="110295" y="60356"/>
                      <a:pt x="109958" y="59996"/>
                    </a:cubicBezTo>
                    <a:cubicBezTo>
                      <a:pt x="109621" y="59635"/>
                      <a:pt x="108923" y="59521"/>
                      <a:pt x="107862" y="59654"/>
                    </a:cubicBezTo>
                    <a:close/>
                    <a:moveTo>
                      <a:pt x="124017" y="47764"/>
                    </a:moveTo>
                    <a:cubicBezTo>
                      <a:pt x="120982" y="47929"/>
                      <a:pt x="118061" y="48360"/>
                      <a:pt x="115254" y="49056"/>
                    </a:cubicBezTo>
                    <a:cubicBezTo>
                      <a:pt x="112447" y="49752"/>
                      <a:pt x="109679" y="50639"/>
                      <a:pt x="106948" y="51715"/>
                    </a:cubicBezTo>
                    <a:cubicBezTo>
                      <a:pt x="100852" y="53861"/>
                      <a:pt x="94756" y="56305"/>
                      <a:pt x="88660" y="59047"/>
                    </a:cubicBezTo>
                    <a:cubicBezTo>
                      <a:pt x="87758" y="59635"/>
                      <a:pt x="86819" y="60128"/>
                      <a:pt x="85841" y="60527"/>
                    </a:cubicBezTo>
                    <a:cubicBezTo>
                      <a:pt x="84863" y="60925"/>
                      <a:pt x="83771" y="61343"/>
                      <a:pt x="82564" y="61779"/>
                    </a:cubicBezTo>
                    <a:lnTo>
                      <a:pt x="82564" y="62083"/>
                    </a:lnTo>
                    <a:cubicBezTo>
                      <a:pt x="83783" y="61728"/>
                      <a:pt x="84698" y="61526"/>
                      <a:pt x="85307" y="61475"/>
                    </a:cubicBezTo>
                    <a:cubicBezTo>
                      <a:pt x="87739" y="60280"/>
                      <a:pt x="90190" y="59180"/>
                      <a:pt x="92661" y="58174"/>
                    </a:cubicBezTo>
                    <a:cubicBezTo>
                      <a:pt x="95131" y="57169"/>
                      <a:pt x="97658" y="56144"/>
                      <a:pt x="100242" y="55100"/>
                    </a:cubicBezTo>
                    <a:cubicBezTo>
                      <a:pt x="102065" y="54457"/>
                      <a:pt x="103906" y="53800"/>
                      <a:pt x="105767" y="53129"/>
                    </a:cubicBezTo>
                    <a:cubicBezTo>
                      <a:pt x="107628" y="52458"/>
                      <a:pt x="109545" y="51886"/>
                      <a:pt x="111520" y="51411"/>
                    </a:cubicBezTo>
                    <a:cubicBezTo>
                      <a:pt x="113641" y="50791"/>
                      <a:pt x="115724" y="50284"/>
                      <a:pt x="117768" y="49892"/>
                    </a:cubicBezTo>
                    <a:cubicBezTo>
                      <a:pt x="119813" y="49499"/>
                      <a:pt x="121896" y="49297"/>
                      <a:pt x="124017" y="49284"/>
                    </a:cubicBezTo>
                    <a:lnTo>
                      <a:pt x="127674" y="49284"/>
                    </a:lnTo>
                    <a:cubicBezTo>
                      <a:pt x="127084" y="48689"/>
                      <a:pt x="126512" y="48284"/>
                      <a:pt x="125960" y="48068"/>
                    </a:cubicBezTo>
                    <a:cubicBezTo>
                      <a:pt x="125408" y="47853"/>
                      <a:pt x="124760" y="47752"/>
                      <a:pt x="124017" y="47764"/>
                    </a:cubicBezTo>
                    <a:close/>
                    <a:moveTo>
                      <a:pt x="130418" y="34069"/>
                    </a:moveTo>
                    <a:lnTo>
                      <a:pt x="116397" y="37422"/>
                    </a:lnTo>
                    <a:lnTo>
                      <a:pt x="116397" y="38326"/>
                    </a:lnTo>
                    <a:lnTo>
                      <a:pt x="130418" y="34374"/>
                    </a:lnTo>
                    <a:close/>
                    <a:moveTo>
                      <a:pt x="103176" y="30069"/>
                    </a:moveTo>
                    <a:cubicBezTo>
                      <a:pt x="102357" y="29796"/>
                      <a:pt x="101481" y="29808"/>
                      <a:pt x="100547" y="30107"/>
                    </a:cubicBezTo>
                    <a:cubicBezTo>
                      <a:pt x="98388" y="30228"/>
                      <a:pt x="96153" y="30291"/>
                      <a:pt x="93842" y="30297"/>
                    </a:cubicBezTo>
                    <a:cubicBezTo>
                      <a:pt x="91530" y="30304"/>
                      <a:pt x="89295" y="30443"/>
                      <a:pt x="87136" y="30716"/>
                    </a:cubicBezTo>
                    <a:cubicBezTo>
                      <a:pt x="84845" y="31047"/>
                      <a:pt x="82578" y="31529"/>
                      <a:pt x="80334" y="32164"/>
                    </a:cubicBezTo>
                    <a:cubicBezTo>
                      <a:pt x="78090" y="32799"/>
                      <a:pt x="75899" y="33434"/>
                      <a:pt x="73759" y="34069"/>
                    </a:cubicBezTo>
                    <a:cubicBezTo>
                      <a:pt x="73905" y="34209"/>
                      <a:pt x="73994" y="34311"/>
                      <a:pt x="74025" y="34374"/>
                    </a:cubicBezTo>
                    <a:cubicBezTo>
                      <a:pt x="74057" y="34438"/>
                      <a:pt x="74070" y="34539"/>
                      <a:pt x="74064" y="34679"/>
                    </a:cubicBezTo>
                    <a:cubicBezTo>
                      <a:pt x="74813" y="34514"/>
                      <a:pt x="75525" y="34311"/>
                      <a:pt x="76199" y="34069"/>
                    </a:cubicBezTo>
                    <a:cubicBezTo>
                      <a:pt x="76872" y="33828"/>
                      <a:pt x="77584" y="33625"/>
                      <a:pt x="78334" y="33460"/>
                    </a:cubicBezTo>
                    <a:cubicBezTo>
                      <a:pt x="80475" y="32717"/>
                      <a:pt x="82700" y="32221"/>
                      <a:pt x="85007" y="31974"/>
                    </a:cubicBezTo>
                    <a:cubicBezTo>
                      <a:pt x="87315" y="31726"/>
                      <a:pt x="89548" y="31612"/>
                      <a:pt x="91708" y="31631"/>
                    </a:cubicBezTo>
                    <a:lnTo>
                      <a:pt x="105119" y="31631"/>
                    </a:lnTo>
                    <a:cubicBezTo>
                      <a:pt x="104643" y="30863"/>
                      <a:pt x="103995" y="30342"/>
                      <a:pt x="103176" y="30069"/>
                    </a:cubicBezTo>
                    <a:close/>
                    <a:moveTo>
                      <a:pt x="73148" y="236"/>
                    </a:moveTo>
                    <a:cubicBezTo>
                      <a:pt x="75429" y="-151"/>
                      <a:pt x="77647" y="-62"/>
                      <a:pt x="79804" y="503"/>
                    </a:cubicBezTo>
                    <a:cubicBezTo>
                      <a:pt x="81960" y="1068"/>
                      <a:pt x="84099" y="1691"/>
                      <a:pt x="86222" y="2370"/>
                    </a:cubicBezTo>
                    <a:cubicBezTo>
                      <a:pt x="88825" y="3424"/>
                      <a:pt x="91467" y="4364"/>
                      <a:pt x="94146" y="5189"/>
                    </a:cubicBezTo>
                    <a:cubicBezTo>
                      <a:pt x="96826" y="6015"/>
                      <a:pt x="99468" y="6802"/>
                      <a:pt x="102071" y="7552"/>
                    </a:cubicBezTo>
                    <a:cubicBezTo>
                      <a:pt x="104091" y="8117"/>
                      <a:pt x="106224" y="8587"/>
                      <a:pt x="108472" y="8961"/>
                    </a:cubicBezTo>
                    <a:cubicBezTo>
                      <a:pt x="110720" y="9336"/>
                      <a:pt x="112854" y="9882"/>
                      <a:pt x="114873" y="10600"/>
                    </a:cubicBezTo>
                    <a:cubicBezTo>
                      <a:pt x="116060" y="10752"/>
                      <a:pt x="117191" y="11057"/>
                      <a:pt x="118264" y="11514"/>
                    </a:cubicBezTo>
                    <a:cubicBezTo>
                      <a:pt x="119337" y="11971"/>
                      <a:pt x="120543" y="12581"/>
                      <a:pt x="121883" y="13343"/>
                    </a:cubicBezTo>
                    <a:lnTo>
                      <a:pt x="122188" y="13343"/>
                    </a:lnTo>
                    <a:cubicBezTo>
                      <a:pt x="122518" y="13362"/>
                      <a:pt x="122848" y="13476"/>
                      <a:pt x="123179" y="13686"/>
                    </a:cubicBezTo>
                    <a:cubicBezTo>
                      <a:pt x="123509" y="13895"/>
                      <a:pt x="123687" y="14086"/>
                      <a:pt x="123712" y="14257"/>
                    </a:cubicBezTo>
                    <a:lnTo>
                      <a:pt x="122798" y="16696"/>
                    </a:lnTo>
                    <a:cubicBezTo>
                      <a:pt x="122518" y="17286"/>
                      <a:pt x="122239" y="17782"/>
                      <a:pt x="121959" y="18182"/>
                    </a:cubicBezTo>
                    <a:cubicBezTo>
                      <a:pt x="121680" y="18582"/>
                      <a:pt x="121248" y="19001"/>
                      <a:pt x="120664" y="19439"/>
                    </a:cubicBezTo>
                    <a:cubicBezTo>
                      <a:pt x="119978" y="20258"/>
                      <a:pt x="119445" y="21134"/>
                      <a:pt x="119064" y="22068"/>
                    </a:cubicBezTo>
                    <a:cubicBezTo>
                      <a:pt x="118683" y="23001"/>
                      <a:pt x="117997" y="23649"/>
                      <a:pt x="117006" y="24011"/>
                    </a:cubicBezTo>
                    <a:cubicBezTo>
                      <a:pt x="116429" y="24341"/>
                      <a:pt x="115984" y="24824"/>
                      <a:pt x="115673" y="25459"/>
                    </a:cubicBezTo>
                    <a:cubicBezTo>
                      <a:pt x="115362" y="26094"/>
                      <a:pt x="114994" y="26729"/>
                      <a:pt x="114568" y="27364"/>
                    </a:cubicBezTo>
                    <a:lnTo>
                      <a:pt x="113044" y="28583"/>
                    </a:lnTo>
                    <a:cubicBezTo>
                      <a:pt x="111939" y="29516"/>
                      <a:pt x="110644" y="29935"/>
                      <a:pt x="109158" y="29840"/>
                    </a:cubicBezTo>
                    <a:cubicBezTo>
                      <a:pt x="107672" y="29745"/>
                      <a:pt x="106224" y="29935"/>
                      <a:pt x="104814" y="30412"/>
                    </a:cubicBezTo>
                    <a:cubicBezTo>
                      <a:pt x="105424" y="30589"/>
                      <a:pt x="106110" y="30843"/>
                      <a:pt x="106872" y="31174"/>
                    </a:cubicBezTo>
                    <a:cubicBezTo>
                      <a:pt x="107634" y="31504"/>
                      <a:pt x="108472" y="31758"/>
                      <a:pt x="109386" y="31936"/>
                    </a:cubicBezTo>
                    <a:lnTo>
                      <a:pt x="109386" y="32545"/>
                    </a:lnTo>
                    <a:lnTo>
                      <a:pt x="93232" y="32545"/>
                    </a:lnTo>
                    <a:cubicBezTo>
                      <a:pt x="92013" y="32526"/>
                      <a:pt x="90794" y="32488"/>
                      <a:pt x="89574" y="32431"/>
                    </a:cubicBezTo>
                    <a:cubicBezTo>
                      <a:pt x="88355" y="32374"/>
                      <a:pt x="87136" y="32412"/>
                      <a:pt x="85917" y="32545"/>
                    </a:cubicBezTo>
                    <a:cubicBezTo>
                      <a:pt x="82898" y="32983"/>
                      <a:pt x="79987" y="33555"/>
                      <a:pt x="77183" y="34260"/>
                    </a:cubicBezTo>
                    <a:cubicBezTo>
                      <a:pt x="74380" y="34965"/>
                      <a:pt x="71611" y="35917"/>
                      <a:pt x="68878" y="37117"/>
                    </a:cubicBezTo>
                    <a:cubicBezTo>
                      <a:pt x="64614" y="38813"/>
                      <a:pt x="60636" y="40891"/>
                      <a:pt x="56943" y="43352"/>
                    </a:cubicBezTo>
                    <a:cubicBezTo>
                      <a:pt x="53251" y="45812"/>
                      <a:pt x="49807" y="48498"/>
                      <a:pt x="46610" y="51411"/>
                    </a:cubicBezTo>
                    <a:cubicBezTo>
                      <a:pt x="44329" y="53394"/>
                      <a:pt x="42333" y="55482"/>
                      <a:pt x="40624" y="57675"/>
                    </a:cubicBezTo>
                    <a:cubicBezTo>
                      <a:pt x="38914" y="59869"/>
                      <a:pt x="37453" y="62249"/>
                      <a:pt x="36239" y="64817"/>
                    </a:cubicBezTo>
                    <a:lnTo>
                      <a:pt x="35019" y="68485"/>
                    </a:lnTo>
                    <a:cubicBezTo>
                      <a:pt x="35318" y="68339"/>
                      <a:pt x="35559" y="68250"/>
                      <a:pt x="35743" y="68218"/>
                    </a:cubicBezTo>
                    <a:cubicBezTo>
                      <a:pt x="35928" y="68186"/>
                      <a:pt x="36093" y="68173"/>
                      <a:pt x="36239" y="68180"/>
                    </a:cubicBezTo>
                    <a:cubicBezTo>
                      <a:pt x="38832" y="66632"/>
                      <a:pt x="41425" y="65070"/>
                      <a:pt x="44017" y="63491"/>
                    </a:cubicBezTo>
                    <a:cubicBezTo>
                      <a:pt x="46610" y="61913"/>
                      <a:pt x="49203" y="60432"/>
                      <a:pt x="51796" y="59047"/>
                    </a:cubicBezTo>
                    <a:cubicBezTo>
                      <a:pt x="58292" y="55484"/>
                      <a:pt x="64746" y="52002"/>
                      <a:pt x="71160" y="48600"/>
                    </a:cubicBezTo>
                    <a:cubicBezTo>
                      <a:pt x="77573" y="45199"/>
                      <a:pt x="84321" y="42173"/>
                      <a:pt x="91403" y="39523"/>
                    </a:cubicBezTo>
                    <a:cubicBezTo>
                      <a:pt x="94896" y="38421"/>
                      <a:pt x="98426" y="37465"/>
                      <a:pt x="101995" y="36656"/>
                    </a:cubicBezTo>
                    <a:cubicBezTo>
                      <a:pt x="105564" y="35847"/>
                      <a:pt x="109247" y="35492"/>
                      <a:pt x="113044" y="35593"/>
                    </a:cubicBezTo>
                    <a:cubicBezTo>
                      <a:pt x="113495" y="35727"/>
                      <a:pt x="113965" y="35917"/>
                      <a:pt x="114454" y="36165"/>
                    </a:cubicBezTo>
                    <a:cubicBezTo>
                      <a:pt x="114943" y="36412"/>
                      <a:pt x="115489" y="36832"/>
                      <a:pt x="116092" y="37422"/>
                    </a:cubicBezTo>
                    <a:cubicBezTo>
                      <a:pt x="119889" y="36070"/>
                      <a:pt x="123877" y="34888"/>
                      <a:pt x="128055" y="33879"/>
                    </a:cubicBezTo>
                    <a:cubicBezTo>
                      <a:pt x="132234" y="32869"/>
                      <a:pt x="136679" y="32831"/>
                      <a:pt x="141390" y="33764"/>
                    </a:cubicBezTo>
                    <a:cubicBezTo>
                      <a:pt x="141263" y="34069"/>
                      <a:pt x="141213" y="34298"/>
                      <a:pt x="141238" y="34450"/>
                    </a:cubicBezTo>
                    <a:cubicBezTo>
                      <a:pt x="141263" y="34603"/>
                      <a:pt x="141213" y="34679"/>
                      <a:pt x="141086" y="34679"/>
                    </a:cubicBezTo>
                    <a:cubicBezTo>
                      <a:pt x="140775" y="35448"/>
                      <a:pt x="140406" y="36196"/>
                      <a:pt x="139981" y="36924"/>
                    </a:cubicBezTo>
                    <a:cubicBezTo>
                      <a:pt x="139555" y="37652"/>
                      <a:pt x="139111" y="38319"/>
                      <a:pt x="138647" y="38924"/>
                    </a:cubicBezTo>
                    <a:cubicBezTo>
                      <a:pt x="138495" y="39230"/>
                      <a:pt x="138342" y="39521"/>
                      <a:pt x="138190" y="39796"/>
                    </a:cubicBezTo>
                    <a:cubicBezTo>
                      <a:pt x="138038" y="40072"/>
                      <a:pt x="137885" y="40292"/>
                      <a:pt x="137733" y="40457"/>
                    </a:cubicBezTo>
                    <a:cubicBezTo>
                      <a:pt x="137587" y="40907"/>
                      <a:pt x="137422" y="41240"/>
                      <a:pt x="137238" y="41457"/>
                    </a:cubicBezTo>
                    <a:cubicBezTo>
                      <a:pt x="137053" y="41674"/>
                      <a:pt x="136812" y="41851"/>
                      <a:pt x="136514" y="41990"/>
                    </a:cubicBezTo>
                    <a:cubicBezTo>
                      <a:pt x="135796" y="42332"/>
                      <a:pt x="135250" y="42864"/>
                      <a:pt x="134875" y="43586"/>
                    </a:cubicBezTo>
                    <a:cubicBezTo>
                      <a:pt x="134501" y="44308"/>
                      <a:pt x="134031" y="44991"/>
                      <a:pt x="133466" y="45637"/>
                    </a:cubicBezTo>
                    <a:cubicBezTo>
                      <a:pt x="132989" y="46226"/>
                      <a:pt x="132418" y="46644"/>
                      <a:pt x="131751" y="46891"/>
                    </a:cubicBezTo>
                    <a:cubicBezTo>
                      <a:pt x="131084" y="47138"/>
                      <a:pt x="130437" y="47328"/>
                      <a:pt x="129808" y="47461"/>
                    </a:cubicBezTo>
                    <a:cubicBezTo>
                      <a:pt x="129364" y="47606"/>
                      <a:pt x="128957" y="47695"/>
                      <a:pt x="128589" y="47726"/>
                    </a:cubicBezTo>
                    <a:cubicBezTo>
                      <a:pt x="128221" y="47758"/>
                      <a:pt x="127814" y="47771"/>
                      <a:pt x="127370" y="47764"/>
                    </a:cubicBezTo>
                    <a:lnTo>
                      <a:pt x="128894" y="50196"/>
                    </a:lnTo>
                    <a:lnTo>
                      <a:pt x="125846" y="50499"/>
                    </a:lnTo>
                    <a:cubicBezTo>
                      <a:pt x="120410" y="50196"/>
                      <a:pt x="115432" y="50803"/>
                      <a:pt x="110910" y="52323"/>
                    </a:cubicBezTo>
                    <a:cubicBezTo>
                      <a:pt x="108326" y="53231"/>
                      <a:pt x="105875" y="54101"/>
                      <a:pt x="103557" y="54933"/>
                    </a:cubicBezTo>
                    <a:cubicBezTo>
                      <a:pt x="101239" y="55765"/>
                      <a:pt x="99017" y="56630"/>
                      <a:pt x="96890" y="57529"/>
                    </a:cubicBezTo>
                    <a:cubicBezTo>
                      <a:pt x="94616" y="58180"/>
                      <a:pt x="92381" y="59003"/>
                      <a:pt x="90184" y="59996"/>
                    </a:cubicBezTo>
                    <a:cubicBezTo>
                      <a:pt x="87987" y="60988"/>
                      <a:pt x="85752" y="61887"/>
                      <a:pt x="83478" y="62690"/>
                    </a:cubicBezTo>
                    <a:cubicBezTo>
                      <a:pt x="83040" y="63006"/>
                      <a:pt x="82774" y="63360"/>
                      <a:pt x="82678" y="63753"/>
                    </a:cubicBezTo>
                    <a:cubicBezTo>
                      <a:pt x="82583" y="64145"/>
                      <a:pt x="82545" y="64500"/>
                      <a:pt x="82564" y="64817"/>
                    </a:cubicBezTo>
                    <a:lnTo>
                      <a:pt x="80758" y="82800"/>
                    </a:lnTo>
                    <a:cubicBezTo>
                      <a:pt x="80614" y="84928"/>
                      <a:pt x="80451" y="86999"/>
                      <a:pt x="80269" y="89013"/>
                    </a:cubicBezTo>
                    <a:cubicBezTo>
                      <a:pt x="80087" y="91027"/>
                      <a:pt x="79849" y="93021"/>
                      <a:pt x="79554" y="94997"/>
                    </a:cubicBezTo>
                    <a:lnTo>
                      <a:pt x="79554" y="96217"/>
                    </a:lnTo>
                    <a:cubicBezTo>
                      <a:pt x="80797" y="95652"/>
                      <a:pt x="82006" y="95029"/>
                      <a:pt x="83181" y="94349"/>
                    </a:cubicBezTo>
                    <a:cubicBezTo>
                      <a:pt x="84357" y="93669"/>
                      <a:pt x="85269" y="92666"/>
                      <a:pt x="85917" y="91338"/>
                    </a:cubicBezTo>
                    <a:cubicBezTo>
                      <a:pt x="87441" y="87661"/>
                      <a:pt x="89041" y="83970"/>
                      <a:pt x="90717" y="80264"/>
                    </a:cubicBezTo>
                    <a:cubicBezTo>
                      <a:pt x="92394" y="76558"/>
                      <a:pt x="94146" y="72941"/>
                      <a:pt x="95975" y="69413"/>
                    </a:cubicBezTo>
                    <a:cubicBezTo>
                      <a:pt x="96604" y="68173"/>
                      <a:pt x="97328" y="66914"/>
                      <a:pt x="98147" y="65635"/>
                    </a:cubicBezTo>
                    <a:cubicBezTo>
                      <a:pt x="98966" y="64357"/>
                      <a:pt x="99766" y="63174"/>
                      <a:pt x="100547" y="62086"/>
                    </a:cubicBezTo>
                    <a:cubicBezTo>
                      <a:pt x="101747" y="60585"/>
                      <a:pt x="103157" y="59542"/>
                      <a:pt x="104776" y="58957"/>
                    </a:cubicBezTo>
                    <a:cubicBezTo>
                      <a:pt x="106396" y="58372"/>
                      <a:pt x="108339" y="58092"/>
                      <a:pt x="110606" y="58118"/>
                    </a:cubicBezTo>
                    <a:cubicBezTo>
                      <a:pt x="113876" y="58194"/>
                      <a:pt x="116403" y="59110"/>
                      <a:pt x="118188" y="60865"/>
                    </a:cubicBezTo>
                    <a:cubicBezTo>
                      <a:pt x="119972" y="62621"/>
                      <a:pt x="121509" y="64758"/>
                      <a:pt x="122798" y="67276"/>
                    </a:cubicBezTo>
                    <a:cubicBezTo>
                      <a:pt x="123249" y="68364"/>
                      <a:pt x="123642" y="69547"/>
                      <a:pt x="123979" y="70825"/>
                    </a:cubicBezTo>
                    <a:cubicBezTo>
                      <a:pt x="124315" y="72104"/>
                      <a:pt x="124633" y="73363"/>
                      <a:pt x="124931" y="74603"/>
                    </a:cubicBezTo>
                    <a:cubicBezTo>
                      <a:pt x="126893" y="74463"/>
                      <a:pt x="128837" y="74362"/>
                      <a:pt x="130761" y="74298"/>
                    </a:cubicBezTo>
                    <a:cubicBezTo>
                      <a:pt x="132685" y="74234"/>
                      <a:pt x="134704" y="74133"/>
                      <a:pt x="136818" y="73993"/>
                    </a:cubicBezTo>
                    <a:cubicBezTo>
                      <a:pt x="138654" y="73821"/>
                      <a:pt x="140546" y="73859"/>
                      <a:pt x="142495" y="74107"/>
                    </a:cubicBezTo>
                    <a:cubicBezTo>
                      <a:pt x="144445" y="74355"/>
                      <a:pt x="146413" y="74928"/>
                      <a:pt x="148401" y="75824"/>
                    </a:cubicBezTo>
                    <a:cubicBezTo>
                      <a:pt x="150433" y="76958"/>
                      <a:pt x="151855" y="78564"/>
                      <a:pt x="152668" y="80644"/>
                    </a:cubicBezTo>
                    <a:cubicBezTo>
                      <a:pt x="153481" y="82724"/>
                      <a:pt x="153379" y="84866"/>
                      <a:pt x="152363" y="87069"/>
                    </a:cubicBezTo>
                    <a:cubicBezTo>
                      <a:pt x="151252" y="89616"/>
                      <a:pt x="149817" y="91992"/>
                      <a:pt x="148058" y="94197"/>
                    </a:cubicBezTo>
                    <a:cubicBezTo>
                      <a:pt x="146299" y="96401"/>
                      <a:pt x="144483" y="98701"/>
                      <a:pt x="142610" y="101096"/>
                    </a:cubicBezTo>
                    <a:cubicBezTo>
                      <a:pt x="139397" y="104908"/>
                      <a:pt x="135917" y="108567"/>
                      <a:pt x="132170" y="112074"/>
                    </a:cubicBezTo>
                    <a:cubicBezTo>
                      <a:pt x="128424" y="115580"/>
                      <a:pt x="124487" y="118935"/>
                      <a:pt x="120359" y="122136"/>
                    </a:cubicBezTo>
                    <a:cubicBezTo>
                      <a:pt x="117432" y="124697"/>
                      <a:pt x="114371" y="127123"/>
                      <a:pt x="111177" y="129417"/>
                    </a:cubicBezTo>
                    <a:cubicBezTo>
                      <a:pt x="107983" y="131710"/>
                      <a:pt x="104846" y="134061"/>
                      <a:pt x="101766" y="136468"/>
                    </a:cubicBezTo>
                    <a:lnTo>
                      <a:pt x="96280" y="140432"/>
                    </a:lnTo>
                    <a:cubicBezTo>
                      <a:pt x="96731" y="140115"/>
                      <a:pt x="97201" y="139835"/>
                      <a:pt x="97690" y="139594"/>
                    </a:cubicBezTo>
                    <a:cubicBezTo>
                      <a:pt x="98179" y="139352"/>
                      <a:pt x="98725" y="139225"/>
                      <a:pt x="99328" y="139213"/>
                    </a:cubicBezTo>
                    <a:cubicBezTo>
                      <a:pt x="101639" y="138457"/>
                      <a:pt x="104027" y="137682"/>
                      <a:pt x="106491" y="136888"/>
                    </a:cubicBezTo>
                    <a:cubicBezTo>
                      <a:pt x="108955" y="136094"/>
                      <a:pt x="111342" y="135242"/>
                      <a:pt x="113654" y="134334"/>
                    </a:cubicBezTo>
                    <a:cubicBezTo>
                      <a:pt x="115165" y="134029"/>
                      <a:pt x="116638" y="133876"/>
                      <a:pt x="118073" y="133876"/>
                    </a:cubicBezTo>
                    <a:cubicBezTo>
                      <a:pt x="119508" y="133876"/>
                      <a:pt x="120982" y="134029"/>
                      <a:pt x="122493" y="134334"/>
                    </a:cubicBezTo>
                    <a:cubicBezTo>
                      <a:pt x="122798" y="134480"/>
                      <a:pt x="123102" y="134569"/>
                      <a:pt x="123407" y="134601"/>
                    </a:cubicBezTo>
                    <a:cubicBezTo>
                      <a:pt x="123712" y="134632"/>
                      <a:pt x="124017" y="134645"/>
                      <a:pt x="124322" y="134639"/>
                    </a:cubicBezTo>
                    <a:cubicBezTo>
                      <a:pt x="125255" y="134302"/>
                      <a:pt x="126208" y="133908"/>
                      <a:pt x="127179" y="133457"/>
                    </a:cubicBezTo>
                    <a:cubicBezTo>
                      <a:pt x="128151" y="133006"/>
                      <a:pt x="129027" y="132688"/>
                      <a:pt x="129808" y="132504"/>
                    </a:cubicBezTo>
                    <a:cubicBezTo>
                      <a:pt x="131211" y="132320"/>
                      <a:pt x="132596" y="132307"/>
                      <a:pt x="133961" y="132466"/>
                    </a:cubicBezTo>
                    <a:cubicBezTo>
                      <a:pt x="135326" y="132625"/>
                      <a:pt x="136482" y="133146"/>
                      <a:pt x="137428" y="134029"/>
                    </a:cubicBezTo>
                    <a:cubicBezTo>
                      <a:pt x="139727" y="136144"/>
                      <a:pt x="141454" y="138469"/>
                      <a:pt x="142610" y="141004"/>
                    </a:cubicBezTo>
                    <a:cubicBezTo>
                      <a:pt x="143765" y="143539"/>
                      <a:pt x="144273" y="146398"/>
                      <a:pt x="144134" y="149581"/>
                    </a:cubicBezTo>
                    <a:cubicBezTo>
                      <a:pt x="143962" y="151385"/>
                      <a:pt x="143543" y="153189"/>
                      <a:pt x="142876" y="154993"/>
                    </a:cubicBezTo>
                    <a:cubicBezTo>
                      <a:pt x="142210" y="156797"/>
                      <a:pt x="141410" y="158754"/>
                      <a:pt x="140476" y="160863"/>
                    </a:cubicBezTo>
                    <a:cubicBezTo>
                      <a:pt x="138469" y="164838"/>
                      <a:pt x="136158" y="168773"/>
                      <a:pt x="133542" y="172667"/>
                    </a:cubicBezTo>
                    <a:cubicBezTo>
                      <a:pt x="130926" y="176561"/>
                      <a:pt x="128157" y="180339"/>
                      <a:pt x="125236" y="184003"/>
                    </a:cubicBezTo>
                    <a:cubicBezTo>
                      <a:pt x="123395" y="186133"/>
                      <a:pt x="121439" y="188266"/>
                      <a:pt x="119369" y="190401"/>
                    </a:cubicBezTo>
                    <a:cubicBezTo>
                      <a:pt x="117299" y="192535"/>
                      <a:pt x="115190" y="194673"/>
                      <a:pt x="113044" y="196812"/>
                    </a:cubicBezTo>
                    <a:cubicBezTo>
                      <a:pt x="112276" y="198015"/>
                      <a:pt x="111374" y="199123"/>
                      <a:pt x="110339" y="200135"/>
                    </a:cubicBezTo>
                    <a:cubicBezTo>
                      <a:pt x="109304" y="201147"/>
                      <a:pt x="108174" y="202179"/>
                      <a:pt x="106948" y="203229"/>
                    </a:cubicBezTo>
                    <a:cubicBezTo>
                      <a:pt x="108771" y="203987"/>
                      <a:pt x="110536" y="204761"/>
                      <a:pt x="112244" y="205553"/>
                    </a:cubicBezTo>
                    <a:cubicBezTo>
                      <a:pt x="113952" y="206345"/>
                      <a:pt x="115641" y="207193"/>
                      <a:pt x="117311" y="208098"/>
                    </a:cubicBezTo>
                    <a:cubicBezTo>
                      <a:pt x="120645" y="209641"/>
                      <a:pt x="123960" y="211185"/>
                      <a:pt x="127255" y="212730"/>
                    </a:cubicBezTo>
                    <a:cubicBezTo>
                      <a:pt x="130551" y="214275"/>
                      <a:pt x="133942" y="215670"/>
                      <a:pt x="137428" y="216915"/>
                    </a:cubicBezTo>
                    <a:cubicBezTo>
                      <a:pt x="141086" y="219040"/>
                      <a:pt x="144819" y="220974"/>
                      <a:pt x="148629" y="222718"/>
                    </a:cubicBezTo>
                    <a:cubicBezTo>
                      <a:pt x="152439" y="224461"/>
                      <a:pt x="156326" y="226090"/>
                      <a:pt x="160288" y="227604"/>
                    </a:cubicBezTo>
                    <a:cubicBezTo>
                      <a:pt x="163495" y="228686"/>
                      <a:pt x="166759" y="229805"/>
                      <a:pt x="170080" y="230963"/>
                    </a:cubicBezTo>
                    <a:cubicBezTo>
                      <a:pt x="173401" y="232121"/>
                      <a:pt x="176741" y="233241"/>
                      <a:pt x="180100" y="234323"/>
                    </a:cubicBezTo>
                    <a:cubicBezTo>
                      <a:pt x="185301" y="235658"/>
                      <a:pt x="190597" y="236768"/>
                      <a:pt x="195988" y="237650"/>
                    </a:cubicBezTo>
                    <a:cubicBezTo>
                      <a:pt x="201379" y="238533"/>
                      <a:pt x="206751" y="239342"/>
                      <a:pt x="212104" y="240076"/>
                    </a:cubicBezTo>
                    <a:cubicBezTo>
                      <a:pt x="220029" y="241600"/>
                      <a:pt x="228258" y="242819"/>
                      <a:pt x="236793" y="243734"/>
                    </a:cubicBezTo>
                    <a:cubicBezTo>
                      <a:pt x="243752" y="244953"/>
                      <a:pt x="250864" y="245867"/>
                      <a:pt x="258129" y="246477"/>
                    </a:cubicBezTo>
                    <a:lnTo>
                      <a:pt x="266054" y="246477"/>
                    </a:lnTo>
                    <a:cubicBezTo>
                      <a:pt x="266219" y="246470"/>
                      <a:pt x="266422" y="246483"/>
                      <a:pt x="266663" y="246515"/>
                    </a:cubicBezTo>
                    <a:cubicBezTo>
                      <a:pt x="266905" y="246547"/>
                      <a:pt x="267108" y="246636"/>
                      <a:pt x="267273" y="246782"/>
                    </a:cubicBezTo>
                    <a:cubicBezTo>
                      <a:pt x="267286" y="246782"/>
                      <a:pt x="267336" y="246858"/>
                      <a:pt x="267425" y="247010"/>
                    </a:cubicBezTo>
                    <a:cubicBezTo>
                      <a:pt x="267514" y="247163"/>
                      <a:pt x="267565" y="247391"/>
                      <a:pt x="267578" y="247696"/>
                    </a:cubicBezTo>
                    <a:cubicBezTo>
                      <a:pt x="267114" y="247709"/>
                      <a:pt x="266670" y="247759"/>
                      <a:pt x="266244" y="247848"/>
                    </a:cubicBezTo>
                    <a:cubicBezTo>
                      <a:pt x="265819" y="247937"/>
                      <a:pt x="265450" y="247988"/>
                      <a:pt x="265139" y="248001"/>
                    </a:cubicBezTo>
                    <a:lnTo>
                      <a:pt x="250814" y="249830"/>
                    </a:lnTo>
                    <a:cubicBezTo>
                      <a:pt x="249150" y="250147"/>
                      <a:pt x="247524" y="250503"/>
                      <a:pt x="245937" y="250896"/>
                    </a:cubicBezTo>
                    <a:cubicBezTo>
                      <a:pt x="244349" y="251290"/>
                      <a:pt x="242724" y="251646"/>
                      <a:pt x="241060" y="251963"/>
                    </a:cubicBezTo>
                    <a:lnTo>
                      <a:pt x="241060" y="252573"/>
                    </a:lnTo>
                    <a:cubicBezTo>
                      <a:pt x="240908" y="252586"/>
                      <a:pt x="240755" y="252636"/>
                      <a:pt x="240603" y="252725"/>
                    </a:cubicBezTo>
                    <a:cubicBezTo>
                      <a:pt x="240450" y="252814"/>
                      <a:pt x="240298" y="252865"/>
                      <a:pt x="240146" y="252878"/>
                    </a:cubicBezTo>
                    <a:cubicBezTo>
                      <a:pt x="235859" y="254395"/>
                      <a:pt x="231478" y="255627"/>
                      <a:pt x="227001" y="256573"/>
                    </a:cubicBezTo>
                    <a:cubicBezTo>
                      <a:pt x="222524" y="257519"/>
                      <a:pt x="218067" y="258218"/>
                      <a:pt x="213628" y="258669"/>
                    </a:cubicBezTo>
                    <a:cubicBezTo>
                      <a:pt x="210453" y="258955"/>
                      <a:pt x="207354" y="259069"/>
                      <a:pt x="204332" y="259012"/>
                    </a:cubicBezTo>
                    <a:cubicBezTo>
                      <a:pt x="201309" y="258955"/>
                      <a:pt x="198210" y="258840"/>
                      <a:pt x="195035" y="258669"/>
                    </a:cubicBezTo>
                    <a:cubicBezTo>
                      <a:pt x="190933" y="258618"/>
                      <a:pt x="186869" y="258186"/>
                      <a:pt x="182843" y="257373"/>
                    </a:cubicBezTo>
                    <a:cubicBezTo>
                      <a:pt x="178817" y="256561"/>
                      <a:pt x="174753" y="255672"/>
                      <a:pt x="170651" y="254706"/>
                    </a:cubicBezTo>
                    <a:cubicBezTo>
                      <a:pt x="163590" y="252624"/>
                      <a:pt x="156681" y="250388"/>
                      <a:pt x="149925" y="248001"/>
                    </a:cubicBezTo>
                    <a:cubicBezTo>
                      <a:pt x="144127" y="245848"/>
                      <a:pt x="138349" y="243526"/>
                      <a:pt x="132589" y="241035"/>
                    </a:cubicBezTo>
                    <a:cubicBezTo>
                      <a:pt x="126830" y="238544"/>
                      <a:pt x="121128" y="236001"/>
                      <a:pt x="115482" y="233407"/>
                    </a:cubicBezTo>
                    <a:cubicBezTo>
                      <a:pt x="105678" y="229131"/>
                      <a:pt x="96026" y="224550"/>
                      <a:pt x="86526" y="219663"/>
                    </a:cubicBezTo>
                    <a:cubicBezTo>
                      <a:pt x="85790" y="219377"/>
                      <a:pt x="85129" y="219263"/>
                      <a:pt x="84545" y="219320"/>
                    </a:cubicBezTo>
                    <a:cubicBezTo>
                      <a:pt x="83961" y="219377"/>
                      <a:pt x="83301" y="219492"/>
                      <a:pt x="82564" y="219663"/>
                    </a:cubicBezTo>
                    <a:cubicBezTo>
                      <a:pt x="80601" y="220713"/>
                      <a:pt x="78630" y="221668"/>
                      <a:pt x="76651" y="222527"/>
                    </a:cubicBezTo>
                    <a:cubicBezTo>
                      <a:pt x="74673" y="223386"/>
                      <a:pt x="72692" y="224264"/>
                      <a:pt x="70708" y="225161"/>
                    </a:cubicBezTo>
                    <a:cubicBezTo>
                      <a:pt x="69329" y="225466"/>
                      <a:pt x="68045" y="225772"/>
                      <a:pt x="66857" y="226077"/>
                    </a:cubicBezTo>
                    <a:cubicBezTo>
                      <a:pt x="65669" y="226382"/>
                      <a:pt x="64614" y="226688"/>
                      <a:pt x="63692" y="226993"/>
                    </a:cubicBezTo>
                    <a:cubicBezTo>
                      <a:pt x="61538" y="227738"/>
                      <a:pt x="59365" y="228158"/>
                      <a:pt x="57172" y="228253"/>
                    </a:cubicBezTo>
                    <a:cubicBezTo>
                      <a:pt x="54980" y="228348"/>
                      <a:pt x="52883" y="228234"/>
                      <a:pt x="50881" y="227909"/>
                    </a:cubicBezTo>
                    <a:cubicBezTo>
                      <a:pt x="49381" y="227731"/>
                      <a:pt x="47958" y="227400"/>
                      <a:pt x="46610" y="226917"/>
                    </a:cubicBezTo>
                    <a:cubicBezTo>
                      <a:pt x="45263" y="226433"/>
                      <a:pt x="43839" y="225950"/>
                      <a:pt x="42340" y="225466"/>
                    </a:cubicBezTo>
                    <a:cubicBezTo>
                      <a:pt x="40351" y="224594"/>
                      <a:pt x="38381" y="223742"/>
                      <a:pt x="36430" y="222908"/>
                    </a:cubicBezTo>
                    <a:cubicBezTo>
                      <a:pt x="34479" y="222075"/>
                      <a:pt x="32585" y="220993"/>
                      <a:pt x="30748" y="219663"/>
                    </a:cubicBezTo>
                    <a:cubicBezTo>
                      <a:pt x="27193" y="217152"/>
                      <a:pt x="23368" y="215006"/>
                      <a:pt x="19271" y="213226"/>
                    </a:cubicBezTo>
                    <a:cubicBezTo>
                      <a:pt x="15175" y="211445"/>
                      <a:pt x="11190" y="209533"/>
                      <a:pt x="7317" y="207490"/>
                    </a:cubicBezTo>
                    <a:cubicBezTo>
                      <a:pt x="4745" y="205544"/>
                      <a:pt x="2878" y="203499"/>
                      <a:pt x="1716" y="201355"/>
                    </a:cubicBezTo>
                    <a:cubicBezTo>
                      <a:pt x="554" y="199212"/>
                      <a:pt x="-18" y="196780"/>
                      <a:pt x="1" y="194061"/>
                    </a:cubicBezTo>
                    <a:cubicBezTo>
                      <a:pt x="173" y="190117"/>
                      <a:pt x="973" y="186422"/>
                      <a:pt x="2402" y="182978"/>
                    </a:cubicBezTo>
                    <a:cubicBezTo>
                      <a:pt x="3830" y="179534"/>
                      <a:pt x="5774" y="176225"/>
                      <a:pt x="8231" y="173049"/>
                    </a:cubicBezTo>
                    <a:cubicBezTo>
                      <a:pt x="9907" y="170944"/>
                      <a:pt x="11889" y="169524"/>
                      <a:pt x="14174" y="168789"/>
                    </a:cubicBezTo>
                    <a:cubicBezTo>
                      <a:pt x="16460" y="168054"/>
                      <a:pt x="19050" y="167851"/>
                      <a:pt x="21944" y="168180"/>
                    </a:cubicBezTo>
                    <a:cubicBezTo>
                      <a:pt x="24683" y="168516"/>
                      <a:pt x="27405" y="169138"/>
                      <a:pt x="30111" y="170044"/>
                    </a:cubicBezTo>
                    <a:cubicBezTo>
                      <a:pt x="32817" y="170951"/>
                      <a:pt x="35470" y="171952"/>
                      <a:pt x="38069" y="173049"/>
                    </a:cubicBezTo>
                    <a:cubicBezTo>
                      <a:pt x="38215" y="173049"/>
                      <a:pt x="38381" y="173125"/>
                      <a:pt x="38565" y="173277"/>
                    </a:cubicBezTo>
                    <a:cubicBezTo>
                      <a:pt x="38749" y="173429"/>
                      <a:pt x="38991" y="173657"/>
                      <a:pt x="39289" y="173962"/>
                    </a:cubicBezTo>
                    <a:cubicBezTo>
                      <a:pt x="40662" y="172447"/>
                      <a:pt x="42035" y="170989"/>
                      <a:pt x="43407" y="169587"/>
                    </a:cubicBezTo>
                    <a:cubicBezTo>
                      <a:pt x="44780" y="168186"/>
                      <a:pt x="46153" y="166802"/>
                      <a:pt x="47525" y="165437"/>
                    </a:cubicBezTo>
                    <a:cubicBezTo>
                      <a:pt x="49343" y="163449"/>
                      <a:pt x="51199" y="161403"/>
                      <a:pt x="53092" y="159300"/>
                    </a:cubicBezTo>
                    <a:cubicBezTo>
                      <a:pt x="54986" y="157198"/>
                      <a:pt x="56994" y="155076"/>
                      <a:pt x="59117" y="152935"/>
                    </a:cubicBezTo>
                    <a:cubicBezTo>
                      <a:pt x="63096" y="148659"/>
                      <a:pt x="67263" y="144403"/>
                      <a:pt x="71618" y="140166"/>
                    </a:cubicBezTo>
                    <a:cubicBezTo>
                      <a:pt x="75973" y="135928"/>
                      <a:pt x="80435" y="131748"/>
                      <a:pt x="85002" y="127625"/>
                    </a:cubicBezTo>
                    <a:cubicBezTo>
                      <a:pt x="86196" y="126552"/>
                      <a:pt x="87314" y="125421"/>
                      <a:pt x="88355" y="124233"/>
                    </a:cubicBezTo>
                    <a:cubicBezTo>
                      <a:pt x="89397" y="123045"/>
                      <a:pt x="90514" y="121838"/>
                      <a:pt x="91708" y="120612"/>
                    </a:cubicBezTo>
                    <a:cubicBezTo>
                      <a:pt x="91543" y="120624"/>
                      <a:pt x="91340" y="120599"/>
                      <a:pt x="91098" y="120535"/>
                    </a:cubicBezTo>
                    <a:cubicBezTo>
                      <a:pt x="90857" y="120472"/>
                      <a:pt x="90654" y="120294"/>
                      <a:pt x="90489" y="120002"/>
                    </a:cubicBezTo>
                    <a:cubicBezTo>
                      <a:pt x="89746" y="119570"/>
                      <a:pt x="89098" y="119214"/>
                      <a:pt x="88546" y="118935"/>
                    </a:cubicBezTo>
                    <a:cubicBezTo>
                      <a:pt x="87993" y="118655"/>
                      <a:pt x="87422" y="118299"/>
                      <a:pt x="86831" y="117867"/>
                    </a:cubicBezTo>
                    <a:cubicBezTo>
                      <a:pt x="86228" y="117543"/>
                      <a:pt x="85682" y="117124"/>
                      <a:pt x="85193" y="116609"/>
                    </a:cubicBezTo>
                    <a:cubicBezTo>
                      <a:pt x="84704" y="116095"/>
                      <a:pt x="84234" y="115599"/>
                      <a:pt x="83783" y="115123"/>
                    </a:cubicBezTo>
                    <a:cubicBezTo>
                      <a:pt x="83155" y="114970"/>
                      <a:pt x="82586" y="114970"/>
                      <a:pt x="82077" y="115123"/>
                    </a:cubicBezTo>
                    <a:cubicBezTo>
                      <a:pt x="81567" y="115275"/>
                      <a:pt x="81228" y="115580"/>
                      <a:pt x="81059" y="116038"/>
                    </a:cubicBezTo>
                    <a:cubicBezTo>
                      <a:pt x="80671" y="117302"/>
                      <a:pt x="80319" y="118585"/>
                      <a:pt x="80003" y="119887"/>
                    </a:cubicBezTo>
                    <a:cubicBezTo>
                      <a:pt x="79688" y="121190"/>
                      <a:pt x="79030" y="122244"/>
                      <a:pt x="78029" y="123051"/>
                    </a:cubicBezTo>
                    <a:cubicBezTo>
                      <a:pt x="77438" y="123947"/>
                      <a:pt x="76866" y="124747"/>
                      <a:pt x="76313" y="125453"/>
                    </a:cubicBezTo>
                    <a:cubicBezTo>
                      <a:pt x="75760" y="126158"/>
                      <a:pt x="75112" y="126882"/>
                      <a:pt x="74369" y="127625"/>
                    </a:cubicBezTo>
                    <a:cubicBezTo>
                      <a:pt x="74242" y="126742"/>
                      <a:pt x="74038" y="126221"/>
                      <a:pt x="73759" y="126062"/>
                    </a:cubicBezTo>
                    <a:cubicBezTo>
                      <a:pt x="73479" y="125904"/>
                      <a:pt x="72971" y="125916"/>
                      <a:pt x="72233" y="126101"/>
                    </a:cubicBezTo>
                    <a:cubicBezTo>
                      <a:pt x="71617" y="126520"/>
                      <a:pt x="71020" y="126520"/>
                      <a:pt x="70441" y="126101"/>
                    </a:cubicBezTo>
                    <a:cubicBezTo>
                      <a:pt x="69863" y="125681"/>
                      <a:pt x="69342" y="125071"/>
                      <a:pt x="68878" y="124271"/>
                    </a:cubicBezTo>
                    <a:cubicBezTo>
                      <a:pt x="68122" y="124442"/>
                      <a:pt x="67575" y="124404"/>
                      <a:pt x="67238" y="124157"/>
                    </a:cubicBezTo>
                    <a:cubicBezTo>
                      <a:pt x="66902" y="123909"/>
                      <a:pt x="66736" y="123337"/>
                      <a:pt x="66743" y="122441"/>
                    </a:cubicBezTo>
                    <a:cubicBezTo>
                      <a:pt x="66762" y="122130"/>
                      <a:pt x="66876" y="121762"/>
                      <a:pt x="67086" y="121336"/>
                    </a:cubicBezTo>
                    <a:cubicBezTo>
                      <a:pt x="67296" y="120910"/>
                      <a:pt x="67486" y="120466"/>
                      <a:pt x="67658" y="120002"/>
                    </a:cubicBezTo>
                    <a:cubicBezTo>
                      <a:pt x="68103" y="118642"/>
                      <a:pt x="68509" y="117245"/>
                      <a:pt x="68878" y="115809"/>
                    </a:cubicBezTo>
                    <a:cubicBezTo>
                      <a:pt x="69247" y="114373"/>
                      <a:pt x="69653" y="112823"/>
                      <a:pt x="70098" y="111159"/>
                    </a:cubicBezTo>
                    <a:lnTo>
                      <a:pt x="69488" y="111159"/>
                    </a:lnTo>
                    <a:cubicBezTo>
                      <a:pt x="68274" y="112226"/>
                      <a:pt x="67041" y="113217"/>
                      <a:pt x="65789" y="114132"/>
                    </a:cubicBezTo>
                    <a:cubicBezTo>
                      <a:pt x="64538" y="115047"/>
                      <a:pt x="63228" y="115885"/>
                      <a:pt x="61862" y="116648"/>
                    </a:cubicBezTo>
                    <a:cubicBezTo>
                      <a:pt x="57763" y="119691"/>
                      <a:pt x="53683" y="122676"/>
                      <a:pt x="49622" y="125605"/>
                    </a:cubicBezTo>
                    <a:cubicBezTo>
                      <a:pt x="45562" y="128534"/>
                      <a:pt x="41406" y="131443"/>
                      <a:pt x="37154" y="134334"/>
                    </a:cubicBezTo>
                    <a:lnTo>
                      <a:pt x="34409" y="135858"/>
                    </a:lnTo>
                    <a:cubicBezTo>
                      <a:pt x="33487" y="136005"/>
                      <a:pt x="32585" y="136094"/>
                      <a:pt x="31702" y="136125"/>
                    </a:cubicBezTo>
                    <a:cubicBezTo>
                      <a:pt x="30820" y="136157"/>
                      <a:pt x="29995" y="136170"/>
                      <a:pt x="29229" y="136163"/>
                    </a:cubicBezTo>
                    <a:lnTo>
                      <a:pt x="30140" y="137383"/>
                    </a:lnTo>
                    <a:cubicBezTo>
                      <a:pt x="29691" y="136951"/>
                      <a:pt x="29223" y="136672"/>
                      <a:pt x="28736" y="136545"/>
                    </a:cubicBezTo>
                    <a:cubicBezTo>
                      <a:pt x="28249" y="136418"/>
                      <a:pt x="27705" y="136290"/>
                      <a:pt x="27104" y="136163"/>
                    </a:cubicBezTo>
                    <a:lnTo>
                      <a:pt x="25283" y="135249"/>
                    </a:lnTo>
                    <a:cubicBezTo>
                      <a:pt x="24973" y="134937"/>
                      <a:pt x="24607" y="134645"/>
                      <a:pt x="24183" y="134372"/>
                    </a:cubicBezTo>
                    <a:cubicBezTo>
                      <a:pt x="23759" y="134099"/>
                      <a:pt x="23317" y="133883"/>
                      <a:pt x="22855" y="133724"/>
                    </a:cubicBezTo>
                    <a:cubicBezTo>
                      <a:pt x="22071" y="133266"/>
                      <a:pt x="21514" y="132657"/>
                      <a:pt x="21184" y="131894"/>
                    </a:cubicBezTo>
                    <a:cubicBezTo>
                      <a:pt x="20855" y="131132"/>
                      <a:pt x="20906" y="130217"/>
                      <a:pt x="21337" y="129150"/>
                    </a:cubicBezTo>
                    <a:cubicBezTo>
                      <a:pt x="21666" y="128248"/>
                      <a:pt x="22071" y="127384"/>
                      <a:pt x="22552" y="126558"/>
                    </a:cubicBezTo>
                    <a:cubicBezTo>
                      <a:pt x="23032" y="125732"/>
                      <a:pt x="23437" y="124868"/>
                      <a:pt x="23766" y="123966"/>
                    </a:cubicBezTo>
                    <a:cubicBezTo>
                      <a:pt x="24398" y="121698"/>
                      <a:pt x="25106" y="119525"/>
                      <a:pt x="25890" y="117448"/>
                    </a:cubicBezTo>
                    <a:cubicBezTo>
                      <a:pt x="26674" y="115371"/>
                      <a:pt x="27383" y="113274"/>
                      <a:pt x="28015" y="111159"/>
                    </a:cubicBezTo>
                    <a:cubicBezTo>
                      <a:pt x="28306" y="110562"/>
                      <a:pt x="28635" y="110155"/>
                      <a:pt x="29002" y="109939"/>
                    </a:cubicBezTo>
                    <a:cubicBezTo>
                      <a:pt x="29368" y="109723"/>
                      <a:pt x="29849" y="109621"/>
                      <a:pt x="30443" y="109634"/>
                    </a:cubicBezTo>
                    <a:cubicBezTo>
                      <a:pt x="30342" y="112836"/>
                      <a:pt x="30545" y="115961"/>
                      <a:pt x="31053" y="119011"/>
                    </a:cubicBezTo>
                    <a:cubicBezTo>
                      <a:pt x="31561" y="122060"/>
                      <a:pt x="32984" y="125033"/>
                      <a:pt x="35321" y="127930"/>
                    </a:cubicBezTo>
                    <a:cubicBezTo>
                      <a:pt x="41428" y="123483"/>
                      <a:pt x="47593" y="119036"/>
                      <a:pt x="53815" y="114589"/>
                    </a:cubicBezTo>
                    <a:cubicBezTo>
                      <a:pt x="60037" y="110142"/>
                      <a:pt x="66278" y="105848"/>
                      <a:pt x="72538" y="101706"/>
                    </a:cubicBezTo>
                    <a:cubicBezTo>
                      <a:pt x="71789" y="101083"/>
                      <a:pt x="71077" y="100499"/>
                      <a:pt x="70403" y="99952"/>
                    </a:cubicBezTo>
                    <a:cubicBezTo>
                      <a:pt x="69730" y="99406"/>
                      <a:pt x="69018" y="98974"/>
                      <a:pt x="68268" y="98656"/>
                    </a:cubicBezTo>
                    <a:cubicBezTo>
                      <a:pt x="68414" y="98498"/>
                      <a:pt x="68503" y="98358"/>
                      <a:pt x="68535" y="98237"/>
                    </a:cubicBezTo>
                    <a:cubicBezTo>
                      <a:pt x="68567" y="98116"/>
                      <a:pt x="68579" y="98053"/>
                      <a:pt x="68573" y="98047"/>
                    </a:cubicBezTo>
                    <a:cubicBezTo>
                      <a:pt x="69170" y="98212"/>
                      <a:pt x="69806" y="98415"/>
                      <a:pt x="70479" y="98656"/>
                    </a:cubicBezTo>
                    <a:cubicBezTo>
                      <a:pt x="71153" y="98898"/>
                      <a:pt x="71941" y="99101"/>
                      <a:pt x="72843" y="99266"/>
                    </a:cubicBezTo>
                    <a:cubicBezTo>
                      <a:pt x="74032" y="93634"/>
                      <a:pt x="75163" y="87908"/>
                      <a:pt x="76236" y="82091"/>
                    </a:cubicBezTo>
                    <a:cubicBezTo>
                      <a:pt x="77310" y="76273"/>
                      <a:pt x="78516" y="70312"/>
                      <a:pt x="79855" y="64208"/>
                    </a:cubicBezTo>
                    <a:cubicBezTo>
                      <a:pt x="77741" y="65416"/>
                      <a:pt x="75721" y="66435"/>
                      <a:pt x="73796" y="67264"/>
                    </a:cubicBezTo>
                    <a:cubicBezTo>
                      <a:pt x="71871" y="68093"/>
                      <a:pt x="69927" y="68809"/>
                      <a:pt x="67963" y="69413"/>
                    </a:cubicBezTo>
                    <a:cubicBezTo>
                      <a:pt x="64461" y="70966"/>
                      <a:pt x="60941" y="72517"/>
                      <a:pt x="57401" y="74068"/>
                    </a:cubicBezTo>
                    <a:cubicBezTo>
                      <a:pt x="53861" y="75618"/>
                      <a:pt x="50264" y="77014"/>
                      <a:pt x="46610" y="78255"/>
                    </a:cubicBezTo>
                    <a:cubicBezTo>
                      <a:pt x="44494" y="78719"/>
                      <a:pt x="42473" y="78996"/>
                      <a:pt x="40548" y="79084"/>
                    </a:cubicBezTo>
                    <a:cubicBezTo>
                      <a:pt x="38622" y="79171"/>
                      <a:pt x="36677" y="78996"/>
                      <a:pt x="34714" y="78556"/>
                    </a:cubicBezTo>
                    <a:cubicBezTo>
                      <a:pt x="36830" y="78726"/>
                      <a:pt x="38927" y="78763"/>
                      <a:pt x="41005" y="78669"/>
                    </a:cubicBezTo>
                    <a:cubicBezTo>
                      <a:pt x="43083" y="78575"/>
                      <a:pt x="45257" y="78236"/>
                      <a:pt x="47525" y="77652"/>
                    </a:cubicBezTo>
                    <a:lnTo>
                      <a:pt x="53321" y="74909"/>
                    </a:lnTo>
                    <a:cubicBezTo>
                      <a:pt x="57757" y="73077"/>
                      <a:pt x="62154" y="71245"/>
                      <a:pt x="66514" y="69413"/>
                    </a:cubicBezTo>
                    <a:cubicBezTo>
                      <a:pt x="70873" y="67582"/>
                      <a:pt x="75119" y="65750"/>
                      <a:pt x="79249" y="63918"/>
                    </a:cubicBezTo>
                    <a:lnTo>
                      <a:pt x="79855" y="62697"/>
                    </a:lnTo>
                    <a:cubicBezTo>
                      <a:pt x="79571" y="62990"/>
                      <a:pt x="79382" y="63168"/>
                      <a:pt x="79287" y="63231"/>
                    </a:cubicBezTo>
                    <a:cubicBezTo>
                      <a:pt x="79192" y="63295"/>
                      <a:pt x="79078" y="63320"/>
                      <a:pt x="78944" y="63308"/>
                    </a:cubicBezTo>
                    <a:cubicBezTo>
                      <a:pt x="76974" y="64376"/>
                      <a:pt x="74966" y="65368"/>
                      <a:pt x="72920" y="66284"/>
                    </a:cubicBezTo>
                    <a:cubicBezTo>
                      <a:pt x="70873" y="67200"/>
                      <a:pt x="68713" y="68040"/>
                      <a:pt x="66438" y="68803"/>
                    </a:cubicBezTo>
                    <a:lnTo>
                      <a:pt x="46915" y="77046"/>
                    </a:lnTo>
                    <a:cubicBezTo>
                      <a:pt x="45975" y="77336"/>
                      <a:pt x="44958" y="77513"/>
                      <a:pt x="43865" y="77576"/>
                    </a:cubicBezTo>
                    <a:cubicBezTo>
                      <a:pt x="42772" y="77640"/>
                      <a:pt x="41755" y="77665"/>
                      <a:pt x="40815" y="77652"/>
                    </a:cubicBezTo>
                    <a:cubicBezTo>
                      <a:pt x="39613" y="77784"/>
                      <a:pt x="38431" y="77822"/>
                      <a:pt x="37268" y="77765"/>
                    </a:cubicBezTo>
                    <a:cubicBezTo>
                      <a:pt x="36106" y="77709"/>
                      <a:pt x="34847" y="77671"/>
                      <a:pt x="33494" y="77652"/>
                    </a:cubicBezTo>
                    <a:cubicBezTo>
                      <a:pt x="33640" y="77791"/>
                      <a:pt x="33729" y="77890"/>
                      <a:pt x="33761" y="77951"/>
                    </a:cubicBezTo>
                    <a:cubicBezTo>
                      <a:pt x="33792" y="78012"/>
                      <a:pt x="33805" y="78108"/>
                      <a:pt x="33799" y="78238"/>
                    </a:cubicBezTo>
                    <a:cubicBezTo>
                      <a:pt x="32877" y="77985"/>
                      <a:pt x="31975" y="77732"/>
                      <a:pt x="31093" y="77480"/>
                    </a:cubicBezTo>
                    <a:cubicBezTo>
                      <a:pt x="30211" y="77227"/>
                      <a:pt x="29387" y="76670"/>
                      <a:pt x="28622" y="75811"/>
                    </a:cubicBezTo>
                    <a:cubicBezTo>
                      <a:pt x="28616" y="75672"/>
                      <a:pt x="28553" y="75570"/>
                      <a:pt x="28432" y="75507"/>
                    </a:cubicBezTo>
                    <a:cubicBezTo>
                      <a:pt x="28312" y="75444"/>
                      <a:pt x="28173" y="75343"/>
                      <a:pt x="28015" y="75204"/>
                    </a:cubicBezTo>
                    <a:cubicBezTo>
                      <a:pt x="26972" y="75039"/>
                      <a:pt x="26403" y="74685"/>
                      <a:pt x="26308" y="74142"/>
                    </a:cubicBezTo>
                    <a:cubicBezTo>
                      <a:pt x="26213" y="73598"/>
                      <a:pt x="26478" y="72941"/>
                      <a:pt x="27104" y="72169"/>
                    </a:cubicBezTo>
                    <a:cubicBezTo>
                      <a:pt x="28787" y="69567"/>
                      <a:pt x="30587" y="66907"/>
                      <a:pt x="32504" y="64190"/>
                    </a:cubicBezTo>
                    <a:cubicBezTo>
                      <a:pt x="34422" y="61472"/>
                      <a:pt x="36378" y="58735"/>
                      <a:pt x="38374" y="55977"/>
                    </a:cubicBezTo>
                    <a:cubicBezTo>
                      <a:pt x="40217" y="53579"/>
                      <a:pt x="42174" y="51250"/>
                      <a:pt x="44246" y="48990"/>
                    </a:cubicBezTo>
                    <a:cubicBezTo>
                      <a:pt x="46318" y="46731"/>
                      <a:pt x="48428" y="44398"/>
                      <a:pt x="50576" y="41990"/>
                    </a:cubicBezTo>
                    <a:cubicBezTo>
                      <a:pt x="53505" y="38792"/>
                      <a:pt x="56568" y="35592"/>
                      <a:pt x="59765" y="32392"/>
                    </a:cubicBezTo>
                    <a:cubicBezTo>
                      <a:pt x="62962" y="29192"/>
                      <a:pt x="66101" y="25992"/>
                      <a:pt x="69183" y="22792"/>
                    </a:cubicBezTo>
                    <a:cubicBezTo>
                      <a:pt x="70244" y="22011"/>
                      <a:pt x="71325" y="21211"/>
                      <a:pt x="72424" y="20391"/>
                    </a:cubicBezTo>
                    <a:cubicBezTo>
                      <a:pt x="73523" y="19572"/>
                      <a:pt x="74680" y="18848"/>
                      <a:pt x="75894" y="18220"/>
                    </a:cubicBezTo>
                    <a:cubicBezTo>
                      <a:pt x="76663" y="17642"/>
                      <a:pt x="77488" y="17197"/>
                      <a:pt x="78370" y="16886"/>
                    </a:cubicBezTo>
                    <a:cubicBezTo>
                      <a:pt x="79251" y="16575"/>
                      <a:pt x="80147" y="16207"/>
                      <a:pt x="81059" y="15781"/>
                    </a:cubicBezTo>
                    <a:lnTo>
                      <a:pt x="82564" y="15781"/>
                    </a:lnTo>
                    <a:lnTo>
                      <a:pt x="81059" y="12428"/>
                    </a:lnTo>
                    <a:cubicBezTo>
                      <a:pt x="80451" y="10752"/>
                      <a:pt x="79630" y="9152"/>
                      <a:pt x="78597" y="7628"/>
                    </a:cubicBezTo>
                    <a:cubicBezTo>
                      <a:pt x="77564" y="6104"/>
                      <a:pt x="76358" y="4656"/>
                      <a:pt x="74979" y="3284"/>
                    </a:cubicBezTo>
                    <a:cubicBezTo>
                      <a:pt x="74483" y="2834"/>
                      <a:pt x="74025" y="2364"/>
                      <a:pt x="73606" y="1875"/>
                    </a:cubicBezTo>
                    <a:cubicBezTo>
                      <a:pt x="73187" y="1386"/>
                      <a:pt x="73034" y="840"/>
                      <a:pt x="73148" y="23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663F29"/>
                  </a:solidFill>
                  <a:effectLst/>
                  <a:uLnTx/>
                  <a:uFillTx/>
                  <a:latin typeface="演示新手书" panose="00000500000000000000" pitchFamily="50" charset="-122"/>
                  <a:ea typeface="演示新手书" panose="00000500000000000000" pitchFamily="50" charset="-122"/>
                  <a:cs typeface="+mn-cs"/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2679697" y="7974735"/>
              <a:ext cx="1196161" cy="451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>
                  <a:ln>
                    <a:noFill/>
                  </a:ln>
                  <a:solidFill>
                    <a:srgbClr val="663F29"/>
                  </a:solidFill>
                  <a:effectLst/>
                  <a:uLnTx/>
                  <a:uFillTx/>
                  <a:latin typeface="思源宋体 CN SemiBold"/>
                  <a:ea typeface="思源宋体 CN SemiBold"/>
                  <a:cs typeface="+mn-cs"/>
                </a:rPr>
                <a:t>XIANSHIBIAN</a:t>
              </a: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rgbClr val="663F29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</p:grpSp>
    </p:spTree>
  </p:cSld>
  <p:clrMapOvr>
    <a:masterClrMapping/>
  </p:clrMapOvr>
  <p:transition spd="med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73055" y="437326"/>
            <a:ext cx="11845890" cy="6181187"/>
            <a:chOff x="365857" y="526753"/>
            <a:chExt cx="11499780" cy="4835948"/>
          </a:xfrm>
        </p:grpSpPr>
        <p:sp>
          <p:nvSpPr>
            <p:cNvPr id="28" name="矩形 27"/>
            <p:cNvSpPr/>
            <p:nvPr/>
          </p:nvSpPr>
          <p:spPr>
            <a:xfrm>
              <a:off x="365857" y="526753"/>
              <a:ext cx="11499780" cy="48359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524228" y="889687"/>
              <a:ext cx="11183037" cy="42887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schemeClr val="accent1">
                  <a:lumMod val="75000"/>
                </a:scheme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496869" y="-526343"/>
            <a:ext cx="393840" cy="1384022"/>
            <a:chOff x="383525" y="22374"/>
            <a:chExt cx="393840" cy="1219093"/>
          </a:xfrm>
        </p:grpSpPr>
        <p:sp>
          <p:nvSpPr>
            <p:cNvPr id="25" name="椭圆 24"/>
            <p:cNvSpPr/>
            <p:nvPr/>
          </p:nvSpPr>
          <p:spPr>
            <a:xfrm>
              <a:off x="494877" y="1074225"/>
              <a:ext cx="152950" cy="1016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25400" dir="2700000" algn="tl" rotWithShape="0">
                <a:schemeClr val="tx1">
                  <a:alpha val="24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2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3525" y="22374"/>
              <a:ext cx="393840" cy="1219093"/>
            </a:xfrm>
            <a:prstGeom prst="rect">
              <a:avLst/>
            </a:prstGeom>
            <a:effectLst>
              <a:outerShdw blurRad="50800" dist="38100" dir="2700000" algn="tl" rotWithShape="0">
                <a:schemeClr val="accent1">
                  <a:lumMod val="75000"/>
                  <a:alpha val="40000"/>
                </a:schemeClr>
              </a:outerShdw>
            </a:effectLst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/>
            <a:srcRect l="49687" t="53161" r="1"/>
            <a:stretch>
              <a:fillRect/>
            </a:stretch>
          </p:blipFill>
          <p:spPr>
            <a:xfrm>
              <a:off x="383525" y="871206"/>
              <a:ext cx="305418" cy="320108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 flipH="1">
            <a:off x="301292" y="-526343"/>
            <a:ext cx="393840" cy="1384022"/>
            <a:chOff x="383525" y="22374"/>
            <a:chExt cx="393840" cy="1219093"/>
          </a:xfrm>
        </p:grpSpPr>
        <p:sp>
          <p:nvSpPr>
            <p:cNvPr id="22" name="椭圆 21"/>
            <p:cNvSpPr/>
            <p:nvPr/>
          </p:nvSpPr>
          <p:spPr>
            <a:xfrm>
              <a:off x="494877" y="1074225"/>
              <a:ext cx="152950" cy="1016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25400" dir="2700000" algn="tl" rotWithShape="0">
                <a:schemeClr val="tx1">
                  <a:alpha val="24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2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3525" y="22374"/>
              <a:ext cx="393840" cy="1219093"/>
            </a:xfrm>
            <a:prstGeom prst="rect">
              <a:avLst/>
            </a:prstGeom>
            <a:effectLst>
              <a:outerShdw blurRad="50800" dist="38100" dir="2700000" algn="tl" rotWithShape="0">
                <a:schemeClr val="accent1">
                  <a:lumMod val="75000"/>
                  <a:alpha val="40000"/>
                </a:schemeClr>
              </a:outerShdw>
            </a:effectLst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/>
            <a:srcRect l="49687" t="53161" r="1"/>
            <a:stretch>
              <a:fillRect/>
            </a:stretch>
          </p:blipFill>
          <p:spPr>
            <a:xfrm>
              <a:off x="383525" y="871206"/>
              <a:ext cx="305418" cy="320108"/>
            </a:xfrm>
            <a:prstGeom prst="rect">
              <a:avLst/>
            </a:prstGeom>
          </p:spPr>
        </p:pic>
      </p:grpSp>
      <p:grpSp>
        <p:nvGrpSpPr>
          <p:cNvPr id="35" name="组合 34"/>
          <p:cNvGrpSpPr/>
          <p:nvPr/>
        </p:nvGrpSpPr>
        <p:grpSpPr>
          <a:xfrm>
            <a:off x="658497" y="942504"/>
            <a:ext cx="4332109" cy="1108504"/>
            <a:chOff x="1761826" y="7082406"/>
            <a:chExt cx="5047573" cy="1291578"/>
          </a:xfrm>
        </p:grpSpPr>
        <p:sp>
          <p:nvSpPr>
            <p:cNvPr id="20" name="任意多边形: 形状 19"/>
            <p:cNvSpPr/>
            <p:nvPr/>
          </p:nvSpPr>
          <p:spPr>
            <a:xfrm>
              <a:off x="1761826" y="7834487"/>
              <a:ext cx="5047573" cy="539497"/>
            </a:xfrm>
            <a:custGeom>
              <a:avLst/>
              <a:gdLst>
                <a:gd name="connsiteX0" fmla="*/ 1008417 w 4390628"/>
                <a:gd name="connsiteY0" fmla="*/ 547723 h 593063"/>
                <a:gd name="connsiteX1" fmla="*/ 1018270 w 4390628"/>
                <a:gd name="connsiteY1" fmla="*/ 547723 h 593063"/>
                <a:gd name="connsiteX2" fmla="*/ 1037980 w 4390628"/>
                <a:gd name="connsiteY2" fmla="*/ 549972 h 593063"/>
                <a:gd name="connsiteX3" fmla="*/ 1047836 w 4390628"/>
                <a:gd name="connsiteY3" fmla="*/ 558961 h 593063"/>
                <a:gd name="connsiteX4" fmla="*/ 1030096 w 4390628"/>
                <a:gd name="connsiteY4" fmla="*/ 564580 h 593063"/>
                <a:gd name="connsiteX5" fmla="*/ 1002505 w 4390628"/>
                <a:gd name="connsiteY5" fmla="*/ 558961 h 593063"/>
                <a:gd name="connsiteX6" fmla="*/ 992648 w 4390628"/>
                <a:gd name="connsiteY6" fmla="*/ 553343 h 593063"/>
                <a:gd name="connsiteX7" fmla="*/ 1008417 w 4390628"/>
                <a:gd name="connsiteY7" fmla="*/ 547723 h 593063"/>
                <a:gd name="connsiteX8" fmla="*/ 1925078 w 4390628"/>
                <a:gd name="connsiteY8" fmla="*/ 494821 h 593063"/>
                <a:gd name="connsiteX9" fmla="*/ 1924923 w 4390628"/>
                <a:gd name="connsiteY9" fmla="*/ 494909 h 593063"/>
                <a:gd name="connsiteX10" fmla="*/ 1925195 w 4390628"/>
                <a:gd name="connsiteY10" fmla="*/ 494823 h 593063"/>
                <a:gd name="connsiteX11" fmla="*/ 4344557 w 4390628"/>
                <a:gd name="connsiteY11" fmla="*/ 436752 h 593063"/>
                <a:gd name="connsiteX12" fmla="*/ 4390628 w 4390628"/>
                <a:gd name="connsiteY12" fmla="*/ 443213 h 593063"/>
                <a:gd name="connsiteX13" fmla="*/ 4305876 w 4390628"/>
                <a:gd name="connsiteY13" fmla="*/ 442091 h 593063"/>
                <a:gd name="connsiteX14" fmla="*/ 4344557 w 4390628"/>
                <a:gd name="connsiteY14" fmla="*/ 436752 h 593063"/>
                <a:gd name="connsiteX15" fmla="*/ 1603653 w 4390628"/>
                <a:gd name="connsiteY15" fmla="*/ 431979 h 593063"/>
                <a:gd name="connsiteX16" fmla="*/ 1591828 w 4390628"/>
                <a:gd name="connsiteY16" fmla="*/ 433103 h 593063"/>
                <a:gd name="connsiteX17" fmla="*/ 1585915 w 4390628"/>
                <a:gd name="connsiteY17" fmla="*/ 440969 h 593063"/>
                <a:gd name="connsiteX18" fmla="*/ 1570146 w 4390628"/>
                <a:gd name="connsiteY18" fmla="*/ 475804 h 593063"/>
                <a:gd name="connsiteX19" fmla="*/ 1629275 w 4390628"/>
                <a:gd name="connsiteY19" fmla="*/ 484794 h 593063"/>
                <a:gd name="connsiteX20" fmla="*/ 1670667 w 4390628"/>
                <a:gd name="connsiteY20" fmla="*/ 493785 h 593063"/>
                <a:gd name="connsiteX21" fmla="*/ 1719940 w 4390628"/>
                <a:gd name="connsiteY21" fmla="*/ 499403 h 593063"/>
                <a:gd name="connsiteX22" fmla="*/ 1891419 w 4390628"/>
                <a:gd name="connsiteY22" fmla="*/ 498280 h 593063"/>
                <a:gd name="connsiteX23" fmla="*/ 1918346 w 4390628"/>
                <a:gd name="connsiteY23" fmla="*/ 494667 h 593063"/>
                <a:gd name="connsiteX24" fmla="*/ 1879594 w 4390628"/>
                <a:gd name="connsiteY24" fmla="*/ 493783 h 593063"/>
                <a:gd name="connsiteX25" fmla="*/ 1871709 w 4390628"/>
                <a:gd name="connsiteY25" fmla="*/ 488165 h 593063"/>
                <a:gd name="connsiteX26" fmla="*/ 1879594 w 4390628"/>
                <a:gd name="connsiteY26" fmla="*/ 482546 h 593063"/>
                <a:gd name="connsiteX27" fmla="*/ 1904970 w 4390628"/>
                <a:gd name="connsiteY27" fmla="*/ 479877 h 593063"/>
                <a:gd name="connsiteX28" fmla="*/ 1927553 w 4390628"/>
                <a:gd name="connsiteY28" fmla="*/ 494081 h 593063"/>
                <a:gd name="connsiteX29" fmla="*/ 1967300 w 4390628"/>
                <a:gd name="connsiteY29" fmla="*/ 481564 h 593063"/>
                <a:gd name="connsiteX30" fmla="*/ 2015590 w 4390628"/>
                <a:gd name="connsiteY30" fmla="*/ 479175 h 593063"/>
                <a:gd name="connsiteX31" fmla="*/ 2135818 w 4390628"/>
                <a:gd name="connsiteY31" fmla="*/ 482548 h 593063"/>
                <a:gd name="connsiteX32" fmla="*/ 2159472 w 4390628"/>
                <a:gd name="connsiteY32" fmla="*/ 475804 h 593063"/>
                <a:gd name="connsiteX33" fmla="*/ 2055007 w 4390628"/>
                <a:gd name="connsiteY33" fmla="*/ 460073 h 593063"/>
                <a:gd name="connsiteX34" fmla="*/ 1838199 w 4390628"/>
                <a:gd name="connsiteY34" fmla="*/ 465691 h 593063"/>
                <a:gd name="connsiteX35" fmla="*/ 1741622 w 4390628"/>
                <a:gd name="connsiteY35" fmla="*/ 470186 h 593063"/>
                <a:gd name="connsiteX36" fmla="*/ 1712059 w 4390628"/>
                <a:gd name="connsiteY36" fmla="*/ 466815 h 593063"/>
                <a:gd name="connsiteX37" fmla="*/ 1621391 w 4390628"/>
                <a:gd name="connsiteY37" fmla="*/ 457824 h 593063"/>
                <a:gd name="connsiteX38" fmla="*/ 1607597 w 4390628"/>
                <a:gd name="connsiteY38" fmla="*/ 447711 h 593063"/>
                <a:gd name="connsiteX39" fmla="*/ 1609566 w 4390628"/>
                <a:gd name="connsiteY39" fmla="*/ 435350 h 593063"/>
                <a:gd name="connsiteX40" fmla="*/ 1603653 w 4390628"/>
                <a:gd name="connsiteY40" fmla="*/ 431979 h 593063"/>
                <a:gd name="connsiteX41" fmla="*/ 2942939 w 4390628"/>
                <a:gd name="connsiteY41" fmla="*/ 245984 h 593063"/>
                <a:gd name="connsiteX42" fmla="*/ 2955749 w 4390628"/>
                <a:gd name="connsiteY42" fmla="*/ 253307 h 593063"/>
                <a:gd name="connsiteX43" fmla="*/ 2892679 w 4390628"/>
                <a:gd name="connsiteY43" fmla="*/ 256678 h 593063"/>
                <a:gd name="connsiteX44" fmla="*/ 2827637 w 4390628"/>
                <a:gd name="connsiteY44" fmla="*/ 254429 h 593063"/>
                <a:gd name="connsiteX45" fmla="*/ 2898592 w 4390628"/>
                <a:gd name="connsiteY45" fmla="*/ 249936 h 593063"/>
                <a:gd name="connsiteX46" fmla="*/ 2942939 w 4390628"/>
                <a:gd name="connsiteY46" fmla="*/ 245984 h 593063"/>
                <a:gd name="connsiteX47" fmla="*/ 3665301 w 4390628"/>
                <a:gd name="connsiteY47" fmla="*/ 236447 h 593063"/>
                <a:gd name="connsiteX48" fmla="*/ 3738227 w 4390628"/>
                <a:gd name="connsiteY48" fmla="*/ 238694 h 593063"/>
                <a:gd name="connsiteX49" fmla="*/ 3665301 w 4390628"/>
                <a:gd name="connsiteY49" fmla="*/ 236447 h 593063"/>
                <a:gd name="connsiteX50" fmla="*/ 4043730 w 4390628"/>
                <a:gd name="connsiteY50" fmla="*/ 176890 h 593063"/>
                <a:gd name="connsiteX51" fmla="*/ 4073296 w 4390628"/>
                <a:gd name="connsiteY51" fmla="*/ 182508 h 593063"/>
                <a:gd name="connsiteX52" fmla="*/ 4075265 w 4390628"/>
                <a:gd name="connsiteY52" fmla="*/ 185881 h 593063"/>
                <a:gd name="connsiteX53" fmla="*/ 4071325 w 4390628"/>
                <a:gd name="connsiteY53" fmla="*/ 189252 h 593063"/>
                <a:gd name="connsiteX54" fmla="*/ 4022052 w 4390628"/>
                <a:gd name="connsiteY54" fmla="*/ 188128 h 593063"/>
                <a:gd name="connsiteX55" fmla="*/ 4018108 w 4390628"/>
                <a:gd name="connsiteY55" fmla="*/ 184757 h 593063"/>
                <a:gd name="connsiteX56" fmla="*/ 4024021 w 4390628"/>
                <a:gd name="connsiteY56" fmla="*/ 178013 h 593063"/>
                <a:gd name="connsiteX57" fmla="*/ 4043730 w 4390628"/>
                <a:gd name="connsiteY57" fmla="*/ 176890 h 593063"/>
                <a:gd name="connsiteX58" fmla="*/ 3866837 w 4390628"/>
                <a:gd name="connsiteY58" fmla="*/ 171270 h 593063"/>
                <a:gd name="connsiteX59" fmla="*/ 3895910 w 4390628"/>
                <a:gd name="connsiteY59" fmla="*/ 174641 h 593063"/>
                <a:gd name="connsiteX60" fmla="*/ 3901822 w 4390628"/>
                <a:gd name="connsiteY60" fmla="*/ 180261 h 593063"/>
                <a:gd name="connsiteX61" fmla="*/ 3893938 w 4390628"/>
                <a:gd name="connsiteY61" fmla="*/ 185880 h 593063"/>
                <a:gd name="connsiteX62" fmla="*/ 3834808 w 4390628"/>
                <a:gd name="connsiteY62" fmla="*/ 174641 h 593063"/>
                <a:gd name="connsiteX63" fmla="*/ 3866837 w 4390628"/>
                <a:gd name="connsiteY63" fmla="*/ 171270 h 593063"/>
                <a:gd name="connsiteX64" fmla="*/ 3696349 w 4390628"/>
                <a:gd name="connsiteY64" fmla="*/ 164390 h 593063"/>
                <a:gd name="connsiteX65" fmla="*/ 3777652 w 4390628"/>
                <a:gd name="connsiteY65" fmla="*/ 172397 h 593063"/>
                <a:gd name="connsiteX66" fmla="*/ 3635740 w 4390628"/>
                <a:gd name="connsiteY66" fmla="*/ 169026 h 593063"/>
                <a:gd name="connsiteX67" fmla="*/ 3696349 w 4390628"/>
                <a:gd name="connsiteY67" fmla="*/ 164390 h 593063"/>
                <a:gd name="connsiteX68" fmla="*/ 3690924 w 4390628"/>
                <a:gd name="connsiteY68" fmla="*/ 65641 h 593063"/>
                <a:gd name="connsiteX69" fmla="*/ 3755967 w 4390628"/>
                <a:gd name="connsiteY69" fmla="*/ 67890 h 593063"/>
                <a:gd name="connsiteX70" fmla="*/ 3763851 w 4390628"/>
                <a:gd name="connsiteY70" fmla="*/ 73507 h 593063"/>
                <a:gd name="connsiteX71" fmla="*/ 3755967 w 4390628"/>
                <a:gd name="connsiteY71" fmla="*/ 79127 h 593063"/>
                <a:gd name="connsiteX72" fmla="*/ 3690924 w 4390628"/>
                <a:gd name="connsiteY72" fmla="*/ 65641 h 593063"/>
                <a:gd name="connsiteX73" fmla="*/ 3450218 w 4390628"/>
                <a:gd name="connsiteY73" fmla="*/ 54265 h 593063"/>
                <a:gd name="connsiteX74" fmla="*/ 3596317 w 4390628"/>
                <a:gd name="connsiteY74" fmla="*/ 65643 h 593063"/>
                <a:gd name="connsiteX75" fmla="*/ 3314467 w 4390628"/>
                <a:gd name="connsiteY75" fmla="*/ 58900 h 593063"/>
                <a:gd name="connsiteX76" fmla="*/ 3450218 w 4390628"/>
                <a:gd name="connsiteY76" fmla="*/ 54265 h 593063"/>
                <a:gd name="connsiteX77" fmla="*/ 990678 w 4390628"/>
                <a:gd name="connsiteY77" fmla="*/ 465 h 593063"/>
                <a:gd name="connsiteX78" fmla="*/ 1152300 w 4390628"/>
                <a:gd name="connsiteY78" fmla="*/ 4961 h 593063"/>
                <a:gd name="connsiteX79" fmla="*/ 1203545 w 4390628"/>
                <a:gd name="connsiteY79" fmla="*/ 7207 h 593063"/>
                <a:gd name="connsiteX80" fmla="*/ 1359251 w 4390628"/>
                <a:gd name="connsiteY80" fmla="*/ 16198 h 593063"/>
                <a:gd name="connsiteX81" fmla="*/ 1516929 w 4390628"/>
                <a:gd name="connsiteY81" fmla="*/ 22940 h 593063"/>
                <a:gd name="connsiteX82" fmla="*/ 1680523 w 4390628"/>
                <a:gd name="connsiteY82" fmla="*/ 27435 h 593063"/>
                <a:gd name="connsiteX83" fmla="*/ 1875650 w 4390628"/>
                <a:gd name="connsiteY83" fmla="*/ 28560 h 593063"/>
                <a:gd name="connsiteX84" fmla="*/ 2265902 w 4390628"/>
                <a:gd name="connsiteY84" fmla="*/ 30806 h 593063"/>
                <a:gd name="connsiteX85" fmla="*/ 2429496 w 4390628"/>
                <a:gd name="connsiteY85" fmla="*/ 28560 h 593063"/>
                <a:gd name="connsiteX86" fmla="*/ 2729084 w 4390628"/>
                <a:gd name="connsiteY86" fmla="*/ 29682 h 593063"/>
                <a:gd name="connsiteX87" fmla="*/ 2892676 w 4390628"/>
                <a:gd name="connsiteY87" fmla="*/ 33055 h 593063"/>
                <a:gd name="connsiteX88" fmla="*/ 2943920 w 4390628"/>
                <a:gd name="connsiteY88" fmla="*/ 36426 h 593063"/>
                <a:gd name="connsiteX89" fmla="*/ 3010934 w 4390628"/>
                <a:gd name="connsiteY89" fmla="*/ 39797 h 593063"/>
                <a:gd name="connsiteX90" fmla="*/ 3166641 w 4390628"/>
                <a:gd name="connsiteY90" fmla="*/ 47663 h 593063"/>
                <a:gd name="connsiteX91" fmla="*/ 3174526 w 4390628"/>
                <a:gd name="connsiteY91" fmla="*/ 53281 h 593063"/>
                <a:gd name="connsiteX92" fmla="*/ 3166641 w 4390628"/>
                <a:gd name="connsiteY92" fmla="*/ 60023 h 593063"/>
                <a:gd name="connsiteX93" fmla="*/ 3139050 w 4390628"/>
                <a:gd name="connsiteY93" fmla="*/ 63394 h 593063"/>
                <a:gd name="connsiteX94" fmla="*/ 3064151 w 4390628"/>
                <a:gd name="connsiteY94" fmla="*/ 62271 h 593063"/>
                <a:gd name="connsiteX95" fmla="*/ 2802011 w 4390628"/>
                <a:gd name="connsiteY95" fmla="*/ 54405 h 593063"/>
                <a:gd name="connsiteX96" fmla="*/ 2518189 w 4390628"/>
                <a:gd name="connsiteY96" fmla="*/ 46539 h 593063"/>
                <a:gd name="connsiteX97" fmla="*/ 2439350 w 4390628"/>
                <a:gd name="connsiteY97" fmla="*/ 54405 h 593063"/>
                <a:gd name="connsiteX98" fmla="*/ 2587175 w 4390628"/>
                <a:gd name="connsiteY98" fmla="*/ 63394 h 593063"/>
                <a:gd name="connsiteX99" fmla="*/ 2715287 w 4390628"/>
                <a:gd name="connsiteY99" fmla="*/ 64518 h 593063"/>
                <a:gd name="connsiteX100" fmla="*/ 3105543 w 4390628"/>
                <a:gd name="connsiteY100" fmla="*/ 71260 h 593063"/>
                <a:gd name="connsiteX101" fmla="*/ 3458348 w 4390628"/>
                <a:gd name="connsiteY101" fmla="*/ 84746 h 593063"/>
                <a:gd name="connsiteX102" fmla="*/ 3750054 w 4390628"/>
                <a:gd name="connsiteY102" fmla="*/ 97108 h 593063"/>
                <a:gd name="connsiteX103" fmla="*/ 3809184 w 4390628"/>
                <a:gd name="connsiteY103" fmla="*/ 116210 h 593063"/>
                <a:gd name="connsiteX104" fmla="*/ 3840719 w 4390628"/>
                <a:gd name="connsiteY104" fmla="*/ 125200 h 593063"/>
                <a:gd name="connsiteX105" fmla="*/ 3931383 w 4390628"/>
                <a:gd name="connsiteY105" fmla="*/ 129695 h 593063"/>
                <a:gd name="connsiteX106" fmla="*/ 4071324 w 4390628"/>
                <a:gd name="connsiteY106" fmla="*/ 142055 h 593063"/>
                <a:gd name="connsiteX107" fmla="*/ 4146222 w 4390628"/>
                <a:gd name="connsiteY107" fmla="*/ 139808 h 593063"/>
                <a:gd name="connsiteX108" fmla="*/ 4264481 w 4390628"/>
                <a:gd name="connsiteY108" fmla="*/ 147675 h 593063"/>
                <a:gd name="connsiteX109" fmla="*/ 4234915 w 4390628"/>
                <a:gd name="connsiteY109" fmla="*/ 154417 h 593063"/>
                <a:gd name="connsiteX110" fmla="*/ 3889995 w 4390628"/>
                <a:gd name="connsiteY110" fmla="*/ 138684 h 593063"/>
                <a:gd name="connsiteX111" fmla="*/ 3771733 w 4390628"/>
                <a:gd name="connsiteY111" fmla="*/ 134189 h 593063"/>
                <a:gd name="connsiteX112" fmla="*/ 3576606 w 4390628"/>
                <a:gd name="connsiteY112" fmla="*/ 130818 h 593063"/>
                <a:gd name="connsiteX113" fmla="*/ 3178469 w 4390628"/>
                <a:gd name="connsiteY113" fmla="*/ 125200 h 593063"/>
                <a:gd name="connsiteX114" fmla="*/ 3081889 w 4390628"/>
                <a:gd name="connsiteY114" fmla="*/ 122952 h 593063"/>
                <a:gd name="connsiteX115" fmla="*/ 2865081 w 4390628"/>
                <a:gd name="connsiteY115" fmla="*/ 118458 h 593063"/>
                <a:gd name="connsiteX116" fmla="*/ 2815808 w 4390628"/>
                <a:gd name="connsiteY116" fmla="*/ 124076 h 593063"/>
                <a:gd name="connsiteX117" fmla="*/ 2845371 w 4390628"/>
                <a:gd name="connsiteY117" fmla="*/ 133066 h 593063"/>
                <a:gd name="connsiteX118" fmla="*/ 3407103 w 4390628"/>
                <a:gd name="connsiteY118" fmla="*/ 149922 h 593063"/>
                <a:gd name="connsiteX119" fmla="*/ 3549012 w 4390628"/>
                <a:gd name="connsiteY119" fmla="*/ 152170 h 593063"/>
                <a:gd name="connsiteX120" fmla="*/ 3576606 w 4390628"/>
                <a:gd name="connsiteY120" fmla="*/ 157788 h 593063"/>
                <a:gd name="connsiteX121" fmla="*/ 3574635 w 4390628"/>
                <a:gd name="connsiteY121" fmla="*/ 165654 h 593063"/>
                <a:gd name="connsiteX122" fmla="*/ 3547043 w 4390628"/>
                <a:gd name="connsiteY122" fmla="*/ 171274 h 593063"/>
                <a:gd name="connsiteX123" fmla="*/ 3444550 w 4390628"/>
                <a:gd name="connsiteY123" fmla="*/ 166778 h 593063"/>
                <a:gd name="connsiteX124" fmla="*/ 3347973 w 4390628"/>
                <a:gd name="connsiteY124" fmla="*/ 167903 h 593063"/>
                <a:gd name="connsiteX125" fmla="*/ 3328263 w 4390628"/>
                <a:gd name="connsiteY125" fmla="*/ 171274 h 593063"/>
                <a:gd name="connsiteX126" fmla="*/ 3347973 w 4390628"/>
                <a:gd name="connsiteY126" fmla="*/ 179138 h 593063"/>
                <a:gd name="connsiteX127" fmla="*/ 3414987 w 4390628"/>
                <a:gd name="connsiteY127" fmla="*/ 183633 h 593063"/>
                <a:gd name="connsiteX128" fmla="*/ 3450463 w 4390628"/>
                <a:gd name="connsiteY128" fmla="*/ 188129 h 593063"/>
                <a:gd name="connsiteX129" fmla="*/ 3462288 w 4390628"/>
                <a:gd name="connsiteY129" fmla="*/ 197119 h 593063"/>
                <a:gd name="connsiteX130" fmla="*/ 3448494 w 4390628"/>
                <a:gd name="connsiteY130" fmla="*/ 204986 h 593063"/>
                <a:gd name="connsiteX131" fmla="*/ 3411046 w 4390628"/>
                <a:gd name="connsiteY131" fmla="*/ 203861 h 593063"/>
                <a:gd name="connsiteX132" fmla="*/ 3320379 w 4390628"/>
                <a:gd name="connsiteY132" fmla="*/ 210603 h 593063"/>
                <a:gd name="connsiteX133" fmla="*/ 3385421 w 4390628"/>
                <a:gd name="connsiteY133" fmla="*/ 220718 h 593063"/>
                <a:gd name="connsiteX134" fmla="*/ 3482001 w 4390628"/>
                <a:gd name="connsiteY134" fmla="*/ 224089 h 593063"/>
                <a:gd name="connsiteX135" fmla="*/ 3493826 w 4390628"/>
                <a:gd name="connsiteY135" fmla="*/ 228583 h 593063"/>
                <a:gd name="connsiteX136" fmla="*/ 3482001 w 4390628"/>
                <a:gd name="connsiteY136" fmla="*/ 236449 h 593063"/>
                <a:gd name="connsiteX137" fmla="*/ 3422872 w 4390628"/>
                <a:gd name="connsiteY137" fmla="*/ 237573 h 593063"/>
                <a:gd name="connsiteX138" fmla="*/ 3198179 w 4390628"/>
                <a:gd name="connsiteY138" fmla="*/ 230831 h 593063"/>
                <a:gd name="connsiteX139" fmla="*/ 3190295 w 4390628"/>
                <a:gd name="connsiteY139" fmla="*/ 230831 h 593063"/>
                <a:gd name="connsiteX140" fmla="*/ 2869025 w 4390628"/>
                <a:gd name="connsiteY140" fmla="*/ 234202 h 593063"/>
                <a:gd name="connsiteX141" fmla="*/ 2831574 w 4390628"/>
                <a:gd name="connsiteY141" fmla="*/ 234202 h 593063"/>
                <a:gd name="connsiteX142" fmla="*/ 2752735 w 4390628"/>
                <a:gd name="connsiteY142" fmla="*/ 238696 h 593063"/>
                <a:gd name="connsiteX143" fmla="*/ 2673896 w 4390628"/>
                <a:gd name="connsiteY143" fmla="*/ 243191 h 593063"/>
                <a:gd name="connsiteX144" fmla="*/ 2581262 w 4390628"/>
                <a:gd name="connsiteY144" fmla="*/ 251057 h 593063"/>
                <a:gd name="connsiteX145" fmla="*/ 2604913 w 4390628"/>
                <a:gd name="connsiteY145" fmla="*/ 258924 h 593063"/>
                <a:gd name="connsiteX146" fmla="*/ 3046413 w 4390628"/>
                <a:gd name="connsiteY146" fmla="*/ 266790 h 593063"/>
                <a:gd name="connsiteX147" fmla="*/ 3338120 w 4390628"/>
                <a:gd name="connsiteY147" fmla="*/ 280276 h 593063"/>
                <a:gd name="connsiteX148" fmla="*/ 3480029 w 4390628"/>
                <a:gd name="connsiteY148" fmla="*/ 289265 h 593063"/>
                <a:gd name="connsiteX149" fmla="*/ 4012194 w 4390628"/>
                <a:gd name="connsiteY149" fmla="*/ 307244 h 593063"/>
                <a:gd name="connsiteX150" fmla="*/ 4041761 w 4390628"/>
                <a:gd name="connsiteY150" fmla="*/ 310615 h 593063"/>
                <a:gd name="connsiteX151" fmla="*/ 3960949 w 4390628"/>
                <a:gd name="connsiteY151" fmla="*/ 321854 h 593063"/>
                <a:gd name="connsiteX152" fmla="*/ 3840719 w 4390628"/>
                <a:gd name="connsiteY152" fmla="*/ 317359 h 593063"/>
                <a:gd name="connsiteX153" fmla="*/ 3527333 w 4390628"/>
                <a:gd name="connsiteY153" fmla="*/ 315110 h 593063"/>
                <a:gd name="connsiteX154" fmla="*/ 3407103 w 4390628"/>
                <a:gd name="connsiteY154" fmla="*/ 317359 h 593063"/>
                <a:gd name="connsiteX155" fmla="*/ 3265190 w 4390628"/>
                <a:gd name="connsiteY155" fmla="*/ 317359 h 593063"/>
                <a:gd name="connsiteX156" fmla="*/ 3168613 w 4390628"/>
                <a:gd name="connsiteY156" fmla="*/ 315110 h 593063"/>
                <a:gd name="connsiteX157" fmla="*/ 3141019 w 4390628"/>
                <a:gd name="connsiteY157" fmla="*/ 325225 h 593063"/>
                <a:gd name="connsiteX158" fmla="*/ 3267162 w 4390628"/>
                <a:gd name="connsiteY158" fmla="*/ 329720 h 593063"/>
                <a:gd name="connsiteX159" fmla="*/ 3349945 w 4390628"/>
                <a:gd name="connsiteY159" fmla="*/ 345451 h 593063"/>
                <a:gd name="connsiteX160" fmla="*/ 3385421 w 4390628"/>
                <a:gd name="connsiteY160" fmla="*/ 349947 h 593063"/>
                <a:gd name="connsiteX161" fmla="*/ 3562809 w 4390628"/>
                <a:gd name="connsiteY161" fmla="*/ 356689 h 593063"/>
                <a:gd name="connsiteX162" fmla="*/ 3608145 w 4390628"/>
                <a:gd name="connsiteY162" fmla="*/ 356689 h 593063"/>
                <a:gd name="connsiteX163" fmla="*/ 3637708 w 4390628"/>
                <a:gd name="connsiteY163" fmla="*/ 358935 h 593063"/>
                <a:gd name="connsiteX164" fmla="*/ 3606173 w 4390628"/>
                <a:gd name="connsiteY164" fmla="*/ 364555 h 593063"/>
                <a:gd name="connsiteX165" fmla="*/ 3344032 w 4390628"/>
                <a:gd name="connsiteY165" fmla="*/ 360060 h 593063"/>
                <a:gd name="connsiteX166" fmla="*/ 3306585 w 4390628"/>
                <a:gd name="connsiteY166" fmla="*/ 360060 h 593063"/>
                <a:gd name="connsiteX167" fmla="*/ 2999109 w 4390628"/>
                <a:gd name="connsiteY167" fmla="*/ 360060 h 593063"/>
                <a:gd name="connsiteX168" fmla="*/ 2932095 w 4390628"/>
                <a:gd name="connsiteY168" fmla="*/ 361184 h 593063"/>
                <a:gd name="connsiteX169" fmla="*/ 2782301 w 4390628"/>
                <a:gd name="connsiteY169" fmla="*/ 358935 h 593063"/>
                <a:gd name="connsiteX170" fmla="*/ 2774417 w 4390628"/>
                <a:gd name="connsiteY170" fmla="*/ 358935 h 593063"/>
                <a:gd name="connsiteX171" fmla="*/ 2533958 w 4390628"/>
                <a:gd name="connsiteY171" fmla="*/ 360060 h 593063"/>
                <a:gd name="connsiteX172" fmla="*/ 2522133 w 4390628"/>
                <a:gd name="connsiteY172" fmla="*/ 366802 h 593063"/>
                <a:gd name="connsiteX173" fmla="*/ 2533958 w 4390628"/>
                <a:gd name="connsiteY173" fmla="*/ 370174 h 593063"/>
                <a:gd name="connsiteX174" fmla="*/ 2876910 w 4390628"/>
                <a:gd name="connsiteY174" fmla="*/ 380287 h 593063"/>
                <a:gd name="connsiteX175" fmla="*/ 3123281 w 4390628"/>
                <a:gd name="connsiteY175" fmla="*/ 390401 h 593063"/>
                <a:gd name="connsiteX176" fmla="*/ 3369655 w 4390628"/>
                <a:gd name="connsiteY176" fmla="*/ 400514 h 593063"/>
                <a:gd name="connsiteX177" fmla="*/ 3594347 w 4390628"/>
                <a:gd name="connsiteY177" fmla="*/ 407257 h 593063"/>
                <a:gd name="connsiteX178" fmla="*/ 3677127 w 4390628"/>
                <a:gd name="connsiteY178" fmla="*/ 405009 h 593063"/>
                <a:gd name="connsiteX179" fmla="*/ 3915617 w 4390628"/>
                <a:gd name="connsiteY179" fmla="*/ 416246 h 593063"/>
                <a:gd name="connsiteX180" fmla="*/ 3937299 w 4390628"/>
                <a:gd name="connsiteY180" fmla="*/ 417370 h 593063"/>
                <a:gd name="connsiteX181" fmla="*/ 4167901 w 4390628"/>
                <a:gd name="connsiteY181" fmla="*/ 426361 h 593063"/>
                <a:gd name="connsiteX182" fmla="*/ 4205352 w 4390628"/>
                <a:gd name="connsiteY182" fmla="*/ 433103 h 593063"/>
                <a:gd name="connsiteX183" fmla="*/ 4089062 w 4390628"/>
                <a:gd name="connsiteY183" fmla="*/ 440969 h 593063"/>
                <a:gd name="connsiteX184" fmla="*/ 3714578 w 4390628"/>
                <a:gd name="connsiteY184" fmla="*/ 433103 h 593063"/>
                <a:gd name="connsiteX185" fmla="*/ 3369655 w 4390628"/>
                <a:gd name="connsiteY185" fmla="*/ 430855 h 593063"/>
                <a:gd name="connsiteX186" fmla="*/ 2995168 w 4390628"/>
                <a:gd name="connsiteY186" fmla="*/ 427484 h 593063"/>
                <a:gd name="connsiteX187" fmla="*/ 2589144 w 4390628"/>
                <a:gd name="connsiteY187" fmla="*/ 425237 h 593063"/>
                <a:gd name="connsiteX188" fmla="*/ 2547752 w 4390628"/>
                <a:gd name="connsiteY188" fmla="*/ 430855 h 593063"/>
                <a:gd name="connsiteX189" fmla="*/ 2557609 w 4390628"/>
                <a:gd name="connsiteY189" fmla="*/ 435350 h 593063"/>
                <a:gd name="connsiteX190" fmla="*/ 2827633 w 4390628"/>
                <a:gd name="connsiteY190" fmla="*/ 443216 h 593063"/>
                <a:gd name="connsiteX191" fmla="*/ 3030644 w 4390628"/>
                <a:gd name="connsiteY191" fmla="*/ 444340 h 593063"/>
                <a:gd name="connsiteX192" fmla="*/ 3420900 w 4390628"/>
                <a:gd name="connsiteY192" fmla="*/ 454453 h 593063"/>
                <a:gd name="connsiteX193" fmla="*/ 3570694 w 4390628"/>
                <a:gd name="connsiteY193" fmla="*/ 455578 h 593063"/>
                <a:gd name="connsiteX194" fmla="*/ 3653474 w 4390628"/>
                <a:gd name="connsiteY194" fmla="*/ 469062 h 593063"/>
                <a:gd name="connsiteX195" fmla="*/ 3598288 w 4390628"/>
                <a:gd name="connsiteY195" fmla="*/ 478052 h 593063"/>
                <a:gd name="connsiteX196" fmla="*/ 3133137 w 4390628"/>
                <a:gd name="connsiteY196" fmla="*/ 472433 h 593063"/>
                <a:gd name="connsiteX197" fmla="*/ 2630535 w 4390628"/>
                <a:gd name="connsiteY197" fmla="*/ 466815 h 593063"/>
                <a:gd name="connsiteX198" fmla="*/ 2301381 w 4390628"/>
                <a:gd name="connsiteY198" fmla="*/ 463444 h 593063"/>
                <a:gd name="connsiteX199" fmla="*/ 2226483 w 4390628"/>
                <a:gd name="connsiteY199" fmla="*/ 467938 h 593063"/>
                <a:gd name="connsiteX200" fmla="*/ 2212688 w 4390628"/>
                <a:gd name="connsiteY200" fmla="*/ 476928 h 593063"/>
                <a:gd name="connsiteX201" fmla="*/ 2183122 w 4390628"/>
                <a:gd name="connsiteY201" fmla="*/ 493785 h 593063"/>
                <a:gd name="connsiteX202" fmla="*/ 2137790 w 4390628"/>
                <a:gd name="connsiteY202" fmla="*/ 497156 h 593063"/>
                <a:gd name="connsiteX203" fmla="*/ 2191007 w 4390628"/>
                <a:gd name="connsiteY203" fmla="*/ 500527 h 593063"/>
                <a:gd name="connsiteX204" fmla="*/ 2482713 w 4390628"/>
                <a:gd name="connsiteY204" fmla="*/ 507269 h 593063"/>
                <a:gd name="connsiteX205" fmla="*/ 2565493 w 4390628"/>
                <a:gd name="connsiteY205" fmla="*/ 510640 h 593063"/>
                <a:gd name="connsiteX206" fmla="*/ 2780329 w 4390628"/>
                <a:gd name="connsiteY206" fmla="*/ 526373 h 593063"/>
                <a:gd name="connsiteX207" fmla="*/ 2664042 w 4390628"/>
                <a:gd name="connsiteY207" fmla="*/ 528619 h 593063"/>
                <a:gd name="connsiteX208" fmla="*/ 2551696 w 4390628"/>
                <a:gd name="connsiteY208" fmla="*/ 530868 h 593063"/>
                <a:gd name="connsiteX209" fmla="*/ 2236339 w 4390628"/>
                <a:gd name="connsiteY209" fmla="*/ 529744 h 593063"/>
                <a:gd name="connsiteX210" fmla="*/ 1846083 w 4390628"/>
                <a:gd name="connsiteY210" fmla="*/ 527495 h 593063"/>
                <a:gd name="connsiteX211" fmla="*/ 1591828 w 4390628"/>
                <a:gd name="connsiteY211" fmla="*/ 525248 h 593063"/>
                <a:gd name="connsiteX212" fmla="*/ 1562261 w 4390628"/>
                <a:gd name="connsiteY212" fmla="*/ 525248 h 593063"/>
                <a:gd name="connsiteX213" fmla="*/ 1422324 w 4390628"/>
                <a:gd name="connsiteY213" fmla="*/ 518506 h 593063"/>
                <a:gd name="connsiteX214" fmla="*/ 1280412 w 4390628"/>
                <a:gd name="connsiteY214" fmla="*/ 517382 h 593063"/>
                <a:gd name="connsiteX215" fmla="*/ 1093170 w 4390628"/>
                <a:gd name="connsiteY215" fmla="*/ 518506 h 593063"/>
                <a:gd name="connsiteX216" fmla="*/ 994621 w 4390628"/>
                <a:gd name="connsiteY216" fmla="*/ 502774 h 593063"/>
                <a:gd name="connsiteX217" fmla="*/ 929576 w 4390628"/>
                <a:gd name="connsiteY217" fmla="*/ 500527 h 593063"/>
                <a:gd name="connsiteX218" fmla="*/ 846796 w 4390628"/>
                <a:gd name="connsiteY218" fmla="*/ 528619 h 593063"/>
                <a:gd name="connsiteX219" fmla="*/ 734450 w 4390628"/>
                <a:gd name="connsiteY219" fmla="*/ 556714 h 593063"/>
                <a:gd name="connsiteX220" fmla="*/ 578743 w 4390628"/>
                <a:gd name="connsiteY220" fmla="*/ 560085 h 593063"/>
                <a:gd name="connsiteX221" fmla="*/ 371788 w 4390628"/>
                <a:gd name="connsiteY221" fmla="*/ 563456 h 593063"/>
                <a:gd name="connsiteX222" fmla="*/ 322516 w 4390628"/>
                <a:gd name="connsiteY222" fmla="*/ 571322 h 593063"/>
                <a:gd name="connsiteX223" fmla="*/ 198344 w 4390628"/>
                <a:gd name="connsiteY223" fmla="*/ 578064 h 593063"/>
                <a:gd name="connsiteX224" fmla="*/ 143155 w 4390628"/>
                <a:gd name="connsiteY224" fmla="*/ 583682 h 593063"/>
                <a:gd name="connsiteX225" fmla="*/ 44606 w 4390628"/>
                <a:gd name="connsiteY225" fmla="*/ 585930 h 593063"/>
                <a:gd name="connsiteX226" fmla="*/ 30809 w 4390628"/>
                <a:gd name="connsiteY226" fmla="*/ 576940 h 593063"/>
                <a:gd name="connsiteX227" fmla="*/ 11099 w 4390628"/>
                <a:gd name="connsiteY227" fmla="*/ 554467 h 593063"/>
                <a:gd name="connsiteX228" fmla="*/ 11099 w 4390628"/>
                <a:gd name="connsiteY228" fmla="*/ 515135 h 593063"/>
                <a:gd name="connsiteX229" fmla="*/ 42634 w 4390628"/>
                <a:gd name="connsiteY229" fmla="*/ 481423 h 593063"/>
                <a:gd name="connsiteX230" fmla="*/ 54463 w 4390628"/>
                <a:gd name="connsiteY230" fmla="*/ 466815 h 593063"/>
                <a:gd name="connsiteX231" fmla="*/ 60375 w 4390628"/>
                <a:gd name="connsiteY231" fmla="*/ 439845 h 593063"/>
                <a:gd name="connsiteX232" fmla="*/ 141183 w 4390628"/>
                <a:gd name="connsiteY232" fmla="*/ 406133 h 593063"/>
                <a:gd name="connsiteX233" fmla="*/ 154980 w 4390628"/>
                <a:gd name="connsiteY233" fmla="*/ 381412 h 593063"/>
                <a:gd name="connsiteX234" fmla="*/ 160893 w 4390628"/>
                <a:gd name="connsiteY234" fmla="*/ 358935 h 593063"/>
                <a:gd name="connsiteX235" fmla="*/ 198344 w 4390628"/>
                <a:gd name="connsiteY235" fmla="*/ 333091 h 593063"/>
                <a:gd name="connsiteX236" fmla="*/ 227907 w 4390628"/>
                <a:gd name="connsiteY236" fmla="*/ 310615 h 593063"/>
                <a:gd name="connsiteX237" fmla="*/ 318572 w 4390628"/>
                <a:gd name="connsiteY237" fmla="*/ 253306 h 593063"/>
                <a:gd name="connsiteX238" fmla="*/ 409239 w 4390628"/>
                <a:gd name="connsiteY238" fmla="*/ 225212 h 593063"/>
                <a:gd name="connsiteX239" fmla="*/ 434862 w 4390628"/>
                <a:gd name="connsiteY239" fmla="*/ 217345 h 593063"/>
                <a:gd name="connsiteX240" fmla="*/ 537352 w 4390628"/>
                <a:gd name="connsiteY240" fmla="*/ 185882 h 593063"/>
                <a:gd name="connsiteX241" fmla="*/ 602394 w 4390628"/>
                <a:gd name="connsiteY241" fmla="*/ 152170 h 593063"/>
                <a:gd name="connsiteX242" fmla="*/ 655610 w 4390628"/>
                <a:gd name="connsiteY242" fmla="*/ 129695 h 593063"/>
                <a:gd name="connsiteX243" fmla="*/ 704886 w 4390628"/>
                <a:gd name="connsiteY243" fmla="*/ 104972 h 593063"/>
                <a:gd name="connsiteX244" fmla="*/ 681233 w 4390628"/>
                <a:gd name="connsiteY244" fmla="*/ 73509 h 593063"/>
                <a:gd name="connsiteX245" fmla="*/ 704886 w 4390628"/>
                <a:gd name="connsiteY245" fmla="*/ 47663 h 593063"/>
                <a:gd name="connsiteX246" fmla="*/ 961114 w 4390628"/>
                <a:gd name="connsiteY246" fmla="*/ 2712 h 593063"/>
                <a:gd name="connsiteX247" fmla="*/ 968999 w 4390628"/>
                <a:gd name="connsiteY247" fmla="*/ 1590 h 593063"/>
                <a:gd name="connsiteX248" fmla="*/ 990678 w 4390628"/>
                <a:gd name="connsiteY248" fmla="*/ 465 h 593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</a:cxnLst>
              <a:rect l="l" t="t" r="r" b="b"/>
              <a:pathLst>
                <a:path w="4390628" h="593063">
                  <a:moveTo>
                    <a:pt x="1008417" y="547723"/>
                  </a:moveTo>
                  <a:cubicBezTo>
                    <a:pt x="1010389" y="547723"/>
                    <a:pt x="1012358" y="547723"/>
                    <a:pt x="1018270" y="547723"/>
                  </a:cubicBezTo>
                  <a:cubicBezTo>
                    <a:pt x="1024183" y="548848"/>
                    <a:pt x="1030096" y="548848"/>
                    <a:pt x="1037980" y="549972"/>
                  </a:cubicBezTo>
                  <a:cubicBezTo>
                    <a:pt x="1045864" y="551096"/>
                    <a:pt x="1049805" y="553343"/>
                    <a:pt x="1047836" y="558961"/>
                  </a:cubicBezTo>
                  <a:cubicBezTo>
                    <a:pt x="1045864" y="563456"/>
                    <a:pt x="1037980" y="565703"/>
                    <a:pt x="1030096" y="564580"/>
                  </a:cubicBezTo>
                  <a:cubicBezTo>
                    <a:pt x="1020242" y="563456"/>
                    <a:pt x="1012358" y="561209"/>
                    <a:pt x="1002505" y="558961"/>
                  </a:cubicBezTo>
                  <a:cubicBezTo>
                    <a:pt x="998561" y="557838"/>
                    <a:pt x="992648" y="555590"/>
                    <a:pt x="992648" y="553343"/>
                  </a:cubicBezTo>
                  <a:cubicBezTo>
                    <a:pt x="992648" y="547723"/>
                    <a:pt x="1002505" y="547723"/>
                    <a:pt x="1008417" y="547723"/>
                  </a:cubicBezTo>
                  <a:close/>
                  <a:moveTo>
                    <a:pt x="1925078" y="494821"/>
                  </a:moveTo>
                  <a:lnTo>
                    <a:pt x="1924923" y="494909"/>
                  </a:lnTo>
                  <a:lnTo>
                    <a:pt x="1925195" y="494823"/>
                  </a:lnTo>
                  <a:close/>
                  <a:moveTo>
                    <a:pt x="4344557" y="436752"/>
                  </a:moveTo>
                  <a:cubicBezTo>
                    <a:pt x="4357615" y="437314"/>
                    <a:pt x="4371904" y="439842"/>
                    <a:pt x="4390628" y="443213"/>
                  </a:cubicBezTo>
                  <a:cubicBezTo>
                    <a:pt x="4353180" y="449957"/>
                    <a:pt x="4331499" y="447709"/>
                    <a:pt x="4305876" y="442091"/>
                  </a:cubicBezTo>
                  <a:cubicBezTo>
                    <a:pt x="4319673" y="437595"/>
                    <a:pt x="4331499" y="436190"/>
                    <a:pt x="4344557" y="436752"/>
                  </a:cubicBezTo>
                  <a:close/>
                  <a:moveTo>
                    <a:pt x="1603653" y="431979"/>
                  </a:moveTo>
                  <a:cubicBezTo>
                    <a:pt x="1599712" y="429732"/>
                    <a:pt x="1593800" y="429732"/>
                    <a:pt x="1591828" y="433103"/>
                  </a:cubicBezTo>
                  <a:cubicBezTo>
                    <a:pt x="1589856" y="435350"/>
                    <a:pt x="1587887" y="438723"/>
                    <a:pt x="1585915" y="440969"/>
                  </a:cubicBezTo>
                  <a:cubicBezTo>
                    <a:pt x="1580002" y="452207"/>
                    <a:pt x="1564233" y="465691"/>
                    <a:pt x="1570146" y="475804"/>
                  </a:cubicBezTo>
                  <a:cubicBezTo>
                    <a:pt x="1576059" y="489290"/>
                    <a:pt x="1607597" y="482548"/>
                    <a:pt x="1629275" y="484794"/>
                  </a:cubicBezTo>
                  <a:cubicBezTo>
                    <a:pt x="1645045" y="485919"/>
                    <a:pt x="1658842" y="489290"/>
                    <a:pt x="1670667" y="493785"/>
                  </a:cubicBezTo>
                  <a:cubicBezTo>
                    <a:pt x="1684464" y="498280"/>
                    <a:pt x="1702202" y="499403"/>
                    <a:pt x="1719940" y="499403"/>
                  </a:cubicBezTo>
                  <a:cubicBezTo>
                    <a:pt x="1777101" y="498280"/>
                    <a:pt x="1834258" y="499403"/>
                    <a:pt x="1891419" y="498280"/>
                  </a:cubicBezTo>
                  <a:lnTo>
                    <a:pt x="1918346" y="494667"/>
                  </a:lnTo>
                  <a:lnTo>
                    <a:pt x="1879594" y="493783"/>
                  </a:lnTo>
                  <a:cubicBezTo>
                    <a:pt x="1875653" y="492660"/>
                    <a:pt x="1871709" y="489289"/>
                    <a:pt x="1871709" y="488165"/>
                  </a:cubicBezTo>
                  <a:cubicBezTo>
                    <a:pt x="1871709" y="485918"/>
                    <a:pt x="1875653" y="483670"/>
                    <a:pt x="1879594" y="482546"/>
                  </a:cubicBezTo>
                  <a:cubicBezTo>
                    <a:pt x="1891419" y="479737"/>
                    <a:pt x="1898318" y="478332"/>
                    <a:pt x="1904970" y="479877"/>
                  </a:cubicBezTo>
                  <a:lnTo>
                    <a:pt x="1927553" y="494081"/>
                  </a:lnTo>
                  <a:lnTo>
                    <a:pt x="1967300" y="481564"/>
                  </a:lnTo>
                  <a:cubicBezTo>
                    <a:pt x="1982575" y="479176"/>
                    <a:pt x="1998837" y="478613"/>
                    <a:pt x="2015590" y="479175"/>
                  </a:cubicBezTo>
                  <a:cubicBezTo>
                    <a:pt x="2055007" y="481423"/>
                    <a:pt x="2096398" y="481423"/>
                    <a:pt x="2135818" y="482548"/>
                  </a:cubicBezTo>
                  <a:cubicBezTo>
                    <a:pt x="2143703" y="483670"/>
                    <a:pt x="2157500" y="484794"/>
                    <a:pt x="2159472" y="475804"/>
                  </a:cubicBezTo>
                  <a:cubicBezTo>
                    <a:pt x="2129905" y="464567"/>
                    <a:pt x="2092458" y="458949"/>
                    <a:pt x="2055007" y="460073"/>
                  </a:cubicBezTo>
                  <a:cubicBezTo>
                    <a:pt x="1982083" y="461195"/>
                    <a:pt x="1909157" y="457824"/>
                    <a:pt x="1838199" y="465691"/>
                  </a:cubicBezTo>
                  <a:cubicBezTo>
                    <a:pt x="1806664" y="469062"/>
                    <a:pt x="1773157" y="469062"/>
                    <a:pt x="1741622" y="470186"/>
                  </a:cubicBezTo>
                  <a:cubicBezTo>
                    <a:pt x="1731765" y="470186"/>
                    <a:pt x="1717971" y="470186"/>
                    <a:pt x="1712059" y="466815"/>
                  </a:cubicBezTo>
                  <a:cubicBezTo>
                    <a:pt x="1684464" y="449958"/>
                    <a:pt x="1654898" y="453329"/>
                    <a:pt x="1621391" y="457824"/>
                  </a:cubicBezTo>
                  <a:cubicBezTo>
                    <a:pt x="1609566" y="460073"/>
                    <a:pt x="1605625" y="454453"/>
                    <a:pt x="1607597" y="447711"/>
                  </a:cubicBezTo>
                  <a:cubicBezTo>
                    <a:pt x="1609566" y="443216"/>
                    <a:pt x="1609566" y="439845"/>
                    <a:pt x="1609566" y="435350"/>
                  </a:cubicBezTo>
                  <a:cubicBezTo>
                    <a:pt x="1607597" y="434227"/>
                    <a:pt x="1605625" y="433103"/>
                    <a:pt x="1603653" y="431979"/>
                  </a:cubicBezTo>
                  <a:close/>
                  <a:moveTo>
                    <a:pt x="2942939" y="245984"/>
                  </a:moveTo>
                  <a:cubicBezTo>
                    <a:pt x="2947496" y="246915"/>
                    <a:pt x="2951808" y="249092"/>
                    <a:pt x="2955749" y="253307"/>
                  </a:cubicBezTo>
                  <a:cubicBezTo>
                    <a:pt x="2936039" y="261173"/>
                    <a:pt x="2914358" y="255554"/>
                    <a:pt x="2892679" y="256678"/>
                  </a:cubicBezTo>
                  <a:cubicBezTo>
                    <a:pt x="2874941" y="256678"/>
                    <a:pt x="2859172" y="255554"/>
                    <a:pt x="2827637" y="254429"/>
                  </a:cubicBezTo>
                  <a:cubicBezTo>
                    <a:pt x="2859172" y="245440"/>
                    <a:pt x="2880854" y="247687"/>
                    <a:pt x="2898592" y="249936"/>
                  </a:cubicBezTo>
                  <a:cubicBezTo>
                    <a:pt x="2913374" y="251621"/>
                    <a:pt x="2929266" y="243192"/>
                    <a:pt x="2942939" y="245984"/>
                  </a:cubicBezTo>
                  <a:close/>
                  <a:moveTo>
                    <a:pt x="3665301" y="236447"/>
                  </a:moveTo>
                  <a:cubicBezTo>
                    <a:pt x="3688952" y="237571"/>
                    <a:pt x="3708661" y="237571"/>
                    <a:pt x="3738227" y="238694"/>
                  </a:cubicBezTo>
                  <a:cubicBezTo>
                    <a:pt x="3708661" y="242066"/>
                    <a:pt x="3688952" y="247684"/>
                    <a:pt x="3665301" y="236447"/>
                  </a:cubicBezTo>
                  <a:close/>
                  <a:moveTo>
                    <a:pt x="4043730" y="176890"/>
                  </a:moveTo>
                  <a:cubicBezTo>
                    <a:pt x="4051615" y="178013"/>
                    <a:pt x="4061468" y="180261"/>
                    <a:pt x="4073296" y="182508"/>
                  </a:cubicBezTo>
                  <a:cubicBezTo>
                    <a:pt x="4075265" y="182508"/>
                    <a:pt x="4075265" y="184757"/>
                    <a:pt x="4075265" y="185881"/>
                  </a:cubicBezTo>
                  <a:cubicBezTo>
                    <a:pt x="4075265" y="187003"/>
                    <a:pt x="4073296" y="189252"/>
                    <a:pt x="4071325" y="189252"/>
                  </a:cubicBezTo>
                  <a:cubicBezTo>
                    <a:pt x="4053584" y="193747"/>
                    <a:pt x="4037818" y="192623"/>
                    <a:pt x="4022052" y="188128"/>
                  </a:cubicBezTo>
                  <a:cubicBezTo>
                    <a:pt x="4020080" y="187003"/>
                    <a:pt x="4018108" y="185881"/>
                    <a:pt x="4018108" y="184757"/>
                  </a:cubicBezTo>
                  <a:cubicBezTo>
                    <a:pt x="4016140" y="181386"/>
                    <a:pt x="4018108" y="179137"/>
                    <a:pt x="4024021" y="178013"/>
                  </a:cubicBezTo>
                  <a:cubicBezTo>
                    <a:pt x="4027965" y="178013"/>
                    <a:pt x="4031905" y="178013"/>
                    <a:pt x="4043730" y="176890"/>
                  </a:cubicBezTo>
                  <a:close/>
                  <a:moveTo>
                    <a:pt x="3866837" y="171270"/>
                  </a:moveTo>
                  <a:cubicBezTo>
                    <a:pt x="3876692" y="171551"/>
                    <a:pt x="3886055" y="172956"/>
                    <a:pt x="3895910" y="174641"/>
                  </a:cubicBezTo>
                  <a:cubicBezTo>
                    <a:pt x="3897879" y="174641"/>
                    <a:pt x="3901822" y="178012"/>
                    <a:pt x="3901822" y="180261"/>
                  </a:cubicBezTo>
                  <a:cubicBezTo>
                    <a:pt x="3901822" y="182507"/>
                    <a:pt x="3897879" y="185880"/>
                    <a:pt x="3893938" y="185880"/>
                  </a:cubicBezTo>
                  <a:cubicBezTo>
                    <a:pt x="3870284" y="189251"/>
                    <a:pt x="3852546" y="184756"/>
                    <a:pt x="3834808" y="174641"/>
                  </a:cubicBezTo>
                  <a:cubicBezTo>
                    <a:pt x="3846634" y="171832"/>
                    <a:pt x="3856981" y="170989"/>
                    <a:pt x="3866837" y="171270"/>
                  </a:cubicBezTo>
                  <a:close/>
                  <a:moveTo>
                    <a:pt x="3696349" y="164390"/>
                  </a:moveTo>
                  <a:cubicBezTo>
                    <a:pt x="3716058" y="164811"/>
                    <a:pt x="3739217" y="167340"/>
                    <a:pt x="3777652" y="172397"/>
                  </a:cubicBezTo>
                  <a:cubicBezTo>
                    <a:pt x="3673188" y="179139"/>
                    <a:pt x="3673188" y="179139"/>
                    <a:pt x="3635740" y="169026"/>
                  </a:cubicBezTo>
                  <a:cubicBezTo>
                    <a:pt x="3660378" y="165654"/>
                    <a:pt x="3676639" y="163968"/>
                    <a:pt x="3696349" y="164390"/>
                  </a:cubicBezTo>
                  <a:close/>
                  <a:moveTo>
                    <a:pt x="3690924" y="65641"/>
                  </a:moveTo>
                  <a:cubicBezTo>
                    <a:pt x="3712606" y="66765"/>
                    <a:pt x="3734285" y="66765"/>
                    <a:pt x="3755967" y="67890"/>
                  </a:cubicBezTo>
                  <a:cubicBezTo>
                    <a:pt x="3759907" y="69014"/>
                    <a:pt x="3763851" y="71261"/>
                    <a:pt x="3763851" y="73507"/>
                  </a:cubicBezTo>
                  <a:cubicBezTo>
                    <a:pt x="3763851" y="75756"/>
                    <a:pt x="3759907" y="78003"/>
                    <a:pt x="3755967" y="79127"/>
                  </a:cubicBezTo>
                  <a:cubicBezTo>
                    <a:pt x="3734285" y="82498"/>
                    <a:pt x="3712606" y="76878"/>
                    <a:pt x="3690924" y="65641"/>
                  </a:cubicBezTo>
                  <a:close/>
                  <a:moveTo>
                    <a:pt x="3450218" y="54265"/>
                  </a:moveTo>
                  <a:cubicBezTo>
                    <a:pt x="3503189" y="55530"/>
                    <a:pt x="3557883" y="59463"/>
                    <a:pt x="3596317" y="65643"/>
                  </a:cubicBezTo>
                  <a:cubicBezTo>
                    <a:pt x="3497768" y="81375"/>
                    <a:pt x="3411047" y="65643"/>
                    <a:pt x="3314467" y="58900"/>
                  </a:cubicBezTo>
                  <a:cubicBezTo>
                    <a:pt x="3346002" y="54405"/>
                    <a:pt x="3397248" y="53001"/>
                    <a:pt x="3450218" y="54265"/>
                  </a:cubicBezTo>
                  <a:close/>
                  <a:moveTo>
                    <a:pt x="990678" y="465"/>
                  </a:moveTo>
                  <a:cubicBezTo>
                    <a:pt x="1043894" y="13949"/>
                    <a:pt x="1099083" y="-7401"/>
                    <a:pt x="1152300" y="4961"/>
                  </a:cubicBezTo>
                  <a:cubicBezTo>
                    <a:pt x="1168066" y="9456"/>
                    <a:pt x="1185807" y="7207"/>
                    <a:pt x="1203545" y="7207"/>
                  </a:cubicBezTo>
                  <a:cubicBezTo>
                    <a:pt x="1254789" y="8332"/>
                    <a:pt x="1308006" y="10578"/>
                    <a:pt x="1359251" y="16198"/>
                  </a:cubicBezTo>
                  <a:cubicBezTo>
                    <a:pt x="1410496" y="22940"/>
                    <a:pt x="1465684" y="24064"/>
                    <a:pt x="1516929" y="22940"/>
                  </a:cubicBezTo>
                  <a:cubicBezTo>
                    <a:pt x="1572118" y="21816"/>
                    <a:pt x="1625335" y="26311"/>
                    <a:pt x="1680523" y="27435"/>
                  </a:cubicBezTo>
                  <a:cubicBezTo>
                    <a:pt x="1745562" y="29682"/>
                    <a:pt x="1810608" y="28560"/>
                    <a:pt x="1875650" y="28560"/>
                  </a:cubicBezTo>
                  <a:cubicBezTo>
                    <a:pt x="2005734" y="28560"/>
                    <a:pt x="2135818" y="30806"/>
                    <a:pt x="2265902" y="30806"/>
                  </a:cubicBezTo>
                  <a:cubicBezTo>
                    <a:pt x="2319119" y="30806"/>
                    <a:pt x="2374308" y="29682"/>
                    <a:pt x="2429496" y="28560"/>
                  </a:cubicBezTo>
                  <a:cubicBezTo>
                    <a:pt x="2530014" y="27435"/>
                    <a:pt x="2628563" y="27435"/>
                    <a:pt x="2729084" y="29682"/>
                  </a:cubicBezTo>
                  <a:cubicBezTo>
                    <a:pt x="2782301" y="30806"/>
                    <a:pt x="2837487" y="38673"/>
                    <a:pt x="2892676" y="33055"/>
                  </a:cubicBezTo>
                  <a:cubicBezTo>
                    <a:pt x="2908445" y="31931"/>
                    <a:pt x="2926183" y="35302"/>
                    <a:pt x="2943920" y="36426"/>
                  </a:cubicBezTo>
                  <a:cubicBezTo>
                    <a:pt x="2965602" y="38673"/>
                    <a:pt x="2989256" y="42044"/>
                    <a:pt x="3010934" y="39797"/>
                  </a:cubicBezTo>
                  <a:cubicBezTo>
                    <a:pt x="3066123" y="33055"/>
                    <a:pt x="3115396" y="46539"/>
                    <a:pt x="3166641" y="47663"/>
                  </a:cubicBezTo>
                  <a:cubicBezTo>
                    <a:pt x="3170585" y="47663"/>
                    <a:pt x="3174526" y="51034"/>
                    <a:pt x="3174526" y="53281"/>
                  </a:cubicBezTo>
                  <a:cubicBezTo>
                    <a:pt x="3174526" y="55528"/>
                    <a:pt x="3170585" y="58899"/>
                    <a:pt x="3166641" y="60023"/>
                  </a:cubicBezTo>
                  <a:cubicBezTo>
                    <a:pt x="3158760" y="62271"/>
                    <a:pt x="3148903" y="63394"/>
                    <a:pt x="3139050" y="63394"/>
                  </a:cubicBezTo>
                  <a:cubicBezTo>
                    <a:pt x="3113427" y="63394"/>
                    <a:pt x="3087805" y="64518"/>
                    <a:pt x="3064151" y="62271"/>
                  </a:cubicBezTo>
                  <a:cubicBezTo>
                    <a:pt x="2977427" y="53281"/>
                    <a:pt x="2888735" y="55528"/>
                    <a:pt x="2802011" y="54405"/>
                  </a:cubicBezTo>
                  <a:cubicBezTo>
                    <a:pt x="2707406" y="53281"/>
                    <a:pt x="2612797" y="53281"/>
                    <a:pt x="2518189" y="46539"/>
                  </a:cubicBezTo>
                  <a:cubicBezTo>
                    <a:pt x="2490595" y="45415"/>
                    <a:pt x="2464972" y="52157"/>
                    <a:pt x="2439350" y="54405"/>
                  </a:cubicBezTo>
                  <a:cubicBezTo>
                    <a:pt x="2488626" y="62271"/>
                    <a:pt x="2537899" y="62271"/>
                    <a:pt x="2587175" y="63394"/>
                  </a:cubicBezTo>
                  <a:cubicBezTo>
                    <a:pt x="2630535" y="64518"/>
                    <a:pt x="2671927" y="63394"/>
                    <a:pt x="2715287" y="64518"/>
                  </a:cubicBezTo>
                  <a:cubicBezTo>
                    <a:pt x="2845371" y="66765"/>
                    <a:pt x="2975459" y="67889"/>
                    <a:pt x="3105543" y="71260"/>
                  </a:cubicBezTo>
                  <a:cubicBezTo>
                    <a:pt x="3223802" y="74631"/>
                    <a:pt x="3340089" y="80251"/>
                    <a:pt x="3458348" y="84746"/>
                  </a:cubicBezTo>
                  <a:cubicBezTo>
                    <a:pt x="3554925" y="88117"/>
                    <a:pt x="3653474" y="92612"/>
                    <a:pt x="3750054" y="97108"/>
                  </a:cubicBezTo>
                  <a:cubicBezTo>
                    <a:pt x="3773705" y="98230"/>
                    <a:pt x="3799330" y="99354"/>
                    <a:pt x="3809184" y="116210"/>
                  </a:cubicBezTo>
                  <a:cubicBezTo>
                    <a:pt x="3813127" y="121829"/>
                    <a:pt x="3826921" y="124076"/>
                    <a:pt x="3840719" y="125200"/>
                  </a:cubicBezTo>
                  <a:cubicBezTo>
                    <a:pt x="3872254" y="127447"/>
                    <a:pt x="3901820" y="128571"/>
                    <a:pt x="3931383" y="129695"/>
                  </a:cubicBezTo>
                  <a:cubicBezTo>
                    <a:pt x="3978687" y="131942"/>
                    <a:pt x="4025991" y="133066"/>
                    <a:pt x="4071324" y="142055"/>
                  </a:cubicBezTo>
                  <a:cubicBezTo>
                    <a:pt x="4094977" y="146551"/>
                    <a:pt x="4122572" y="144304"/>
                    <a:pt x="4146222" y="139808"/>
                  </a:cubicBezTo>
                  <a:cubicBezTo>
                    <a:pt x="4185642" y="140933"/>
                    <a:pt x="4225062" y="140933"/>
                    <a:pt x="4264481" y="147675"/>
                  </a:cubicBezTo>
                  <a:cubicBezTo>
                    <a:pt x="4254625" y="154417"/>
                    <a:pt x="4244772" y="154417"/>
                    <a:pt x="4234915" y="154417"/>
                  </a:cubicBezTo>
                  <a:cubicBezTo>
                    <a:pt x="4118628" y="148799"/>
                    <a:pt x="4004310" y="149922"/>
                    <a:pt x="3889995" y="138684"/>
                  </a:cubicBezTo>
                  <a:cubicBezTo>
                    <a:pt x="3850575" y="135313"/>
                    <a:pt x="3811155" y="133066"/>
                    <a:pt x="3771733" y="134189"/>
                  </a:cubicBezTo>
                  <a:cubicBezTo>
                    <a:pt x="3706694" y="135313"/>
                    <a:pt x="3641649" y="131942"/>
                    <a:pt x="3576606" y="130818"/>
                  </a:cubicBezTo>
                  <a:cubicBezTo>
                    <a:pt x="3442582" y="127447"/>
                    <a:pt x="3310525" y="119581"/>
                    <a:pt x="3178469" y="125200"/>
                  </a:cubicBezTo>
                  <a:cubicBezTo>
                    <a:pt x="3146931" y="126323"/>
                    <a:pt x="3113427" y="124076"/>
                    <a:pt x="3081889" y="122952"/>
                  </a:cubicBezTo>
                  <a:cubicBezTo>
                    <a:pt x="3008966" y="121829"/>
                    <a:pt x="2938008" y="120705"/>
                    <a:pt x="2865081" y="118458"/>
                  </a:cubicBezTo>
                  <a:cubicBezTo>
                    <a:pt x="2847343" y="117334"/>
                    <a:pt x="2831574" y="120705"/>
                    <a:pt x="2815808" y="124076"/>
                  </a:cubicBezTo>
                  <a:cubicBezTo>
                    <a:pt x="2819749" y="135313"/>
                    <a:pt x="2835518" y="133066"/>
                    <a:pt x="2845371" y="133066"/>
                  </a:cubicBezTo>
                  <a:cubicBezTo>
                    <a:pt x="3032616" y="136437"/>
                    <a:pt x="3219861" y="140933"/>
                    <a:pt x="3407103" y="149922"/>
                  </a:cubicBezTo>
                  <a:cubicBezTo>
                    <a:pt x="3454407" y="152170"/>
                    <a:pt x="3501711" y="151046"/>
                    <a:pt x="3549012" y="152170"/>
                  </a:cubicBezTo>
                  <a:cubicBezTo>
                    <a:pt x="3558869" y="152170"/>
                    <a:pt x="3568722" y="155541"/>
                    <a:pt x="3576606" y="157788"/>
                  </a:cubicBezTo>
                  <a:cubicBezTo>
                    <a:pt x="3576606" y="158912"/>
                    <a:pt x="3576606" y="163407"/>
                    <a:pt x="3574635" y="165654"/>
                  </a:cubicBezTo>
                  <a:cubicBezTo>
                    <a:pt x="3566753" y="170149"/>
                    <a:pt x="3556897" y="170149"/>
                    <a:pt x="3547043" y="171274"/>
                  </a:cubicBezTo>
                  <a:cubicBezTo>
                    <a:pt x="3511564" y="174645"/>
                    <a:pt x="3482001" y="158912"/>
                    <a:pt x="3444550" y="166778"/>
                  </a:cubicBezTo>
                  <a:cubicBezTo>
                    <a:pt x="3413015" y="173520"/>
                    <a:pt x="3379508" y="169025"/>
                    <a:pt x="3347973" y="167903"/>
                  </a:cubicBezTo>
                  <a:cubicBezTo>
                    <a:pt x="3342061" y="167903"/>
                    <a:pt x="3334176" y="166778"/>
                    <a:pt x="3328263" y="171274"/>
                  </a:cubicBezTo>
                  <a:cubicBezTo>
                    <a:pt x="3328263" y="178016"/>
                    <a:pt x="3338120" y="178016"/>
                    <a:pt x="3347973" y="179138"/>
                  </a:cubicBezTo>
                  <a:cubicBezTo>
                    <a:pt x="3369655" y="181387"/>
                    <a:pt x="3393305" y="182509"/>
                    <a:pt x="3414987" y="183633"/>
                  </a:cubicBezTo>
                  <a:cubicBezTo>
                    <a:pt x="3426812" y="184758"/>
                    <a:pt x="3438638" y="185882"/>
                    <a:pt x="3450463" y="188129"/>
                  </a:cubicBezTo>
                  <a:cubicBezTo>
                    <a:pt x="3454407" y="189253"/>
                    <a:pt x="3460319" y="193748"/>
                    <a:pt x="3462288" y="197119"/>
                  </a:cubicBezTo>
                  <a:cubicBezTo>
                    <a:pt x="3464260" y="202737"/>
                    <a:pt x="3456376" y="204986"/>
                    <a:pt x="3448494" y="204986"/>
                  </a:cubicBezTo>
                  <a:cubicBezTo>
                    <a:pt x="3436669" y="204986"/>
                    <a:pt x="3422872" y="203861"/>
                    <a:pt x="3411046" y="203861"/>
                  </a:cubicBezTo>
                  <a:cubicBezTo>
                    <a:pt x="3381480" y="203861"/>
                    <a:pt x="3351914" y="202737"/>
                    <a:pt x="3320379" y="210603"/>
                  </a:cubicBezTo>
                  <a:cubicBezTo>
                    <a:pt x="3340089" y="221841"/>
                    <a:pt x="3363739" y="219594"/>
                    <a:pt x="3385421" y="220718"/>
                  </a:cubicBezTo>
                  <a:cubicBezTo>
                    <a:pt x="3416959" y="221841"/>
                    <a:pt x="3450463" y="222965"/>
                    <a:pt x="3482001" y="224089"/>
                  </a:cubicBezTo>
                  <a:cubicBezTo>
                    <a:pt x="3485942" y="224089"/>
                    <a:pt x="3491855" y="226336"/>
                    <a:pt x="3493826" y="228583"/>
                  </a:cubicBezTo>
                  <a:cubicBezTo>
                    <a:pt x="3495798" y="234202"/>
                    <a:pt x="3489886" y="236449"/>
                    <a:pt x="3482001" y="236449"/>
                  </a:cubicBezTo>
                  <a:cubicBezTo>
                    <a:pt x="3462288" y="237573"/>
                    <a:pt x="3442582" y="238696"/>
                    <a:pt x="3422872" y="237573"/>
                  </a:cubicBezTo>
                  <a:cubicBezTo>
                    <a:pt x="3347973" y="231954"/>
                    <a:pt x="3273075" y="238696"/>
                    <a:pt x="3198179" y="230831"/>
                  </a:cubicBezTo>
                  <a:cubicBezTo>
                    <a:pt x="3196207" y="230831"/>
                    <a:pt x="3192267" y="230831"/>
                    <a:pt x="3190295" y="230831"/>
                  </a:cubicBezTo>
                  <a:cubicBezTo>
                    <a:pt x="3083861" y="238696"/>
                    <a:pt x="2975459" y="224089"/>
                    <a:pt x="2869025" y="234202"/>
                  </a:cubicBezTo>
                  <a:cubicBezTo>
                    <a:pt x="2857197" y="235325"/>
                    <a:pt x="2843403" y="235325"/>
                    <a:pt x="2831574" y="234202"/>
                  </a:cubicBezTo>
                  <a:cubicBezTo>
                    <a:pt x="2803983" y="230831"/>
                    <a:pt x="2780329" y="231954"/>
                    <a:pt x="2752735" y="238696"/>
                  </a:cubicBezTo>
                  <a:cubicBezTo>
                    <a:pt x="2731056" y="245440"/>
                    <a:pt x="2703462" y="245440"/>
                    <a:pt x="2673896" y="243191"/>
                  </a:cubicBezTo>
                  <a:cubicBezTo>
                    <a:pt x="2644332" y="239820"/>
                    <a:pt x="2612797" y="247686"/>
                    <a:pt x="2581262" y="251057"/>
                  </a:cubicBezTo>
                  <a:cubicBezTo>
                    <a:pt x="2585203" y="260048"/>
                    <a:pt x="2597028" y="258924"/>
                    <a:pt x="2604913" y="258924"/>
                  </a:cubicBezTo>
                  <a:cubicBezTo>
                    <a:pt x="2750766" y="260048"/>
                    <a:pt x="2898591" y="270161"/>
                    <a:pt x="3046413" y="266790"/>
                  </a:cubicBezTo>
                  <a:cubicBezTo>
                    <a:pt x="3144962" y="264543"/>
                    <a:pt x="3241540" y="267914"/>
                    <a:pt x="3338120" y="280276"/>
                  </a:cubicBezTo>
                  <a:cubicBezTo>
                    <a:pt x="3385421" y="287018"/>
                    <a:pt x="3432725" y="288140"/>
                    <a:pt x="3480029" y="289265"/>
                  </a:cubicBezTo>
                  <a:cubicBezTo>
                    <a:pt x="3657418" y="292636"/>
                    <a:pt x="3834806" y="299378"/>
                    <a:pt x="4012194" y="307244"/>
                  </a:cubicBezTo>
                  <a:cubicBezTo>
                    <a:pt x="4020079" y="307244"/>
                    <a:pt x="4027963" y="308368"/>
                    <a:pt x="4041761" y="310615"/>
                  </a:cubicBezTo>
                  <a:cubicBezTo>
                    <a:pt x="4014166" y="320730"/>
                    <a:pt x="3986572" y="322977"/>
                    <a:pt x="3960949" y="321854"/>
                  </a:cubicBezTo>
                  <a:cubicBezTo>
                    <a:pt x="3919558" y="319606"/>
                    <a:pt x="3880138" y="316235"/>
                    <a:pt x="3840719" y="317359"/>
                  </a:cubicBezTo>
                  <a:cubicBezTo>
                    <a:pt x="3736257" y="320730"/>
                    <a:pt x="3631795" y="321854"/>
                    <a:pt x="3527333" y="315110"/>
                  </a:cubicBezTo>
                  <a:cubicBezTo>
                    <a:pt x="3487914" y="311739"/>
                    <a:pt x="3446522" y="315110"/>
                    <a:pt x="3407103" y="317359"/>
                  </a:cubicBezTo>
                  <a:cubicBezTo>
                    <a:pt x="3359798" y="319606"/>
                    <a:pt x="3312497" y="319606"/>
                    <a:pt x="3265190" y="317359"/>
                  </a:cubicBezTo>
                  <a:cubicBezTo>
                    <a:pt x="3233655" y="315110"/>
                    <a:pt x="3200151" y="315110"/>
                    <a:pt x="3168613" y="315110"/>
                  </a:cubicBezTo>
                  <a:cubicBezTo>
                    <a:pt x="3158760" y="315110"/>
                    <a:pt x="3146931" y="315110"/>
                    <a:pt x="3141019" y="325225"/>
                  </a:cubicBezTo>
                  <a:cubicBezTo>
                    <a:pt x="3184382" y="327472"/>
                    <a:pt x="3225774" y="328596"/>
                    <a:pt x="3267162" y="329720"/>
                  </a:cubicBezTo>
                  <a:cubicBezTo>
                    <a:pt x="3298700" y="330843"/>
                    <a:pt x="3328263" y="330843"/>
                    <a:pt x="3349945" y="345451"/>
                  </a:cubicBezTo>
                  <a:cubicBezTo>
                    <a:pt x="3359798" y="351071"/>
                    <a:pt x="3373596" y="351071"/>
                    <a:pt x="3385421" y="349947"/>
                  </a:cubicBezTo>
                  <a:cubicBezTo>
                    <a:pt x="3444550" y="345451"/>
                    <a:pt x="3503683" y="347698"/>
                    <a:pt x="3562809" y="356689"/>
                  </a:cubicBezTo>
                  <a:cubicBezTo>
                    <a:pt x="3578578" y="358935"/>
                    <a:pt x="3592376" y="358935"/>
                    <a:pt x="3608145" y="356689"/>
                  </a:cubicBezTo>
                  <a:cubicBezTo>
                    <a:pt x="3619970" y="355564"/>
                    <a:pt x="3635736" y="348822"/>
                    <a:pt x="3637708" y="358935"/>
                  </a:cubicBezTo>
                  <a:cubicBezTo>
                    <a:pt x="3639680" y="365679"/>
                    <a:pt x="3617998" y="364555"/>
                    <a:pt x="3606173" y="364555"/>
                  </a:cubicBezTo>
                  <a:cubicBezTo>
                    <a:pt x="3519449" y="363431"/>
                    <a:pt x="3430756" y="361184"/>
                    <a:pt x="3344032" y="360060"/>
                  </a:cubicBezTo>
                  <a:cubicBezTo>
                    <a:pt x="3332204" y="360060"/>
                    <a:pt x="3318410" y="358935"/>
                    <a:pt x="3306585" y="360060"/>
                  </a:cubicBezTo>
                  <a:cubicBezTo>
                    <a:pt x="3204092" y="367926"/>
                    <a:pt x="3101602" y="360060"/>
                    <a:pt x="2999109" y="360060"/>
                  </a:cubicBezTo>
                  <a:cubicBezTo>
                    <a:pt x="2977427" y="360060"/>
                    <a:pt x="2953777" y="361184"/>
                    <a:pt x="2932095" y="361184"/>
                  </a:cubicBezTo>
                  <a:cubicBezTo>
                    <a:pt x="2882822" y="360060"/>
                    <a:pt x="2831574" y="365679"/>
                    <a:pt x="2782301" y="358935"/>
                  </a:cubicBezTo>
                  <a:cubicBezTo>
                    <a:pt x="2780329" y="358935"/>
                    <a:pt x="2776389" y="358935"/>
                    <a:pt x="2774417" y="358935"/>
                  </a:cubicBezTo>
                  <a:cubicBezTo>
                    <a:pt x="2693609" y="364555"/>
                    <a:pt x="2614769" y="362308"/>
                    <a:pt x="2533958" y="360060"/>
                  </a:cubicBezTo>
                  <a:cubicBezTo>
                    <a:pt x="2528045" y="360060"/>
                    <a:pt x="2520161" y="361184"/>
                    <a:pt x="2522133" y="366802"/>
                  </a:cubicBezTo>
                  <a:cubicBezTo>
                    <a:pt x="2522133" y="367926"/>
                    <a:pt x="2530014" y="370174"/>
                    <a:pt x="2533958" y="370174"/>
                  </a:cubicBezTo>
                  <a:cubicBezTo>
                    <a:pt x="2648273" y="364555"/>
                    <a:pt x="2762591" y="370174"/>
                    <a:pt x="2876910" y="380287"/>
                  </a:cubicBezTo>
                  <a:cubicBezTo>
                    <a:pt x="2957718" y="387030"/>
                    <a:pt x="3040501" y="387030"/>
                    <a:pt x="3123281" y="390401"/>
                  </a:cubicBezTo>
                  <a:cubicBezTo>
                    <a:pt x="3206064" y="393772"/>
                    <a:pt x="3286872" y="396020"/>
                    <a:pt x="3369655" y="400514"/>
                  </a:cubicBezTo>
                  <a:cubicBezTo>
                    <a:pt x="3444550" y="405009"/>
                    <a:pt x="3519449" y="400514"/>
                    <a:pt x="3594347" y="407257"/>
                  </a:cubicBezTo>
                  <a:cubicBezTo>
                    <a:pt x="3621942" y="410628"/>
                    <a:pt x="3649533" y="402762"/>
                    <a:pt x="3677127" y="405009"/>
                  </a:cubicBezTo>
                  <a:cubicBezTo>
                    <a:pt x="3755967" y="410628"/>
                    <a:pt x="3836778" y="406133"/>
                    <a:pt x="3915617" y="416246"/>
                  </a:cubicBezTo>
                  <a:cubicBezTo>
                    <a:pt x="3921530" y="417370"/>
                    <a:pt x="3929414" y="418495"/>
                    <a:pt x="3937299" y="417370"/>
                  </a:cubicBezTo>
                  <a:cubicBezTo>
                    <a:pt x="4016138" y="410628"/>
                    <a:pt x="4091034" y="426361"/>
                    <a:pt x="4167901" y="426361"/>
                  </a:cubicBezTo>
                  <a:cubicBezTo>
                    <a:pt x="4177757" y="426361"/>
                    <a:pt x="4185642" y="429732"/>
                    <a:pt x="4205352" y="433103"/>
                  </a:cubicBezTo>
                  <a:cubicBezTo>
                    <a:pt x="4158048" y="443216"/>
                    <a:pt x="4124541" y="442094"/>
                    <a:pt x="4089062" y="440969"/>
                  </a:cubicBezTo>
                  <a:cubicBezTo>
                    <a:pt x="3964890" y="437598"/>
                    <a:pt x="3838747" y="433103"/>
                    <a:pt x="3714578" y="433103"/>
                  </a:cubicBezTo>
                  <a:cubicBezTo>
                    <a:pt x="3600260" y="433103"/>
                    <a:pt x="3483970" y="428608"/>
                    <a:pt x="3369655" y="430855"/>
                  </a:cubicBezTo>
                  <a:cubicBezTo>
                    <a:pt x="3245483" y="433103"/>
                    <a:pt x="3119340" y="425237"/>
                    <a:pt x="2995168" y="427484"/>
                  </a:cubicBezTo>
                  <a:cubicBezTo>
                    <a:pt x="2859169" y="430855"/>
                    <a:pt x="2725144" y="422988"/>
                    <a:pt x="2589144" y="425237"/>
                  </a:cubicBezTo>
                  <a:cubicBezTo>
                    <a:pt x="2575347" y="425237"/>
                    <a:pt x="2559581" y="422988"/>
                    <a:pt x="2547752" y="430855"/>
                  </a:cubicBezTo>
                  <a:cubicBezTo>
                    <a:pt x="2549724" y="433103"/>
                    <a:pt x="2553668" y="435350"/>
                    <a:pt x="2557609" y="435350"/>
                  </a:cubicBezTo>
                  <a:cubicBezTo>
                    <a:pt x="2648273" y="438723"/>
                    <a:pt x="2736969" y="442094"/>
                    <a:pt x="2827633" y="443216"/>
                  </a:cubicBezTo>
                  <a:cubicBezTo>
                    <a:pt x="2894647" y="444340"/>
                    <a:pt x="2963630" y="442094"/>
                    <a:pt x="3030644" y="444340"/>
                  </a:cubicBezTo>
                  <a:cubicBezTo>
                    <a:pt x="3160728" y="448836"/>
                    <a:pt x="3290816" y="451082"/>
                    <a:pt x="3420900" y="454453"/>
                  </a:cubicBezTo>
                  <a:cubicBezTo>
                    <a:pt x="3470173" y="455578"/>
                    <a:pt x="3521421" y="455578"/>
                    <a:pt x="3570694" y="455578"/>
                  </a:cubicBezTo>
                  <a:cubicBezTo>
                    <a:pt x="3610113" y="456700"/>
                    <a:pt x="3610113" y="455578"/>
                    <a:pt x="3653474" y="469062"/>
                  </a:cubicBezTo>
                  <a:cubicBezTo>
                    <a:pt x="3637708" y="480299"/>
                    <a:pt x="3617998" y="478052"/>
                    <a:pt x="3598288" y="478052"/>
                  </a:cubicBezTo>
                  <a:cubicBezTo>
                    <a:pt x="3442582" y="476928"/>
                    <a:pt x="3288844" y="472433"/>
                    <a:pt x="3133137" y="472433"/>
                  </a:cubicBezTo>
                  <a:cubicBezTo>
                    <a:pt x="2965602" y="472433"/>
                    <a:pt x="2798070" y="469062"/>
                    <a:pt x="2630535" y="466815"/>
                  </a:cubicBezTo>
                  <a:cubicBezTo>
                    <a:pt x="2522133" y="465691"/>
                    <a:pt x="2411755" y="465691"/>
                    <a:pt x="2301381" y="463444"/>
                  </a:cubicBezTo>
                  <a:cubicBezTo>
                    <a:pt x="2275759" y="463444"/>
                    <a:pt x="2250136" y="465691"/>
                    <a:pt x="2226483" y="467938"/>
                  </a:cubicBezTo>
                  <a:cubicBezTo>
                    <a:pt x="2218601" y="469062"/>
                    <a:pt x="2210717" y="472433"/>
                    <a:pt x="2212688" y="476928"/>
                  </a:cubicBezTo>
                  <a:cubicBezTo>
                    <a:pt x="2216629" y="491536"/>
                    <a:pt x="2204804" y="494909"/>
                    <a:pt x="2183122" y="493785"/>
                  </a:cubicBezTo>
                  <a:cubicBezTo>
                    <a:pt x="2167353" y="493785"/>
                    <a:pt x="2153556" y="492661"/>
                    <a:pt x="2137790" y="497156"/>
                  </a:cubicBezTo>
                  <a:cubicBezTo>
                    <a:pt x="2155528" y="498280"/>
                    <a:pt x="2173269" y="499403"/>
                    <a:pt x="2191007" y="500527"/>
                  </a:cubicBezTo>
                  <a:cubicBezTo>
                    <a:pt x="2287584" y="505022"/>
                    <a:pt x="2386133" y="508393"/>
                    <a:pt x="2482713" y="507269"/>
                  </a:cubicBezTo>
                  <a:cubicBezTo>
                    <a:pt x="2510304" y="506145"/>
                    <a:pt x="2537899" y="509518"/>
                    <a:pt x="2565493" y="510640"/>
                  </a:cubicBezTo>
                  <a:cubicBezTo>
                    <a:pt x="2636448" y="514011"/>
                    <a:pt x="2709375" y="517382"/>
                    <a:pt x="2780329" y="526373"/>
                  </a:cubicBezTo>
                  <a:cubicBezTo>
                    <a:pt x="2740910" y="526373"/>
                    <a:pt x="2701490" y="526373"/>
                    <a:pt x="2664042" y="528619"/>
                  </a:cubicBezTo>
                  <a:cubicBezTo>
                    <a:pt x="2626595" y="530868"/>
                    <a:pt x="2589144" y="531990"/>
                    <a:pt x="2551696" y="530868"/>
                  </a:cubicBezTo>
                  <a:cubicBezTo>
                    <a:pt x="2447234" y="529744"/>
                    <a:pt x="2340801" y="530868"/>
                    <a:pt x="2236339" y="529744"/>
                  </a:cubicBezTo>
                  <a:cubicBezTo>
                    <a:pt x="2106255" y="529744"/>
                    <a:pt x="1976171" y="526373"/>
                    <a:pt x="1846083" y="527495"/>
                  </a:cubicBezTo>
                  <a:cubicBezTo>
                    <a:pt x="1761332" y="528619"/>
                    <a:pt x="1676580" y="519631"/>
                    <a:pt x="1591828" y="525248"/>
                  </a:cubicBezTo>
                  <a:cubicBezTo>
                    <a:pt x="1581974" y="526373"/>
                    <a:pt x="1572118" y="526373"/>
                    <a:pt x="1562261" y="525248"/>
                  </a:cubicBezTo>
                  <a:cubicBezTo>
                    <a:pt x="1514960" y="521877"/>
                    <a:pt x="1473569" y="511764"/>
                    <a:pt x="1422324" y="518506"/>
                  </a:cubicBezTo>
                  <a:cubicBezTo>
                    <a:pt x="1376992" y="525248"/>
                    <a:pt x="1327716" y="515135"/>
                    <a:pt x="1280412" y="517382"/>
                  </a:cubicBezTo>
                  <a:cubicBezTo>
                    <a:pt x="1217342" y="519631"/>
                    <a:pt x="1156240" y="519631"/>
                    <a:pt x="1093170" y="518506"/>
                  </a:cubicBezTo>
                  <a:cubicBezTo>
                    <a:pt x="1057691" y="517382"/>
                    <a:pt x="1024184" y="517382"/>
                    <a:pt x="994621" y="502774"/>
                  </a:cubicBezTo>
                  <a:cubicBezTo>
                    <a:pt x="976883" y="493785"/>
                    <a:pt x="951258" y="494909"/>
                    <a:pt x="929576" y="500527"/>
                  </a:cubicBezTo>
                  <a:cubicBezTo>
                    <a:pt x="900013" y="508393"/>
                    <a:pt x="868478" y="514011"/>
                    <a:pt x="846796" y="528619"/>
                  </a:cubicBezTo>
                  <a:cubicBezTo>
                    <a:pt x="819202" y="547723"/>
                    <a:pt x="779785" y="556714"/>
                    <a:pt x="734450" y="556714"/>
                  </a:cubicBezTo>
                  <a:cubicBezTo>
                    <a:pt x="683205" y="556714"/>
                    <a:pt x="631960" y="565704"/>
                    <a:pt x="578743" y="560085"/>
                  </a:cubicBezTo>
                  <a:cubicBezTo>
                    <a:pt x="509757" y="570198"/>
                    <a:pt x="440775" y="567951"/>
                    <a:pt x="371788" y="563456"/>
                  </a:cubicBezTo>
                  <a:cubicBezTo>
                    <a:pt x="356023" y="562333"/>
                    <a:pt x="338281" y="566827"/>
                    <a:pt x="322516" y="571322"/>
                  </a:cubicBezTo>
                  <a:cubicBezTo>
                    <a:pt x="281124" y="581435"/>
                    <a:pt x="241704" y="585930"/>
                    <a:pt x="198344" y="578064"/>
                  </a:cubicBezTo>
                  <a:cubicBezTo>
                    <a:pt x="176662" y="573569"/>
                    <a:pt x="158924" y="575817"/>
                    <a:pt x="143155" y="583682"/>
                  </a:cubicBezTo>
                  <a:cubicBezTo>
                    <a:pt x="111620" y="600539"/>
                    <a:pt x="78113" y="590426"/>
                    <a:pt x="44606" y="585930"/>
                  </a:cubicBezTo>
                  <a:cubicBezTo>
                    <a:pt x="38693" y="585930"/>
                    <a:pt x="34750" y="580311"/>
                    <a:pt x="30809" y="576940"/>
                  </a:cubicBezTo>
                  <a:cubicBezTo>
                    <a:pt x="24896" y="569075"/>
                    <a:pt x="18984" y="561209"/>
                    <a:pt x="11099" y="554467"/>
                  </a:cubicBezTo>
                  <a:cubicBezTo>
                    <a:pt x="-2698" y="540981"/>
                    <a:pt x="-4667" y="528619"/>
                    <a:pt x="11099" y="515135"/>
                  </a:cubicBezTo>
                  <a:cubicBezTo>
                    <a:pt x="22924" y="503898"/>
                    <a:pt x="32781" y="492661"/>
                    <a:pt x="42634" y="481423"/>
                  </a:cubicBezTo>
                  <a:cubicBezTo>
                    <a:pt x="46578" y="476928"/>
                    <a:pt x="52491" y="472433"/>
                    <a:pt x="54463" y="466815"/>
                  </a:cubicBezTo>
                  <a:cubicBezTo>
                    <a:pt x="58403" y="457824"/>
                    <a:pt x="42634" y="445465"/>
                    <a:pt x="60375" y="439845"/>
                  </a:cubicBezTo>
                  <a:cubicBezTo>
                    <a:pt x="89938" y="430855"/>
                    <a:pt x="105707" y="410628"/>
                    <a:pt x="141183" y="406133"/>
                  </a:cubicBezTo>
                  <a:cubicBezTo>
                    <a:pt x="166809" y="401638"/>
                    <a:pt x="166809" y="399391"/>
                    <a:pt x="154980" y="381412"/>
                  </a:cubicBezTo>
                  <a:cubicBezTo>
                    <a:pt x="149068" y="373545"/>
                    <a:pt x="147096" y="364555"/>
                    <a:pt x="160893" y="358935"/>
                  </a:cubicBezTo>
                  <a:cubicBezTo>
                    <a:pt x="178634" y="352193"/>
                    <a:pt x="178634" y="338709"/>
                    <a:pt x="198344" y="333091"/>
                  </a:cubicBezTo>
                  <a:cubicBezTo>
                    <a:pt x="216082" y="328596"/>
                    <a:pt x="221994" y="320730"/>
                    <a:pt x="227907" y="310615"/>
                  </a:cubicBezTo>
                  <a:cubicBezTo>
                    <a:pt x="243676" y="284769"/>
                    <a:pt x="269299" y="263419"/>
                    <a:pt x="318572" y="253306"/>
                  </a:cubicBezTo>
                  <a:cubicBezTo>
                    <a:pt x="350110" y="246562"/>
                    <a:pt x="375732" y="231954"/>
                    <a:pt x="409239" y="225212"/>
                  </a:cubicBezTo>
                  <a:cubicBezTo>
                    <a:pt x="419093" y="224089"/>
                    <a:pt x="423033" y="217345"/>
                    <a:pt x="434862" y="217345"/>
                  </a:cubicBezTo>
                  <a:cubicBezTo>
                    <a:pt x="480194" y="218470"/>
                    <a:pt x="505816" y="198242"/>
                    <a:pt x="537352" y="185882"/>
                  </a:cubicBezTo>
                  <a:cubicBezTo>
                    <a:pt x="561005" y="176891"/>
                    <a:pt x="582684" y="164530"/>
                    <a:pt x="602394" y="152170"/>
                  </a:cubicBezTo>
                  <a:cubicBezTo>
                    <a:pt x="618163" y="142055"/>
                    <a:pt x="631960" y="133066"/>
                    <a:pt x="655610" y="129695"/>
                  </a:cubicBezTo>
                  <a:cubicBezTo>
                    <a:pt x="679264" y="126323"/>
                    <a:pt x="691090" y="115087"/>
                    <a:pt x="704886" y="104972"/>
                  </a:cubicBezTo>
                  <a:cubicBezTo>
                    <a:pt x="697002" y="93735"/>
                    <a:pt x="687149" y="83622"/>
                    <a:pt x="681233" y="73509"/>
                  </a:cubicBezTo>
                  <a:cubicBezTo>
                    <a:pt x="673351" y="61147"/>
                    <a:pt x="679264" y="52157"/>
                    <a:pt x="704886" y="47663"/>
                  </a:cubicBezTo>
                  <a:cubicBezTo>
                    <a:pt x="789638" y="31931"/>
                    <a:pt x="872418" y="11703"/>
                    <a:pt x="961114" y="2712"/>
                  </a:cubicBezTo>
                  <a:cubicBezTo>
                    <a:pt x="965055" y="2712"/>
                    <a:pt x="967027" y="1590"/>
                    <a:pt x="968999" y="1590"/>
                  </a:cubicBezTo>
                  <a:cubicBezTo>
                    <a:pt x="976883" y="465"/>
                    <a:pt x="984765" y="-659"/>
                    <a:pt x="990678" y="465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64257" cap="flat">
              <a:noFill/>
              <a:prstDash val="solid"/>
              <a:miter/>
            </a:ln>
            <a:effectLst/>
          </p:spPr>
          <p:txBody>
            <a:bodyPr wrap="square" lIns="411480" tIns="205740" rIns="411480" bIns="205740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8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990427" y="7082406"/>
              <a:ext cx="3498173" cy="1180323"/>
              <a:chOff x="1614847" y="5026131"/>
              <a:chExt cx="1914305" cy="645908"/>
            </a:xfrm>
            <a:solidFill>
              <a:schemeClr val="tx2"/>
            </a:solidFill>
            <a:effectLst/>
          </p:grpSpPr>
          <p:sp>
            <p:nvSpPr>
              <p:cNvPr id="31" name="TextBox 68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1614847" y="5266324"/>
                <a:ext cx="398207" cy="347864"/>
              </a:xfrm>
              <a:custGeom>
                <a:avLst/>
                <a:gdLst/>
                <a:ahLst/>
                <a:cxnLst/>
                <a:rect l="l" t="t" r="r" b="b"/>
                <a:pathLst>
                  <a:path w="218770" h="175159">
                    <a:moveTo>
                      <a:pt x="174181" y="171566"/>
                    </a:moveTo>
                    <a:cubicBezTo>
                      <a:pt x="173863" y="171572"/>
                      <a:pt x="173660" y="171636"/>
                      <a:pt x="173571" y="171756"/>
                    </a:cubicBezTo>
                    <a:cubicBezTo>
                      <a:pt x="173482" y="171877"/>
                      <a:pt x="173583" y="172017"/>
                      <a:pt x="173876" y="172176"/>
                    </a:cubicBezTo>
                    <a:cubicBezTo>
                      <a:pt x="174474" y="172645"/>
                      <a:pt x="175110" y="173077"/>
                      <a:pt x="175784" y="173471"/>
                    </a:cubicBezTo>
                    <a:cubicBezTo>
                      <a:pt x="176459" y="173865"/>
                      <a:pt x="177247" y="174144"/>
                      <a:pt x="178151" y="174309"/>
                    </a:cubicBezTo>
                    <a:cubicBezTo>
                      <a:pt x="178761" y="173750"/>
                      <a:pt x="179372" y="173344"/>
                      <a:pt x="179983" y="173090"/>
                    </a:cubicBezTo>
                    <a:cubicBezTo>
                      <a:pt x="180294" y="172938"/>
                      <a:pt x="180434" y="172785"/>
                      <a:pt x="180402" y="172633"/>
                    </a:cubicBezTo>
                    <a:cubicBezTo>
                      <a:pt x="180371" y="172480"/>
                      <a:pt x="180129" y="172328"/>
                      <a:pt x="179677" y="172176"/>
                    </a:cubicBezTo>
                    <a:lnTo>
                      <a:pt x="176013" y="171566"/>
                    </a:lnTo>
                    <a:cubicBezTo>
                      <a:pt x="175403" y="170956"/>
                      <a:pt x="174792" y="170956"/>
                      <a:pt x="174181" y="171566"/>
                    </a:cubicBezTo>
                    <a:close/>
                    <a:moveTo>
                      <a:pt x="128151" y="119780"/>
                    </a:moveTo>
                    <a:cubicBezTo>
                      <a:pt x="127378" y="120071"/>
                      <a:pt x="126567" y="120325"/>
                      <a:pt x="125718" y="120540"/>
                    </a:cubicBezTo>
                    <a:cubicBezTo>
                      <a:pt x="124868" y="120755"/>
                      <a:pt x="124057" y="121009"/>
                      <a:pt x="123284" y="121300"/>
                    </a:cubicBezTo>
                    <a:cubicBezTo>
                      <a:pt x="122561" y="121598"/>
                      <a:pt x="121953" y="121839"/>
                      <a:pt x="121459" y="122023"/>
                    </a:cubicBezTo>
                    <a:cubicBezTo>
                      <a:pt x="120964" y="122206"/>
                      <a:pt x="120356" y="122371"/>
                      <a:pt x="119633" y="122517"/>
                    </a:cubicBezTo>
                    <a:cubicBezTo>
                      <a:pt x="119779" y="122656"/>
                      <a:pt x="119868" y="122758"/>
                      <a:pt x="119899" y="122821"/>
                    </a:cubicBezTo>
                    <a:cubicBezTo>
                      <a:pt x="119931" y="122884"/>
                      <a:pt x="119944" y="122986"/>
                      <a:pt x="119937" y="123125"/>
                    </a:cubicBezTo>
                    <a:cubicBezTo>
                      <a:pt x="120597" y="123176"/>
                      <a:pt x="121104" y="123074"/>
                      <a:pt x="121459" y="122821"/>
                    </a:cubicBezTo>
                    <a:lnTo>
                      <a:pt x="128455" y="120692"/>
                    </a:lnTo>
                    <a:cubicBezTo>
                      <a:pt x="128608" y="120667"/>
                      <a:pt x="128760" y="120565"/>
                      <a:pt x="128912" y="120388"/>
                    </a:cubicBezTo>
                    <a:cubicBezTo>
                      <a:pt x="129064" y="120211"/>
                      <a:pt x="129216" y="120109"/>
                      <a:pt x="129368" y="120084"/>
                    </a:cubicBezTo>
                    <a:cubicBezTo>
                      <a:pt x="129203" y="119938"/>
                      <a:pt x="129001" y="119849"/>
                      <a:pt x="128760" y="119818"/>
                    </a:cubicBezTo>
                    <a:cubicBezTo>
                      <a:pt x="128519" y="119786"/>
                      <a:pt x="128316" y="119773"/>
                      <a:pt x="128151" y="119780"/>
                    </a:cubicBezTo>
                    <a:close/>
                    <a:moveTo>
                      <a:pt x="116895" y="102698"/>
                    </a:moveTo>
                    <a:cubicBezTo>
                      <a:pt x="114170" y="106050"/>
                      <a:pt x="111388" y="109268"/>
                      <a:pt x="108548" y="112350"/>
                    </a:cubicBezTo>
                    <a:cubicBezTo>
                      <a:pt x="105708" y="115433"/>
                      <a:pt x="102697" y="118416"/>
                      <a:pt x="99514" y="121300"/>
                    </a:cubicBezTo>
                    <a:cubicBezTo>
                      <a:pt x="99971" y="121313"/>
                      <a:pt x="100428" y="121288"/>
                      <a:pt x="100886" y="121224"/>
                    </a:cubicBezTo>
                    <a:cubicBezTo>
                      <a:pt x="101343" y="121161"/>
                      <a:pt x="101801" y="120984"/>
                      <a:pt x="102258" y="120692"/>
                    </a:cubicBezTo>
                    <a:cubicBezTo>
                      <a:pt x="104704" y="120648"/>
                      <a:pt x="107131" y="120660"/>
                      <a:pt x="109539" y="120730"/>
                    </a:cubicBezTo>
                    <a:cubicBezTo>
                      <a:pt x="111947" y="120800"/>
                      <a:pt x="114297" y="121193"/>
                      <a:pt x="116591" y="121909"/>
                    </a:cubicBezTo>
                    <a:cubicBezTo>
                      <a:pt x="117060" y="122042"/>
                      <a:pt x="117567" y="122080"/>
                      <a:pt x="118112" y="122023"/>
                    </a:cubicBezTo>
                    <a:cubicBezTo>
                      <a:pt x="118657" y="121966"/>
                      <a:pt x="119164" y="121928"/>
                      <a:pt x="119633" y="121909"/>
                    </a:cubicBezTo>
                    <a:cubicBezTo>
                      <a:pt x="120216" y="121725"/>
                      <a:pt x="120723" y="121484"/>
                      <a:pt x="121154" y="121186"/>
                    </a:cubicBezTo>
                    <a:cubicBezTo>
                      <a:pt x="121585" y="120889"/>
                      <a:pt x="122092" y="120724"/>
                      <a:pt x="122675" y="120692"/>
                    </a:cubicBezTo>
                    <a:lnTo>
                      <a:pt x="128760" y="118867"/>
                    </a:lnTo>
                    <a:cubicBezTo>
                      <a:pt x="127067" y="116023"/>
                      <a:pt x="125204" y="113330"/>
                      <a:pt x="123170" y="110787"/>
                    </a:cubicBezTo>
                    <a:cubicBezTo>
                      <a:pt x="121135" y="108244"/>
                      <a:pt x="119044" y="105548"/>
                      <a:pt x="116895" y="102698"/>
                    </a:cubicBezTo>
                    <a:close/>
                    <a:moveTo>
                      <a:pt x="115371" y="59106"/>
                    </a:moveTo>
                    <a:lnTo>
                      <a:pt x="108967" y="61852"/>
                    </a:lnTo>
                    <a:cubicBezTo>
                      <a:pt x="106851" y="62488"/>
                      <a:pt x="104831" y="63276"/>
                      <a:pt x="102906" y="64217"/>
                    </a:cubicBezTo>
                    <a:cubicBezTo>
                      <a:pt x="100981" y="65158"/>
                      <a:pt x="99037" y="66098"/>
                      <a:pt x="97074" y="67039"/>
                    </a:cubicBezTo>
                    <a:cubicBezTo>
                      <a:pt x="96337" y="67198"/>
                      <a:pt x="95905" y="67491"/>
                      <a:pt x="95778" y="67917"/>
                    </a:cubicBezTo>
                    <a:cubicBezTo>
                      <a:pt x="95651" y="68343"/>
                      <a:pt x="95676" y="68864"/>
                      <a:pt x="95854" y="69480"/>
                    </a:cubicBezTo>
                    <a:lnTo>
                      <a:pt x="97684" y="75888"/>
                    </a:lnTo>
                    <a:lnTo>
                      <a:pt x="98294" y="80160"/>
                    </a:lnTo>
                    <a:cubicBezTo>
                      <a:pt x="98891" y="82426"/>
                      <a:pt x="99221" y="84593"/>
                      <a:pt x="99285" y="86663"/>
                    </a:cubicBezTo>
                    <a:cubicBezTo>
                      <a:pt x="99348" y="88733"/>
                      <a:pt x="99221" y="90822"/>
                      <a:pt x="98904" y="92930"/>
                    </a:cubicBezTo>
                    <a:cubicBezTo>
                      <a:pt x="98758" y="93693"/>
                      <a:pt x="98669" y="94380"/>
                      <a:pt x="98637" y="94990"/>
                    </a:cubicBezTo>
                    <a:cubicBezTo>
                      <a:pt x="98605" y="95601"/>
                      <a:pt x="98592" y="96135"/>
                      <a:pt x="98599" y="96593"/>
                    </a:cubicBezTo>
                    <a:cubicBezTo>
                      <a:pt x="98611" y="96739"/>
                      <a:pt x="98662" y="96828"/>
                      <a:pt x="98751" y="96860"/>
                    </a:cubicBezTo>
                    <a:cubicBezTo>
                      <a:pt x="98840" y="96892"/>
                      <a:pt x="98891" y="96905"/>
                      <a:pt x="98904" y="96898"/>
                    </a:cubicBezTo>
                    <a:lnTo>
                      <a:pt x="105918" y="87158"/>
                    </a:lnTo>
                    <a:cubicBezTo>
                      <a:pt x="106832" y="85938"/>
                      <a:pt x="107671" y="84659"/>
                      <a:pt x="108433" y="83321"/>
                    </a:cubicBezTo>
                    <a:cubicBezTo>
                      <a:pt x="109196" y="81983"/>
                      <a:pt x="109882" y="80624"/>
                      <a:pt x="110492" y="79245"/>
                    </a:cubicBezTo>
                    <a:cubicBezTo>
                      <a:pt x="111540" y="77700"/>
                      <a:pt x="112417" y="76060"/>
                      <a:pt x="113122" y="74325"/>
                    </a:cubicBezTo>
                    <a:cubicBezTo>
                      <a:pt x="113827" y="72589"/>
                      <a:pt x="114475" y="70873"/>
                      <a:pt x="115066" y="69175"/>
                    </a:cubicBezTo>
                    <a:lnTo>
                      <a:pt x="116895" y="61852"/>
                    </a:lnTo>
                    <a:cubicBezTo>
                      <a:pt x="116946" y="60631"/>
                      <a:pt x="117149" y="59716"/>
                      <a:pt x="117504" y="59106"/>
                    </a:cubicBezTo>
                    <a:close/>
                    <a:moveTo>
                      <a:pt x="76642" y="55749"/>
                    </a:moveTo>
                    <a:cubicBezTo>
                      <a:pt x="76490" y="55743"/>
                      <a:pt x="76337" y="55756"/>
                      <a:pt x="76185" y="55787"/>
                    </a:cubicBezTo>
                    <a:cubicBezTo>
                      <a:pt x="76032" y="55819"/>
                      <a:pt x="75880" y="55908"/>
                      <a:pt x="75727" y="56054"/>
                    </a:cubicBezTo>
                    <a:lnTo>
                      <a:pt x="71458" y="59411"/>
                    </a:lnTo>
                    <a:lnTo>
                      <a:pt x="60175" y="68565"/>
                    </a:lnTo>
                    <a:lnTo>
                      <a:pt x="55905" y="71922"/>
                    </a:lnTo>
                    <a:cubicBezTo>
                      <a:pt x="54692" y="72843"/>
                      <a:pt x="53459" y="73746"/>
                      <a:pt x="52208" y="74630"/>
                    </a:cubicBezTo>
                    <a:cubicBezTo>
                      <a:pt x="50956" y="75513"/>
                      <a:pt x="49647" y="76340"/>
                      <a:pt x="48281" y="77109"/>
                    </a:cubicBezTo>
                    <a:cubicBezTo>
                      <a:pt x="47538" y="77713"/>
                      <a:pt x="46814" y="78260"/>
                      <a:pt x="46109" y="78749"/>
                    </a:cubicBezTo>
                    <a:cubicBezTo>
                      <a:pt x="45403" y="79239"/>
                      <a:pt x="44603" y="79709"/>
                      <a:pt x="43707" y="80160"/>
                    </a:cubicBezTo>
                    <a:cubicBezTo>
                      <a:pt x="42348" y="81057"/>
                      <a:pt x="41029" y="81858"/>
                      <a:pt x="39752" y="82562"/>
                    </a:cubicBezTo>
                    <a:cubicBezTo>
                      <a:pt x="38475" y="83267"/>
                      <a:pt x="37162" y="83990"/>
                      <a:pt x="35814" y="84730"/>
                    </a:cubicBezTo>
                    <a:lnTo>
                      <a:pt x="30630" y="86551"/>
                    </a:lnTo>
                    <a:cubicBezTo>
                      <a:pt x="29727" y="86696"/>
                      <a:pt x="28862" y="86860"/>
                      <a:pt x="28035" y="87044"/>
                    </a:cubicBezTo>
                    <a:cubicBezTo>
                      <a:pt x="27208" y="87227"/>
                      <a:pt x="26343" y="87467"/>
                      <a:pt x="25440" y="87764"/>
                    </a:cubicBezTo>
                    <a:cubicBezTo>
                      <a:pt x="24531" y="88068"/>
                      <a:pt x="23602" y="88295"/>
                      <a:pt x="22654" y="88447"/>
                    </a:cubicBezTo>
                    <a:cubicBezTo>
                      <a:pt x="21707" y="88599"/>
                      <a:pt x="20702" y="88674"/>
                      <a:pt x="19640" y="88674"/>
                    </a:cubicBezTo>
                    <a:cubicBezTo>
                      <a:pt x="18241" y="88814"/>
                      <a:pt x="16765" y="88915"/>
                      <a:pt x="15213" y="88978"/>
                    </a:cubicBezTo>
                    <a:cubicBezTo>
                      <a:pt x="13661" y="89041"/>
                      <a:pt x="12186" y="89142"/>
                      <a:pt x="10787" y="89281"/>
                    </a:cubicBezTo>
                    <a:cubicBezTo>
                      <a:pt x="10325" y="89300"/>
                      <a:pt x="10034" y="89414"/>
                      <a:pt x="9914" y="89623"/>
                    </a:cubicBezTo>
                    <a:cubicBezTo>
                      <a:pt x="9793" y="89831"/>
                      <a:pt x="9882" y="90021"/>
                      <a:pt x="10179" y="90191"/>
                    </a:cubicBezTo>
                    <a:cubicBezTo>
                      <a:pt x="10186" y="90356"/>
                      <a:pt x="10249" y="90558"/>
                      <a:pt x="10369" y="90798"/>
                    </a:cubicBezTo>
                    <a:cubicBezTo>
                      <a:pt x="10489" y="91038"/>
                      <a:pt x="10629" y="91241"/>
                      <a:pt x="10787" y="91405"/>
                    </a:cubicBezTo>
                    <a:cubicBezTo>
                      <a:pt x="12472" y="92918"/>
                      <a:pt x="14215" y="94393"/>
                      <a:pt x="16015" y="95831"/>
                    </a:cubicBezTo>
                    <a:cubicBezTo>
                      <a:pt x="17814" y="97268"/>
                      <a:pt x="19633" y="98746"/>
                      <a:pt x="21471" y="100262"/>
                    </a:cubicBezTo>
                    <a:cubicBezTo>
                      <a:pt x="22406" y="101146"/>
                      <a:pt x="23437" y="101972"/>
                      <a:pt x="24562" y="102741"/>
                    </a:cubicBezTo>
                    <a:cubicBezTo>
                      <a:pt x="25688" y="103511"/>
                      <a:pt x="26795" y="104413"/>
                      <a:pt x="27882" y="105450"/>
                    </a:cubicBezTo>
                    <a:cubicBezTo>
                      <a:pt x="28181" y="105609"/>
                      <a:pt x="28423" y="105672"/>
                      <a:pt x="28607" y="105641"/>
                    </a:cubicBezTo>
                    <a:cubicBezTo>
                      <a:pt x="28792" y="105609"/>
                      <a:pt x="28957" y="105443"/>
                      <a:pt x="29103" y="105145"/>
                    </a:cubicBezTo>
                    <a:cubicBezTo>
                      <a:pt x="30935" y="102093"/>
                      <a:pt x="33071" y="99652"/>
                      <a:pt x="35511" y="97821"/>
                    </a:cubicBezTo>
                    <a:cubicBezTo>
                      <a:pt x="38701" y="94927"/>
                      <a:pt x="42032" y="92170"/>
                      <a:pt x="45503" y="89548"/>
                    </a:cubicBezTo>
                    <a:cubicBezTo>
                      <a:pt x="48975" y="86927"/>
                      <a:pt x="52544" y="84408"/>
                      <a:pt x="56210" y="81993"/>
                    </a:cubicBezTo>
                    <a:cubicBezTo>
                      <a:pt x="57455" y="81090"/>
                      <a:pt x="58777" y="80225"/>
                      <a:pt x="60175" y="79399"/>
                    </a:cubicBezTo>
                    <a:cubicBezTo>
                      <a:pt x="61572" y="78572"/>
                      <a:pt x="62894" y="77706"/>
                      <a:pt x="64139" y="76802"/>
                    </a:cubicBezTo>
                    <a:cubicBezTo>
                      <a:pt x="65213" y="76344"/>
                      <a:pt x="66267" y="75810"/>
                      <a:pt x="67303" y="75199"/>
                    </a:cubicBezTo>
                    <a:cubicBezTo>
                      <a:pt x="68338" y="74589"/>
                      <a:pt x="69317" y="73902"/>
                      <a:pt x="70238" y="73139"/>
                    </a:cubicBezTo>
                    <a:cubicBezTo>
                      <a:pt x="70702" y="72866"/>
                      <a:pt x="71147" y="72649"/>
                      <a:pt x="71572" y="72490"/>
                    </a:cubicBezTo>
                    <a:cubicBezTo>
                      <a:pt x="71998" y="72331"/>
                      <a:pt x="72366" y="72039"/>
                      <a:pt x="72678" y="71613"/>
                    </a:cubicBezTo>
                    <a:cubicBezTo>
                      <a:pt x="72976" y="70850"/>
                      <a:pt x="73218" y="70087"/>
                      <a:pt x="73402" y="69324"/>
                    </a:cubicBezTo>
                    <a:cubicBezTo>
                      <a:pt x="73586" y="68560"/>
                      <a:pt x="73751" y="67797"/>
                      <a:pt x="73897" y="67034"/>
                    </a:cubicBezTo>
                    <a:cubicBezTo>
                      <a:pt x="74196" y="66093"/>
                      <a:pt x="74437" y="65152"/>
                      <a:pt x="74622" y="64211"/>
                    </a:cubicBezTo>
                    <a:cubicBezTo>
                      <a:pt x="74806" y="63270"/>
                      <a:pt x="74971" y="62481"/>
                      <a:pt x="75117" y="61845"/>
                    </a:cubicBezTo>
                    <a:lnTo>
                      <a:pt x="75117" y="61852"/>
                    </a:lnTo>
                    <a:cubicBezTo>
                      <a:pt x="75429" y="60797"/>
                      <a:pt x="75721" y="59780"/>
                      <a:pt x="75994" y="58801"/>
                    </a:cubicBezTo>
                    <a:cubicBezTo>
                      <a:pt x="76267" y="57822"/>
                      <a:pt x="76483" y="56804"/>
                      <a:pt x="76642" y="55749"/>
                    </a:cubicBezTo>
                    <a:close/>
                    <a:moveTo>
                      <a:pt x="151935" y="52354"/>
                    </a:moveTo>
                    <a:cubicBezTo>
                      <a:pt x="149429" y="52475"/>
                      <a:pt x="146884" y="52691"/>
                      <a:pt x="144302" y="53003"/>
                    </a:cubicBezTo>
                    <a:cubicBezTo>
                      <a:pt x="142928" y="53162"/>
                      <a:pt x="141630" y="53302"/>
                      <a:pt x="140409" y="53422"/>
                    </a:cubicBezTo>
                    <a:cubicBezTo>
                      <a:pt x="139188" y="53543"/>
                      <a:pt x="138043" y="53607"/>
                      <a:pt x="136975" y="53613"/>
                    </a:cubicBezTo>
                    <a:lnTo>
                      <a:pt x="133627" y="54834"/>
                    </a:lnTo>
                    <a:cubicBezTo>
                      <a:pt x="133919" y="55438"/>
                      <a:pt x="134172" y="56061"/>
                      <a:pt x="134388" y="56703"/>
                    </a:cubicBezTo>
                    <a:cubicBezTo>
                      <a:pt x="134603" y="57345"/>
                      <a:pt x="134857" y="58044"/>
                      <a:pt x="135148" y="58801"/>
                    </a:cubicBezTo>
                    <a:cubicBezTo>
                      <a:pt x="136201" y="61255"/>
                      <a:pt x="136683" y="63747"/>
                      <a:pt x="136594" y="66277"/>
                    </a:cubicBezTo>
                    <a:cubicBezTo>
                      <a:pt x="136505" y="68808"/>
                      <a:pt x="135922" y="71300"/>
                      <a:pt x="134844" y="73754"/>
                    </a:cubicBezTo>
                    <a:cubicBezTo>
                      <a:pt x="134242" y="75267"/>
                      <a:pt x="133621" y="76741"/>
                      <a:pt x="132981" y="78177"/>
                    </a:cubicBezTo>
                    <a:cubicBezTo>
                      <a:pt x="132341" y="79613"/>
                      <a:pt x="131643" y="81084"/>
                      <a:pt x="130889" y="82592"/>
                    </a:cubicBezTo>
                    <a:lnTo>
                      <a:pt x="129368" y="85614"/>
                    </a:lnTo>
                    <a:cubicBezTo>
                      <a:pt x="129818" y="85468"/>
                      <a:pt x="130211" y="85379"/>
                      <a:pt x="130547" y="85347"/>
                    </a:cubicBezTo>
                    <a:cubicBezTo>
                      <a:pt x="130883" y="85315"/>
                      <a:pt x="131200" y="85303"/>
                      <a:pt x="131498" y="85309"/>
                    </a:cubicBezTo>
                    <a:cubicBezTo>
                      <a:pt x="133304" y="85029"/>
                      <a:pt x="135093" y="84902"/>
                      <a:pt x="136864" y="84928"/>
                    </a:cubicBezTo>
                    <a:cubicBezTo>
                      <a:pt x="138636" y="84953"/>
                      <a:pt x="140505" y="84978"/>
                      <a:pt x="142470" y="85004"/>
                    </a:cubicBezTo>
                    <a:cubicBezTo>
                      <a:pt x="142775" y="84991"/>
                      <a:pt x="143081" y="84940"/>
                      <a:pt x="143386" y="84851"/>
                    </a:cubicBezTo>
                    <a:cubicBezTo>
                      <a:pt x="143691" y="84762"/>
                      <a:pt x="143997" y="84711"/>
                      <a:pt x="144302" y="84699"/>
                    </a:cubicBezTo>
                    <a:lnTo>
                      <a:pt x="145218" y="84699"/>
                    </a:lnTo>
                    <a:cubicBezTo>
                      <a:pt x="145205" y="84705"/>
                      <a:pt x="145154" y="84769"/>
                      <a:pt x="145065" y="84889"/>
                    </a:cubicBezTo>
                    <a:cubicBezTo>
                      <a:pt x="144976" y="85010"/>
                      <a:pt x="144925" y="85150"/>
                      <a:pt x="144913" y="85309"/>
                    </a:cubicBezTo>
                    <a:cubicBezTo>
                      <a:pt x="145669" y="85023"/>
                      <a:pt x="146369" y="84832"/>
                      <a:pt x="147012" y="84737"/>
                    </a:cubicBezTo>
                    <a:cubicBezTo>
                      <a:pt x="147654" y="84641"/>
                      <a:pt x="148277" y="84527"/>
                      <a:pt x="148882" y="84394"/>
                    </a:cubicBezTo>
                    <a:cubicBezTo>
                      <a:pt x="148920" y="84141"/>
                      <a:pt x="149072" y="84042"/>
                      <a:pt x="149339" y="84095"/>
                    </a:cubicBezTo>
                    <a:cubicBezTo>
                      <a:pt x="149607" y="84149"/>
                      <a:pt x="149759" y="84057"/>
                      <a:pt x="149797" y="83820"/>
                    </a:cubicBezTo>
                    <a:cubicBezTo>
                      <a:pt x="149956" y="83395"/>
                      <a:pt x="150173" y="83180"/>
                      <a:pt x="150446" y="83173"/>
                    </a:cubicBezTo>
                    <a:cubicBezTo>
                      <a:pt x="150720" y="83167"/>
                      <a:pt x="151012" y="83180"/>
                      <a:pt x="151324" y="83212"/>
                    </a:cubicBezTo>
                    <a:lnTo>
                      <a:pt x="158651" y="83212"/>
                    </a:lnTo>
                    <a:cubicBezTo>
                      <a:pt x="159545" y="83180"/>
                      <a:pt x="160401" y="83167"/>
                      <a:pt x="161219" y="83173"/>
                    </a:cubicBezTo>
                    <a:cubicBezTo>
                      <a:pt x="162037" y="83180"/>
                      <a:pt x="162897" y="83395"/>
                      <a:pt x="163800" y="83820"/>
                    </a:cubicBezTo>
                    <a:lnTo>
                      <a:pt x="167159" y="85641"/>
                    </a:lnTo>
                    <a:lnTo>
                      <a:pt x="165632" y="88674"/>
                    </a:lnTo>
                    <a:lnTo>
                      <a:pt x="165937" y="88674"/>
                    </a:lnTo>
                    <a:cubicBezTo>
                      <a:pt x="166103" y="88681"/>
                      <a:pt x="166306" y="88668"/>
                      <a:pt x="166548" y="88637"/>
                    </a:cubicBezTo>
                    <a:cubicBezTo>
                      <a:pt x="166790" y="88605"/>
                      <a:pt x="166993" y="88516"/>
                      <a:pt x="167159" y="88371"/>
                    </a:cubicBezTo>
                    <a:cubicBezTo>
                      <a:pt x="167178" y="88535"/>
                      <a:pt x="167216" y="88738"/>
                      <a:pt x="167273" y="88978"/>
                    </a:cubicBezTo>
                    <a:cubicBezTo>
                      <a:pt x="167331" y="89218"/>
                      <a:pt x="167292" y="89420"/>
                      <a:pt x="167159" y="89585"/>
                    </a:cubicBezTo>
                    <a:cubicBezTo>
                      <a:pt x="166223" y="91098"/>
                      <a:pt x="165194" y="92557"/>
                      <a:pt x="164070" y="93962"/>
                    </a:cubicBezTo>
                    <a:cubicBezTo>
                      <a:pt x="162946" y="95366"/>
                      <a:pt x="161844" y="96752"/>
                      <a:pt x="160765" y="98119"/>
                    </a:cubicBezTo>
                    <a:lnTo>
                      <a:pt x="159567" y="99035"/>
                    </a:lnTo>
                    <a:cubicBezTo>
                      <a:pt x="159415" y="99048"/>
                      <a:pt x="159262" y="99099"/>
                      <a:pt x="159109" y="99188"/>
                    </a:cubicBezTo>
                    <a:cubicBezTo>
                      <a:pt x="158957" y="99277"/>
                      <a:pt x="158804" y="99328"/>
                      <a:pt x="158651" y="99340"/>
                    </a:cubicBezTo>
                    <a:cubicBezTo>
                      <a:pt x="157875" y="100237"/>
                      <a:pt x="156985" y="100962"/>
                      <a:pt x="155980" y="101515"/>
                    </a:cubicBezTo>
                    <a:cubicBezTo>
                      <a:pt x="154975" y="102069"/>
                      <a:pt x="153932" y="102565"/>
                      <a:pt x="152851" y="103004"/>
                    </a:cubicBezTo>
                    <a:lnTo>
                      <a:pt x="152240" y="103004"/>
                    </a:lnTo>
                    <a:lnTo>
                      <a:pt x="151935" y="102698"/>
                    </a:lnTo>
                    <a:cubicBezTo>
                      <a:pt x="152087" y="102692"/>
                      <a:pt x="152240" y="102628"/>
                      <a:pt x="152393" y="102508"/>
                    </a:cubicBezTo>
                    <a:cubicBezTo>
                      <a:pt x="152545" y="102387"/>
                      <a:pt x="152698" y="102247"/>
                      <a:pt x="152851" y="102088"/>
                    </a:cubicBezTo>
                    <a:lnTo>
                      <a:pt x="153461" y="102088"/>
                    </a:lnTo>
                    <a:cubicBezTo>
                      <a:pt x="153455" y="101929"/>
                      <a:pt x="153391" y="101789"/>
                      <a:pt x="153270" y="101668"/>
                    </a:cubicBezTo>
                    <a:cubicBezTo>
                      <a:pt x="153149" y="101547"/>
                      <a:pt x="153010" y="101484"/>
                      <a:pt x="152851" y="101477"/>
                    </a:cubicBezTo>
                    <a:cubicBezTo>
                      <a:pt x="152704" y="101331"/>
                      <a:pt x="152539" y="101242"/>
                      <a:pt x="152354" y="101210"/>
                    </a:cubicBezTo>
                    <a:cubicBezTo>
                      <a:pt x="152170" y="101178"/>
                      <a:pt x="151928" y="101166"/>
                      <a:pt x="151629" y="101172"/>
                    </a:cubicBezTo>
                    <a:lnTo>
                      <a:pt x="144302" y="101172"/>
                    </a:lnTo>
                    <a:cubicBezTo>
                      <a:pt x="143838" y="101191"/>
                      <a:pt x="143392" y="101153"/>
                      <a:pt x="142966" y="101058"/>
                    </a:cubicBezTo>
                    <a:cubicBezTo>
                      <a:pt x="142540" y="100962"/>
                      <a:pt x="142171" y="100695"/>
                      <a:pt x="141859" y="100256"/>
                    </a:cubicBezTo>
                    <a:cubicBezTo>
                      <a:pt x="141694" y="100085"/>
                      <a:pt x="141491" y="99894"/>
                      <a:pt x="141249" y="99684"/>
                    </a:cubicBezTo>
                    <a:cubicBezTo>
                      <a:pt x="141007" y="99474"/>
                      <a:pt x="140804" y="99359"/>
                      <a:pt x="140638" y="99340"/>
                    </a:cubicBezTo>
                    <a:cubicBezTo>
                      <a:pt x="140053" y="99328"/>
                      <a:pt x="139697" y="99200"/>
                      <a:pt x="139570" y="98959"/>
                    </a:cubicBezTo>
                    <a:cubicBezTo>
                      <a:pt x="139442" y="98717"/>
                      <a:pt x="139392" y="98437"/>
                      <a:pt x="139417" y="98119"/>
                    </a:cubicBezTo>
                    <a:cubicBezTo>
                      <a:pt x="139430" y="97655"/>
                      <a:pt x="139481" y="97286"/>
                      <a:pt x="139570" y="97013"/>
                    </a:cubicBezTo>
                    <a:cubicBezTo>
                      <a:pt x="139659" y="96739"/>
                      <a:pt x="139710" y="96599"/>
                      <a:pt x="139722" y="96593"/>
                    </a:cubicBezTo>
                    <a:cubicBezTo>
                      <a:pt x="139710" y="96160"/>
                      <a:pt x="139582" y="95957"/>
                      <a:pt x="139341" y="95982"/>
                    </a:cubicBezTo>
                    <a:cubicBezTo>
                      <a:pt x="139099" y="96008"/>
                      <a:pt x="138819" y="96110"/>
                      <a:pt x="138501" y="96288"/>
                    </a:cubicBezTo>
                    <a:cubicBezTo>
                      <a:pt x="138228" y="96288"/>
                      <a:pt x="137403" y="96364"/>
                      <a:pt x="136026" y="96517"/>
                    </a:cubicBezTo>
                    <a:cubicBezTo>
                      <a:pt x="134649" y="96669"/>
                      <a:pt x="133444" y="96898"/>
                      <a:pt x="132410" y="97203"/>
                    </a:cubicBezTo>
                    <a:cubicBezTo>
                      <a:pt x="132975" y="96911"/>
                      <a:pt x="134282" y="96504"/>
                      <a:pt x="136333" y="95982"/>
                    </a:cubicBezTo>
                    <a:cubicBezTo>
                      <a:pt x="138383" y="95461"/>
                      <a:pt x="139615" y="94749"/>
                      <a:pt x="140028" y="93845"/>
                    </a:cubicBezTo>
                    <a:cubicBezTo>
                      <a:pt x="139430" y="93833"/>
                      <a:pt x="138870" y="93858"/>
                      <a:pt x="138348" y="93922"/>
                    </a:cubicBezTo>
                    <a:cubicBezTo>
                      <a:pt x="137827" y="93985"/>
                      <a:pt x="137267" y="94163"/>
                      <a:pt x="136669" y="94456"/>
                    </a:cubicBezTo>
                    <a:cubicBezTo>
                      <a:pt x="136200" y="94456"/>
                      <a:pt x="135693" y="94532"/>
                      <a:pt x="135148" y="94685"/>
                    </a:cubicBezTo>
                    <a:cubicBezTo>
                      <a:pt x="134603" y="94838"/>
                      <a:pt x="134096" y="95067"/>
                      <a:pt x="133627" y="95372"/>
                    </a:cubicBezTo>
                    <a:cubicBezTo>
                      <a:pt x="133006" y="95365"/>
                      <a:pt x="132347" y="95455"/>
                      <a:pt x="131650" y="95639"/>
                    </a:cubicBezTo>
                    <a:cubicBezTo>
                      <a:pt x="130953" y="95823"/>
                      <a:pt x="130293" y="96141"/>
                      <a:pt x="129672" y="96593"/>
                    </a:cubicBezTo>
                    <a:cubicBezTo>
                      <a:pt x="128760" y="96917"/>
                      <a:pt x="127847" y="97261"/>
                      <a:pt x="126934" y="97623"/>
                    </a:cubicBezTo>
                    <a:cubicBezTo>
                      <a:pt x="126022" y="97986"/>
                      <a:pt x="125109" y="98253"/>
                      <a:pt x="124196" y="98425"/>
                    </a:cubicBezTo>
                    <a:lnTo>
                      <a:pt x="120242" y="99340"/>
                    </a:lnTo>
                    <a:cubicBezTo>
                      <a:pt x="119494" y="99665"/>
                      <a:pt x="119088" y="100085"/>
                      <a:pt x="119025" y="100600"/>
                    </a:cubicBezTo>
                    <a:cubicBezTo>
                      <a:pt x="118961" y="101115"/>
                      <a:pt x="119164" y="101611"/>
                      <a:pt x="119633" y="102088"/>
                    </a:cubicBezTo>
                    <a:lnTo>
                      <a:pt x="126022" y="108499"/>
                    </a:lnTo>
                    <a:lnTo>
                      <a:pt x="133931" y="116435"/>
                    </a:lnTo>
                    <a:cubicBezTo>
                      <a:pt x="134894" y="117045"/>
                      <a:pt x="136010" y="117345"/>
                      <a:pt x="137280" y="117337"/>
                    </a:cubicBezTo>
                    <a:cubicBezTo>
                      <a:pt x="138819" y="117190"/>
                      <a:pt x="140397" y="117101"/>
                      <a:pt x="142012" y="117070"/>
                    </a:cubicBezTo>
                    <a:cubicBezTo>
                      <a:pt x="143628" y="117038"/>
                      <a:pt x="145205" y="117025"/>
                      <a:pt x="146744" y="117032"/>
                    </a:cubicBezTo>
                    <a:cubicBezTo>
                      <a:pt x="148099" y="117019"/>
                      <a:pt x="149359" y="117121"/>
                      <a:pt x="150523" y="117337"/>
                    </a:cubicBezTo>
                    <a:cubicBezTo>
                      <a:pt x="151687" y="117553"/>
                      <a:pt x="152870" y="117960"/>
                      <a:pt x="154072" y="118557"/>
                    </a:cubicBezTo>
                    <a:cubicBezTo>
                      <a:pt x="155007" y="118970"/>
                      <a:pt x="155961" y="119364"/>
                      <a:pt x="156934" y="119739"/>
                    </a:cubicBezTo>
                    <a:cubicBezTo>
                      <a:pt x="157907" y="120114"/>
                      <a:pt x="158785" y="120737"/>
                      <a:pt x="159567" y="121608"/>
                    </a:cubicBezTo>
                    <a:cubicBezTo>
                      <a:pt x="159567" y="121754"/>
                      <a:pt x="159642" y="121843"/>
                      <a:pt x="159792" y="121875"/>
                    </a:cubicBezTo>
                    <a:cubicBezTo>
                      <a:pt x="159942" y="121907"/>
                      <a:pt x="160166" y="121920"/>
                      <a:pt x="160465" y="121913"/>
                    </a:cubicBezTo>
                    <a:lnTo>
                      <a:pt x="159567" y="120693"/>
                    </a:lnTo>
                    <a:cubicBezTo>
                      <a:pt x="160048" y="120718"/>
                      <a:pt x="160509" y="120896"/>
                      <a:pt x="160952" y="121227"/>
                    </a:cubicBezTo>
                    <a:cubicBezTo>
                      <a:pt x="161395" y="121557"/>
                      <a:pt x="161632" y="121888"/>
                      <a:pt x="161663" y="122218"/>
                    </a:cubicBezTo>
                    <a:lnTo>
                      <a:pt x="161663" y="123134"/>
                    </a:lnTo>
                    <a:lnTo>
                      <a:pt x="162273" y="122523"/>
                    </a:lnTo>
                    <a:cubicBezTo>
                      <a:pt x="162280" y="122384"/>
                      <a:pt x="162343" y="122282"/>
                      <a:pt x="162464" y="122218"/>
                    </a:cubicBezTo>
                    <a:cubicBezTo>
                      <a:pt x="162585" y="122155"/>
                      <a:pt x="162725" y="122053"/>
                      <a:pt x="162884" y="121913"/>
                    </a:cubicBezTo>
                    <a:lnTo>
                      <a:pt x="163495" y="122523"/>
                    </a:lnTo>
                    <a:lnTo>
                      <a:pt x="164716" y="123439"/>
                    </a:lnTo>
                    <a:lnTo>
                      <a:pt x="165632" y="122523"/>
                    </a:lnTo>
                    <a:cubicBezTo>
                      <a:pt x="165638" y="122371"/>
                      <a:pt x="165702" y="122218"/>
                      <a:pt x="165823" y="122066"/>
                    </a:cubicBezTo>
                    <a:cubicBezTo>
                      <a:pt x="165944" y="121913"/>
                      <a:pt x="166084" y="121761"/>
                      <a:pt x="166243" y="121608"/>
                    </a:cubicBezTo>
                    <a:lnTo>
                      <a:pt x="166548" y="121608"/>
                    </a:lnTo>
                    <a:lnTo>
                      <a:pt x="166853" y="122523"/>
                    </a:lnTo>
                    <a:cubicBezTo>
                      <a:pt x="166707" y="122968"/>
                      <a:pt x="166542" y="123375"/>
                      <a:pt x="166357" y="123744"/>
                    </a:cubicBezTo>
                    <a:cubicBezTo>
                      <a:pt x="166173" y="124113"/>
                      <a:pt x="165931" y="124519"/>
                      <a:pt x="165632" y="124964"/>
                    </a:cubicBezTo>
                    <a:cubicBezTo>
                      <a:pt x="165454" y="125269"/>
                      <a:pt x="165200" y="125574"/>
                      <a:pt x="164869" y="125880"/>
                    </a:cubicBezTo>
                    <a:cubicBezTo>
                      <a:pt x="164538" y="126185"/>
                      <a:pt x="164284" y="126490"/>
                      <a:pt x="164105" y="126795"/>
                    </a:cubicBezTo>
                    <a:cubicBezTo>
                      <a:pt x="163654" y="127405"/>
                      <a:pt x="163259" y="128015"/>
                      <a:pt x="162922" y="128625"/>
                    </a:cubicBezTo>
                    <a:cubicBezTo>
                      <a:pt x="162585" y="129236"/>
                      <a:pt x="162267" y="129846"/>
                      <a:pt x="161968" y="130456"/>
                    </a:cubicBezTo>
                    <a:cubicBezTo>
                      <a:pt x="161955" y="130589"/>
                      <a:pt x="161905" y="130701"/>
                      <a:pt x="161815" y="130793"/>
                    </a:cubicBezTo>
                    <a:cubicBezTo>
                      <a:pt x="161726" y="130885"/>
                      <a:pt x="161676" y="131065"/>
                      <a:pt x="161663" y="131336"/>
                    </a:cubicBezTo>
                    <a:cubicBezTo>
                      <a:pt x="161220" y="131323"/>
                      <a:pt x="160908" y="131425"/>
                      <a:pt x="160727" y="131640"/>
                    </a:cubicBezTo>
                    <a:cubicBezTo>
                      <a:pt x="160546" y="131855"/>
                      <a:pt x="160459" y="132261"/>
                      <a:pt x="160465" y="132856"/>
                    </a:cubicBezTo>
                    <a:cubicBezTo>
                      <a:pt x="160328" y="132888"/>
                      <a:pt x="160228" y="133053"/>
                      <a:pt x="160166" y="133353"/>
                    </a:cubicBezTo>
                    <a:cubicBezTo>
                      <a:pt x="160104" y="133652"/>
                      <a:pt x="160004" y="133896"/>
                      <a:pt x="159867" y="134085"/>
                    </a:cubicBezTo>
                    <a:cubicBezTo>
                      <a:pt x="159564" y="134545"/>
                      <a:pt x="159413" y="134911"/>
                      <a:pt x="159413" y="135183"/>
                    </a:cubicBezTo>
                    <a:cubicBezTo>
                      <a:pt x="159413" y="135454"/>
                      <a:pt x="159564" y="135593"/>
                      <a:pt x="159867" y="135600"/>
                    </a:cubicBezTo>
                    <a:cubicBezTo>
                      <a:pt x="160154" y="135898"/>
                      <a:pt x="160403" y="136139"/>
                      <a:pt x="160615" y="136323"/>
                    </a:cubicBezTo>
                    <a:cubicBezTo>
                      <a:pt x="160827" y="136508"/>
                      <a:pt x="161077" y="136673"/>
                      <a:pt x="161363" y="136819"/>
                    </a:cubicBezTo>
                    <a:cubicBezTo>
                      <a:pt x="162455" y="137562"/>
                      <a:pt x="163623" y="138286"/>
                      <a:pt x="164870" y="138990"/>
                    </a:cubicBezTo>
                    <a:cubicBezTo>
                      <a:pt x="166116" y="139695"/>
                      <a:pt x="167286" y="140495"/>
                      <a:pt x="168380" y="141391"/>
                    </a:cubicBezTo>
                    <a:cubicBezTo>
                      <a:pt x="169404" y="141880"/>
                      <a:pt x="170104" y="142045"/>
                      <a:pt x="170479" y="141886"/>
                    </a:cubicBezTo>
                    <a:cubicBezTo>
                      <a:pt x="170855" y="141727"/>
                      <a:pt x="171173" y="141054"/>
                      <a:pt x="171433" y="139867"/>
                    </a:cubicBezTo>
                    <a:cubicBezTo>
                      <a:pt x="171592" y="139092"/>
                      <a:pt x="171809" y="138279"/>
                      <a:pt x="172082" y="137429"/>
                    </a:cubicBezTo>
                    <a:cubicBezTo>
                      <a:pt x="172356" y="136578"/>
                      <a:pt x="172648" y="135766"/>
                      <a:pt x="172960" y="134992"/>
                    </a:cubicBezTo>
                    <a:cubicBezTo>
                      <a:pt x="173125" y="133777"/>
                      <a:pt x="173405" y="132578"/>
                      <a:pt x="173800" y="131394"/>
                    </a:cubicBezTo>
                    <a:cubicBezTo>
                      <a:pt x="174194" y="130211"/>
                      <a:pt x="174627" y="129076"/>
                      <a:pt x="175097" y="127991"/>
                    </a:cubicBezTo>
                    <a:cubicBezTo>
                      <a:pt x="175256" y="127066"/>
                      <a:pt x="175473" y="126103"/>
                      <a:pt x="175746" y="125102"/>
                    </a:cubicBezTo>
                    <a:cubicBezTo>
                      <a:pt x="176020" y="124101"/>
                      <a:pt x="176312" y="123138"/>
                      <a:pt x="176624" y="122213"/>
                    </a:cubicBezTo>
                    <a:cubicBezTo>
                      <a:pt x="176917" y="121300"/>
                      <a:pt x="177171" y="120388"/>
                      <a:pt x="177387" y="119476"/>
                    </a:cubicBezTo>
                    <a:cubicBezTo>
                      <a:pt x="177604" y="118563"/>
                      <a:pt x="177858" y="117651"/>
                      <a:pt x="178151" y="116739"/>
                    </a:cubicBezTo>
                    <a:cubicBezTo>
                      <a:pt x="178450" y="115678"/>
                      <a:pt x="178691" y="114597"/>
                      <a:pt x="178876" y="113497"/>
                    </a:cubicBezTo>
                    <a:cubicBezTo>
                      <a:pt x="179060" y="112397"/>
                      <a:pt x="179226" y="111240"/>
                      <a:pt x="179372" y="110025"/>
                    </a:cubicBezTo>
                    <a:cubicBezTo>
                      <a:pt x="179684" y="108670"/>
                      <a:pt x="179976" y="107411"/>
                      <a:pt x="180250" y="106247"/>
                    </a:cubicBezTo>
                    <a:cubicBezTo>
                      <a:pt x="180523" y="105083"/>
                      <a:pt x="180740" y="103900"/>
                      <a:pt x="180899" y="102698"/>
                    </a:cubicBezTo>
                    <a:lnTo>
                      <a:pt x="182731" y="93845"/>
                    </a:lnTo>
                    <a:lnTo>
                      <a:pt x="183647" y="86551"/>
                    </a:lnTo>
                    <a:cubicBezTo>
                      <a:pt x="183621" y="85185"/>
                      <a:pt x="183596" y="83817"/>
                      <a:pt x="183570" y="82446"/>
                    </a:cubicBezTo>
                    <a:cubicBezTo>
                      <a:pt x="183545" y="81074"/>
                      <a:pt x="183672" y="79702"/>
                      <a:pt x="183951" y="78328"/>
                    </a:cubicBezTo>
                    <a:cubicBezTo>
                      <a:pt x="184230" y="75746"/>
                      <a:pt x="184357" y="73203"/>
                      <a:pt x="184332" y="70697"/>
                    </a:cubicBezTo>
                    <a:cubicBezTo>
                      <a:pt x="184306" y="68192"/>
                      <a:pt x="184281" y="65648"/>
                      <a:pt x="184255" y="63066"/>
                    </a:cubicBezTo>
                    <a:cubicBezTo>
                      <a:pt x="184256" y="62424"/>
                      <a:pt x="184103" y="61801"/>
                      <a:pt x="183798" y="61197"/>
                    </a:cubicBezTo>
                    <a:cubicBezTo>
                      <a:pt x="183494" y="60593"/>
                      <a:pt x="183036" y="60198"/>
                      <a:pt x="182425" y="60014"/>
                    </a:cubicBezTo>
                    <a:cubicBezTo>
                      <a:pt x="181210" y="59365"/>
                      <a:pt x="179976" y="58679"/>
                      <a:pt x="178723" y="57954"/>
                    </a:cubicBezTo>
                    <a:cubicBezTo>
                      <a:pt x="177470" y="57229"/>
                      <a:pt x="176160" y="56695"/>
                      <a:pt x="174792" y="56353"/>
                    </a:cubicBezTo>
                    <a:cubicBezTo>
                      <a:pt x="173704" y="55923"/>
                      <a:pt x="172521" y="55645"/>
                      <a:pt x="171243" y="55518"/>
                    </a:cubicBezTo>
                    <a:cubicBezTo>
                      <a:pt x="169964" y="55391"/>
                      <a:pt x="168705" y="55263"/>
                      <a:pt x="167464" y="55134"/>
                    </a:cubicBezTo>
                    <a:cubicBezTo>
                      <a:pt x="165943" y="55121"/>
                      <a:pt x="164406" y="54994"/>
                      <a:pt x="162853" y="54752"/>
                    </a:cubicBezTo>
                    <a:cubicBezTo>
                      <a:pt x="161300" y="54511"/>
                      <a:pt x="159696" y="54232"/>
                      <a:pt x="158041" y="53914"/>
                    </a:cubicBezTo>
                    <a:cubicBezTo>
                      <a:pt x="156355" y="53902"/>
                      <a:pt x="154612" y="53927"/>
                      <a:pt x="152812" y="53990"/>
                    </a:cubicBezTo>
                    <a:cubicBezTo>
                      <a:pt x="151012" y="54054"/>
                      <a:pt x="149193" y="54232"/>
                      <a:pt x="147355" y="54523"/>
                    </a:cubicBezTo>
                    <a:lnTo>
                      <a:pt x="138501" y="55439"/>
                    </a:lnTo>
                    <a:lnTo>
                      <a:pt x="135757" y="55439"/>
                    </a:lnTo>
                    <a:lnTo>
                      <a:pt x="139112" y="54829"/>
                    </a:lnTo>
                    <a:cubicBezTo>
                      <a:pt x="139875" y="54657"/>
                      <a:pt x="140638" y="54466"/>
                      <a:pt x="141401" y="54257"/>
                    </a:cubicBezTo>
                    <a:cubicBezTo>
                      <a:pt x="142165" y="54048"/>
                      <a:pt x="142928" y="53933"/>
                      <a:pt x="143691" y="53914"/>
                    </a:cubicBezTo>
                    <a:cubicBezTo>
                      <a:pt x="144773" y="53769"/>
                      <a:pt x="145892" y="53680"/>
                      <a:pt x="147050" y="53649"/>
                    </a:cubicBezTo>
                    <a:cubicBezTo>
                      <a:pt x="148207" y="53617"/>
                      <a:pt x="149327" y="53604"/>
                      <a:pt x="150408" y="53611"/>
                    </a:cubicBezTo>
                    <a:lnTo>
                      <a:pt x="158041" y="53611"/>
                    </a:lnTo>
                    <a:cubicBezTo>
                      <a:pt x="159533" y="53478"/>
                      <a:pt x="161011" y="53516"/>
                      <a:pt x="162474" y="53725"/>
                    </a:cubicBezTo>
                    <a:cubicBezTo>
                      <a:pt x="163937" y="53934"/>
                      <a:pt x="165498" y="54200"/>
                      <a:pt x="167159" y="54523"/>
                    </a:cubicBezTo>
                    <a:cubicBezTo>
                      <a:pt x="167610" y="54517"/>
                      <a:pt x="168081" y="54530"/>
                      <a:pt x="168571" y="54561"/>
                    </a:cubicBezTo>
                    <a:cubicBezTo>
                      <a:pt x="169061" y="54593"/>
                      <a:pt x="169608" y="54682"/>
                      <a:pt x="170212" y="54829"/>
                    </a:cubicBezTo>
                    <a:lnTo>
                      <a:pt x="170212" y="53914"/>
                    </a:lnTo>
                    <a:cubicBezTo>
                      <a:pt x="169754" y="53775"/>
                      <a:pt x="169296" y="53674"/>
                      <a:pt x="168838" y="53611"/>
                    </a:cubicBezTo>
                    <a:cubicBezTo>
                      <a:pt x="168380" y="53548"/>
                      <a:pt x="167922" y="53447"/>
                      <a:pt x="167464" y="53308"/>
                    </a:cubicBezTo>
                    <a:lnTo>
                      <a:pt x="159567" y="52393"/>
                    </a:lnTo>
                    <a:cubicBezTo>
                      <a:pt x="156985" y="52246"/>
                      <a:pt x="154441" y="52234"/>
                      <a:pt x="151935" y="52354"/>
                    </a:cubicBezTo>
                    <a:close/>
                    <a:moveTo>
                      <a:pt x="97989" y="41136"/>
                    </a:moveTo>
                    <a:cubicBezTo>
                      <a:pt x="97836" y="41142"/>
                      <a:pt x="97684" y="41206"/>
                      <a:pt x="97531" y="41327"/>
                    </a:cubicBezTo>
                    <a:cubicBezTo>
                      <a:pt x="97379" y="41448"/>
                      <a:pt x="97226" y="41588"/>
                      <a:pt x="97074" y="41748"/>
                    </a:cubicBezTo>
                    <a:cubicBezTo>
                      <a:pt x="96470" y="41907"/>
                      <a:pt x="95924" y="42123"/>
                      <a:pt x="95435" y="42397"/>
                    </a:cubicBezTo>
                    <a:cubicBezTo>
                      <a:pt x="94946" y="42671"/>
                      <a:pt x="94475" y="42964"/>
                      <a:pt x="94024" y="43276"/>
                    </a:cubicBezTo>
                    <a:lnTo>
                      <a:pt x="87315" y="47228"/>
                    </a:lnTo>
                    <a:cubicBezTo>
                      <a:pt x="86871" y="47649"/>
                      <a:pt x="86617" y="48014"/>
                      <a:pt x="86553" y="48323"/>
                    </a:cubicBezTo>
                    <a:cubicBezTo>
                      <a:pt x="86489" y="48631"/>
                      <a:pt x="86540" y="49072"/>
                      <a:pt x="86705" y="49646"/>
                    </a:cubicBezTo>
                    <a:cubicBezTo>
                      <a:pt x="87309" y="50403"/>
                      <a:pt x="87855" y="51178"/>
                      <a:pt x="88345" y="51972"/>
                    </a:cubicBezTo>
                    <a:cubicBezTo>
                      <a:pt x="88834" y="52767"/>
                      <a:pt x="89304" y="53617"/>
                      <a:pt x="89755" y="54523"/>
                    </a:cubicBezTo>
                    <a:lnTo>
                      <a:pt x="90975" y="56962"/>
                    </a:lnTo>
                    <a:lnTo>
                      <a:pt x="91585" y="56962"/>
                    </a:lnTo>
                    <a:cubicBezTo>
                      <a:pt x="92462" y="54350"/>
                      <a:pt x="93376" y="51678"/>
                      <a:pt x="94329" y="48946"/>
                    </a:cubicBezTo>
                    <a:cubicBezTo>
                      <a:pt x="95282" y="46213"/>
                      <a:pt x="96502" y="43610"/>
                      <a:pt x="97989" y="41136"/>
                    </a:cubicBezTo>
                    <a:close/>
                    <a:moveTo>
                      <a:pt x="102258" y="40219"/>
                    </a:moveTo>
                    <a:cubicBezTo>
                      <a:pt x="101229" y="40270"/>
                      <a:pt x="100467" y="40626"/>
                      <a:pt x="99971" y="41289"/>
                    </a:cubicBezTo>
                    <a:cubicBezTo>
                      <a:pt x="99475" y="41951"/>
                      <a:pt x="99018" y="42614"/>
                      <a:pt x="98599" y="43276"/>
                    </a:cubicBezTo>
                    <a:cubicBezTo>
                      <a:pt x="98300" y="43894"/>
                      <a:pt x="98059" y="44492"/>
                      <a:pt x="97874" y="45069"/>
                    </a:cubicBezTo>
                    <a:cubicBezTo>
                      <a:pt x="97690" y="45647"/>
                      <a:pt x="97525" y="46165"/>
                      <a:pt x="97379" y="46624"/>
                    </a:cubicBezTo>
                    <a:cubicBezTo>
                      <a:pt x="97068" y="47222"/>
                      <a:pt x="96775" y="47763"/>
                      <a:pt x="96502" y="48247"/>
                    </a:cubicBezTo>
                    <a:cubicBezTo>
                      <a:pt x="96229" y="48732"/>
                      <a:pt x="96013" y="49198"/>
                      <a:pt x="95854" y="49646"/>
                    </a:cubicBezTo>
                    <a:lnTo>
                      <a:pt x="94329" y="54523"/>
                    </a:lnTo>
                    <a:lnTo>
                      <a:pt x="92500" y="59106"/>
                    </a:lnTo>
                    <a:lnTo>
                      <a:pt x="92500" y="60326"/>
                    </a:lnTo>
                    <a:cubicBezTo>
                      <a:pt x="92798" y="60180"/>
                      <a:pt x="93040" y="60091"/>
                      <a:pt x="93224" y="60059"/>
                    </a:cubicBezTo>
                    <a:cubicBezTo>
                      <a:pt x="93408" y="60028"/>
                      <a:pt x="93573" y="60015"/>
                      <a:pt x="93719" y="60021"/>
                    </a:cubicBezTo>
                    <a:cubicBezTo>
                      <a:pt x="95219" y="59252"/>
                      <a:pt x="96642" y="58502"/>
                      <a:pt x="97989" y="57771"/>
                    </a:cubicBezTo>
                    <a:cubicBezTo>
                      <a:pt x="99336" y="57040"/>
                      <a:pt x="100759" y="56366"/>
                      <a:pt x="102258" y="55749"/>
                    </a:cubicBezTo>
                    <a:lnTo>
                      <a:pt x="115981" y="49341"/>
                    </a:lnTo>
                    <a:cubicBezTo>
                      <a:pt x="116444" y="49051"/>
                      <a:pt x="116736" y="48801"/>
                      <a:pt x="116857" y="48589"/>
                    </a:cubicBezTo>
                    <a:cubicBezTo>
                      <a:pt x="116978" y="48378"/>
                      <a:pt x="116889" y="48133"/>
                      <a:pt x="116591" y="47855"/>
                    </a:cubicBezTo>
                    <a:cubicBezTo>
                      <a:pt x="115543" y="46143"/>
                      <a:pt x="114285" y="44678"/>
                      <a:pt x="112817" y="43463"/>
                    </a:cubicBezTo>
                    <a:cubicBezTo>
                      <a:pt x="111350" y="42247"/>
                      <a:pt x="109558" y="41471"/>
                      <a:pt x="107442" y="41136"/>
                    </a:cubicBezTo>
                    <a:cubicBezTo>
                      <a:pt x="106521" y="40696"/>
                      <a:pt x="105619" y="40429"/>
                      <a:pt x="104736" y="40333"/>
                    </a:cubicBezTo>
                    <a:cubicBezTo>
                      <a:pt x="103853" y="40238"/>
                      <a:pt x="103027" y="40200"/>
                      <a:pt x="102258" y="40219"/>
                    </a:cubicBezTo>
                    <a:close/>
                    <a:moveTo>
                      <a:pt x="132714" y="2"/>
                    </a:moveTo>
                    <a:lnTo>
                      <a:pt x="138196" y="2"/>
                    </a:lnTo>
                    <a:cubicBezTo>
                      <a:pt x="138800" y="-5"/>
                      <a:pt x="139423" y="8"/>
                      <a:pt x="140066" y="40"/>
                    </a:cubicBezTo>
                    <a:cubicBezTo>
                      <a:pt x="140708" y="72"/>
                      <a:pt x="141408" y="160"/>
                      <a:pt x="142165" y="306"/>
                    </a:cubicBezTo>
                    <a:cubicBezTo>
                      <a:pt x="142476" y="745"/>
                      <a:pt x="142693" y="1088"/>
                      <a:pt x="142814" y="1335"/>
                    </a:cubicBezTo>
                    <a:cubicBezTo>
                      <a:pt x="142934" y="1583"/>
                      <a:pt x="142922" y="1850"/>
                      <a:pt x="142775" y="2135"/>
                    </a:cubicBezTo>
                    <a:lnTo>
                      <a:pt x="139112" y="7926"/>
                    </a:lnTo>
                    <a:cubicBezTo>
                      <a:pt x="136366" y="11330"/>
                      <a:pt x="133321" y="14581"/>
                      <a:pt x="129977" y="17680"/>
                    </a:cubicBezTo>
                    <a:cubicBezTo>
                      <a:pt x="127562" y="19668"/>
                      <a:pt x="125166" y="21636"/>
                      <a:pt x="122789" y="23585"/>
                    </a:cubicBezTo>
                    <a:cubicBezTo>
                      <a:pt x="120412" y="25534"/>
                      <a:pt x="117939" y="27424"/>
                      <a:pt x="115371" y="29256"/>
                    </a:cubicBezTo>
                    <a:cubicBezTo>
                      <a:pt x="114278" y="30151"/>
                      <a:pt x="113109" y="30932"/>
                      <a:pt x="111864" y="31601"/>
                    </a:cubicBezTo>
                    <a:cubicBezTo>
                      <a:pt x="110619" y="32269"/>
                      <a:pt x="109450" y="32899"/>
                      <a:pt x="108357" y="33492"/>
                    </a:cubicBezTo>
                    <a:cubicBezTo>
                      <a:pt x="107156" y="34396"/>
                      <a:pt x="105975" y="35263"/>
                      <a:pt x="104812" y="36091"/>
                    </a:cubicBezTo>
                    <a:cubicBezTo>
                      <a:pt x="103649" y="36919"/>
                      <a:pt x="102392" y="37785"/>
                      <a:pt x="101038" y="38690"/>
                    </a:cubicBezTo>
                    <a:cubicBezTo>
                      <a:pt x="101477" y="38836"/>
                      <a:pt x="101820" y="38925"/>
                      <a:pt x="102068" y="38957"/>
                    </a:cubicBezTo>
                    <a:cubicBezTo>
                      <a:pt x="102315" y="38989"/>
                      <a:pt x="102582" y="39002"/>
                      <a:pt x="102868" y="38996"/>
                    </a:cubicBezTo>
                    <a:cubicBezTo>
                      <a:pt x="104253" y="38989"/>
                      <a:pt x="105676" y="39002"/>
                      <a:pt x="107137" y="39034"/>
                    </a:cubicBezTo>
                    <a:cubicBezTo>
                      <a:pt x="108599" y="39066"/>
                      <a:pt x="110022" y="39155"/>
                      <a:pt x="111407" y="39301"/>
                    </a:cubicBezTo>
                    <a:cubicBezTo>
                      <a:pt x="112315" y="39467"/>
                      <a:pt x="113167" y="39747"/>
                      <a:pt x="113961" y="40142"/>
                    </a:cubicBezTo>
                    <a:cubicBezTo>
                      <a:pt x="114755" y="40537"/>
                      <a:pt x="115530" y="40970"/>
                      <a:pt x="116286" y="41442"/>
                    </a:cubicBezTo>
                    <a:cubicBezTo>
                      <a:pt x="117636" y="41894"/>
                      <a:pt x="118892" y="42442"/>
                      <a:pt x="120051" y="43085"/>
                    </a:cubicBezTo>
                    <a:cubicBezTo>
                      <a:pt x="121211" y="43729"/>
                      <a:pt x="122390" y="44506"/>
                      <a:pt x="123588" y="45417"/>
                    </a:cubicBezTo>
                    <a:cubicBezTo>
                      <a:pt x="123886" y="45580"/>
                      <a:pt x="124203" y="45706"/>
                      <a:pt x="124539" y="45794"/>
                    </a:cubicBezTo>
                    <a:cubicBezTo>
                      <a:pt x="124875" y="45882"/>
                      <a:pt x="125268" y="45857"/>
                      <a:pt x="125718" y="45719"/>
                    </a:cubicBezTo>
                    <a:lnTo>
                      <a:pt x="132714" y="44501"/>
                    </a:lnTo>
                    <a:cubicBezTo>
                      <a:pt x="134527" y="43750"/>
                      <a:pt x="136381" y="43190"/>
                      <a:pt x="138274" y="42821"/>
                    </a:cubicBezTo>
                    <a:cubicBezTo>
                      <a:pt x="140168" y="42452"/>
                      <a:pt x="142177" y="42197"/>
                      <a:pt x="144302" y="42056"/>
                    </a:cubicBezTo>
                    <a:cubicBezTo>
                      <a:pt x="145816" y="41910"/>
                      <a:pt x="147368" y="41821"/>
                      <a:pt x="148958" y="41789"/>
                    </a:cubicBezTo>
                    <a:cubicBezTo>
                      <a:pt x="150548" y="41757"/>
                      <a:pt x="152253" y="41744"/>
                      <a:pt x="154072" y="41751"/>
                    </a:cubicBezTo>
                    <a:lnTo>
                      <a:pt x="159867" y="41751"/>
                    </a:lnTo>
                    <a:cubicBezTo>
                      <a:pt x="159861" y="41604"/>
                      <a:pt x="159798" y="41438"/>
                      <a:pt x="159679" y="41254"/>
                    </a:cubicBezTo>
                    <a:cubicBezTo>
                      <a:pt x="159560" y="41069"/>
                      <a:pt x="159421" y="40827"/>
                      <a:pt x="159262" y="40527"/>
                    </a:cubicBezTo>
                    <a:cubicBezTo>
                      <a:pt x="159720" y="40565"/>
                      <a:pt x="160158" y="40642"/>
                      <a:pt x="160577" y="40756"/>
                    </a:cubicBezTo>
                    <a:cubicBezTo>
                      <a:pt x="160995" y="40871"/>
                      <a:pt x="161357" y="40795"/>
                      <a:pt x="161663" y="40527"/>
                    </a:cubicBezTo>
                    <a:cubicBezTo>
                      <a:pt x="162121" y="40514"/>
                      <a:pt x="162579" y="40463"/>
                      <a:pt x="163037" y="40374"/>
                    </a:cubicBezTo>
                    <a:cubicBezTo>
                      <a:pt x="163495" y="40285"/>
                      <a:pt x="163953" y="40234"/>
                      <a:pt x="164411" y="40221"/>
                    </a:cubicBezTo>
                    <a:cubicBezTo>
                      <a:pt x="165950" y="39922"/>
                      <a:pt x="167528" y="39756"/>
                      <a:pt x="169143" y="39724"/>
                    </a:cubicBezTo>
                    <a:cubicBezTo>
                      <a:pt x="170759" y="39692"/>
                      <a:pt x="172337" y="39756"/>
                      <a:pt x="173876" y="39915"/>
                    </a:cubicBezTo>
                    <a:cubicBezTo>
                      <a:pt x="175237" y="39890"/>
                      <a:pt x="176560" y="39864"/>
                      <a:pt x="177845" y="39839"/>
                    </a:cubicBezTo>
                    <a:cubicBezTo>
                      <a:pt x="179130" y="39813"/>
                      <a:pt x="180453" y="39941"/>
                      <a:pt x="181815" y="40221"/>
                    </a:cubicBezTo>
                    <a:cubicBezTo>
                      <a:pt x="183352" y="40259"/>
                      <a:pt x="184927" y="40489"/>
                      <a:pt x="186538" y="40909"/>
                    </a:cubicBezTo>
                    <a:cubicBezTo>
                      <a:pt x="188150" y="41330"/>
                      <a:pt x="189723" y="41712"/>
                      <a:pt x="191258" y="42056"/>
                    </a:cubicBezTo>
                    <a:cubicBezTo>
                      <a:pt x="192191" y="42343"/>
                      <a:pt x="193142" y="42611"/>
                      <a:pt x="194113" y="42859"/>
                    </a:cubicBezTo>
                    <a:cubicBezTo>
                      <a:pt x="195083" y="43108"/>
                      <a:pt x="195959" y="43452"/>
                      <a:pt x="196739" y="43892"/>
                    </a:cubicBezTo>
                    <a:cubicBezTo>
                      <a:pt x="199035" y="44905"/>
                      <a:pt x="201293" y="45842"/>
                      <a:pt x="203513" y="46702"/>
                    </a:cubicBezTo>
                    <a:cubicBezTo>
                      <a:pt x="205733" y="47563"/>
                      <a:pt x="207839" y="48651"/>
                      <a:pt x="209831" y="49967"/>
                    </a:cubicBezTo>
                    <a:cubicBezTo>
                      <a:pt x="210782" y="50568"/>
                      <a:pt x="211696" y="51188"/>
                      <a:pt x="212571" y="51827"/>
                    </a:cubicBezTo>
                    <a:cubicBezTo>
                      <a:pt x="213447" y="52466"/>
                      <a:pt x="214055" y="53162"/>
                      <a:pt x="214398" y="53914"/>
                    </a:cubicBezTo>
                    <a:cubicBezTo>
                      <a:pt x="215039" y="55281"/>
                      <a:pt x="215660" y="56666"/>
                      <a:pt x="216263" y="58072"/>
                    </a:cubicBezTo>
                    <a:cubicBezTo>
                      <a:pt x="216865" y="59477"/>
                      <a:pt x="217259" y="60941"/>
                      <a:pt x="217443" y="62462"/>
                    </a:cubicBezTo>
                    <a:cubicBezTo>
                      <a:pt x="218045" y="65978"/>
                      <a:pt x="218439" y="69474"/>
                      <a:pt x="218623" y="72951"/>
                    </a:cubicBezTo>
                    <a:cubicBezTo>
                      <a:pt x="218807" y="76429"/>
                      <a:pt x="218819" y="79849"/>
                      <a:pt x="218660" y="83212"/>
                    </a:cubicBezTo>
                    <a:cubicBezTo>
                      <a:pt x="218489" y="85203"/>
                      <a:pt x="218223" y="87214"/>
                      <a:pt x="217861" y="89246"/>
                    </a:cubicBezTo>
                    <a:cubicBezTo>
                      <a:pt x="217500" y="91277"/>
                      <a:pt x="217157" y="93217"/>
                      <a:pt x="216834" y="95067"/>
                    </a:cubicBezTo>
                    <a:cubicBezTo>
                      <a:pt x="216827" y="95842"/>
                      <a:pt x="216764" y="96657"/>
                      <a:pt x="216643" y="97509"/>
                    </a:cubicBezTo>
                    <a:cubicBezTo>
                      <a:pt x="216523" y="98361"/>
                      <a:pt x="216383" y="99175"/>
                      <a:pt x="216225" y="99951"/>
                    </a:cubicBezTo>
                    <a:lnTo>
                      <a:pt x="214398" y="108499"/>
                    </a:lnTo>
                    <a:cubicBezTo>
                      <a:pt x="214113" y="109872"/>
                      <a:pt x="213846" y="111246"/>
                      <a:pt x="213599" y="112620"/>
                    </a:cubicBezTo>
                    <a:cubicBezTo>
                      <a:pt x="213351" y="113993"/>
                      <a:pt x="213009" y="115366"/>
                      <a:pt x="212571" y="116739"/>
                    </a:cubicBezTo>
                    <a:cubicBezTo>
                      <a:pt x="212121" y="118272"/>
                      <a:pt x="211651" y="119843"/>
                      <a:pt x="211163" y="121452"/>
                    </a:cubicBezTo>
                    <a:cubicBezTo>
                      <a:pt x="210675" y="123062"/>
                      <a:pt x="210129" y="124633"/>
                      <a:pt x="209526" y="126166"/>
                    </a:cubicBezTo>
                    <a:lnTo>
                      <a:pt x="207700" y="132856"/>
                    </a:lnTo>
                    <a:cubicBezTo>
                      <a:pt x="207237" y="134229"/>
                      <a:pt x="206716" y="135616"/>
                      <a:pt x="206139" y="137016"/>
                    </a:cubicBezTo>
                    <a:cubicBezTo>
                      <a:pt x="205562" y="138416"/>
                      <a:pt x="204966" y="139874"/>
                      <a:pt x="204350" y="141391"/>
                    </a:cubicBezTo>
                    <a:cubicBezTo>
                      <a:pt x="203900" y="142477"/>
                      <a:pt x="203431" y="143658"/>
                      <a:pt x="202942" y="144934"/>
                    </a:cubicBezTo>
                    <a:cubicBezTo>
                      <a:pt x="202454" y="146210"/>
                      <a:pt x="201908" y="147468"/>
                      <a:pt x="201306" y="148706"/>
                    </a:cubicBezTo>
                    <a:cubicBezTo>
                      <a:pt x="200215" y="150535"/>
                      <a:pt x="199048" y="152364"/>
                      <a:pt x="197804" y="154192"/>
                    </a:cubicBezTo>
                    <a:cubicBezTo>
                      <a:pt x="196561" y="156021"/>
                      <a:pt x="195394" y="157850"/>
                      <a:pt x="194303" y="159679"/>
                    </a:cubicBezTo>
                    <a:lnTo>
                      <a:pt x="186996" y="168518"/>
                    </a:lnTo>
                    <a:lnTo>
                      <a:pt x="183647" y="171566"/>
                    </a:lnTo>
                    <a:cubicBezTo>
                      <a:pt x="183182" y="171725"/>
                      <a:pt x="182737" y="171941"/>
                      <a:pt x="182311" y="172214"/>
                    </a:cubicBezTo>
                    <a:cubicBezTo>
                      <a:pt x="181885" y="172487"/>
                      <a:pt x="181516" y="172779"/>
                      <a:pt x="181204" y="173090"/>
                    </a:cubicBezTo>
                    <a:cubicBezTo>
                      <a:pt x="180447" y="174169"/>
                      <a:pt x="179595" y="174830"/>
                      <a:pt x="178647" y="175071"/>
                    </a:cubicBezTo>
                    <a:cubicBezTo>
                      <a:pt x="177699" y="175312"/>
                      <a:pt x="176618" y="175058"/>
                      <a:pt x="175403" y="174309"/>
                    </a:cubicBezTo>
                    <a:lnTo>
                      <a:pt x="172655" y="172480"/>
                    </a:lnTo>
                    <a:cubicBezTo>
                      <a:pt x="172362" y="172322"/>
                      <a:pt x="172108" y="172182"/>
                      <a:pt x="171891" y="172061"/>
                    </a:cubicBezTo>
                    <a:cubicBezTo>
                      <a:pt x="171675" y="171941"/>
                      <a:pt x="171421" y="171877"/>
                      <a:pt x="171128" y="171871"/>
                    </a:cubicBezTo>
                    <a:cubicBezTo>
                      <a:pt x="169296" y="171845"/>
                      <a:pt x="167617" y="171439"/>
                      <a:pt x="166090" y="170652"/>
                    </a:cubicBezTo>
                    <a:cubicBezTo>
                      <a:pt x="164563" y="169864"/>
                      <a:pt x="163189" y="168848"/>
                      <a:pt x="161968" y="167604"/>
                    </a:cubicBezTo>
                    <a:cubicBezTo>
                      <a:pt x="161666" y="167159"/>
                      <a:pt x="161290" y="166829"/>
                      <a:pt x="160840" y="166613"/>
                    </a:cubicBezTo>
                    <a:cubicBezTo>
                      <a:pt x="160389" y="166397"/>
                      <a:pt x="159863" y="166219"/>
                      <a:pt x="159262" y="166080"/>
                    </a:cubicBezTo>
                    <a:cubicBezTo>
                      <a:pt x="158219" y="165895"/>
                      <a:pt x="157328" y="165502"/>
                      <a:pt x="156591" y="164898"/>
                    </a:cubicBezTo>
                    <a:cubicBezTo>
                      <a:pt x="155853" y="164295"/>
                      <a:pt x="155115" y="163673"/>
                      <a:pt x="154377" y="163032"/>
                    </a:cubicBezTo>
                    <a:cubicBezTo>
                      <a:pt x="152532" y="161349"/>
                      <a:pt x="150879" y="159533"/>
                      <a:pt x="149416" y="157583"/>
                    </a:cubicBezTo>
                    <a:cubicBezTo>
                      <a:pt x="147953" y="155634"/>
                      <a:pt x="146757" y="153589"/>
                      <a:pt x="145828" y="151449"/>
                    </a:cubicBezTo>
                    <a:cubicBezTo>
                      <a:pt x="145689" y="150979"/>
                      <a:pt x="145510" y="150547"/>
                      <a:pt x="145294" y="150154"/>
                    </a:cubicBezTo>
                    <a:cubicBezTo>
                      <a:pt x="145078" y="149760"/>
                      <a:pt x="144747" y="149481"/>
                      <a:pt x="144302" y="149316"/>
                    </a:cubicBezTo>
                    <a:lnTo>
                      <a:pt x="143997" y="149011"/>
                    </a:lnTo>
                    <a:cubicBezTo>
                      <a:pt x="143850" y="148541"/>
                      <a:pt x="143685" y="148033"/>
                      <a:pt x="143500" y="147487"/>
                    </a:cubicBezTo>
                    <a:cubicBezTo>
                      <a:pt x="143316" y="146941"/>
                      <a:pt x="143074" y="146433"/>
                      <a:pt x="142775" y="145963"/>
                    </a:cubicBezTo>
                    <a:lnTo>
                      <a:pt x="142775" y="145658"/>
                    </a:lnTo>
                    <a:cubicBezTo>
                      <a:pt x="142177" y="145315"/>
                      <a:pt x="141618" y="144858"/>
                      <a:pt x="141096" y="144286"/>
                    </a:cubicBezTo>
                    <a:cubicBezTo>
                      <a:pt x="140575" y="143715"/>
                      <a:pt x="140015" y="143258"/>
                      <a:pt x="139417" y="142915"/>
                    </a:cubicBezTo>
                    <a:cubicBezTo>
                      <a:pt x="139245" y="142781"/>
                      <a:pt x="139054" y="142743"/>
                      <a:pt x="138845" y="142801"/>
                    </a:cubicBezTo>
                    <a:cubicBezTo>
                      <a:pt x="138635" y="142858"/>
                      <a:pt x="138520" y="142896"/>
                      <a:pt x="138501" y="142915"/>
                    </a:cubicBezTo>
                    <a:lnTo>
                      <a:pt x="136061" y="143524"/>
                    </a:lnTo>
                    <a:cubicBezTo>
                      <a:pt x="135769" y="143683"/>
                      <a:pt x="135516" y="143823"/>
                      <a:pt x="135300" y="143943"/>
                    </a:cubicBezTo>
                    <a:cubicBezTo>
                      <a:pt x="135085" y="144064"/>
                      <a:pt x="134831" y="144128"/>
                      <a:pt x="134540" y="144134"/>
                    </a:cubicBezTo>
                    <a:cubicBezTo>
                      <a:pt x="134375" y="144426"/>
                      <a:pt x="134172" y="144604"/>
                      <a:pt x="133931" y="144667"/>
                    </a:cubicBezTo>
                    <a:cubicBezTo>
                      <a:pt x="133690" y="144731"/>
                      <a:pt x="133488" y="144756"/>
                      <a:pt x="133323" y="144744"/>
                    </a:cubicBezTo>
                    <a:cubicBezTo>
                      <a:pt x="133000" y="144445"/>
                      <a:pt x="132581" y="144204"/>
                      <a:pt x="132068" y="144020"/>
                    </a:cubicBezTo>
                    <a:cubicBezTo>
                      <a:pt x="131555" y="143836"/>
                      <a:pt x="131060" y="143670"/>
                      <a:pt x="130585" y="143524"/>
                    </a:cubicBezTo>
                    <a:cubicBezTo>
                      <a:pt x="130255" y="143359"/>
                      <a:pt x="129926" y="143156"/>
                      <a:pt x="129596" y="142915"/>
                    </a:cubicBezTo>
                    <a:cubicBezTo>
                      <a:pt x="129267" y="142673"/>
                      <a:pt x="129089" y="142470"/>
                      <a:pt x="129064" y="142305"/>
                    </a:cubicBezTo>
                    <a:cubicBezTo>
                      <a:pt x="128506" y="141340"/>
                      <a:pt x="127796" y="140832"/>
                      <a:pt x="126934" y="140781"/>
                    </a:cubicBezTo>
                    <a:cubicBezTo>
                      <a:pt x="126003" y="140768"/>
                      <a:pt x="124976" y="140794"/>
                      <a:pt x="123854" y="140857"/>
                    </a:cubicBezTo>
                    <a:cubicBezTo>
                      <a:pt x="122732" y="140921"/>
                      <a:pt x="121630" y="141099"/>
                      <a:pt x="120546" y="141391"/>
                    </a:cubicBezTo>
                    <a:cubicBezTo>
                      <a:pt x="118435" y="141683"/>
                      <a:pt x="116417" y="142013"/>
                      <a:pt x="114493" y="142381"/>
                    </a:cubicBezTo>
                    <a:cubicBezTo>
                      <a:pt x="112569" y="142750"/>
                      <a:pt x="110625" y="143232"/>
                      <a:pt x="108662" y="143829"/>
                    </a:cubicBezTo>
                    <a:lnTo>
                      <a:pt x="100733" y="146268"/>
                    </a:lnTo>
                    <a:lnTo>
                      <a:pt x="95549" y="148096"/>
                    </a:lnTo>
                    <a:cubicBezTo>
                      <a:pt x="94342" y="148395"/>
                      <a:pt x="93173" y="148636"/>
                      <a:pt x="92042" y="148820"/>
                    </a:cubicBezTo>
                    <a:cubicBezTo>
                      <a:pt x="90911" y="149004"/>
                      <a:pt x="89742" y="149170"/>
                      <a:pt x="88535" y="149316"/>
                    </a:cubicBezTo>
                    <a:cubicBezTo>
                      <a:pt x="87620" y="149455"/>
                      <a:pt x="86705" y="149557"/>
                      <a:pt x="85791" y="149620"/>
                    </a:cubicBezTo>
                    <a:cubicBezTo>
                      <a:pt x="84876" y="149684"/>
                      <a:pt x="83961" y="149785"/>
                      <a:pt x="83046" y="149925"/>
                    </a:cubicBezTo>
                    <a:cubicBezTo>
                      <a:pt x="81356" y="150078"/>
                      <a:pt x="79628" y="150154"/>
                      <a:pt x="77862" y="150154"/>
                    </a:cubicBezTo>
                    <a:cubicBezTo>
                      <a:pt x="76096" y="150154"/>
                      <a:pt x="74368" y="150078"/>
                      <a:pt x="72678" y="149925"/>
                    </a:cubicBezTo>
                    <a:lnTo>
                      <a:pt x="65054" y="148401"/>
                    </a:lnTo>
                    <a:cubicBezTo>
                      <a:pt x="64901" y="148388"/>
                      <a:pt x="64749" y="148338"/>
                      <a:pt x="64596" y="148249"/>
                    </a:cubicBezTo>
                    <a:cubicBezTo>
                      <a:pt x="64444" y="148160"/>
                      <a:pt x="64291" y="148109"/>
                      <a:pt x="64139" y="148096"/>
                    </a:cubicBezTo>
                    <a:lnTo>
                      <a:pt x="64139" y="147487"/>
                    </a:lnTo>
                    <a:cubicBezTo>
                      <a:pt x="64755" y="147455"/>
                      <a:pt x="65352" y="147442"/>
                      <a:pt x="65931" y="147449"/>
                    </a:cubicBezTo>
                    <a:cubicBezTo>
                      <a:pt x="66509" y="147455"/>
                      <a:pt x="67030" y="147671"/>
                      <a:pt x="67493" y="148096"/>
                    </a:cubicBezTo>
                    <a:lnTo>
                      <a:pt x="67798" y="148096"/>
                    </a:lnTo>
                    <a:cubicBezTo>
                      <a:pt x="70092" y="148592"/>
                      <a:pt x="72443" y="148973"/>
                      <a:pt x="74850" y="149239"/>
                    </a:cubicBezTo>
                    <a:cubicBezTo>
                      <a:pt x="77258" y="149506"/>
                      <a:pt x="79685" y="149430"/>
                      <a:pt x="82131" y="149011"/>
                    </a:cubicBezTo>
                    <a:lnTo>
                      <a:pt x="91890" y="147487"/>
                    </a:lnTo>
                    <a:lnTo>
                      <a:pt x="102868" y="144744"/>
                    </a:lnTo>
                    <a:cubicBezTo>
                      <a:pt x="104399" y="144121"/>
                      <a:pt x="105987" y="143537"/>
                      <a:pt x="107633" y="142991"/>
                    </a:cubicBezTo>
                    <a:cubicBezTo>
                      <a:pt x="109278" y="142445"/>
                      <a:pt x="110943" y="142013"/>
                      <a:pt x="112627" y="141696"/>
                    </a:cubicBezTo>
                    <a:cubicBezTo>
                      <a:pt x="114316" y="141207"/>
                      <a:pt x="116119" y="140737"/>
                      <a:pt x="118034" y="140286"/>
                    </a:cubicBezTo>
                    <a:cubicBezTo>
                      <a:pt x="119950" y="139835"/>
                      <a:pt x="121902" y="139594"/>
                      <a:pt x="123892" y="139562"/>
                    </a:cubicBezTo>
                    <a:cubicBezTo>
                      <a:pt x="124551" y="139613"/>
                      <a:pt x="125363" y="139511"/>
                      <a:pt x="126326" y="139257"/>
                    </a:cubicBezTo>
                    <a:cubicBezTo>
                      <a:pt x="125699" y="138635"/>
                      <a:pt x="124976" y="138204"/>
                      <a:pt x="124158" y="137963"/>
                    </a:cubicBezTo>
                    <a:cubicBezTo>
                      <a:pt x="123341" y="137722"/>
                      <a:pt x="122542" y="137747"/>
                      <a:pt x="121763" y="138038"/>
                    </a:cubicBezTo>
                    <a:cubicBezTo>
                      <a:pt x="120837" y="138184"/>
                      <a:pt x="119874" y="138349"/>
                      <a:pt x="118873" y="138533"/>
                    </a:cubicBezTo>
                    <a:cubicBezTo>
                      <a:pt x="117871" y="138717"/>
                      <a:pt x="116907" y="138959"/>
                      <a:pt x="115981" y="139257"/>
                    </a:cubicBezTo>
                    <a:lnTo>
                      <a:pt x="107747" y="141696"/>
                    </a:lnTo>
                    <a:cubicBezTo>
                      <a:pt x="103783" y="142661"/>
                      <a:pt x="100123" y="143778"/>
                      <a:pt x="96769" y="145048"/>
                    </a:cubicBezTo>
                    <a:lnTo>
                      <a:pt x="86096" y="146877"/>
                    </a:lnTo>
                    <a:cubicBezTo>
                      <a:pt x="83955" y="147214"/>
                      <a:pt x="81833" y="147455"/>
                      <a:pt x="79730" y="147601"/>
                    </a:cubicBezTo>
                    <a:cubicBezTo>
                      <a:pt x="77627" y="147747"/>
                      <a:pt x="75581" y="147607"/>
                      <a:pt x="73593" y="147182"/>
                    </a:cubicBezTo>
                    <a:cubicBezTo>
                      <a:pt x="72830" y="147061"/>
                      <a:pt x="72068" y="147074"/>
                      <a:pt x="71305" y="147220"/>
                    </a:cubicBezTo>
                    <a:cubicBezTo>
                      <a:pt x="70543" y="147366"/>
                      <a:pt x="69781" y="147455"/>
                      <a:pt x="69018" y="147487"/>
                    </a:cubicBezTo>
                    <a:lnTo>
                      <a:pt x="61394" y="146268"/>
                    </a:lnTo>
                    <a:cubicBezTo>
                      <a:pt x="60479" y="146318"/>
                      <a:pt x="59565" y="146217"/>
                      <a:pt x="58650" y="145963"/>
                    </a:cubicBezTo>
                    <a:cubicBezTo>
                      <a:pt x="58053" y="145817"/>
                      <a:pt x="57570" y="145575"/>
                      <a:pt x="57201" y="145239"/>
                    </a:cubicBezTo>
                    <a:cubicBezTo>
                      <a:pt x="56833" y="144902"/>
                      <a:pt x="56502" y="144432"/>
                      <a:pt x="56210" y="143829"/>
                    </a:cubicBezTo>
                    <a:cubicBezTo>
                      <a:pt x="55613" y="143353"/>
                      <a:pt x="54978" y="142934"/>
                      <a:pt x="54304" y="142572"/>
                    </a:cubicBezTo>
                    <a:cubicBezTo>
                      <a:pt x="53631" y="142210"/>
                      <a:pt x="52843" y="142019"/>
                      <a:pt x="51941" y="142000"/>
                    </a:cubicBezTo>
                    <a:cubicBezTo>
                      <a:pt x="51452" y="141931"/>
                      <a:pt x="51058" y="141537"/>
                      <a:pt x="50759" y="140819"/>
                    </a:cubicBezTo>
                    <a:cubicBezTo>
                      <a:pt x="50461" y="140102"/>
                      <a:pt x="50448" y="139479"/>
                      <a:pt x="50721" y="138952"/>
                    </a:cubicBezTo>
                    <a:lnTo>
                      <a:pt x="50721" y="138648"/>
                    </a:lnTo>
                    <a:cubicBezTo>
                      <a:pt x="50727" y="137740"/>
                      <a:pt x="50943" y="137117"/>
                      <a:pt x="51369" y="136781"/>
                    </a:cubicBezTo>
                    <a:cubicBezTo>
                      <a:pt x="51795" y="136444"/>
                      <a:pt x="52392" y="136355"/>
                      <a:pt x="53161" y="136514"/>
                    </a:cubicBezTo>
                    <a:cubicBezTo>
                      <a:pt x="53319" y="136501"/>
                      <a:pt x="53459" y="136450"/>
                      <a:pt x="53580" y="136362"/>
                    </a:cubicBezTo>
                    <a:cubicBezTo>
                      <a:pt x="53701" y="136273"/>
                      <a:pt x="53764" y="136222"/>
                      <a:pt x="53771" y="136209"/>
                    </a:cubicBezTo>
                    <a:cubicBezTo>
                      <a:pt x="55772" y="135179"/>
                      <a:pt x="57792" y="134206"/>
                      <a:pt x="59831" y="133292"/>
                    </a:cubicBezTo>
                    <a:cubicBezTo>
                      <a:pt x="61871" y="132377"/>
                      <a:pt x="63815" y="131330"/>
                      <a:pt x="65664" y="130151"/>
                    </a:cubicBezTo>
                    <a:cubicBezTo>
                      <a:pt x="68402" y="128816"/>
                      <a:pt x="71007" y="127367"/>
                      <a:pt x="73478" y="125803"/>
                    </a:cubicBezTo>
                    <a:cubicBezTo>
                      <a:pt x="75950" y="124240"/>
                      <a:pt x="78326" y="122333"/>
                      <a:pt x="80606" y="120084"/>
                    </a:cubicBezTo>
                    <a:lnTo>
                      <a:pt x="83046" y="116739"/>
                    </a:lnTo>
                    <a:cubicBezTo>
                      <a:pt x="83370" y="116561"/>
                      <a:pt x="83561" y="116307"/>
                      <a:pt x="83618" y="115977"/>
                    </a:cubicBezTo>
                    <a:cubicBezTo>
                      <a:pt x="83675" y="115647"/>
                      <a:pt x="83484" y="115393"/>
                      <a:pt x="83046" y="115215"/>
                    </a:cubicBezTo>
                    <a:cubicBezTo>
                      <a:pt x="82754" y="115031"/>
                      <a:pt x="82500" y="114789"/>
                      <a:pt x="82284" y="114490"/>
                    </a:cubicBezTo>
                    <a:cubicBezTo>
                      <a:pt x="82068" y="114191"/>
                      <a:pt x="81814" y="114026"/>
                      <a:pt x="81521" y="113994"/>
                    </a:cubicBezTo>
                    <a:cubicBezTo>
                      <a:pt x="81356" y="113848"/>
                      <a:pt x="81153" y="113835"/>
                      <a:pt x="80911" y="113956"/>
                    </a:cubicBezTo>
                    <a:cubicBezTo>
                      <a:pt x="80670" y="114077"/>
                      <a:pt x="80467" y="114293"/>
                      <a:pt x="80301" y="114605"/>
                    </a:cubicBezTo>
                    <a:cubicBezTo>
                      <a:pt x="79393" y="115062"/>
                      <a:pt x="78542" y="115291"/>
                      <a:pt x="77747" y="115291"/>
                    </a:cubicBezTo>
                    <a:cubicBezTo>
                      <a:pt x="76953" y="115291"/>
                      <a:pt x="76178" y="115062"/>
                      <a:pt x="75422" y="114605"/>
                    </a:cubicBezTo>
                    <a:cubicBezTo>
                      <a:pt x="75124" y="114287"/>
                      <a:pt x="74806" y="113931"/>
                      <a:pt x="74469" y="113537"/>
                    </a:cubicBezTo>
                    <a:cubicBezTo>
                      <a:pt x="74133" y="113142"/>
                      <a:pt x="73739" y="112786"/>
                      <a:pt x="73288" y="112469"/>
                    </a:cubicBezTo>
                    <a:cubicBezTo>
                      <a:pt x="73129" y="112329"/>
                      <a:pt x="72989" y="112227"/>
                      <a:pt x="72868" y="112163"/>
                    </a:cubicBezTo>
                    <a:cubicBezTo>
                      <a:pt x="72748" y="112100"/>
                      <a:pt x="72684" y="111998"/>
                      <a:pt x="72678" y="111858"/>
                    </a:cubicBezTo>
                    <a:cubicBezTo>
                      <a:pt x="72385" y="111687"/>
                      <a:pt x="72131" y="111420"/>
                      <a:pt x="71915" y="111057"/>
                    </a:cubicBezTo>
                    <a:cubicBezTo>
                      <a:pt x="71699" y="110695"/>
                      <a:pt x="71445" y="110351"/>
                      <a:pt x="71153" y="110027"/>
                    </a:cubicBezTo>
                    <a:lnTo>
                      <a:pt x="70848" y="109112"/>
                    </a:lnTo>
                    <a:cubicBezTo>
                      <a:pt x="69933" y="109722"/>
                      <a:pt x="69323" y="110027"/>
                      <a:pt x="69018" y="110027"/>
                    </a:cubicBezTo>
                    <a:cubicBezTo>
                      <a:pt x="68434" y="110034"/>
                      <a:pt x="68002" y="109945"/>
                      <a:pt x="67722" y="109760"/>
                    </a:cubicBezTo>
                    <a:cubicBezTo>
                      <a:pt x="67443" y="109576"/>
                      <a:pt x="67163" y="109258"/>
                      <a:pt x="66884" y="108807"/>
                    </a:cubicBezTo>
                    <a:cubicBezTo>
                      <a:pt x="66293" y="108050"/>
                      <a:pt x="65950" y="107351"/>
                      <a:pt x="65854" y="106709"/>
                    </a:cubicBezTo>
                    <a:cubicBezTo>
                      <a:pt x="65759" y="106066"/>
                      <a:pt x="65797" y="105443"/>
                      <a:pt x="65969" y="104839"/>
                    </a:cubicBezTo>
                    <a:lnTo>
                      <a:pt x="67798" y="95685"/>
                    </a:lnTo>
                    <a:lnTo>
                      <a:pt x="68408" y="91107"/>
                    </a:lnTo>
                    <a:cubicBezTo>
                      <a:pt x="68694" y="90166"/>
                      <a:pt x="68885" y="89225"/>
                      <a:pt x="68980" y="88284"/>
                    </a:cubicBezTo>
                    <a:cubicBezTo>
                      <a:pt x="69075" y="87343"/>
                      <a:pt x="69190" y="86555"/>
                      <a:pt x="69323" y="85919"/>
                    </a:cubicBezTo>
                    <a:cubicBezTo>
                      <a:pt x="69463" y="85303"/>
                      <a:pt x="69565" y="84633"/>
                      <a:pt x="69628" y="83909"/>
                    </a:cubicBezTo>
                    <a:cubicBezTo>
                      <a:pt x="69692" y="83186"/>
                      <a:pt x="69793" y="82445"/>
                      <a:pt x="69933" y="81688"/>
                    </a:cubicBezTo>
                    <a:lnTo>
                      <a:pt x="67798" y="82601"/>
                    </a:lnTo>
                    <a:cubicBezTo>
                      <a:pt x="63535" y="85157"/>
                      <a:pt x="59406" y="87791"/>
                      <a:pt x="55410" y="90503"/>
                    </a:cubicBezTo>
                    <a:cubicBezTo>
                      <a:pt x="51413" y="93215"/>
                      <a:pt x="47513" y="96161"/>
                      <a:pt x="43707" y="99340"/>
                    </a:cubicBezTo>
                    <a:cubicBezTo>
                      <a:pt x="42786" y="99970"/>
                      <a:pt x="41884" y="100771"/>
                      <a:pt x="41002" y="101744"/>
                    </a:cubicBezTo>
                    <a:cubicBezTo>
                      <a:pt x="40120" y="102717"/>
                      <a:pt x="39298" y="103748"/>
                      <a:pt x="38536" y="104835"/>
                    </a:cubicBezTo>
                    <a:cubicBezTo>
                      <a:pt x="37477" y="106050"/>
                      <a:pt x="36721" y="107360"/>
                      <a:pt x="36267" y="108766"/>
                    </a:cubicBezTo>
                    <a:cubicBezTo>
                      <a:pt x="35814" y="110171"/>
                      <a:pt x="35663" y="111710"/>
                      <a:pt x="35814" y="113383"/>
                    </a:cubicBezTo>
                    <a:cubicBezTo>
                      <a:pt x="36116" y="114553"/>
                      <a:pt x="36721" y="115571"/>
                      <a:pt x="37628" y="116435"/>
                    </a:cubicBezTo>
                    <a:cubicBezTo>
                      <a:pt x="37956" y="116884"/>
                      <a:pt x="38359" y="117353"/>
                      <a:pt x="38838" y="117841"/>
                    </a:cubicBezTo>
                    <a:cubicBezTo>
                      <a:pt x="39317" y="118329"/>
                      <a:pt x="39720" y="118874"/>
                      <a:pt x="40048" y="119476"/>
                    </a:cubicBezTo>
                    <a:cubicBezTo>
                      <a:pt x="41109" y="120857"/>
                      <a:pt x="42112" y="122200"/>
                      <a:pt x="43059" y="123505"/>
                    </a:cubicBezTo>
                    <a:cubicBezTo>
                      <a:pt x="44006" y="124810"/>
                      <a:pt x="44933" y="126001"/>
                      <a:pt x="45842" y="127078"/>
                    </a:cubicBezTo>
                    <a:lnTo>
                      <a:pt x="49196" y="131640"/>
                    </a:lnTo>
                    <a:cubicBezTo>
                      <a:pt x="51026" y="133544"/>
                      <a:pt x="51026" y="135273"/>
                      <a:pt x="49196" y="136826"/>
                    </a:cubicBezTo>
                    <a:lnTo>
                      <a:pt x="47671" y="139562"/>
                    </a:lnTo>
                    <a:cubicBezTo>
                      <a:pt x="47525" y="139581"/>
                      <a:pt x="47360" y="139695"/>
                      <a:pt x="47176" y="139905"/>
                    </a:cubicBezTo>
                    <a:cubicBezTo>
                      <a:pt x="46992" y="140114"/>
                      <a:pt x="46750" y="140305"/>
                      <a:pt x="46452" y="140476"/>
                    </a:cubicBezTo>
                    <a:lnTo>
                      <a:pt x="46147" y="141696"/>
                    </a:lnTo>
                    <a:cubicBezTo>
                      <a:pt x="46013" y="142172"/>
                      <a:pt x="45823" y="142591"/>
                      <a:pt x="45575" y="142953"/>
                    </a:cubicBezTo>
                    <a:cubicBezTo>
                      <a:pt x="45327" y="143315"/>
                      <a:pt x="44908" y="143505"/>
                      <a:pt x="44317" y="143524"/>
                    </a:cubicBezTo>
                    <a:cubicBezTo>
                      <a:pt x="44158" y="143537"/>
                      <a:pt x="44018" y="143588"/>
                      <a:pt x="43898" y="143677"/>
                    </a:cubicBezTo>
                    <a:cubicBezTo>
                      <a:pt x="43777" y="143766"/>
                      <a:pt x="43713" y="143817"/>
                      <a:pt x="43707" y="143829"/>
                    </a:cubicBezTo>
                    <a:cubicBezTo>
                      <a:pt x="43256" y="144439"/>
                      <a:pt x="42862" y="145048"/>
                      <a:pt x="42525" y="145658"/>
                    </a:cubicBezTo>
                    <a:cubicBezTo>
                      <a:pt x="42189" y="146268"/>
                      <a:pt x="41871" y="146877"/>
                      <a:pt x="41572" y="147487"/>
                    </a:cubicBezTo>
                    <a:cubicBezTo>
                      <a:pt x="41261" y="147785"/>
                      <a:pt x="40969" y="148027"/>
                      <a:pt x="40696" y="148211"/>
                    </a:cubicBezTo>
                    <a:cubicBezTo>
                      <a:pt x="40422" y="148395"/>
                      <a:pt x="40206" y="148560"/>
                      <a:pt x="40048" y="148706"/>
                    </a:cubicBezTo>
                    <a:cubicBezTo>
                      <a:pt x="40029" y="148852"/>
                      <a:pt x="39915" y="148941"/>
                      <a:pt x="39707" y="148973"/>
                    </a:cubicBezTo>
                    <a:cubicBezTo>
                      <a:pt x="39499" y="149004"/>
                      <a:pt x="39310" y="149017"/>
                      <a:pt x="39140" y="149011"/>
                    </a:cubicBezTo>
                    <a:cubicBezTo>
                      <a:pt x="38706" y="149443"/>
                      <a:pt x="38290" y="149646"/>
                      <a:pt x="37893" y="149620"/>
                    </a:cubicBezTo>
                    <a:cubicBezTo>
                      <a:pt x="37496" y="149595"/>
                      <a:pt x="37005" y="149493"/>
                      <a:pt x="36419" y="149316"/>
                    </a:cubicBezTo>
                    <a:cubicBezTo>
                      <a:pt x="35946" y="149170"/>
                      <a:pt x="35453" y="149081"/>
                      <a:pt x="34939" y="149049"/>
                    </a:cubicBezTo>
                    <a:cubicBezTo>
                      <a:pt x="34426" y="149017"/>
                      <a:pt x="34007" y="149004"/>
                      <a:pt x="33682" y="149011"/>
                    </a:cubicBezTo>
                    <a:lnTo>
                      <a:pt x="33377" y="149011"/>
                    </a:lnTo>
                    <a:lnTo>
                      <a:pt x="34903" y="150840"/>
                    </a:lnTo>
                    <a:cubicBezTo>
                      <a:pt x="35050" y="150547"/>
                      <a:pt x="35139" y="150294"/>
                      <a:pt x="35171" y="150078"/>
                    </a:cubicBezTo>
                    <a:cubicBezTo>
                      <a:pt x="35203" y="149862"/>
                      <a:pt x="35215" y="149608"/>
                      <a:pt x="35209" y="149316"/>
                    </a:cubicBezTo>
                    <a:lnTo>
                      <a:pt x="35511" y="149316"/>
                    </a:lnTo>
                    <a:lnTo>
                      <a:pt x="35814" y="152668"/>
                    </a:lnTo>
                    <a:cubicBezTo>
                      <a:pt x="35524" y="152814"/>
                      <a:pt x="35271" y="152827"/>
                      <a:pt x="35056" y="152706"/>
                    </a:cubicBezTo>
                    <a:cubicBezTo>
                      <a:pt x="34840" y="152586"/>
                      <a:pt x="34586" y="152370"/>
                      <a:pt x="34293" y="152059"/>
                    </a:cubicBezTo>
                    <a:lnTo>
                      <a:pt x="32461" y="149620"/>
                    </a:lnTo>
                    <a:cubicBezTo>
                      <a:pt x="31978" y="149176"/>
                      <a:pt x="31418" y="148922"/>
                      <a:pt x="30782" y="148858"/>
                    </a:cubicBezTo>
                    <a:cubicBezTo>
                      <a:pt x="30146" y="148795"/>
                      <a:pt x="29587" y="148846"/>
                      <a:pt x="29103" y="149011"/>
                    </a:cubicBezTo>
                    <a:lnTo>
                      <a:pt x="28187" y="149316"/>
                    </a:lnTo>
                    <a:cubicBezTo>
                      <a:pt x="27113" y="149170"/>
                      <a:pt x="26133" y="148852"/>
                      <a:pt x="25249" y="148363"/>
                    </a:cubicBezTo>
                    <a:cubicBezTo>
                      <a:pt x="24365" y="147874"/>
                      <a:pt x="23615" y="147176"/>
                      <a:pt x="22998" y="146268"/>
                    </a:cubicBezTo>
                    <a:lnTo>
                      <a:pt x="20250" y="143524"/>
                    </a:lnTo>
                    <a:cubicBezTo>
                      <a:pt x="20085" y="143505"/>
                      <a:pt x="19881" y="143467"/>
                      <a:pt x="19640" y="143410"/>
                    </a:cubicBezTo>
                    <a:cubicBezTo>
                      <a:pt x="19398" y="143353"/>
                      <a:pt x="19195" y="143391"/>
                      <a:pt x="19029" y="143524"/>
                    </a:cubicBezTo>
                    <a:cubicBezTo>
                      <a:pt x="18272" y="143658"/>
                      <a:pt x="17649" y="143620"/>
                      <a:pt x="17159" y="143410"/>
                    </a:cubicBezTo>
                    <a:cubicBezTo>
                      <a:pt x="16670" y="143201"/>
                      <a:pt x="16275" y="142934"/>
                      <a:pt x="15976" y="142610"/>
                    </a:cubicBezTo>
                    <a:cubicBezTo>
                      <a:pt x="15207" y="141715"/>
                      <a:pt x="14456" y="140915"/>
                      <a:pt x="13725" y="140210"/>
                    </a:cubicBezTo>
                    <a:cubicBezTo>
                      <a:pt x="12994" y="139505"/>
                      <a:pt x="12320" y="138781"/>
                      <a:pt x="11703" y="138038"/>
                    </a:cubicBezTo>
                    <a:cubicBezTo>
                      <a:pt x="10789" y="136669"/>
                      <a:pt x="9877" y="135237"/>
                      <a:pt x="8965" y="133742"/>
                    </a:cubicBezTo>
                    <a:cubicBezTo>
                      <a:pt x="8054" y="132247"/>
                      <a:pt x="7142" y="130735"/>
                      <a:pt x="6231" y="129207"/>
                    </a:cubicBezTo>
                    <a:lnTo>
                      <a:pt x="3801" y="122213"/>
                    </a:lnTo>
                    <a:cubicBezTo>
                      <a:pt x="3333" y="121300"/>
                      <a:pt x="2903" y="120388"/>
                      <a:pt x="2511" y="119476"/>
                    </a:cubicBezTo>
                    <a:cubicBezTo>
                      <a:pt x="2118" y="118563"/>
                      <a:pt x="1840" y="117651"/>
                      <a:pt x="1675" y="116739"/>
                    </a:cubicBezTo>
                    <a:cubicBezTo>
                      <a:pt x="1175" y="114768"/>
                      <a:pt x="732" y="112836"/>
                      <a:pt x="346" y="110941"/>
                    </a:cubicBezTo>
                    <a:cubicBezTo>
                      <a:pt x="-40" y="109046"/>
                      <a:pt x="-103" y="107112"/>
                      <a:pt x="157" y="105141"/>
                    </a:cubicBezTo>
                    <a:cubicBezTo>
                      <a:pt x="138" y="104384"/>
                      <a:pt x="100" y="103684"/>
                      <a:pt x="43" y="103042"/>
                    </a:cubicBezTo>
                    <a:cubicBezTo>
                      <a:pt x="-15" y="102400"/>
                      <a:pt x="24" y="101776"/>
                      <a:pt x="157" y="101172"/>
                    </a:cubicBezTo>
                    <a:cubicBezTo>
                      <a:pt x="163" y="99474"/>
                      <a:pt x="227" y="97681"/>
                      <a:pt x="347" y="95793"/>
                    </a:cubicBezTo>
                    <a:cubicBezTo>
                      <a:pt x="467" y="93905"/>
                      <a:pt x="606" y="92038"/>
                      <a:pt x="764" y="90191"/>
                    </a:cubicBezTo>
                    <a:cubicBezTo>
                      <a:pt x="872" y="89452"/>
                      <a:pt x="1112" y="88959"/>
                      <a:pt x="1486" y="88712"/>
                    </a:cubicBezTo>
                    <a:cubicBezTo>
                      <a:pt x="1859" y="88466"/>
                      <a:pt x="2631" y="88352"/>
                      <a:pt x="3801" y="88371"/>
                    </a:cubicBezTo>
                    <a:cubicBezTo>
                      <a:pt x="4384" y="88346"/>
                      <a:pt x="4890" y="88245"/>
                      <a:pt x="5320" y="88068"/>
                    </a:cubicBezTo>
                    <a:cubicBezTo>
                      <a:pt x="5750" y="87891"/>
                      <a:pt x="6256" y="87790"/>
                      <a:pt x="6839" y="87764"/>
                    </a:cubicBezTo>
                    <a:lnTo>
                      <a:pt x="17503" y="87764"/>
                    </a:lnTo>
                    <a:cubicBezTo>
                      <a:pt x="18743" y="87486"/>
                      <a:pt x="20002" y="87284"/>
                      <a:pt x="21281" y="87158"/>
                    </a:cubicBezTo>
                    <a:cubicBezTo>
                      <a:pt x="22559" y="87031"/>
                      <a:pt x="23742" y="86829"/>
                      <a:pt x="24829" y="86551"/>
                    </a:cubicBezTo>
                    <a:cubicBezTo>
                      <a:pt x="30143" y="85571"/>
                      <a:pt x="35069" y="83808"/>
                      <a:pt x="39608" y="81262"/>
                    </a:cubicBezTo>
                    <a:cubicBezTo>
                      <a:pt x="44147" y="78716"/>
                      <a:pt x="48461" y="75806"/>
                      <a:pt x="52551" y="72532"/>
                    </a:cubicBezTo>
                    <a:cubicBezTo>
                      <a:pt x="55429" y="70383"/>
                      <a:pt x="58211" y="68120"/>
                      <a:pt x="60899" y="65743"/>
                    </a:cubicBezTo>
                    <a:cubicBezTo>
                      <a:pt x="63586" y="63365"/>
                      <a:pt x="66293" y="60949"/>
                      <a:pt x="69018" y="58495"/>
                    </a:cubicBezTo>
                    <a:cubicBezTo>
                      <a:pt x="69628" y="57586"/>
                      <a:pt x="70314" y="56735"/>
                      <a:pt x="71077" y="55940"/>
                    </a:cubicBezTo>
                    <a:cubicBezTo>
                      <a:pt x="71839" y="55145"/>
                      <a:pt x="72678" y="54370"/>
                      <a:pt x="73593" y="53613"/>
                    </a:cubicBezTo>
                    <a:cubicBezTo>
                      <a:pt x="74044" y="53016"/>
                      <a:pt x="74514" y="52456"/>
                      <a:pt x="75003" y="51935"/>
                    </a:cubicBezTo>
                    <a:cubicBezTo>
                      <a:pt x="75492" y="51414"/>
                      <a:pt x="76038" y="50854"/>
                      <a:pt x="76642" y="50257"/>
                    </a:cubicBezTo>
                    <a:cubicBezTo>
                      <a:pt x="76941" y="49977"/>
                      <a:pt x="77106" y="49774"/>
                      <a:pt x="77138" y="49647"/>
                    </a:cubicBezTo>
                    <a:cubicBezTo>
                      <a:pt x="77169" y="49520"/>
                      <a:pt x="77106" y="49317"/>
                      <a:pt x="76947" y="49039"/>
                    </a:cubicBezTo>
                    <a:cubicBezTo>
                      <a:pt x="76655" y="48894"/>
                      <a:pt x="76477" y="48732"/>
                      <a:pt x="76413" y="48552"/>
                    </a:cubicBezTo>
                    <a:cubicBezTo>
                      <a:pt x="76350" y="48372"/>
                      <a:pt x="76324" y="48140"/>
                      <a:pt x="76337" y="47855"/>
                    </a:cubicBezTo>
                    <a:cubicBezTo>
                      <a:pt x="76483" y="47104"/>
                      <a:pt x="76648" y="46391"/>
                      <a:pt x="76833" y="45717"/>
                    </a:cubicBezTo>
                    <a:cubicBezTo>
                      <a:pt x="77017" y="45042"/>
                      <a:pt x="77258" y="44331"/>
                      <a:pt x="77557" y="43582"/>
                    </a:cubicBezTo>
                    <a:cubicBezTo>
                      <a:pt x="77563" y="43270"/>
                      <a:pt x="77703" y="43053"/>
                      <a:pt x="77976" y="42932"/>
                    </a:cubicBezTo>
                    <a:cubicBezTo>
                      <a:pt x="78249" y="42811"/>
                      <a:pt x="78618" y="42824"/>
                      <a:pt x="79082" y="42971"/>
                    </a:cubicBezTo>
                    <a:lnTo>
                      <a:pt x="83046" y="42971"/>
                    </a:lnTo>
                    <a:cubicBezTo>
                      <a:pt x="86019" y="39526"/>
                      <a:pt x="88916" y="35880"/>
                      <a:pt x="91737" y="32032"/>
                    </a:cubicBezTo>
                    <a:cubicBezTo>
                      <a:pt x="94558" y="28184"/>
                      <a:pt x="97760" y="24619"/>
                      <a:pt x="101343" y="21338"/>
                    </a:cubicBezTo>
                    <a:lnTo>
                      <a:pt x="101343" y="21033"/>
                    </a:lnTo>
                    <a:cubicBezTo>
                      <a:pt x="101038" y="20982"/>
                      <a:pt x="100733" y="21084"/>
                      <a:pt x="100428" y="21338"/>
                    </a:cubicBezTo>
                    <a:lnTo>
                      <a:pt x="77252" y="33189"/>
                    </a:lnTo>
                    <a:cubicBezTo>
                      <a:pt x="76642" y="33379"/>
                      <a:pt x="76032" y="33683"/>
                      <a:pt x="75422" y="34104"/>
                    </a:cubicBezTo>
                    <a:cubicBezTo>
                      <a:pt x="74812" y="34524"/>
                      <a:pt x="74202" y="34829"/>
                      <a:pt x="73593" y="35020"/>
                    </a:cubicBezTo>
                    <a:cubicBezTo>
                      <a:pt x="72830" y="35180"/>
                      <a:pt x="72068" y="35320"/>
                      <a:pt x="71305" y="35441"/>
                    </a:cubicBezTo>
                    <a:cubicBezTo>
                      <a:pt x="70543" y="35562"/>
                      <a:pt x="69781" y="35626"/>
                      <a:pt x="69018" y="35632"/>
                    </a:cubicBezTo>
                    <a:cubicBezTo>
                      <a:pt x="68866" y="35626"/>
                      <a:pt x="68713" y="35562"/>
                      <a:pt x="68561" y="35441"/>
                    </a:cubicBezTo>
                    <a:cubicBezTo>
                      <a:pt x="68408" y="35320"/>
                      <a:pt x="68256" y="35180"/>
                      <a:pt x="68103" y="35020"/>
                    </a:cubicBezTo>
                    <a:cubicBezTo>
                      <a:pt x="69183" y="35320"/>
                      <a:pt x="70302" y="35333"/>
                      <a:pt x="71458" y="35059"/>
                    </a:cubicBezTo>
                    <a:cubicBezTo>
                      <a:pt x="72614" y="34785"/>
                      <a:pt x="73732" y="34262"/>
                      <a:pt x="74812" y="33492"/>
                    </a:cubicBezTo>
                    <a:lnTo>
                      <a:pt x="69018" y="33492"/>
                    </a:lnTo>
                    <a:cubicBezTo>
                      <a:pt x="68713" y="33485"/>
                      <a:pt x="68408" y="33498"/>
                      <a:pt x="68103" y="33530"/>
                    </a:cubicBezTo>
                    <a:cubicBezTo>
                      <a:pt x="67798" y="33562"/>
                      <a:pt x="67493" y="33651"/>
                      <a:pt x="67188" y="33797"/>
                    </a:cubicBezTo>
                    <a:lnTo>
                      <a:pt x="66579" y="33797"/>
                    </a:lnTo>
                    <a:cubicBezTo>
                      <a:pt x="66420" y="33785"/>
                      <a:pt x="66204" y="33734"/>
                      <a:pt x="65931" y="33644"/>
                    </a:cubicBezTo>
                    <a:cubicBezTo>
                      <a:pt x="65657" y="33555"/>
                      <a:pt x="65365" y="33504"/>
                      <a:pt x="65054" y="33492"/>
                    </a:cubicBezTo>
                    <a:cubicBezTo>
                      <a:pt x="64152" y="33485"/>
                      <a:pt x="63364" y="33347"/>
                      <a:pt x="62690" y="33076"/>
                    </a:cubicBezTo>
                    <a:cubicBezTo>
                      <a:pt x="62017" y="32806"/>
                      <a:pt x="61382" y="32442"/>
                      <a:pt x="60784" y="31986"/>
                    </a:cubicBezTo>
                    <a:cubicBezTo>
                      <a:pt x="60340" y="31498"/>
                      <a:pt x="59857" y="31030"/>
                      <a:pt x="59336" y="30581"/>
                    </a:cubicBezTo>
                    <a:cubicBezTo>
                      <a:pt x="58815" y="30132"/>
                      <a:pt x="58180" y="29891"/>
                      <a:pt x="57430" y="29860"/>
                    </a:cubicBezTo>
                    <a:cubicBezTo>
                      <a:pt x="56788" y="29809"/>
                      <a:pt x="56242" y="29455"/>
                      <a:pt x="55791" y="28797"/>
                    </a:cubicBezTo>
                    <a:cubicBezTo>
                      <a:pt x="55340" y="28139"/>
                      <a:pt x="55175" y="27481"/>
                      <a:pt x="55295" y="26823"/>
                    </a:cubicBezTo>
                    <a:cubicBezTo>
                      <a:pt x="55435" y="26055"/>
                      <a:pt x="55689" y="25459"/>
                      <a:pt x="56058" y="25033"/>
                    </a:cubicBezTo>
                    <a:cubicBezTo>
                      <a:pt x="56426" y="24608"/>
                      <a:pt x="56985" y="24392"/>
                      <a:pt x="57735" y="24386"/>
                    </a:cubicBezTo>
                    <a:cubicBezTo>
                      <a:pt x="57894" y="24392"/>
                      <a:pt x="58034" y="24303"/>
                      <a:pt x="58154" y="24119"/>
                    </a:cubicBezTo>
                    <a:cubicBezTo>
                      <a:pt x="58275" y="23935"/>
                      <a:pt x="58338" y="23617"/>
                      <a:pt x="58345" y="23166"/>
                    </a:cubicBezTo>
                    <a:cubicBezTo>
                      <a:pt x="58186" y="22716"/>
                      <a:pt x="58199" y="22398"/>
                      <a:pt x="58383" y="22214"/>
                    </a:cubicBezTo>
                    <a:cubicBezTo>
                      <a:pt x="58567" y="22030"/>
                      <a:pt x="58961" y="21941"/>
                      <a:pt x="59565" y="21947"/>
                    </a:cubicBezTo>
                    <a:cubicBezTo>
                      <a:pt x="60168" y="21954"/>
                      <a:pt x="60715" y="22017"/>
                      <a:pt x="61204" y="22138"/>
                    </a:cubicBezTo>
                    <a:cubicBezTo>
                      <a:pt x="61693" y="22258"/>
                      <a:pt x="62163" y="22398"/>
                      <a:pt x="62614" y="22557"/>
                    </a:cubicBezTo>
                    <a:cubicBezTo>
                      <a:pt x="63224" y="22735"/>
                      <a:pt x="63910" y="22836"/>
                      <a:pt x="64673" y="22862"/>
                    </a:cubicBezTo>
                    <a:cubicBezTo>
                      <a:pt x="65435" y="22887"/>
                      <a:pt x="66274" y="22684"/>
                      <a:pt x="67188" y="22252"/>
                    </a:cubicBezTo>
                    <a:cubicBezTo>
                      <a:pt x="70092" y="20582"/>
                      <a:pt x="73052" y="18969"/>
                      <a:pt x="76070" y="17413"/>
                    </a:cubicBezTo>
                    <a:cubicBezTo>
                      <a:pt x="79088" y="15858"/>
                      <a:pt x="82125" y="14321"/>
                      <a:pt x="85181" y="12803"/>
                    </a:cubicBezTo>
                    <a:lnTo>
                      <a:pt x="99209" y="5793"/>
                    </a:lnTo>
                    <a:cubicBezTo>
                      <a:pt x="103173" y="4269"/>
                      <a:pt x="107137" y="3050"/>
                      <a:pt x="111102" y="2135"/>
                    </a:cubicBezTo>
                    <a:cubicBezTo>
                      <a:pt x="112461" y="1856"/>
                      <a:pt x="113783" y="1729"/>
                      <a:pt x="115065" y="1754"/>
                    </a:cubicBezTo>
                    <a:cubicBezTo>
                      <a:pt x="116348" y="1780"/>
                      <a:pt x="117668" y="1805"/>
                      <a:pt x="119025" y="1830"/>
                    </a:cubicBezTo>
                    <a:lnTo>
                      <a:pt x="122067" y="1830"/>
                    </a:lnTo>
                    <a:cubicBezTo>
                      <a:pt x="122530" y="1843"/>
                      <a:pt x="122973" y="1894"/>
                      <a:pt x="123398" y="1983"/>
                    </a:cubicBezTo>
                    <a:cubicBezTo>
                      <a:pt x="123823" y="2072"/>
                      <a:pt x="124190" y="2123"/>
                      <a:pt x="124501" y="2135"/>
                    </a:cubicBezTo>
                    <a:cubicBezTo>
                      <a:pt x="125058" y="2440"/>
                      <a:pt x="125464" y="2440"/>
                      <a:pt x="125718" y="2135"/>
                    </a:cubicBezTo>
                    <a:cubicBezTo>
                      <a:pt x="125711" y="1996"/>
                      <a:pt x="125648" y="1894"/>
                      <a:pt x="125527" y="1830"/>
                    </a:cubicBezTo>
                    <a:cubicBezTo>
                      <a:pt x="125407" y="1767"/>
                      <a:pt x="125268" y="1665"/>
                      <a:pt x="125109" y="1526"/>
                    </a:cubicBezTo>
                    <a:lnTo>
                      <a:pt x="127847" y="1526"/>
                    </a:lnTo>
                    <a:cubicBezTo>
                      <a:pt x="127543" y="1576"/>
                      <a:pt x="127239" y="1475"/>
                      <a:pt x="126934" y="1221"/>
                    </a:cubicBezTo>
                    <a:lnTo>
                      <a:pt x="127239" y="1221"/>
                    </a:lnTo>
                    <a:cubicBezTo>
                      <a:pt x="128132" y="1303"/>
                      <a:pt x="129007" y="1138"/>
                      <a:pt x="129862" y="726"/>
                    </a:cubicBezTo>
                    <a:cubicBezTo>
                      <a:pt x="130718" y="313"/>
                      <a:pt x="131669" y="72"/>
                      <a:pt x="132714" y="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663F29"/>
                  </a:solidFill>
                  <a:effectLst/>
                  <a:uLnTx/>
                  <a:uFillTx/>
                  <a:latin typeface="演示新手书" panose="00000500000000000000" pitchFamily="50" charset="-122"/>
                  <a:ea typeface="演示新手书" panose="00000500000000000000" pitchFamily="50" charset="-122"/>
                  <a:cs typeface="+mn-cs"/>
                </a:endParaRPr>
              </a:p>
            </p:txBody>
          </p:sp>
          <p:sp>
            <p:nvSpPr>
              <p:cNvPr id="32" name="TextBox 71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90394" y="5026131"/>
                <a:ext cx="399146" cy="480386"/>
              </a:xfrm>
              <a:custGeom>
                <a:avLst/>
                <a:gdLst/>
                <a:ahLst/>
                <a:cxnLst/>
                <a:rect l="l" t="t" r="r" b="b"/>
                <a:pathLst>
                  <a:path w="219286" h="263918">
                    <a:moveTo>
                      <a:pt x="93840" y="214272"/>
                    </a:moveTo>
                    <a:lnTo>
                      <a:pt x="93840" y="215183"/>
                    </a:lnTo>
                    <a:cubicBezTo>
                      <a:pt x="95365" y="215436"/>
                      <a:pt x="96890" y="215538"/>
                      <a:pt x="98415" y="215487"/>
                    </a:cubicBezTo>
                    <a:lnTo>
                      <a:pt x="98415" y="215183"/>
                    </a:lnTo>
                    <a:close/>
                    <a:moveTo>
                      <a:pt x="161239" y="202674"/>
                    </a:moveTo>
                    <a:cubicBezTo>
                      <a:pt x="158837" y="204799"/>
                      <a:pt x="156550" y="206884"/>
                      <a:pt x="154377" y="208932"/>
                    </a:cubicBezTo>
                    <a:cubicBezTo>
                      <a:pt x="152204" y="210979"/>
                      <a:pt x="149917" y="213063"/>
                      <a:pt x="147515" y="215183"/>
                    </a:cubicBezTo>
                    <a:lnTo>
                      <a:pt x="161544" y="222170"/>
                    </a:lnTo>
                    <a:cubicBezTo>
                      <a:pt x="161569" y="218531"/>
                      <a:pt x="161595" y="215095"/>
                      <a:pt x="161620" y="211863"/>
                    </a:cubicBezTo>
                    <a:cubicBezTo>
                      <a:pt x="161645" y="208632"/>
                      <a:pt x="161518" y="205569"/>
                      <a:pt x="161239" y="202674"/>
                    </a:cubicBezTo>
                    <a:close/>
                    <a:moveTo>
                      <a:pt x="146600" y="183458"/>
                    </a:moveTo>
                    <a:cubicBezTo>
                      <a:pt x="144014" y="183484"/>
                      <a:pt x="141409" y="183664"/>
                      <a:pt x="138785" y="183998"/>
                    </a:cubicBezTo>
                    <a:cubicBezTo>
                      <a:pt x="136161" y="184332"/>
                      <a:pt x="133480" y="184665"/>
                      <a:pt x="130742" y="184999"/>
                    </a:cubicBezTo>
                    <a:cubicBezTo>
                      <a:pt x="128448" y="185282"/>
                      <a:pt x="126097" y="185564"/>
                      <a:pt x="123689" y="185845"/>
                    </a:cubicBezTo>
                    <a:cubicBezTo>
                      <a:pt x="121281" y="186125"/>
                      <a:pt x="118854" y="186556"/>
                      <a:pt x="116408" y="187137"/>
                    </a:cubicBezTo>
                    <a:cubicBezTo>
                      <a:pt x="115773" y="187137"/>
                      <a:pt x="115137" y="187212"/>
                      <a:pt x="114502" y="187363"/>
                    </a:cubicBezTo>
                    <a:cubicBezTo>
                      <a:pt x="113867" y="187513"/>
                      <a:pt x="113384" y="187739"/>
                      <a:pt x="113053" y="188041"/>
                    </a:cubicBezTo>
                    <a:lnTo>
                      <a:pt x="105124" y="201148"/>
                    </a:lnTo>
                    <a:cubicBezTo>
                      <a:pt x="105283" y="201294"/>
                      <a:pt x="105423" y="201383"/>
                      <a:pt x="105543" y="201415"/>
                    </a:cubicBezTo>
                    <a:cubicBezTo>
                      <a:pt x="105664" y="201447"/>
                      <a:pt x="105728" y="201460"/>
                      <a:pt x="105734" y="201453"/>
                    </a:cubicBezTo>
                    <a:cubicBezTo>
                      <a:pt x="108314" y="202070"/>
                      <a:pt x="110855" y="202668"/>
                      <a:pt x="113358" y="203247"/>
                    </a:cubicBezTo>
                    <a:cubicBezTo>
                      <a:pt x="115862" y="203825"/>
                      <a:pt x="118403" y="204347"/>
                      <a:pt x="120983" y="204811"/>
                    </a:cubicBezTo>
                    <a:cubicBezTo>
                      <a:pt x="121326" y="204811"/>
                      <a:pt x="121783" y="204735"/>
                      <a:pt x="122355" y="204582"/>
                    </a:cubicBezTo>
                    <a:cubicBezTo>
                      <a:pt x="122927" y="204430"/>
                      <a:pt x="123384" y="204201"/>
                      <a:pt x="123727" y="203895"/>
                    </a:cubicBezTo>
                    <a:cubicBezTo>
                      <a:pt x="126917" y="201294"/>
                      <a:pt x="130068" y="198636"/>
                      <a:pt x="133181" y="195923"/>
                    </a:cubicBezTo>
                    <a:cubicBezTo>
                      <a:pt x="136295" y="193210"/>
                      <a:pt x="139446" y="190482"/>
                      <a:pt x="142636" y="187739"/>
                    </a:cubicBezTo>
                    <a:lnTo>
                      <a:pt x="144465" y="185616"/>
                    </a:lnTo>
                    <a:cubicBezTo>
                      <a:pt x="144453" y="185475"/>
                      <a:pt x="144402" y="185372"/>
                      <a:pt x="144313" y="185308"/>
                    </a:cubicBezTo>
                    <a:cubicBezTo>
                      <a:pt x="144224" y="185243"/>
                      <a:pt x="144173" y="185141"/>
                      <a:pt x="144160" y="184999"/>
                    </a:cubicBezTo>
                    <a:cubicBezTo>
                      <a:pt x="139586" y="185741"/>
                      <a:pt x="135011" y="186402"/>
                      <a:pt x="130437" y="186982"/>
                    </a:cubicBezTo>
                    <a:cubicBezTo>
                      <a:pt x="125862" y="187563"/>
                      <a:pt x="121288" y="188217"/>
                      <a:pt x="116713" y="188944"/>
                    </a:cubicBezTo>
                    <a:lnTo>
                      <a:pt x="116713" y="188643"/>
                    </a:lnTo>
                    <a:cubicBezTo>
                      <a:pt x="119159" y="188210"/>
                      <a:pt x="121662" y="187796"/>
                      <a:pt x="124223" y="187399"/>
                    </a:cubicBezTo>
                    <a:cubicBezTo>
                      <a:pt x="126783" y="187003"/>
                      <a:pt x="129363" y="186511"/>
                      <a:pt x="131962" y="185924"/>
                    </a:cubicBezTo>
                    <a:cubicBezTo>
                      <a:pt x="134420" y="185532"/>
                      <a:pt x="136898" y="185237"/>
                      <a:pt x="139395" y="185038"/>
                    </a:cubicBezTo>
                    <a:cubicBezTo>
                      <a:pt x="141892" y="184839"/>
                      <a:pt x="144294" y="184312"/>
                      <a:pt x="146600" y="183458"/>
                    </a:cubicBezTo>
                    <a:close/>
                    <a:moveTo>
                      <a:pt x="125023" y="99970"/>
                    </a:moveTo>
                    <a:cubicBezTo>
                      <a:pt x="126472" y="99640"/>
                      <a:pt x="127768" y="100149"/>
                      <a:pt x="128912" y="101498"/>
                    </a:cubicBezTo>
                    <a:cubicBezTo>
                      <a:pt x="131904" y="105709"/>
                      <a:pt x="134230" y="110134"/>
                      <a:pt x="135888" y="114770"/>
                    </a:cubicBezTo>
                    <a:cubicBezTo>
                      <a:pt x="137546" y="119406"/>
                      <a:pt x="137966" y="124523"/>
                      <a:pt x="137146" y="130122"/>
                    </a:cubicBezTo>
                    <a:cubicBezTo>
                      <a:pt x="136149" y="136648"/>
                      <a:pt x="134408" y="142964"/>
                      <a:pt x="131923" y="149071"/>
                    </a:cubicBezTo>
                    <a:cubicBezTo>
                      <a:pt x="129439" y="155178"/>
                      <a:pt x="126707" y="161266"/>
                      <a:pt x="123727" y="167334"/>
                    </a:cubicBezTo>
                    <a:cubicBezTo>
                      <a:pt x="123251" y="168253"/>
                      <a:pt x="122755" y="169152"/>
                      <a:pt x="122241" y="170031"/>
                    </a:cubicBezTo>
                    <a:cubicBezTo>
                      <a:pt x="121726" y="170911"/>
                      <a:pt x="121307" y="171733"/>
                      <a:pt x="120983" y="172499"/>
                    </a:cubicBezTo>
                    <a:cubicBezTo>
                      <a:pt x="120995" y="172777"/>
                      <a:pt x="121046" y="172979"/>
                      <a:pt x="121135" y="173106"/>
                    </a:cubicBezTo>
                    <a:cubicBezTo>
                      <a:pt x="121224" y="173232"/>
                      <a:pt x="121275" y="173435"/>
                      <a:pt x="121288" y="173713"/>
                    </a:cubicBezTo>
                    <a:cubicBezTo>
                      <a:pt x="122507" y="173530"/>
                      <a:pt x="123727" y="173289"/>
                      <a:pt x="124947" y="172992"/>
                    </a:cubicBezTo>
                    <a:cubicBezTo>
                      <a:pt x="126167" y="172695"/>
                      <a:pt x="127387" y="172530"/>
                      <a:pt x="128607" y="172499"/>
                    </a:cubicBezTo>
                    <a:cubicBezTo>
                      <a:pt x="132864" y="171904"/>
                      <a:pt x="137159" y="171423"/>
                      <a:pt x="141492" y="171056"/>
                    </a:cubicBezTo>
                    <a:cubicBezTo>
                      <a:pt x="145825" y="170690"/>
                      <a:pt x="150273" y="170361"/>
                      <a:pt x="154835" y="170070"/>
                    </a:cubicBezTo>
                    <a:cubicBezTo>
                      <a:pt x="155946" y="169937"/>
                      <a:pt x="157077" y="169595"/>
                      <a:pt x="158227" y="169044"/>
                    </a:cubicBezTo>
                    <a:cubicBezTo>
                      <a:pt x="159377" y="168493"/>
                      <a:pt x="160280" y="167618"/>
                      <a:pt x="160934" y="166419"/>
                    </a:cubicBezTo>
                    <a:cubicBezTo>
                      <a:pt x="161575" y="164704"/>
                      <a:pt x="162349" y="162950"/>
                      <a:pt x="163256" y="161158"/>
                    </a:cubicBezTo>
                    <a:cubicBezTo>
                      <a:pt x="164163" y="159366"/>
                      <a:pt x="165013" y="157764"/>
                      <a:pt x="165806" y="156354"/>
                    </a:cubicBezTo>
                    <a:cubicBezTo>
                      <a:pt x="166377" y="154937"/>
                      <a:pt x="166300" y="153729"/>
                      <a:pt x="165577" y="152731"/>
                    </a:cubicBezTo>
                    <a:cubicBezTo>
                      <a:pt x="164854" y="151734"/>
                      <a:pt x="163713" y="151213"/>
                      <a:pt x="162153" y="151168"/>
                    </a:cubicBezTo>
                    <a:lnTo>
                      <a:pt x="160629" y="151168"/>
                    </a:lnTo>
                    <a:cubicBezTo>
                      <a:pt x="161816" y="150101"/>
                      <a:pt x="163402" y="149567"/>
                      <a:pt x="165387" y="149567"/>
                    </a:cubicBezTo>
                    <a:cubicBezTo>
                      <a:pt x="167372" y="149567"/>
                      <a:pt x="169034" y="150101"/>
                      <a:pt x="170372" y="151168"/>
                    </a:cubicBezTo>
                    <a:cubicBezTo>
                      <a:pt x="174330" y="153913"/>
                      <a:pt x="177374" y="157879"/>
                      <a:pt x="179505" y="163064"/>
                    </a:cubicBezTo>
                    <a:cubicBezTo>
                      <a:pt x="179784" y="163528"/>
                      <a:pt x="179987" y="164049"/>
                      <a:pt x="180114" y="164627"/>
                    </a:cubicBezTo>
                    <a:cubicBezTo>
                      <a:pt x="180241" y="165206"/>
                      <a:pt x="180444" y="165803"/>
                      <a:pt x="180723" y="166419"/>
                    </a:cubicBezTo>
                    <a:cubicBezTo>
                      <a:pt x="180894" y="166877"/>
                      <a:pt x="181160" y="167258"/>
                      <a:pt x="181522" y="167563"/>
                    </a:cubicBezTo>
                    <a:cubicBezTo>
                      <a:pt x="181883" y="167868"/>
                      <a:pt x="182226" y="168096"/>
                      <a:pt x="182549" y="168248"/>
                    </a:cubicBezTo>
                    <a:cubicBezTo>
                      <a:pt x="185898" y="169127"/>
                      <a:pt x="189248" y="169950"/>
                      <a:pt x="192598" y="170715"/>
                    </a:cubicBezTo>
                    <a:cubicBezTo>
                      <a:pt x="195949" y="171480"/>
                      <a:pt x="199301" y="172378"/>
                      <a:pt x="202654" y="173409"/>
                    </a:cubicBezTo>
                    <a:cubicBezTo>
                      <a:pt x="204013" y="173719"/>
                      <a:pt x="205486" y="174162"/>
                      <a:pt x="207073" y="174738"/>
                    </a:cubicBezTo>
                    <a:cubicBezTo>
                      <a:pt x="208661" y="175313"/>
                      <a:pt x="210439" y="175984"/>
                      <a:pt x="212407" y="176749"/>
                    </a:cubicBezTo>
                    <a:lnTo>
                      <a:pt x="210883" y="176749"/>
                    </a:lnTo>
                    <a:cubicBezTo>
                      <a:pt x="207835" y="176072"/>
                      <a:pt x="204787" y="175832"/>
                      <a:pt x="201739" y="176028"/>
                    </a:cubicBezTo>
                    <a:cubicBezTo>
                      <a:pt x="198691" y="176224"/>
                      <a:pt x="195643" y="176363"/>
                      <a:pt x="192595" y="176446"/>
                    </a:cubicBezTo>
                    <a:cubicBezTo>
                      <a:pt x="191543" y="176642"/>
                      <a:pt x="190452" y="176934"/>
                      <a:pt x="189323" y="177321"/>
                    </a:cubicBezTo>
                    <a:cubicBezTo>
                      <a:pt x="188194" y="177709"/>
                      <a:pt x="186951" y="177925"/>
                      <a:pt x="185594" y="177970"/>
                    </a:cubicBezTo>
                    <a:cubicBezTo>
                      <a:pt x="184820" y="178273"/>
                      <a:pt x="183932" y="178518"/>
                      <a:pt x="182930" y="178705"/>
                    </a:cubicBezTo>
                    <a:cubicBezTo>
                      <a:pt x="181928" y="178892"/>
                      <a:pt x="180888" y="179059"/>
                      <a:pt x="179809" y="179208"/>
                    </a:cubicBezTo>
                    <a:cubicBezTo>
                      <a:pt x="179220" y="179215"/>
                      <a:pt x="178725" y="179356"/>
                      <a:pt x="178325" y="179631"/>
                    </a:cubicBezTo>
                    <a:cubicBezTo>
                      <a:pt x="177926" y="179907"/>
                      <a:pt x="177507" y="180275"/>
                      <a:pt x="177070" y="180738"/>
                    </a:cubicBezTo>
                    <a:cubicBezTo>
                      <a:pt x="175224" y="183336"/>
                      <a:pt x="173283" y="185986"/>
                      <a:pt x="171247" y="188690"/>
                    </a:cubicBezTo>
                    <a:cubicBezTo>
                      <a:pt x="169212" y="191394"/>
                      <a:pt x="167195" y="194122"/>
                      <a:pt x="165197" y="196874"/>
                    </a:cubicBezTo>
                    <a:cubicBezTo>
                      <a:pt x="164556" y="197650"/>
                      <a:pt x="164087" y="198464"/>
                      <a:pt x="163789" y="199316"/>
                    </a:cubicBezTo>
                    <a:cubicBezTo>
                      <a:pt x="163491" y="200168"/>
                      <a:pt x="163554" y="200982"/>
                      <a:pt x="163979" y="201758"/>
                    </a:cubicBezTo>
                    <a:cubicBezTo>
                      <a:pt x="165172" y="204672"/>
                      <a:pt x="166364" y="207622"/>
                      <a:pt x="167556" y="210608"/>
                    </a:cubicBezTo>
                    <a:cubicBezTo>
                      <a:pt x="168749" y="213594"/>
                      <a:pt x="170093" y="216537"/>
                      <a:pt x="171590" y="219436"/>
                    </a:cubicBezTo>
                    <a:cubicBezTo>
                      <a:pt x="172852" y="222132"/>
                      <a:pt x="174514" y="224642"/>
                      <a:pt x="176575" y="226964"/>
                    </a:cubicBezTo>
                    <a:cubicBezTo>
                      <a:pt x="178636" y="229286"/>
                      <a:pt x="180831" y="231647"/>
                      <a:pt x="183158" y="234048"/>
                    </a:cubicBezTo>
                    <a:lnTo>
                      <a:pt x="191073" y="242278"/>
                    </a:lnTo>
                    <a:cubicBezTo>
                      <a:pt x="191980" y="243586"/>
                      <a:pt x="192450" y="244703"/>
                      <a:pt x="192481" y="245630"/>
                    </a:cubicBezTo>
                    <a:cubicBezTo>
                      <a:pt x="192513" y="246557"/>
                      <a:pt x="192145" y="247675"/>
                      <a:pt x="191378" y="248983"/>
                    </a:cubicBezTo>
                    <a:cubicBezTo>
                      <a:pt x="190293" y="250679"/>
                      <a:pt x="189114" y="252393"/>
                      <a:pt x="187839" y="254127"/>
                    </a:cubicBezTo>
                    <a:cubicBezTo>
                      <a:pt x="186564" y="255860"/>
                      <a:pt x="185308" y="257499"/>
                      <a:pt x="184071" y="259042"/>
                    </a:cubicBezTo>
                    <a:cubicBezTo>
                      <a:pt x="183589" y="259962"/>
                      <a:pt x="182879" y="260559"/>
                      <a:pt x="181940" y="260832"/>
                    </a:cubicBezTo>
                    <a:cubicBezTo>
                      <a:pt x="181002" y="261105"/>
                      <a:pt x="179987" y="261016"/>
                      <a:pt x="178896" y="260566"/>
                    </a:cubicBezTo>
                    <a:cubicBezTo>
                      <a:pt x="179042" y="261143"/>
                      <a:pt x="179131" y="261664"/>
                      <a:pt x="179163" y="262128"/>
                    </a:cubicBezTo>
                    <a:cubicBezTo>
                      <a:pt x="179194" y="262591"/>
                      <a:pt x="179207" y="263188"/>
                      <a:pt x="179201" y="263918"/>
                    </a:cubicBezTo>
                    <a:lnTo>
                      <a:pt x="178592" y="263918"/>
                    </a:lnTo>
                    <a:cubicBezTo>
                      <a:pt x="178427" y="263461"/>
                      <a:pt x="178224" y="263080"/>
                      <a:pt x="177983" y="262775"/>
                    </a:cubicBezTo>
                    <a:cubicBezTo>
                      <a:pt x="177742" y="262471"/>
                      <a:pt x="177539" y="262242"/>
                      <a:pt x="177374" y="262090"/>
                    </a:cubicBezTo>
                    <a:cubicBezTo>
                      <a:pt x="177051" y="261302"/>
                      <a:pt x="176556" y="260743"/>
                      <a:pt x="175890" y="260413"/>
                    </a:cubicBezTo>
                    <a:cubicBezTo>
                      <a:pt x="175224" y="260083"/>
                      <a:pt x="174501" y="260134"/>
                      <a:pt x="173721" y="260566"/>
                    </a:cubicBezTo>
                    <a:cubicBezTo>
                      <a:pt x="172674" y="260870"/>
                      <a:pt x="171723" y="260870"/>
                      <a:pt x="170867" y="260566"/>
                    </a:cubicBezTo>
                    <a:cubicBezTo>
                      <a:pt x="170011" y="260261"/>
                      <a:pt x="169135" y="259651"/>
                      <a:pt x="168241" y="258737"/>
                    </a:cubicBezTo>
                    <a:lnTo>
                      <a:pt x="164284" y="254470"/>
                    </a:lnTo>
                    <a:cubicBezTo>
                      <a:pt x="163148" y="255111"/>
                      <a:pt x="162375" y="255352"/>
                      <a:pt x="161962" y="255193"/>
                    </a:cubicBezTo>
                    <a:cubicBezTo>
                      <a:pt x="161550" y="255035"/>
                      <a:pt x="161004" y="254285"/>
                      <a:pt x="160324" y="252946"/>
                    </a:cubicBezTo>
                    <a:cubicBezTo>
                      <a:pt x="157840" y="249326"/>
                      <a:pt x="154955" y="246049"/>
                      <a:pt x="151670" y="243116"/>
                    </a:cubicBezTo>
                    <a:cubicBezTo>
                      <a:pt x="148386" y="240182"/>
                      <a:pt x="144967" y="237363"/>
                      <a:pt x="141416" y="234658"/>
                    </a:cubicBezTo>
                    <a:cubicBezTo>
                      <a:pt x="138366" y="232575"/>
                      <a:pt x="135316" y="230644"/>
                      <a:pt x="132267" y="228866"/>
                    </a:cubicBezTo>
                    <a:cubicBezTo>
                      <a:pt x="131815" y="228409"/>
                      <a:pt x="131345" y="228181"/>
                      <a:pt x="130856" y="228181"/>
                    </a:cubicBezTo>
                    <a:cubicBezTo>
                      <a:pt x="130367" y="228181"/>
                      <a:pt x="129820" y="228409"/>
                      <a:pt x="129217" y="228866"/>
                    </a:cubicBezTo>
                    <a:cubicBezTo>
                      <a:pt x="126472" y="230714"/>
                      <a:pt x="123575" y="232200"/>
                      <a:pt x="120525" y="233324"/>
                    </a:cubicBezTo>
                    <a:cubicBezTo>
                      <a:pt x="117475" y="234448"/>
                      <a:pt x="114273" y="235096"/>
                      <a:pt x="110919" y="235267"/>
                    </a:cubicBezTo>
                    <a:cubicBezTo>
                      <a:pt x="109705" y="235413"/>
                      <a:pt x="108549" y="235426"/>
                      <a:pt x="107449" y="235305"/>
                    </a:cubicBezTo>
                    <a:cubicBezTo>
                      <a:pt x="106350" y="235185"/>
                      <a:pt x="105270" y="234969"/>
                      <a:pt x="104209" y="234658"/>
                    </a:cubicBezTo>
                    <a:cubicBezTo>
                      <a:pt x="107430" y="234981"/>
                      <a:pt x="110594" y="234867"/>
                      <a:pt x="113701" y="234315"/>
                    </a:cubicBezTo>
                    <a:cubicBezTo>
                      <a:pt x="116808" y="233762"/>
                      <a:pt x="119744" y="232657"/>
                      <a:pt x="122507" y="231000"/>
                    </a:cubicBezTo>
                    <a:cubicBezTo>
                      <a:pt x="121586" y="231146"/>
                      <a:pt x="120608" y="231311"/>
                      <a:pt x="119572" y="231495"/>
                    </a:cubicBezTo>
                    <a:cubicBezTo>
                      <a:pt x="118536" y="231679"/>
                      <a:pt x="117482" y="231921"/>
                      <a:pt x="116408" y="232219"/>
                    </a:cubicBezTo>
                    <a:cubicBezTo>
                      <a:pt x="115341" y="232511"/>
                      <a:pt x="114273" y="232689"/>
                      <a:pt x="113206" y="232753"/>
                    </a:cubicBezTo>
                    <a:cubicBezTo>
                      <a:pt x="112138" y="232816"/>
                      <a:pt x="111071" y="232841"/>
                      <a:pt x="110004" y="232829"/>
                    </a:cubicBezTo>
                    <a:cubicBezTo>
                      <a:pt x="108333" y="233153"/>
                      <a:pt x="106719" y="233343"/>
                      <a:pt x="105162" y="233400"/>
                    </a:cubicBezTo>
                    <a:cubicBezTo>
                      <a:pt x="103606" y="233457"/>
                      <a:pt x="102068" y="233267"/>
                      <a:pt x="100549" y="232829"/>
                    </a:cubicBezTo>
                    <a:cubicBezTo>
                      <a:pt x="98396" y="232537"/>
                      <a:pt x="96228" y="232130"/>
                      <a:pt x="94044" y="231610"/>
                    </a:cubicBezTo>
                    <a:cubicBezTo>
                      <a:pt x="91860" y="231089"/>
                      <a:pt x="89773" y="230378"/>
                      <a:pt x="87782" y="229476"/>
                    </a:cubicBezTo>
                    <a:cubicBezTo>
                      <a:pt x="84588" y="228530"/>
                      <a:pt x="81451" y="227299"/>
                      <a:pt x="78371" y="225783"/>
                    </a:cubicBezTo>
                    <a:cubicBezTo>
                      <a:pt x="75292" y="224267"/>
                      <a:pt x="72231" y="222658"/>
                      <a:pt x="69189" y="220955"/>
                    </a:cubicBezTo>
                    <a:cubicBezTo>
                      <a:pt x="67856" y="220480"/>
                      <a:pt x="66637" y="219911"/>
                      <a:pt x="65532" y="219246"/>
                    </a:cubicBezTo>
                    <a:cubicBezTo>
                      <a:pt x="64427" y="218582"/>
                      <a:pt x="63208" y="217936"/>
                      <a:pt x="61874" y="217310"/>
                    </a:cubicBezTo>
                    <a:cubicBezTo>
                      <a:pt x="63081" y="217601"/>
                      <a:pt x="64173" y="217854"/>
                      <a:pt x="65151" y="218069"/>
                    </a:cubicBezTo>
                    <a:cubicBezTo>
                      <a:pt x="66129" y="218284"/>
                      <a:pt x="67068" y="218537"/>
                      <a:pt x="67970" y="218829"/>
                    </a:cubicBezTo>
                    <a:cubicBezTo>
                      <a:pt x="70866" y="219772"/>
                      <a:pt x="73838" y="220620"/>
                      <a:pt x="76886" y="221373"/>
                    </a:cubicBezTo>
                    <a:cubicBezTo>
                      <a:pt x="79934" y="222126"/>
                      <a:pt x="83058" y="222594"/>
                      <a:pt x="86258" y="222778"/>
                    </a:cubicBezTo>
                    <a:cubicBezTo>
                      <a:pt x="89162" y="222816"/>
                      <a:pt x="92011" y="222512"/>
                      <a:pt x="94805" y="221866"/>
                    </a:cubicBezTo>
                    <a:cubicBezTo>
                      <a:pt x="97599" y="221221"/>
                      <a:pt x="100226" y="220006"/>
                      <a:pt x="102684" y="218221"/>
                    </a:cubicBezTo>
                    <a:cubicBezTo>
                      <a:pt x="102824" y="218234"/>
                      <a:pt x="102926" y="218208"/>
                      <a:pt x="102989" y="218145"/>
                    </a:cubicBezTo>
                    <a:cubicBezTo>
                      <a:pt x="103053" y="218082"/>
                      <a:pt x="103154" y="217905"/>
                      <a:pt x="103294" y="217613"/>
                    </a:cubicBezTo>
                    <a:cubicBezTo>
                      <a:pt x="102379" y="217259"/>
                      <a:pt x="101464" y="217057"/>
                      <a:pt x="100549" y="217006"/>
                    </a:cubicBezTo>
                    <a:cubicBezTo>
                      <a:pt x="99482" y="216835"/>
                      <a:pt x="98415" y="216645"/>
                      <a:pt x="97347" y="216436"/>
                    </a:cubicBezTo>
                    <a:cubicBezTo>
                      <a:pt x="96280" y="216227"/>
                      <a:pt x="95212" y="216114"/>
                      <a:pt x="94145" y="216095"/>
                    </a:cubicBezTo>
                    <a:cubicBezTo>
                      <a:pt x="93376" y="216120"/>
                      <a:pt x="92570" y="216297"/>
                      <a:pt x="91727" y="216626"/>
                    </a:cubicBezTo>
                    <a:cubicBezTo>
                      <a:pt x="90883" y="216955"/>
                      <a:pt x="90076" y="217284"/>
                      <a:pt x="89306" y="217613"/>
                    </a:cubicBezTo>
                    <a:cubicBezTo>
                      <a:pt x="89313" y="217272"/>
                      <a:pt x="89376" y="216816"/>
                      <a:pt x="89497" y="216246"/>
                    </a:cubicBezTo>
                    <a:cubicBezTo>
                      <a:pt x="89617" y="215677"/>
                      <a:pt x="89757" y="215221"/>
                      <a:pt x="89916" y="214880"/>
                    </a:cubicBezTo>
                    <a:cubicBezTo>
                      <a:pt x="89471" y="214721"/>
                      <a:pt x="89065" y="214582"/>
                      <a:pt x="88697" y="214462"/>
                    </a:cubicBezTo>
                    <a:cubicBezTo>
                      <a:pt x="88328" y="214342"/>
                      <a:pt x="87922" y="214278"/>
                      <a:pt x="87477" y="214272"/>
                    </a:cubicBezTo>
                    <a:cubicBezTo>
                      <a:pt x="86868" y="213968"/>
                      <a:pt x="86258" y="213968"/>
                      <a:pt x="85649" y="214272"/>
                    </a:cubicBezTo>
                    <a:cubicBezTo>
                      <a:pt x="84182" y="214892"/>
                      <a:pt x="83001" y="215095"/>
                      <a:pt x="82105" y="214879"/>
                    </a:cubicBezTo>
                    <a:cubicBezTo>
                      <a:pt x="81210" y="214663"/>
                      <a:pt x="80257" y="213953"/>
                      <a:pt x="79248" y="212749"/>
                    </a:cubicBezTo>
                    <a:lnTo>
                      <a:pt x="76200" y="209391"/>
                    </a:lnTo>
                    <a:cubicBezTo>
                      <a:pt x="76035" y="209232"/>
                      <a:pt x="75831" y="209092"/>
                      <a:pt x="75590" y="208971"/>
                    </a:cubicBezTo>
                    <a:cubicBezTo>
                      <a:pt x="75349" y="208850"/>
                      <a:pt x="75146" y="208786"/>
                      <a:pt x="74981" y="208780"/>
                    </a:cubicBezTo>
                    <a:cubicBezTo>
                      <a:pt x="74346" y="208799"/>
                      <a:pt x="73787" y="208837"/>
                      <a:pt x="73304" y="208894"/>
                    </a:cubicBezTo>
                    <a:cubicBezTo>
                      <a:pt x="72822" y="208952"/>
                      <a:pt x="72568" y="208914"/>
                      <a:pt x="72542" y="208780"/>
                    </a:cubicBezTo>
                    <a:cubicBezTo>
                      <a:pt x="72072" y="208316"/>
                      <a:pt x="71717" y="207794"/>
                      <a:pt x="71475" y="207215"/>
                    </a:cubicBezTo>
                    <a:cubicBezTo>
                      <a:pt x="71234" y="206637"/>
                      <a:pt x="71183" y="206039"/>
                      <a:pt x="71323" y="205422"/>
                    </a:cubicBezTo>
                    <a:cubicBezTo>
                      <a:pt x="71647" y="204353"/>
                      <a:pt x="72142" y="203209"/>
                      <a:pt x="72809" y="201987"/>
                    </a:cubicBezTo>
                    <a:cubicBezTo>
                      <a:pt x="73476" y="200766"/>
                      <a:pt x="74200" y="199469"/>
                      <a:pt x="74981" y="198095"/>
                    </a:cubicBezTo>
                    <a:cubicBezTo>
                      <a:pt x="75146" y="197491"/>
                      <a:pt x="75425" y="196791"/>
                      <a:pt x="75819" y="195996"/>
                    </a:cubicBezTo>
                    <a:cubicBezTo>
                      <a:pt x="76212" y="195201"/>
                      <a:pt x="76644" y="194273"/>
                      <a:pt x="77114" y="193210"/>
                    </a:cubicBezTo>
                    <a:cubicBezTo>
                      <a:pt x="75298" y="193509"/>
                      <a:pt x="73596" y="193751"/>
                      <a:pt x="72009" y="193936"/>
                    </a:cubicBezTo>
                    <a:cubicBezTo>
                      <a:pt x="70421" y="194120"/>
                      <a:pt x="68872" y="194285"/>
                      <a:pt x="67361" y="194432"/>
                    </a:cubicBezTo>
                    <a:cubicBezTo>
                      <a:pt x="65995" y="194597"/>
                      <a:pt x="64687" y="194801"/>
                      <a:pt x="63436" y="195042"/>
                    </a:cubicBezTo>
                    <a:cubicBezTo>
                      <a:pt x="62185" y="195284"/>
                      <a:pt x="60953" y="195487"/>
                      <a:pt x="59741" y="195653"/>
                    </a:cubicBezTo>
                    <a:cubicBezTo>
                      <a:pt x="58337" y="195786"/>
                      <a:pt x="56801" y="195901"/>
                      <a:pt x="55130" y="195996"/>
                    </a:cubicBezTo>
                    <a:cubicBezTo>
                      <a:pt x="53460" y="196092"/>
                      <a:pt x="51848" y="196282"/>
                      <a:pt x="50292" y="196569"/>
                    </a:cubicBezTo>
                    <a:cubicBezTo>
                      <a:pt x="45898" y="197109"/>
                      <a:pt x="41503" y="197325"/>
                      <a:pt x="37109" y="197217"/>
                    </a:cubicBezTo>
                    <a:cubicBezTo>
                      <a:pt x="32715" y="197109"/>
                      <a:pt x="28168" y="197096"/>
                      <a:pt x="23469" y="197179"/>
                    </a:cubicBezTo>
                    <a:cubicBezTo>
                      <a:pt x="21336" y="197173"/>
                      <a:pt x="19202" y="197109"/>
                      <a:pt x="17069" y="196988"/>
                    </a:cubicBezTo>
                    <a:cubicBezTo>
                      <a:pt x="14935" y="196868"/>
                      <a:pt x="12801" y="196728"/>
                      <a:pt x="10668" y="196569"/>
                    </a:cubicBezTo>
                    <a:lnTo>
                      <a:pt x="3353" y="194737"/>
                    </a:lnTo>
                    <a:cubicBezTo>
                      <a:pt x="2603" y="194552"/>
                      <a:pt x="1968" y="194234"/>
                      <a:pt x="1448" y="193783"/>
                    </a:cubicBezTo>
                    <a:cubicBezTo>
                      <a:pt x="927" y="193331"/>
                      <a:pt x="444" y="192937"/>
                      <a:pt x="0" y="192600"/>
                    </a:cubicBezTo>
                    <a:lnTo>
                      <a:pt x="0" y="191989"/>
                    </a:lnTo>
                    <a:cubicBezTo>
                      <a:pt x="603" y="192015"/>
                      <a:pt x="1225" y="192117"/>
                      <a:pt x="1867" y="192295"/>
                    </a:cubicBezTo>
                    <a:cubicBezTo>
                      <a:pt x="2508" y="192473"/>
                      <a:pt x="3206" y="192574"/>
                      <a:pt x="3962" y="192600"/>
                    </a:cubicBezTo>
                    <a:cubicBezTo>
                      <a:pt x="8420" y="192924"/>
                      <a:pt x="12992" y="193039"/>
                      <a:pt x="17678" y="192943"/>
                    </a:cubicBezTo>
                    <a:cubicBezTo>
                      <a:pt x="22364" y="192848"/>
                      <a:pt x="26936" y="192428"/>
                      <a:pt x="31394" y="191684"/>
                    </a:cubicBezTo>
                    <a:cubicBezTo>
                      <a:pt x="35503" y="191067"/>
                      <a:pt x="39554" y="190395"/>
                      <a:pt x="43548" y="189668"/>
                    </a:cubicBezTo>
                    <a:cubicBezTo>
                      <a:pt x="47542" y="188941"/>
                      <a:pt x="51517" y="188198"/>
                      <a:pt x="55473" y="187438"/>
                    </a:cubicBezTo>
                    <a:cubicBezTo>
                      <a:pt x="59258" y="186693"/>
                      <a:pt x="62890" y="185905"/>
                      <a:pt x="66370" y="185075"/>
                    </a:cubicBezTo>
                    <a:cubicBezTo>
                      <a:pt x="69850" y="184245"/>
                      <a:pt x="73330" y="183300"/>
                      <a:pt x="76809" y="182240"/>
                    </a:cubicBezTo>
                    <a:cubicBezTo>
                      <a:pt x="77876" y="182103"/>
                      <a:pt x="78943" y="181927"/>
                      <a:pt x="80010" y="181714"/>
                    </a:cubicBezTo>
                    <a:cubicBezTo>
                      <a:pt x="81077" y="181502"/>
                      <a:pt x="82143" y="181176"/>
                      <a:pt x="83210" y="180738"/>
                    </a:cubicBezTo>
                    <a:cubicBezTo>
                      <a:pt x="83661" y="180713"/>
                      <a:pt x="84055" y="180535"/>
                      <a:pt x="84391" y="180205"/>
                    </a:cubicBezTo>
                    <a:cubicBezTo>
                      <a:pt x="84728" y="179875"/>
                      <a:pt x="85045" y="179542"/>
                      <a:pt x="85344" y="179208"/>
                    </a:cubicBezTo>
                    <a:lnTo>
                      <a:pt x="96585" y="156659"/>
                    </a:lnTo>
                    <a:cubicBezTo>
                      <a:pt x="99196" y="151772"/>
                      <a:pt x="101827" y="146752"/>
                      <a:pt x="104476" y="141598"/>
                    </a:cubicBezTo>
                    <a:cubicBezTo>
                      <a:pt x="107125" y="136444"/>
                      <a:pt x="109680" y="131196"/>
                      <a:pt x="112138" y="125851"/>
                    </a:cubicBezTo>
                    <a:cubicBezTo>
                      <a:pt x="113644" y="122795"/>
                      <a:pt x="115055" y="119683"/>
                      <a:pt x="116370" y="116518"/>
                    </a:cubicBezTo>
                    <a:cubicBezTo>
                      <a:pt x="117685" y="113352"/>
                      <a:pt x="119019" y="110170"/>
                      <a:pt x="120373" y="106971"/>
                    </a:cubicBezTo>
                    <a:cubicBezTo>
                      <a:pt x="120671" y="106217"/>
                      <a:pt x="120913" y="105521"/>
                      <a:pt x="121097" y="104881"/>
                    </a:cubicBezTo>
                    <a:cubicBezTo>
                      <a:pt x="121281" y="104241"/>
                      <a:pt x="121446" y="103621"/>
                      <a:pt x="121593" y="103019"/>
                    </a:cubicBezTo>
                    <a:cubicBezTo>
                      <a:pt x="122431" y="101317"/>
                      <a:pt x="123575" y="100300"/>
                      <a:pt x="125023" y="99970"/>
                    </a:cubicBezTo>
                    <a:close/>
                    <a:moveTo>
                      <a:pt x="46329" y="50596"/>
                    </a:moveTo>
                    <a:lnTo>
                      <a:pt x="47244" y="50596"/>
                    </a:lnTo>
                    <a:lnTo>
                      <a:pt x="48158" y="53340"/>
                    </a:lnTo>
                    <a:cubicBezTo>
                      <a:pt x="49955" y="55930"/>
                      <a:pt x="51619" y="58445"/>
                      <a:pt x="53149" y="60883"/>
                    </a:cubicBezTo>
                    <a:cubicBezTo>
                      <a:pt x="54680" y="63322"/>
                      <a:pt x="56267" y="65684"/>
                      <a:pt x="57912" y="67970"/>
                    </a:cubicBezTo>
                    <a:cubicBezTo>
                      <a:pt x="60369" y="71315"/>
                      <a:pt x="62541" y="74675"/>
                      <a:pt x="64427" y="78051"/>
                    </a:cubicBezTo>
                    <a:cubicBezTo>
                      <a:pt x="66313" y="81426"/>
                      <a:pt x="67799" y="84864"/>
                      <a:pt x="68885" y="88366"/>
                    </a:cubicBezTo>
                    <a:cubicBezTo>
                      <a:pt x="69316" y="90663"/>
                      <a:pt x="69672" y="92940"/>
                      <a:pt x="69951" y="95199"/>
                    </a:cubicBezTo>
                    <a:cubicBezTo>
                      <a:pt x="70231" y="97458"/>
                      <a:pt x="70586" y="99659"/>
                      <a:pt x="71018" y="101803"/>
                    </a:cubicBezTo>
                    <a:lnTo>
                      <a:pt x="78029" y="98749"/>
                    </a:lnTo>
                    <a:cubicBezTo>
                      <a:pt x="84569" y="96102"/>
                      <a:pt x="91204" y="93532"/>
                      <a:pt x="97935" y="91038"/>
                    </a:cubicBezTo>
                    <a:cubicBezTo>
                      <a:pt x="104666" y="88544"/>
                      <a:pt x="111536" y="86432"/>
                      <a:pt x="118543" y="84701"/>
                    </a:cubicBezTo>
                    <a:cubicBezTo>
                      <a:pt x="122984" y="83486"/>
                      <a:pt x="127444" y="82332"/>
                      <a:pt x="131923" y="81238"/>
                    </a:cubicBezTo>
                    <a:cubicBezTo>
                      <a:pt x="136403" y="80143"/>
                      <a:pt x="140787" y="79070"/>
                      <a:pt x="145075" y="78016"/>
                    </a:cubicBezTo>
                    <a:cubicBezTo>
                      <a:pt x="148894" y="77424"/>
                      <a:pt x="152693" y="76868"/>
                      <a:pt x="156472" y="76349"/>
                    </a:cubicBezTo>
                    <a:cubicBezTo>
                      <a:pt x="160252" y="75830"/>
                      <a:pt x="163972" y="75273"/>
                      <a:pt x="167632" y="74676"/>
                    </a:cubicBezTo>
                    <a:cubicBezTo>
                      <a:pt x="170835" y="74085"/>
                      <a:pt x="174095" y="73590"/>
                      <a:pt x="177412" y="73190"/>
                    </a:cubicBezTo>
                    <a:cubicBezTo>
                      <a:pt x="180729" y="72790"/>
                      <a:pt x="184065" y="72371"/>
                      <a:pt x="187420" y="71932"/>
                    </a:cubicBezTo>
                    <a:cubicBezTo>
                      <a:pt x="188600" y="71786"/>
                      <a:pt x="189665" y="71698"/>
                      <a:pt x="190617" y="71666"/>
                    </a:cubicBezTo>
                    <a:cubicBezTo>
                      <a:pt x="191568" y="71634"/>
                      <a:pt x="192634" y="71621"/>
                      <a:pt x="193814" y="71628"/>
                    </a:cubicBezTo>
                    <a:lnTo>
                      <a:pt x="213017" y="70713"/>
                    </a:lnTo>
                    <a:cubicBezTo>
                      <a:pt x="214204" y="70694"/>
                      <a:pt x="215182" y="70961"/>
                      <a:pt x="215951" y="71513"/>
                    </a:cubicBezTo>
                    <a:cubicBezTo>
                      <a:pt x="216719" y="72066"/>
                      <a:pt x="217468" y="73018"/>
                      <a:pt x="218198" y="74371"/>
                    </a:cubicBezTo>
                    <a:cubicBezTo>
                      <a:pt x="219094" y="75890"/>
                      <a:pt x="219437" y="77408"/>
                      <a:pt x="219227" y="78925"/>
                    </a:cubicBezTo>
                    <a:cubicBezTo>
                      <a:pt x="219018" y="80442"/>
                      <a:pt x="218370" y="81960"/>
                      <a:pt x="217284" y="83480"/>
                    </a:cubicBezTo>
                    <a:cubicBezTo>
                      <a:pt x="214509" y="87921"/>
                      <a:pt x="211144" y="92094"/>
                      <a:pt x="207188" y="95998"/>
                    </a:cubicBezTo>
                    <a:cubicBezTo>
                      <a:pt x="203232" y="99902"/>
                      <a:pt x="198875" y="103458"/>
                      <a:pt x="194119" y="106667"/>
                    </a:cubicBezTo>
                    <a:cubicBezTo>
                      <a:pt x="191569" y="108238"/>
                      <a:pt x="188981" y="109732"/>
                      <a:pt x="186355" y="111151"/>
                    </a:cubicBezTo>
                    <a:cubicBezTo>
                      <a:pt x="183729" y="112570"/>
                      <a:pt x="180837" y="113608"/>
                      <a:pt x="177678" y="114267"/>
                    </a:cubicBezTo>
                    <a:lnTo>
                      <a:pt x="176461" y="114267"/>
                    </a:lnTo>
                    <a:lnTo>
                      <a:pt x="176461" y="113963"/>
                    </a:lnTo>
                    <a:cubicBezTo>
                      <a:pt x="177659" y="113640"/>
                      <a:pt x="178839" y="113222"/>
                      <a:pt x="180000" y="112709"/>
                    </a:cubicBezTo>
                    <a:cubicBezTo>
                      <a:pt x="181160" y="112196"/>
                      <a:pt x="182416" y="111702"/>
                      <a:pt x="183767" y="111227"/>
                    </a:cubicBezTo>
                    <a:lnTo>
                      <a:pt x="183463" y="110923"/>
                    </a:lnTo>
                    <a:cubicBezTo>
                      <a:pt x="177190" y="112798"/>
                      <a:pt x="170783" y="113988"/>
                      <a:pt x="164239" y="114495"/>
                    </a:cubicBezTo>
                    <a:cubicBezTo>
                      <a:pt x="157696" y="115002"/>
                      <a:pt x="151206" y="115432"/>
                      <a:pt x="144770" y="115787"/>
                    </a:cubicBezTo>
                    <a:lnTo>
                      <a:pt x="144770" y="115179"/>
                    </a:lnTo>
                    <a:lnTo>
                      <a:pt x="147210" y="113659"/>
                    </a:lnTo>
                    <a:cubicBezTo>
                      <a:pt x="148913" y="112145"/>
                      <a:pt x="150768" y="110689"/>
                      <a:pt x="152776" y="109289"/>
                    </a:cubicBezTo>
                    <a:cubicBezTo>
                      <a:pt x="154784" y="107889"/>
                      <a:pt x="156791" y="106509"/>
                      <a:pt x="158799" y="105147"/>
                    </a:cubicBezTo>
                    <a:cubicBezTo>
                      <a:pt x="160825" y="103785"/>
                      <a:pt x="163020" y="102402"/>
                      <a:pt x="165387" y="100998"/>
                    </a:cubicBezTo>
                    <a:cubicBezTo>
                      <a:pt x="167753" y="99594"/>
                      <a:pt x="170023" y="98132"/>
                      <a:pt x="172199" y="96611"/>
                    </a:cubicBezTo>
                    <a:cubicBezTo>
                      <a:pt x="175376" y="94334"/>
                      <a:pt x="178459" y="92094"/>
                      <a:pt x="181446" y="89893"/>
                    </a:cubicBezTo>
                    <a:cubicBezTo>
                      <a:pt x="184433" y="87692"/>
                      <a:pt x="187439" y="85452"/>
                      <a:pt x="190464" y="83174"/>
                    </a:cubicBezTo>
                    <a:cubicBezTo>
                      <a:pt x="191048" y="82557"/>
                      <a:pt x="191631" y="81810"/>
                      <a:pt x="192215" y="80932"/>
                    </a:cubicBezTo>
                    <a:cubicBezTo>
                      <a:pt x="192799" y="80054"/>
                      <a:pt x="193535" y="79082"/>
                      <a:pt x="194424" y="78016"/>
                    </a:cubicBezTo>
                    <a:cubicBezTo>
                      <a:pt x="193675" y="77998"/>
                      <a:pt x="193116" y="77960"/>
                      <a:pt x="192748" y="77903"/>
                    </a:cubicBezTo>
                    <a:cubicBezTo>
                      <a:pt x="192380" y="77846"/>
                      <a:pt x="192126" y="77884"/>
                      <a:pt x="191987" y="78016"/>
                    </a:cubicBezTo>
                    <a:lnTo>
                      <a:pt x="180114" y="79228"/>
                    </a:lnTo>
                    <a:cubicBezTo>
                      <a:pt x="179010" y="79530"/>
                      <a:pt x="177793" y="79758"/>
                      <a:pt x="176461" y="79909"/>
                    </a:cubicBezTo>
                    <a:cubicBezTo>
                      <a:pt x="175129" y="80060"/>
                      <a:pt x="173911" y="80136"/>
                      <a:pt x="172808" y="80136"/>
                    </a:cubicBezTo>
                    <a:cubicBezTo>
                      <a:pt x="171584" y="80300"/>
                      <a:pt x="170379" y="80502"/>
                      <a:pt x="169193" y="80742"/>
                    </a:cubicBezTo>
                    <a:cubicBezTo>
                      <a:pt x="168007" y="80981"/>
                      <a:pt x="166878" y="81183"/>
                      <a:pt x="165806" y="81347"/>
                    </a:cubicBezTo>
                    <a:lnTo>
                      <a:pt x="160934" y="82258"/>
                    </a:lnTo>
                    <a:lnTo>
                      <a:pt x="145075" y="85007"/>
                    </a:lnTo>
                    <a:cubicBezTo>
                      <a:pt x="140952" y="86082"/>
                      <a:pt x="136771" y="87214"/>
                      <a:pt x="132533" y="88404"/>
                    </a:cubicBezTo>
                    <a:cubicBezTo>
                      <a:pt x="128296" y="89594"/>
                      <a:pt x="124039" y="90803"/>
                      <a:pt x="119763" y="92031"/>
                    </a:cubicBezTo>
                    <a:cubicBezTo>
                      <a:pt x="111676" y="94614"/>
                      <a:pt x="103767" y="97462"/>
                      <a:pt x="96035" y="100574"/>
                    </a:cubicBezTo>
                    <a:cubicBezTo>
                      <a:pt x="88303" y="103686"/>
                      <a:pt x="80777" y="107135"/>
                      <a:pt x="73457" y="110923"/>
                    </a:cubicBezTo>
                    <a:lnTo>
                      <a:pt x="71628" y="111531"/>
                    </a:lnTo>
                    <a:cubicBezTo>
                      <a:pt x="70263" y="112405"/>
                      <a:pt x="69107" y="113317"/>
                      <a:pt x="68161" y="114268"/>
                    </a:cubicBezTo>
                    <a:cubicBezTo>
                      <a:pt x="67215" y="115218"/>
                      <a:pt x="66440" y="116436"/>
                      <a:pt x="65837" y="117921"/>
                    </a:cubicBezTo>
                    <a:cubicBezTo>
                      <a:pt x="64751" y="121130"/>
                      <a:pt x="63265" y="124167"/>
                      <a:pt x="61379" y="127033"/>
                    </a:cubicBezTo>
                    <a:cubicBezTo>
                      <a:pt x="59493" y="129899"/>
                      <a:pt x="57321" y="132555"/>
                      <a:pt x="54864" y="135002"/>
                    </a:cubicBezTo>
                    <a:lnTo>
                      <a:pt x="53035" y="137442"/>
                    </a:lnTo>
                    <a:cubicBezTo>
                      <a:pt x="52578" y="137912"/>
                      <a:pt x="52044" y="138421"/>
                      <a:pt x="51435" y="138967"/>
                    </a:cubicBezTo>
                    <a:cubicBezTo>
                      <a:pt x="50825" y="139514"/>
                      <a:pt x="50139" y="140022"/>
                      <a:pt x="49377" y="140492"/>
                    </a:cubicBezTo>
                    <a:cubicBezTo>
                      <a:pt x="48209" y="141407"/>
                      <a:pt x="47193" y="142323"/>
                      <a:pt x="46329" y="143238"/>
                    </a:cubicBezTo>
                    <a:cubicBezTo>
                      <a:pt x="46037" y="143536"/>
                      <a:pt x="45707" y="143778"/>
                      <a:pt x="45339" y="143962"/>
                    </a:cubicBezTo>
                    <a:cubicBezTo>
                      <a:pt x="44970" y="144146"/>
                      <a:pt x="44488" y="144312"/>
                      <a:pt x="43891" y="144458"/>
                    </a:cubicBezTo>
                    <a:cubicBezTo>
                      <a:pt x="43878" y="144451"/>
                      <a:pt x="43827" y="144388"/>
                      <a:pt x="43739" y="144267"/>
                    </a:cubicBezTo>
                    <a:cubicBezTo>
                      <a:pt x="43650" y="144146"/>
                      <a:pt x="43599" y="144007"/>
                      <a:pt x="43586" y="143848"/>
                    </a:cubicBezTo>
                    <a:cubicBezTo>
                      <a:pt x="44196" y="143562"/>
                      <a:pt x="44729" y="143295"/>
                      <a:pt x="45186" y="143047"/>
                    </a:cubicBezTo>
                    <a:cubicBezTo>
                      <a:pt x="45644" y="142799"/>
                      <a:pt x="46025" y="142456"/>
                      <a:pt x="46329" y="142018"/>
                    </a:cubicBezTo>
                    <a:lnTo>
                      <a:pt x="46329" y="141712"/>
                    </a:lnTo>
                    <a:lnTo>
                      <a:pt x="41453" y="140187"/>
                    </a:lnTo>
                    <a:lnTo>
                      <a:pt x="41453" y="139882"/>
                    </a:lnTo>
                    <a:lnTo>
                      <a:pt x="38405" y="140797"/>
                    </a:lnTo>
                    <a:cubicBezTo>
                      <a:pt x="37204" y="141102"/>
                      <a:pt x="36176" y="141102"/>
                      <a:pt x="35318" y="140797"/>
                    </a:cubicBezTo>
                    <a:cubicBezTo>
                      <a:pt x="34461" y="140492"/>
                      <a:pt x="33661" y="139882"/>
                      <a:pt x="32918" y="138967"/>
                    </a:cubicBezTo>
                    <a:lnTo>
                      <a:pt x="30175" y="136832"/>
                    </a:lnTo>
                    <a:lnTo>
                      <a:pt x="28956" y="135002"/>
                    </a:lnTo>
                    <a:cubicBezTo>
                      <a:pt x="28988" y="134386"/>
                      <a:pt x="28924" y="134017"/>
                      <a:pt x="28765" y="133896"/>
                    </a:cubicBezTo>
                    <a:cubicBezTo>
                      <a:pt x="28607" y="133776"/>
                      <a:pt x="28162" y="133941"/>
                      <a:pt x="27432" y="134392"/>
                    </a:cubicBezTo>
                    <a:cubicBezTo>
                      <a:pt x="26917" y="134557"/>
                      <a:pt x="26346" y="134684"/>
                      <a:pt x="25717" y="134773"/>
                    </a:cubicBezTo>
                    <a:cubicBezTo>
                      <a:pt x="25089" y="134862"/>
                      <a:pt x="24746" y="134837"/>
                      <a:pt x="24689" y="134697"/>
                    </a:cubicBezTo>
                    <a:cubicBezTo>
                      <a:pt x="24206" y="134125"/>
                      <a:pt x="23800" y="133591"/>
                      <a:pt x="23469" y="133096"/>
                    </a:cubicBezTo>
                    <a:cubicBezTo>
                      <a:pt x="23139" y="132600"/>
                      <a:pt x="23038" y="131914"/>
                      <a:pt x="23165" y="131037"/>
                    </a:cubicBezTo>
                    <a:cubicBezTo>
                      <a:pt x="23736" y="129105"/>
                      <a:pt x="24727" y="127402"/>
                      <a:pt x="26136" y="125928"/>
                    </a:cubicBezTo>
                    <a:cubicBezTo>
                      <a:pt x="27546" y="124453"/>
                      <a:pt x="28689" y="122903"/>
                      <a:pt x="29565" y="121276"/>
                    </a:cubicBezTo>
                    <a:cubicBezTo>
                      <a:pt x="31235" y="117943"/>
                      <a:pt x="32696" y="114556"/>
                      <a:pt x="33947" y="111114"/>
                    </a:cubicBezTo>
                    <a:cubicBezTo>
                      <a:pt x="35198" y="107673"/>
                      <a:pt x="36277" y="104060"/>
                      <a:pt x="37185" y="100276"/>
                    </a:cubicBezTo>
                    <a:cubicBezTo>
                      <a:pt x="38532" y="96286"/>
                      <a:pt x="39725" y="92280"/>
                      <a:pt x="40767" y="88257"/>
                    </a:cubicBezTo>
                    <a:cubicBezTo>
                      <a:pt x="41808" y="84235"/>
                      <a:pt x="42850" y="80317"/>
                      <a:pt x="43891" y="76502"/>
                    </a:cubicBezTo>
                    <a:cubicBezTo>
                      <a:pt x="44799" y="73601"/>
                      <a:pt x="45421" y="70643"/>
                      <a:pt x="45758" y="67627"/>
                    </a:cubicBezTo>
                    <a:cubicBezTo>
                      <a:pt x="46094" y="64611"/>
                      <a:pt x="46183" y="61576"/>
                      <a:pt x="46025" y="58521"/>
                    </a:cubicBezTo>
                    <a:cubicBezTo>
                      <a:pt x="46037" y="57296"/>
                      <a:pt x="46088" y="56013"/>
                      <a:pt x="46177" y="54673"/>
                    </a:cubicBezTo>
                    <a:cubicBezTo>
                      <a:pt x="46266" y="53333"/>
                      <a:pt x="46317" y="51974"/>
                      <a:pt x="46329" y="50596"/>
                    </a:cubicBezTo>
                    <a:close/>
                    <a:moveTo>
                      <a:pt x="98110" y="0"/>
                    </a:moveTo>
                    <a:cubicBezTo>
                      <a:pt x="98427" y="139"/>
                      <a:pt x="98783" y="241"/>
                      <a:pt x="99177" y="304"/>
                    </a:cubicBezTo>
                    <a:cubicBezTo>
                      <a:pt x="99571" y="368"/>
                      <a:pt x="99927" y="470"/>
                      <a:pt x="100244" y="609"/>
                    </a:cubicBezTo>
                    <a:cubicBezTo>
                      <a:pt x="103752" y="1797"/>
                      <a:pt x="107259" y="2927"/>
                      <a:pt x="110766" y="4000"/>
                    </a:cubicBezTo>
                    <a:cubicBezTo>
                      <a:pt x="114273" y="5073"/>
                      <a:pt x="117780" y="6280"/>
                      <a:pt x="121288" y="7620"/>
                    </a:cubicBezTo>
                    <a:cubicBezTo>
                      <a:pt x="124801" y="8953"/>
                      <a:pt x="128296" y="10249"/>
                      <a:pt x="131771" y="11506"/>
                    </a:cubicBezTo>
                    <a:cubicBezTo>
                      <a:pt x="135246" y="12763"/>
                      <a:pt x="138665" y="14211"/>
                      <a:pt x="142026" y="15849"/>
                    </a:cubicBezTo>
                    <a:cubicBezTo>
                      <a:pt x="144624" y="16795"/>
                      <a:pt x="147128" y="17951"/>
                      <a:pt x="149536" y="19316"/>
                    </a:cubicBezTo>
                    <a:cubicBezTo>
                      <a:pt x="151944" y="20682"/>
                      <a:pt x="154218" y="22066"/>
                      <a:pt x="156359" y="23469"/>
                    </a:cubicBezTo>
                    <a:cubicBezTo>
                      <a:pt x="157872" y="24390"/>
                      <a:pt x="159193" y="25444"/>
                      <a:pt x="160324" y="26632"/>
                    </a:cubicBezTo>
                    <a:cubicBezTo>
                      <a:pt x="161454" y="27819"/>
                      <a:pt x="162470" y="29102"/>
                      <a:pt x="163370" y="30480"/>
                    </a:cubicBezTo>
                    <a:cubicBezTo>
                      <a:pt x="163814" y="30823"/>
                      <a:pt x="164068" y="31280"/>
                      <a:pt x="164131" y="31851"/>
                    </a:cubicBezTo>
                    <a:cubicBezTo>
                      <a:pt x="164195" y="32423"/>
                      <a:pt x="164144" y="32880"/>
                      <a:pt x="163979" y="33223"/>
                    </a:cubicBezTo>
                    <a:cubicBezTo>
                      <a:pt x="162977" y="34639"/>
                      <a:pt x="162013" y="36074"/>
                      <a:pt x="161086" y="37528"/>
                    </a:cubicBezTo>
                    <a:cubicBezTo>
                      <a:pt x="160159" y="38982"/>
                      <a:pt x="158888" y="40189"/>
                      <a:pt x="157274" y="41148"/>
                    </a:cubicBezTo>
                    <a:cubicBezTo>
                      <a:pt x="156969" y="41465"/>
                      <a:pt x="156741" y="41821"/>
                      <a:pt x="156588" y="42214"/>
                    </a:cubicBezTo>
                    <a:cubicBezTo>
                      <a:pt x="156436" y="42608"/>
                      <a:pt x="156359" y="42964"/>
                      <a:pt x="156359" y="43281"/>
                    </a:cubicBezTo>
                    <a:cubicBezTo>
                      <a:pt x="155730" y="44367"/>
                      <a:pt x="154854" y="45243"/>
                      <a:pt x="153729" y="45910"/>
                    </a:cubicBezTo>
                    <a:cubicBezTo>
                      <a:pt x="152604" y="46577"/>
                      <a:pt x="151346" y="46920"/>
                      <a:pt x="149955" y="46939"/>
                    </a:cubicBezTo>
                    <a:lnTo>
                      <a:pt x="149650" y="47244"/>
                    </a:lnTo>
                    <a:lnTo>
                      <a:pt x="149650" y="49377"/>
                    </a:lnTo>
                    <a:lnTo>
                      <a:pt x="147210" y="48463"/>
                    </a:lnTo>
                    <a:cubicBezTo>
                      <a:pt x="146454" y="48171"/>
                      <a:pt x="145831" y="47917"/>
                      <a:pt x="145342" y="47701"/>
                    </a:cubicBezTo>
                    <a:cubicBezTo>
                      <a:pt x="144853" y="47485"/>
                      <a:pt x="144459" y="47231"/>
                      <a:pt x="144160" y="46939"/>
                    </a:cubicBezTo>
                    <a:lnTo>
                      <a:pt x="148735" y="48463"/>
                    </a:lnTo>
                    <a:cubicBezTo>
                      <a:pt x="148703" y="47441"/>
                      <a:pt x="148386" y="46742"/>
                      <a:pt x="147782" y="46367"/>
                    </a:cubicBezTo>
                    <a:cubicBezTo>
                      <a:pt x="147178" y="45993"/>
                      <a:pt x="146480" y="45675"/>
                      <a:pt x="145685" y="45415"/>
                    </a:cubicBezTo>
                    <a:cubicBezTo>
                      <a:pt x="145393" y="45459"/>
                      <a:pt x="145139" y="45675"/>
                      <a:pt x="144923" y="46063"/>
                    </a:cubicBezTo>
                    <a:cubicBezTo>
                      <a:pt x="144707" y="46450"/>
                      <a:pt x="144453" y="46742"/>
                      <a:pt x="144160" y="46939"/>
                    </a:cubicBezTo>
                    <a:lnTo>
                      <a:pt x="143856" y="47244"/>
                    </a:lnTo>
                    <a:cubicBezTo>
                      <a:pt x="142038" y="46888"/>
                      <a:pt x="140336" y="46304"/>
                      <a:pt x="138747" y="45491"/>
                    </a:cubicBezTo>
                    <a:cubicBezTo>
                      <a:pt x="137159" y="44678"/>
                      <a:pt x="135609" y="43942"/>
                      <a:pt x="134096" y="43281"/>
                    </a:cubicBezTo>
                    <a:cubicBezTo>
                      <a:pt x="131822" y="41935"/>
                      <a:pt x="129509" y="41046"/>
                      <a:pt x="127158" y="40614"/>
                    </a:cubicBezTo>
                    <a:cubicBezTo>
                      <a:pt x="124807" y="40182"/>
                      <a:pt x="122342" y="40055"/>
                      <a:pt x="119763" y="40233"/>
                    </a:cubicBezTo>
                    <a:cubicBezTo>
                      <a:pt x="118238" y="40367"/>
                      <a:pt x="116713" y="40405"/>
                      <a:pt x="115188" y="40348"/>
                    </a:cubicBezTo>
                    <a:cubicBezTo>
                      <a:pt x="113663" y="40290"/>
                      <a:pt x="112138" y="40252"/>
                      <a:pt x="110614" y="40233"/>
                    </a:cubicBezTo>
                    <a:lnTo>
                      <a:pt x="122202" y="37795"/>
                    </a:lnTo>
                    <a:cubicBezTo>
                      <a:pt x="122971" y="37522"/>
                      <a:pt x="123797" y="37306"/>
                      <a:pt x="124680" y="37147"/>
                    </a:cubicBezTo>
                    <a:cubicBezTo>
                      <a:pt x="125564" y="36988"/>
                      <a:pt x="126466" y="36696"/>
                      <a:pt x="127387" y="36271"/>
                    </a:cubicBezTo>
                    <a:cubicBezTo>
                      <a:pt x="127876" y="36106"/>
                      <a:pt x="128194" y="35826"/>
                      <a:pt x="128340" y="35433"/>
                    </a:cubicBezTo>
                    <a:cubicBezTo>
                      <a:pt x="128486" y="35039"/>
                      <a:pt x="128270" y="34607"/>
                      <a:pt x="127692" y="34137"/>
                    </a:cubicBezTo>
                    <a:cubicBezTo>
                      <a:pt x="125246" y="30492"/>
                      <a:pt x="122743" y="26886"/>
                      <a:pt x="120182" y="23317"/>
                    </a:cubicBezTo>
                    <a:cubicBezTo>
                      <a:pt x="117622" y="19748"/>
                      <a:pt x="115042" y="16141"/>
                      <a:pt x="112443" y="12496"/>
                    </a:cubicBezTo>
                    <a:cubicBezTo>
                      <a:pt x="111033" y="10553"/>
                      <a:pt x="109356" y="8877"/>
                      <a:pt x="107411" y="7467"/>
                    </a:cubicBezTo>
                    <a:cubicBezTo>
                      <a:pt x="105467" y="6058"/>
                      <a:pt x="103485" y="4686"/>
                      <a:pt x="101464" y="335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663F29"/>
                  </a:solidFill>
                  <a:effectLst/>
                  <a:uLnTx/>
                  <a:uFillTx/>
                  <a:latin typeface="演示新手书" panose="00000500000000000000" pitchFamily="50" charset="-122"/>
                  <a:ea typeface="演示新手书" panose="00000500000000000000" pitchFamily="50" charset="-122"/>
                  <a:cs typeface="+mn-cs"/>
                </a:endParaRPr>
              </a:p>
            </p:txBody>
          </p:sp>
          <p:sp>
            <p:nvSpPr>
              <p:cNvPr id="33" name="TextBox 74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2565619" y="5179436"/>
                <a:ext cx="479244" cy="492603"/>
              </a:xfrm>
              <a:custGeom>
                <a:avLst/>
                <a:gdLst/>
                <a:ahLst/>
                <a:cxnLst/>
                <a:rect l="l" t="t" r="r" b="b"/>
                <a:pathLst>
                  <a:path w="263291" h="270630">
                    <a:moveTo>
                      <a:pt x="111104" y="155908"/>
                    </a:moveTo>
                    <a:cubicBezTo>
                      <a:pt x="110766" y="155667"/>
                      <a:pt x="110219" y="155692"/>
                      <a:pt x="109463" y="155984"/>
                    </a:cubicBezTo>
                    <a:lnTo>
                      <a:pt x="105507" y="156897"/>
                    </a:lnTo>
                    <a:cubicBezTo>
                      <a:pt x="99372" y="158064"/>
                      <a:pt x="93083" y="159383"/>
                      <a:pt x="86641" y="160855"/>
                    </a:cubicBezTo>
                    <a:cubicBezTo>
                      <a:pt x="82088" y="162091"/>
                      <a:pt x="77630" y="163347"/>
                      <a:pt x="73267" y="164624"/>
                    </a:cubicBezTo>
                    <a:cubicBezTo>
                      <a:pt x="68905" y="165900"/>
                      <a:pt x="64524" y="167084"/>
                      <a:pt x="60123" y="168176"/>
                    </a:cubicBezTo>
                    <a:lnTo>
                      <a:pt x="50674" y="170938"/>
                    </a:lnTo>
                    <a:cubicBezTo>
                      <a:pt x="50820" y="170944"/>
                      <a:pt x="50909" y="171008"/>
                      <a:pt x="50941" y="171130"/>
                    </a:cubicBezTo>
                    <a:cubicBezTo>
                      <a:pt x="50973" y="171251"/>
                      <a:pt x="50985" y="171392"/>
                      <a:pt x="50979" y="171552"/>
                    </a:cubicBezTo>
                    <a:lnTo>
                      <a:pt x="52808" y="171552"/>
                    </a:lnTo>
                    <a:cubicBezTo>
                      <a:pt x="53881" y="171392"/>
                      <a:pt x="55011" y="171251"/>
                      <a:pt x="56199" y="171130"/>
                    </a:cubicBezTo>
                    <a:cubicBezTo>
                      <a:pt x="57386" y="171008"/>
                      <a:pt x="58593" y="170944"/>
                      <a:pt x="59818" y="170938"/>
                    </a:cubicBezTo>
                    <a:lnTo>
                      <a:pt x="71096" y="170938"/>
                    </a:lnTo>
                    <a:cubicBezTo>
                      <a:pt x="77204" y="170925"/>
                      <a:pt x="83351" y="170951"/>
                      <a:pt x="89536" y="171015"/>
                    </a:cubicBezTo>
                    <a:cubicBezTo>
                      <a:pt x="95721" y="171079"/>
                      <a:pt x="101868" y="171258"/>
                      <a:pt x="107977" y="171552"/>
                    </a:cubicBezTo>
                    <a:cubicBezTo>
                      <a:pt x="108755" y="171603"/>
                      <a:pt x="109399" y="171577"/>
                      <a:pt x="109910" y="171475"/>
                    </a:cubicBezTo>
                    <a:cubicBezTo>
                      <a:pt x="110421" y="171373"/>
                      <a:pt x="110686" y="170887"/>
                      <a:pt x="110705" y="170017"/>
                    </a:cubicBezTo>
                    <a:lnTo>
                      <a:pt x="111611" y="157202"/>
                    </a:lnTo>
                    <a:cubicBezTo>
                      <a:pt x="111611" y="156580"/>
                      <a:pt x="111442" y="156149"/>
                      <a:pt x="111104" y="155908"/>
                    </a:cubicBezTo>
                    <a:close/>
                    <a:moveTo>
                      <a:pt x="110402" y="152940"/>
                    </a:moveTo>
                    <a:cubicBezTo>
                      <a:pt x="105208" y="153999"/>
                      <a:pt x="99992" y="155153"/>
                      <a:pt x="94754" y="156403"/>
                    </a:cubicBezTo>
                    <a:cubicBezTo>
                      <a:pt x="89517" y="157652"/>
                      <a:pt x="84374" y="159034"/>
                      <a:pt x="79325" y="160550"/>
                    </a:cubicBezTo>
                    <a:cubicBezTo>
                      <a:pt x="76277" y="161330"/>
                      <a:pt x="73229" y="162206"/>
                      <a:pt x="70181" y="163176"/>
                    </a:cubicBezTo>
                    <a:cubicBezTo>
                      <a:pt x="67133" y="164146"/>
                      <a:pt x="64085" y="165097"/>
                      <a:pt x="61037" y="166030"/>
                    </a:cubicBezTo>
                    <a:lnTo>
                      <a:pt x="49150" y="169722"/>
                    </a:lnTo>
                    <a:cubicBezTo>
                      <a:pt x="49296" y="169862"/>
                      <a:pt x="49385" y="169963"/>
                      <a:pt x="49417" y="170027"/>
                    </a:cubicBezTo>
                    <a:cubicBezTo>
                      <a:pt x="49449" y="170091"/>
                      <a:pt x="49461" y="170192"/>
                      <a:pt x="49455" y="170332"/>
                    </a:cubicBezTo>
                    <a:lnTo>
                      <a:pt x="50369" y="170332"/>
                    </a:lnTo>
                    <a:cubicBezTo>
                      <a:pt x="52363" y="169561"/>
                      <a:pt x="54395" y="168868"/>
                      <a:pt x="56465" y="168253"/>
                    </a:cubicBezTo>
                    <a:cubicBezTo>
                      <a:pt x="58535" y="167639"/>
                      <a:pt x="60567" y="167101"/>
                      <a:pt x="62561" y="166641"/>
                    </a:cubicBezTo>
                    <a:cubicBezTo>
                      <a:pt x="68353" y="165099"/>
                      <a:pt x="74144" y="163538"/>
                      <a:pt x="79935" y="161958"/>
                    </a:cubicBezTo>
                    <a:cubicBezTo>
                      <a:pt x="85726" y="160379"/>
                      <a:pt x="91517" y="158895"/>
                      <a:pt x="97309" y="157506"/>
                    </a:cubicBezTo>
                    <a:cubicBezTo>
                      <a:pt x="99436" y="156885"/>
                      <a:pt x="101582" y="156301"/>
                      <a:pt x="103746" y="155756"/>
                    </a:cubicBezTo>
                    <a:cubicBezTo>
                      <a:pt x="105910" y="155210"/>
                      <a:pt x="108129" y="154779"/>
                      <a:pt x="110402" y="154462"/>
                    </a:cubicBezTo>
                    <a:cubicBezTo>
                      <a:pt x="110698" y="154291"/>
                      <a:pt x="110938" y="154100"/>
                      <a:pt x="111120" y="153891"/>
                    </a:cubicBezTo>
                    <a:cubicBezTo>
                      <a:pt x="111303" y="153682"/>
                      <a:pt x="111466" y="153568"/>
                      <a:pt x="111611" y="153549"/>
                    </a:cubicBezTo>
                    <a:cubicBezTo>
                      <a:pt x="111448" y="153371"/>
                      <a:pt x="111246" y="153193"/>
                      <a:pt x="111007" y="153016"/>
                    </a:cubicBezTo>
                    <a:cubicBezTo>
                      <a:pt x="110768" y="152838"/>
                      <a:pt x="110566" y="152813"/>
                      <a:pt x="110402" y="152940"/>
                    </a:cubicBezTo>
                    <a:close/>
                    <a:moveTo>
                      <a:pt x="144824" y="151406"/>
                    </a:moveTo>
                    <a:cubicBezTo>
                      <a:pt x="144219" y="151418"/>
                      <a:pt x="143689" y="151469"/>
                      <a:pt x="143235" y="151558"/>
                    </a:cubicBezTo>
                    <a:cubicBezTo>
                      <a:pt x="142782" y="151647"/>
                      <a:pt x="142403" y="151698"/>
                      <a:pt x="142101" y="151711"/>
                    </a:cubicBezTo>
                    <a:cubicBezTo>
                      <a:pt x="141363" y="151692"/>
                      <a:pt x="140872" y="151806"/>
                      <a:pt x="140626" y="152054"/>
                    </a:cubicBezTo>
                    <a:cubicBezTo>
                      <a:pt x="140380" y="152302"/>
                      <a:pt x="140266" y="152798"/>
                      <a:pt x="140285" y="153543"/>
                    </a:cubicBezTo>
                    <a:cubicBezTo>
                      <a:pt x="140145" y="156742"/>
                      <a:pt x="140044" y="159883"/>
                      <a:pt x="139980" y="162967"/>
                    </a:cubicBezTo>
                    <a:cubicBezTo>
                      <a:pt x="139917" y="166051"/>
                      <a:pt x="139815" y="169115"/>
                      <a:pt x="139675" y="172158"/>
                    </a:cubicBezTo>
                    <a:cubicBezTo>
                      <a:pt x="139637" y="172613"/>
                      <a:pt x="139637" y="172975"/>
                      <a:pt x="139675" y="173243"/>
                    </a:cubicBezTo>
                    <a:cubicBezTo>
                      <a:pt x="139712" y="173511"/>
                      <a:pt x="140017" y="173649"/>
                      <a:pt x="140588" y="173655"/>
                    </a:cubicBezTo>
                    <a:cubicBezTo>
                      <a:pt x="141017" y="173780"/>
                      <a:pt x="141294" y="173680"/>
                      <a:pt x="141420" y="173355"/>
                    </a:cubicBezTo>
                    <a:cubicBezTo>
                      <a:pt x="141546" y="173031"/>
                      <a:pt x="141672" y="172632"/>
                      <a:pt x="141798" y="172158"/>
                    </a:cubicBezTo>
                    <a:cubicBezTo>
                      <a:pt x="141962" y="170933"/>
                      <a:pt x="142164" y="169650"/>
                      <a:pt x="142403" y="168309"/>
                    </a:cubicBezTo>
                    <a:cubicBezTo>
                      <a:pt x="142643" y="166968"/>
                      <a:pt x="142845" y="165607"/>
                      <a:pt x="143008" y="164227"/>
                    </a:cubicBezTo>
                    <a:cubicBezTo>
                      <a:pt x="143450" y="162249"/>
                      <a:pt x="143853" y="160252"/>
                      <a:pt x="144219" y="158236"/>
                    </a:cubicBezTo>
                    <a:cubicBezTo>
                      <a:pt x="144584" y="156220"/>
                      <a:pt x="144988" y="154147"/>
                      <a:pt x="145429" y="152016"/>
                    </a:cubicBezTo>
                    <a:close/>
                    <a:moveTo>
                      <a:pt x="146039" y="147437"/>
                    </a:moveTo>
                    <a:cubicBezTo>
                      <a:pt x="145280" y="147450"/>
                      <a:pt x="144522" y="147501"/>
                      <a:pt x="143765" y="147590"/>
                    </a:cubicBezTo>
                    <a:cubicBezTo>
                      <a:pt x="143009" y="147679"/>
                      <a:pt x="142252" y="147730"/>
                      <a:pt x="141496" y="147742"/>
                    </a:cubicBezTo>
                    <a:cubicBezTo>
                      <a:pt x="141061" y="147881"/>
                      <a:pt x="140796" y="148073"/>
                      <a:pt x="140701" y="148320"/>
                    </a:cubicBezTo>
                    <a:cubicBezTo>
                      <a:pt x="140607" y="148567"/>
                      <a:pt x="140569" y="148984"/>
                      <a:pt x="140588" y="149571"/>
                    </a:cubicBezTo>
                    <a:cubicBezTo>
                      <a:pt x="140601" y="150016"/>
                      <a:pt x="140727" y="150270"/>
                      <a:pt x="140966" y="150334"/>
                    </a:cubicBezTo>
                    <a:cubicBezTo>
                      <a:pt x="141206" y="150397"/>
                      <a:pt x="141483" y="150347"/>
                      <a:pt x="141798" y="150181"/>
                    </a:cubicBezTo>
                    <a:cubicBezTo>
                      <a:pt x="142258" y="150168"/>
                      <a:pt x="142700" y="150118"/>
                      <a:pt x="143122" y="150029"/>
                    </a:cubicBezTo>
                    <a:cubicBezTo>
                      <a:pt x="143544" y="149940"/>
                      <a:pt x="143910" y="149889"/>
                      <a:pt x="144219" y="149876"/>
                    </a:cubicBezTo>
                    <a:cubicBezTo>
                      <a:pt x="145110" y="149852"/>
                      <a:pt x="145679" y="149599"/>
                      <a:pt x="145926" y="149116"/>
                    </a:cubicBezTo>
                    <a:cubicBezTo>
                      <a:pt x="146173" y="148633"/>
                      <a:pt x="146210" y="148073"/>
                      <a:pt x="146039" y="147437"/>
                    </a:cubicBezTo>
                    <a:close/>
                    <a:moveTo>
                      <a:pt x="246318" y="141072"/>
                    </a:moveTo>
                    <a:lnTo>
                      <a:pt x="239002" y="141984"/>
                    </a:lnTo>
                    <a:lnTo>
                      <a:pt x="226810" y="142887"/>
                    </a:lnTo>
                    <a:cubicBezTo>
                      <a:pt x="225140" y="142925"/>
                      <a:pt x="223528" y="143076"/>
                      <a:pt x="221972" y="143339"/>
                    </a:cubicBezTo>
                    <a:cubicBezTo>
                      <a:pt x="220416" y="143602"/>
                      <a:pt x="218879" y="143753"/>
                      <a:pt x="217362" y="143790"/>
                    </a:cubicBezTo>
                    <a:cubicBezTo>
                      <a:pt x="211709" y="143928"/>
                      <a:pt x="206021" y="144029"/>
                      <a:pt x="200297" y="144091"/>
                    </a:cubicBezTo>
                    <a:cubicBezTo>
                      <a:pt x="194573" y="144154"/>
                      <a:pt x="188894" y="144254"/>
                      <a:pt x="183259" y="144392"/>
                    </a:cubicBezTo>
                    <a:cubicBezTo>
                      <a:pt x="182216" y="144524"/>
                      <a:pt x="181555" y="144761"/>
                      <a:pt x="181276" y="145103"/>
                    </a:cubicBezTo>
                    <a:cubicBezTo>
                      <a:pt x="180996" y="145446"/>
                      <a:pt x="180945" y="146122"/>
                      <a:pt x="181123" y="147132"/>
                    </a:cubicBezTo>
                    <a:lnTo>
                      <a:pt x="186309" y="147132"/>
                    </a:lnTo>
                    <a:cubicBezTo>
                      <a:pt x="191467" y="147157"/>
                      <a:pt x="196574" y="147107"/>
                      <a:pt x="201631" y="146982"/>
                    </a:cubicBezTo>
                    <a:cubicBezTo>
                      <a:pt x="206688" y="146857"/>
                      <a:pt x="211728" y="146508"/>
                      <a:pt x="216752" y="145934"/>
                    </a:cubicBezTo>
                    <a:lnTo>
                      <a:pt x="242355" y="142898"/>
                    </a:lnTo>
                    <a:cubicBezTo>
                      <a:pt x="243263" y="142717"/>
                      <a:pt x="244114" y="142463"/>
                      <a:pt x="244908" y="142136"/>
                    </a:cubicBezTo>
                    <a:cubicBezTo>
                      <a:pt x="245702" y="141808"/>
                      <a:pt x="246476" y="141555"/>
                      <a:pt x="247232" y="141378"/>
                    </a:cubicBezTo>
                    <a:cubicBezTo>
                      <a:pt x="247080" y="141231"/>
                      <a:pt x="246927" y="141142"/>
                      <a:pt x="246775" y="141110"/>
                    </a:cubicBezTo>
                    <a:cubicBezTo>
                      <a:pt x="246622" y="141078"/>
                      <a:pt x="246470" y="141066"/>
                      <a:pt x="246318" y="141072"/>
                    </a:cubicBezTo>
                    <a:close/>
                    <a:moveTo>
                      <a:pt x="111611" y="126713"/>
                    </a:moveTo>
                    <a:cubicBezTo>
                      <a:pt x="110685" y="127311"/>
                      <a:pt x="109663" y="127871"/>
                      <a:pt x="108542" y="128392"/>
                    </a:cubicBezTo>
                    <a:cubicBezTo>
                      <a:pt x="107422" y="128914"/>
                      <a:pt x="106319" y="129474"/>
                      <a:pt x="105233" y="130072"/>
                    </a:cubicBezTo>
                    <a:cubicBezTo>
                      <a:pt x="105246" y="130231"/>
                      <a:pt x="105297" y="130371"/>
                      <a:pt x="105386" y="130492"/>
                    </a:cubicBezTo>
                    <a:cubicBezTo>
                      <a:pt x="105475" y="130613"/>
                      <a:pt x="105525" y="130676"/>
                      <a:pt x="105538" y="130683"/>
                    </a:cubicBezTo>
                    <a:cubicBezTo>
                      <a:pt x="106294" y="130524"/>
                      <a:pt x="107068" y="130384"/>
                      <a:pt x="107861" y="130263"/>
                    </a:cubicBezTo>
                    <a:cubicBezTo>
                      <a:pt x="108653" y="130142"/>
                      <a:pt x="109500" y="130078"/>
                      <a:pt x="110402" y="130072"/>
                    </a:cubicBezTo>
                    <a:cubicBezTo>
                      <a:pt x="111303" y="129798"/>
                      <a:pt x="111844" y="129429"/>
                      <a:pt x="112027" y="128965"/>
                    </a:cubicBezTo>
                    <a:cubicBezTo>
                      <a:pt x="112210" y="128500"/>
                      <a:pt x="112071" y="127750"/>
                      <a:pt x="111611" y="126713"/>
                    </a:cubicBezTo>
                    <a:close/>
                    <a:moveTo>
                      <a:pt x="152751" y="111813"/>
                    </a:moveTo>
                    <a:cubicBezTo>
                      <a:pt x="150926" y="112403"/>
                      <a:pt x="149084" y="112897"/>
                      <a:pt x="147225" y="113297"/>
                    </a:cubicBezTo>
                    <a:cubicBezTo>
                      <a:pt x="145366" y="113696"/>
                      <a:pt x="143457" y="114114"/>
                      <a:pt x="141496" y="114551"/>
                    </a:cubicBezTo>
                    <a:cubicBezTo>
                      <a:pt x="141193" y="114577"/>
                      <a:pt x="140966" y="114754"/>
                      <a:pt x="140815" y="115083"/>
                    </a:cubicBezTo>
                    <a:cubicBezTo>
                      <a:pt x="140664" y="115413"/>
                      <a:pt x="140588" y="115742"/>
                      <a:pt x="140588" y="116072"/>
                    </a:cubicBezTo>
                    <a:lnTo>
                      <a:pt x="140588" y="124890"/>
                    </a:lnTo>
                    <a:cubicBezTo>
                      <a:pt x="140575" y="125207"/>
                      <a:pt x="140676" y="125486"/>
                      <a:pt x="140891" y="125726"/>
                    </a:cubicBezTo>
                    <a:cubicBezTo>
                      <a:pt x="141105" y="125967"/>
                      <a:pt x="141508" y="126094"/>
                      <a:pt x="142101" y="126106"/>
                    </a:cubicBezTo>
                    <a:cubicBezTo>
                      <a:pt x="143450" y="125818"/>
                      <a:pt x="144764" y="125626"/>
                      <a:pt x="146044" y="125530"/>
                    </a:cubicBezTo>
                    <a:cubicBezTo>
                      <a:pt x="147324" y="125434"/>
                      <a:pt x="148645" y="125320"/>
                      <a:pt x="150005" y="125187"/>
                    </a:cubicBezTo>
                    <a:cubicBezTo>
                      <a:pt x="150329" y="125175"/>
                      <a:pt x="150672" y="125048"/>
                      <a:pt x="151035" y="124808"/>
                    </a:cubicBezTo>
                    <a:cubicBezTo>
                      <a:pt x="151397" y="124567"/>
                      <a:pt x="151664" y="124289"/>
                      <a:pt x="151836" y="123973"/>
                    </a:cubicBezTo>
                    <a:lnTo>
                      <a:pt x="151836" y="123978"/>
                    </a:lnTo>
                    <a:lnTo>
                      <a:pt x="154276" y="111813"/>
                    </a:lnTo>
                    <a:close/>
                    <a:moveTo>
                      <a:pt x="153666" y="110287"/>
                    </a:moveTo>
                    <a:cubicBezTo>
                      <a:pt x="152396" y="110097"/>
                      <a:pt x="150139" y="110478"/>
                      <a:pt x="146894" y="111430"/>
                    </a:cubicBezTo>
                    <a:cubicBezTo>
                      <a:pt x="143650" y="112383"/>
                      <a:pt x="141548" y="113221"/>
                      <a:pt x="140588" y="113943"/>
                    </a:cubicBezTo>
                    <a:cubicBezTo>
                      <a:pt x="142997" y="113481"/>
                      <a:pt x="145298" y="112961"/>
                      <a:pt x="147493" y="112383"/>
                    </a:cubicBezTo>
                    <a:cubicBezTo>
                      <a:pt x="149688" y="111806"/>
                      <a:pt x="151847" y="111209"/>
                      <a:pt x="153971" y="110592"/>
                    </a:cubicBezTo>
                    <a:cubicBezTo>
                      <a:pt x="153977" y="110580"/>
                      <a:pt x="153965" y="110529"/>
                      <a:pt x="153933" y="110440"/>
                    </a:cubicBezTo>
                    <a:cubicBezTo>
                      <a:pt x="153901" y="110351"/>
                      <a:pt x="153812" y="110300"/>
                      <a:pt x="153666" y="110287"/>
                    </a:cubicBezTo>
                    <a:close/>
                    <a:moveTo>
                      <a:pt x="113425" y="68192"/>
                    </a:moveTo>
                    <a:cubicBezTo>
                      <a:pt x="112827" y="68622"/>
                      <a:pt x="112361" y="68901"/>
                      <a:pt x="112027" y="69028"/>
                    </a:cubicBezTo>
                    <a:cubicBezTo>
                      <a:pt x="111693" y="69154"/>
                      <a:pt x="111454" y="69281"/>
                      <a:pt x="111309" y="69409"/>
                    </a:cubicBezTo>
                    <a:lnTo>
                      <a:pt x="101576" y="74290"/>
                    </a:lnTo>
                    <a:cubicBezTo>
                      <a:pt x="100966" y="74614"/>
                      <a:pt x="100433" y="75033"/>
                      <a:pt x="99976" y="75548"/>
                    </a:cubicBezTo>
                    <a:cubicBezTo>
                      <a:pt x="99518" y="76063"/>
                      <a:pt x="99137" y="76558"/>
                      <a:pt x="98833" y="77035"/>
                    </a:cubicBezTo>
                    <a:cubicBezTo>
                      <a:pt x="98229" y="77677"/>
                      <a:pt x="97683" y="78452"/>
                      <a:pt x="97194" y="79361"/>
                    </a:cubicBezTo>
                    <a:cubicBezTo>
                      <a:pt x="96705" y="80270"/>
                      <a:pt x="96235" y="81122"/>
                      <a:pt x="95785" y="81916"/>
                    </a:cubicBezTo>
                    <a:cubicBezTo>
                      <a:pt x="95004" y="83270"/>
                      <a:pt x="94280" y="84681"/>
                      <a:pt x="93613" y="86149"/>
                    </a:cubicBezTo>
                    <a:cubicBezTo>
                      <a:pt x="92946" y="87617"/>
                      <a:pt x="92451" y="89257"/>
                      <a:pt x="92127" y="91068"/>
                    </a:cubicBezTo>
                    <a:cubicBezTo>
                      <a:pt x="92438" y="90776"/>
                      <a:pt x="92730" y="90598"/>
                      <a:pt x="93003" y="90534"/>
                    </a:cubicBezTo>
                    <a:cubicBezTo>
                      <a:pt x="93276" y="90471"/>
                      <a:pt x="93492" y="90445"/>
                      <a:pt x="93651" y="90458"/>
                    </a:cubicBezTo>
                    <a:lnTo>
                      <a:pt x="111914" y="79171"/>
                    </a:lnTo>
                    <a:cubicBezTo>
                      <a:pt x="112210" y="78986"/>
                      <a:pt x="112449" y="78669"/>
                      <a:pt x="112631" y="78217"/>
                    </a:cubicBezTo>
                    <a:cubicBezTo>
                      <a:pt x="112814" y="77766"/>
                      <a:pt x="112978" y="77372"/>
                      <a:pt x="113123" y="77035"/>
                    </a:cubicBezTo>
                    <a:lnTo>
                      <a:pt x="113425" y="72764"/>
                    </a:lnTo>
                    <a:close/>
                    <a:moveTo>
                      <a:pt x="140735" y="59620"/>
                    </a:moveTo>
                    <a:cubicBezTo>
                      <a:pt x="139799" y="59741"/>
                      <a:pt x="139243" y="59958"/>
                      <a:pt x="139064" y="60271"/>
                    </a:cubicBezTo>
                    <a:cubicBezTo>
                      <a:pt x="138791" y="60610"/>
                      <a:pt x="138651" y="61083"/>
                      <a:pt x="138645" y="61690"/>
                    </a:cubicBezTo>
                    <a:cubicBezTo>
                      <a:pt x="138638" y="62297"/>
                      <a:pt x="138575" y="62846"/>
                      <a:pt x="138454" y="63338"/>
                    </a:cubicBezTo>
                    <a:cubicBezTo>
                      <a:pt x="138613" y="63351"/>
                      <a:pt x="138753" y="63402"/>
                      <a:pt x="138874" y="63492"/>
                    </a:cubicBezTo>
                    <a:cubicBezTo>
                      <a:pt x="138994" y="63581"/>
                      <a:pt x="139058" y="63632"/>
                      <a:pt x="139064" y="63645"/>
                    </a:cubicBezTo>
                    <a:cubicBezTo>
                      <a:pt x="139813" y="63019"/>
                      <a:pt x="140598" y="62354"/>
                      <a:pt x="141419" y="61652"/>
                    </a:cubicBezTo>
                    <a:cubicBezTo>
                      <a:pt x="142239" y="60949"/>
                      <a:pt x="143173" y="60284"/>
                      <a:pt x="144219" y="59658"/>
                    </a:cubicBezTo>
                    <a:cubicBezTo>
                      <a:pt x="142832" y="59511"/>
                      <a:pt x="141670" y="59498"/>
                      <a:pt x="140735" y="59620"/>
                    </a:cubicBezTo>
                    <a:close/>
                    <a:moveTo>
                      <a:pt x="113425" y="56612"/>
                    </a:moveTo>
                    <a:lnTo>
                      <a:pt x="108891" y="63032"/>
                    </a:lnTo>
                    <a:cubicBezTo>
                      <a:pt x="111102" y="62360"/>
                      <a:pt x="112500" y="61633"/>
                      <a:pt x="113087" y="60849"/>
                    </a:cubicBezTo>
                    <a:cubicBezTo>
                      <a:pt x="113674" y="60065"/>
                      <a:pt x="113786" y="58653"/>
                      <a:pt x="113425" y="56612"/>
                    </a:cubicBezTo>
                    <a:close/>
                    <a:moveTo>
                      <a:pt x="107062" y="47491"/>
                    </a:moveTo>
                    <a:cubicBezTo>
                      <a:pt x="104325" y="48283"/>
                      <a:pt x="101569" y="49132"/>
                      <a:pt x="98794" y="50037"/>
                    </a:cubicBezTo>
                    <a:cubicBezTo>
                      <a:pt x="96020" y="50943"/>
                      <a:pt x="93187" y="51716"/>
                      <a:pt x="90298" y="52356"/>
                    </a:cubicBezTo>
                    <a:cubicBezTo>
                      <a:pt x="87536" y="52767"/>
                      <a:pt x="84678" y="53008"/>
                      <a:pt x="81726" y="53078"/>
                    </a:cubicBezTo>
                    <a:cubicBezTo>
                      <a:pt x="78773" y="53148"/>
                      <a:pt x="75839" y="53312"/>
                      <a:pt x="72925" y="53572"/>
                    </a:cubicBezTo>
                    <a:cubicBezTo>
                      <a:pt x="73547" y="53889"/>
                      <a:pt x="74207" y="54167"/>
                      <a:pt x="74906" y="54408"/>
                    </a:cubicBezTo>
                    <a:cubicBezTo>
                      <a:pt x="75604" y="54649"/>
                      <a:pt x="76265" y="54775"/>
                      <a:pt x="76887" y="54788"/>
                    </a:cubicBezTo>
                    <a:cubicBezTo>
                      <a:pt x="78875" y="54655"/>
                      <a:pt x="80843" y="54541"/>
                      <a:pt x="82792" y="54446"/>
                    </a:cubicBezTo>
                    <a:cubicBezTo>
                      <a:pt x="84742" y="54351"/>
                      <a:pt x="86634" y="54161"/>
                      <a:pt x="88469" y="53876"/>
                    </a:cubicBezTo>
                    <a:cubicBezTo>
                      <a:pt x="90749" y="53401"/>
                      <a:pt x="92972" y="52831"/>
                      <a:pt x="95137" y="52166"/>
                    </a:cubicBezTo>
                    <a:cubicBezTo>
                      <a:pt x="97302" y="51501"/>
                      <a:pt x="99449" y="50855"/>
                      <a:pt x="101576" y="50227"/>
                    </a:cubicBezTo>
                    <a:lnTo>
                      <a:pt x="107367" y="47491"/>
                    </a:lnTo>
                    <a:close/>
                    <a:moveTo>
                      <a:pt x="116821" y="104"/>
                    </a:moveTo>
                    <a:cubicBezTo>
                      <a:pt x="117132" y="282"/>
                      <a:pt x="117425" y="536"/>
                      <a:pt x="117698" y="866"/>
                    </a:cubicBezTo>
                    <a:cubicBezTo>
                      <a:pt x="118766" y="2523"/>
                      <a:pt x="119835" y="4085"/>
                      <a:pt x="120903" y="5552"/>
                    </a:cubicBezTo>
                    <a:cubicBezTo>
                      <a:pt x="121971" y="7019"/>
                      <a:pt x="123040" y="8505"/>
                      <a:pt x="124108" y="10010"/>
                    </a:cubicBezTo>
                    <a:cubicBezTo>
                      <a:pt x="124248" y="10023"/>
                      <a:pt x="124350" y="10073"/>
                      <a:pt x="124413" y="10162"/>
                    </a:cubicBezTo>
                    <a:cubicBezTo>
                      <a:pt x="124477" y="10251"/>
                      <a:pt x="124579" y="10302"/>
                      <a:pt x="124718" y="10315"/>
                    </a:cubicBezTo>
                    <a:cubicBezTo>
                      <a:pt x="126346" y="10810"/>
                      <a:pt x="127516" y="11648"/>
                      <a:pt x="128229" y="12829"/>
                    </a:cubicBezTo>
                    <a:cubicBezTo>
                      <a:pt x="128941" y="14010"/>
                      <a:pt x="129500" y="15306"/>
                      <a:pt x="129907" y="16715"/>
                    </a:cubicBezTo>
                    <a:cubicBezTo>
                      <a:pt x="130200" y="17312"/>
                      <a:pt x="130607" y="17719"/>
                      <a:pt x="131128" y="17935"/>
                    </a:cubicBezTo>
                    <a:cubicBezTo>
                      <a:pt x="131650" y="18151"/>
                      <a:pt x="132362" y="18252"/>
                      <a:pt x="133265" y="18239"/>
                    </a:cubicBezTo>
                    <a:cubicBezTo>
                      <a:pt x="135243" y="18106"/>
                      <a:pt x="137237" y="18068"/>
                      <a:pt x="139247" y="18125"/>
                    </a:cubicBezTo>
                    <a:cubicBezTo>
                      <a:pt x="141256" y="18182"/>
                      <a:pt x="143317" y="18220"/>
                      <a:pt x="145429" y="18239"/>
                    </a:cubicBezTo>
                    <a:cubicBezTo>
                      <a:pt x="146344" y="18290"/>
                      <a:pt x="147259" y="18189"/>
                      <a:pt x="148175" y="17935"/>
                    </a:cubicBezTo>
                    <a:lnTo>
                      <a:pt x="154886" y="16715"/>
                    </a:lnTo>
                    <a:lnTo>
                      <a:pt x="155802" y="16715"/>
                    </a:lnTo>
                    <a:lnTo>
                      <a:pt x="147259" y="19154"/>
                    </a:lnTo>
                    <a:cubicBezTo>
                      <a:pt x="147272" y="19300"/>
                      <a:pt x="147323" y="19389"/>
                      <a:pt x="147412" y="19421"/>
                    </a:cubicBezTo>
                    <a:cubicBezTo>
                      <a:pt x="147501" y="19452"/>
                      <a:pt x="147552" y="19465"/>
                      <a:pt x="147564" y="19459"/>
                    </a:cubicBezTo>
                    <a:lnTo>
                      <a:pt x="151530" y="18849"/>
                    </a:lnTo>
                    <a:cubicBezTo>
                      <a:pt x="152134" y="18551"/>
                      <a:pt x="152757" y="18309"/>
                      <a:pt x="153399" y="18125"/>
                    </a:cubicBezTo>
                    <a:cubicBezTo>
                      <a:pt x="154041" y="17941"/>
                      <a:pt x="154740" y="17776"/>
                      <a:pt x="155496" y="17630"/>
                    </a:cubicBezTo>
                    <a:lnTo>
                      <a:pt x="159463" y="16715"/>
                    </a:lnTo>
                    <a:cubicBezTo>
                      <a:pt x="159018" y="16703"/>
                      <a:pt x="158611" y="16652"/>
                      <a:pt x="158242" y="16563"/>
                    </a:cubicBezTo>
                    <a:cubicBezTo>
                      <a:pt x="157874" y="16474"/>
                      <a:pt x="157467" y="16423"/>
                      <a:pt x="157022" y="16411"/>
                    </a:cubicBezTo>
                    <a:lnTo>
                      <a:pt x="157022" y="16106"/>
                    </a:lnTo>
                    <a:cubicBezTo>
                      <a:pt x="159463" y="15750"/>
                      <a:pt x="161903" y="15547"/>
                      <a:pt x="164344" y="15496"/>
                    </a:cubicBezTo>
                    <a:lnTo>
                      <a:pt x="174716" y="15496"/>
                    </a:lnTo>
                    <a:cubicBezTo>
                      <a:pt x="175333" y="15509"/>
                      <a:pt x="176007" y="15636"/>
                      <a:pt x="176738" y="15877"/>
                    </a:cubicBezTo>
                    <a:cubicBezTo>
                      <a:pt x="177469" y="16119"/>
                      <a:pt x="178219" y="16398"/>
                      <a:pt x="178988" y="16715"/>
                    </a:cubicBezTo>
                    <a:cubicBezTo>
                      <a:pt x="179293" y="16760"/>
                      <a:pt x="179521" y="16976"/>
                      <a:pt x="179674" y="17363"/>
                    </a:cubicBezTo>
                    <a:cubicBezTo>
                      <a:pt x="179827" y="17751"/>
                      <a:pt x="179903" y="18043"/>
                      <a:pt x="179903" y="18239"/>
                    </a:cubicBezTo>
                    <a:lnTo>
                      <a:pt x="175937" y="24031"/>
                    </a:lnTo>
                    <a:cubicBezTo>
                      <a:pt x="175778" y="24183"/>
                      <a:pt x="175638" y="24335"/>
                      <a:pt x="175517" y="24488"/>
                    </a:cubicBezTo>
                    <a:cubicBezTo>
                      <a:pt x="175397" y="24640"/>
                      <a:pt x="175333" y="24793"/>
                      <a:pt x="175327" y="24945"/>
                    </a:cubicBezTo>
                    <a:cubicBezTo>
                      <a:pt x="175327" y="25859"/>
                      <a:pt x="175022" y="26468"/>
                      <a:pt x="174411" y="26772"/>
                    </a:cubicBezTo>
                    <a:cubicBezTo>
                      <a:pt x="173375" y="27266"/>
                      <a:pt x="172549" y="27950"/>
                      <a:pt x="171933" y="28825"/>
                    </a:cubicBezTo>
                    <a:cubicBezTo>
                      <a:pt x="171316" y="29699"/>
                      <a:pt x="170719" y="30535"/>
                      <a:pt x="170140" y="31333"/>
                    </a:cubicBezTo>
                    <a:cubicBezTo>
                      <a:pt x="169886" y="31954"/>
                      <a:pt x="169250" y="32461"/>
                      <a:pt x="168234" y="32854"/>
                    </a:cubicBezTo>
                    <a:cubicBezTo>
                      <a:pt x="167217" y="33247"/>
                      <a:pt x="166428" y="33450"/>
                      <a:pt x="165869" y="33462"/>
                    </a:cubicBezTo>
                    <a:lnTo>
                      <a:pt x="162208" y="33462"/>
                    </a:lnTo>
                    <a:cubicBezTo>
                      <a:pt x="162068" y="33481"/>
                      <a:pt x="161967" y="33519"/>
                      <a:pt x="161903" y="33576"/>
                    </a:cubicBezTo>
                    <a:cubicBezTo>
                      <a:pt x="161840" y="33633"/>
                      <a:pt x="161738" y="33595"/>
                      <a:pt x="161598" y="33462"/>
                    </a:cubicBezTo>
                    <a:cubicBezTo>
                      <a:pt x="160238" y="33450"/>
                      <a:pt x="158916" y="33399"/>
                      <a:pt x="157632" y="33310"/>
                    </a:cubicBezTo>
                    <a:cubicBezTo>
                      <a:pt x="156348" y="33221"/>
                      <a:pt x="155026" y="33171"/>
                      <a:pt x="153666" y="33158"/>
                    </a:cubicBezTo>
                    <a:cubicBezTo>
                      <a:pt x="150927" y="33025"/>
                      <a:pt x="148249" y="33215"/>
                      <a:pt x="145632" y="33728"/>
                    </a:cubicBezTo>
                    <a:cubicBezTo>
                      <a:pt x="143015" y="34241"/>
                      <a:pt x="140419" y="34964"/>
                      <a:pt x="137843" y="35895"/>
                    </a:cubicBezTo>
                    <a:cubicBezTo>
                      <a:pt x="137239" y="36199"/>
                      <a:pt x="136693" y="36427"/>
                      <a:pt x="136203" y="36579"/>
                    </a:cubicBezTo>
                    <a:cubicBezTo>
                      <a:pt x="135713" y="36731"/>
                      <a:pt x="135243" y="36807"/>
                      <a:pt x="134791" y="36807"/>
                    </a:cubicBezTo>
                    <a:lnTo>
                      <a:pt x="134791" y="37720"/>
                    </a:lnTo>
                    <a:lnTo>
                      <a:pt x="139064" y="36807"/>
                    </a:lnTo>
                    <a:cubicBezTo>
                      <a:pt x="142248" y="36186"/>
                      <a:pt x="145439" y="35680"/>
                      <a:pt x="148638" y="35287"/>
                    </a:cubicBezTo>
                    <a:cubicBezTo>
                      <a:pt x="151836" y="34894"/>
                      <a:pt x="155038" y="34691"/>
                      <a:pt x="158242" y="34679"/>
                    </a:cubicBezTo>
                    <a:lnTo>
                      <a:pt x="162818" y="34679"/>
                    </a:lnTo>
                    <a:cubicBezTo>
                      <a:pt x="163282" y="34691"/>
                      <a:pt x="163651" y="34894"/>
                      <a:pt x="163924" y="35287"/>
                    </a:cubicBezTo>
                    <a:cubicBezTo>
                      <a:pt x="164198" y="35680"/>
                      <a:pt x="164337" y="36186"/>
                      <a:pt x="164344" y="36807"/>
                    </a:cubicBezTo>
                    <a:cubicBezTo>
                      <a:pt x="163734" y="36453"/>
                      <a:pt x="162818" y="36250"/>
                      <a:pt x="161598" y="36199"/>
                    </a:cubicBezTo>
                    <a:cubicBezTo>
                      <a:pt x="157917" y="35901"/>
                      <a:pt x="154220" y="35889"/>
                      <a:pt x="150506" y="36161"/>
                    </a:cubicBezTo>
                    <a:cubicBezTo>
                      <a:pt x="146792" y="36434"/>
                      <a:pt x="143182" y="36953"/>
                      <a:pt x="139675" y="37720"/>
                    </a:cubicBezTo>
                    <a:cubicBezTo>
                      <a:pt x="139376" y="37865"/>
                      <a:pt x="139058" y="37954"/>
                      <a:pt x="138721" y="37986"/>
                    </a:cubicBezTo>
                    <a:cubicBezTo>
                      <a:pt x="138384" y="38017"/>
                      <a:pt x="137990" y="38030"/>
                      <a:pt x="137538" y="38024"/>
                    </a:cubicBezTo>
                    <a:cubicBezTo>
                      <a:pt x="136216" y="38442"/>
                      <a:pt x="135427" y="38898"/>
                      <a:pt x="135173" y="39392"/>
                    </a:cubicBezTo>
                    <a:cubicBezTo>
                      <a:pt x="134918" y="39886"/>
                      <a:pt x="134893" y="40647"/>
                      <a:pt x="135096" y="41673"/>
                    </a:cubicBezTo>
                    <a:cubicBezTo>
                      <a:pt x="135408" y="43200"/>
                      <a:pt x="135701" y="44682"/>
                      <a:pt x="135974" y="46118"/>
                    </a:cubicBezTo>
                    <a:cubicBezTo>
                      <a:pt x="136247" y="47554"/>
                      <a:pt x="136464" y="49025"/>
                      <a:pt x="136623" y="50532"/>
                    </a:cubicBezTo>
                    <a:cubicBezTo>
                      <a:pt x="136712" y="51697"/>
                      <a:pt x="136915" y="52406"/>
                      <a:pt x="137233" y="52660"/>
                    </a:cubicBezTo>
                    <a:cubicBezTo>
                      <a:pt x="137551" y="52913"/>
                      <a:pt x="138365" y="53015"/>
                      <a:pt x="139675" y="52964"/>
                    </a:cubicBezTo>
                    <a:cubicBezTo>
                      <a:pt x="141651" y="52951"/>
                      <a:pt x="143687" y="52900"/>
                      <a:pt x="145783" y="52812"/>
                    </a:cubicBezTo>
                    <a:cubicBezTo>
                      <a:pt x="147880" y="52723"/>
                      <a:pt x="149999" y="52672"/>
                      <a:pt x="152141" y="52660"/>
                    </a:cubicBezTo>
                    <a:cubicBezTo>
                      <a:pt x="154111" y="52653"/>
                      <a:pt x="156043" y="52666"/>
                      <a:pt x="157937" y="52698"/>
                    </a:cubicBezTo>
                    <a:cubicBezTo>
                      <a:pt x="159831" y="52729"/>
                      <a:pt x="161763" y="52818"/>
                      <a:pt x="163734" y="52964"/>
                    </a:cubicBezTo>
                    <a:cubicBezTo>
                      <a:pt x="165577" y="53166"/>
                      <a:pt x="166772" y="53901"/>
                      <a:pt x="167318" y="55169"/>
                    </a:cubicBezTo>
                    <a:cubicBezTo>
                      <a:pt x="167865" y="56436"/>
                      <a:pt x="167687" y="57933"/>
                      <a:pt x="166784" y="59658"/>
                    </a:cubicBezTo>
                    <a:cubicBezTo>
                      <a:pt x="164471" y="63472"/>
                      <a:pt x="161624" y="66827"/>
                      <a:pt x="158242" y="69721"/>
                    </a:cubicBezTo>
                    <a:cubicBezTo>
                      <a:pt x="154861" y="72615"/>
                      <a:pt x="151098" y="75053"/>
                      <a:pt x="146954" y="77035"/>
                    </a:cubicBezTo>
                    <a:lnTo>
                      <a:pt x="141798" y="79781"/>
                    </a:lnTo>
                    <a:cubicBezTo>
                      <a:pt x="141804" y="80550"/>
                      <a:pt x="141868" y="81300"/>
                      <a:pt x="141987" y="82031"/>
                    </a:cubicBezTo>
                    <a:cubicBezTo>
                      <a:pt x="142107" y="82761"/>
                      <a:pt x="142246" y="83435"/>
                      <a:pt x="142403" y="84052"/>
                    </a:cubicBezTo>
                    <a:cubicBezTo>
                      <a:pt x="141376" y="84535"/>
                      <a:pt x="140707" y="85246"/>
                      <a:pt x="140397" y="86187"/>
                    </a:cubicBezTo>
                    <a:cubicBezTo>
                      <a:pt x="140088" y="87128"/>
                      <a:pt x="139949" y="88145"/>
                      <a:pt x="139980" y="89238"/>
                    </a:cubicBezTo>
                    <a:cubicBezTo>
                      <a:pt x="140126" y="90312"/>
                      <a:pt x="140215" y="91367"/>
                      <a:pt x="140247" y="92403"/>
                    </a:cubicBezTo>
                    <a:cubicBezTo>
                      <a:pt x="140279" y="93439"/>
                      <a:pt x="140292" y="94417"/>
                      <a:pt x="140285" y="95339"/>
                    </a:cubicBezTo>
                    <a:cubicBezTo>
                      <a:pt x="140260" y="96216"/>
                      <a:pt x="140386" y="96750"/>
                      <a:pt x="140664" y="96941"/>
                    </a:cubicBezTo>
                    <a:cubicBezTo>
                      <a:pt x="140941" y="97131"/>
                      <a:pt x="141521" y="97208"/>
                      <a:pt x="142403" y="97169"/>
                    </a:cubicBezTo>
                    <a:cubicBezTo>
                      <a:pt x="143614" y="97011"/>
                      <a:pt x="144827" y="96871"/>
                      <a:pt x="146044" y="96750"/>
                    </a:cubicBezTo>
                    <a:cubicBezTo>
                      <a:pt x="147261" y="96629"/>
                      <a:pt x="148479" y="96566"/>
                      <a:pt x="149700" y="96559"/>
                    </a:cubicBezTo>
                    <a:lnTo>
                      <a:pt x="157022" y="97475"/>
                    </a:lnTo>
                    <a:cubicBezTo>
                      <a:pt x="157181" y="97487"/>
                      <a:pt x="157397" y="97538"/>
                      <a:pt x="157670" y="97627"/>
                    </a:cubicBezTo>
                    <a:cubicBezTo>
                      <a:pt x="157943" y="97716"/>
                      <a:pt x="158236" y="97767"/>
                      <a:pt x="158547" y="97780"/>
                    </a:cubicBezTo>
                    <a:lnTo>
                      <a:pt x="157632" y="96864"/>
                    </a:lnTo>
                    <a:cubicBezTo>
                      <a:pt x="158999" y="96578"/>
                      <a:pt x="160308" y="96388"/>
                      <a:pt x="161560" y="96292"/>
                    </a:cubicBezTo>
                    <a:cubicBezTo>
                      <a:pt x="162812" y="96197"/>
                      <a:pt x="164045" y="96083"/>
                      <a:pt x="165259" y="95949"/>
                    </a:cubicBezTo>
                    <a:cubicBezTo>
                      <a:pt x="165863" y="95619"/>
                      <a:pt x="166409" y="95288"/>
                      <a:pt x="166899" y="94958"/>
                    </a:cubicBezTo>
                    <a:cubicBezTo>
                      <a:pt x="167388" y="94627"/>
                      <a:pt x="167859" y="94449"/>
                      <a:pt x="168310" y="94424"/>
                    </a:cubicBezTo>
                    <a:cubicBezTo>
                      <a:pt x="169695" y="94405"/>
                      <a:pt x="171119" y="94367"/>
                      <a:pt x="172581" y="94309"/>
                    </a:cubicBezTo>
                    <a:cubicBezTo>
                      <a:pt x="174043" y="94252"/>
                      <a:pt x="175466" y="94290"/>
                      <a:pt x="176852" y="94424"/>
                    </a:cubicBezTo>
                    <a:cubicBezTo>
                      <a:pt x="178778" y="94481"/>
                      <a:pt x="180341" y="95053"/>
                      <a:pt x="181543" y="96140"/>
                    </a:cubicBezTo>
                    <a:cubicBezTo>
                      <a:pt x="182744" y="97227"/>
                      <a:pt x="183926" y="98485"/>
                      <a:pt x="185089" y="99915"/>
                    </a:cubicBezTo>
                    <a:cubicBezTo>
                      <a:pt x="186117" y="101262"/>
                      <a:pt x="186726" y="102610"/>
                      <a:pt x="186917" y="103957"/>
                    </a:cubicBezTo>
                    <a:cubicBezTo>
                      <a:pt x="187107" y="105304"/>
                      <a:pt x="187108" y="106804"/>
                      <a:pt x="186920" y="108457"/>
                    </a:cubicBezTo>
                    <a:cubicBezTo>
                      <a:pt x="186456" y="110725"/>
                      <a:pt x="186011" y="112895"/>
                      <a:pt x="185585" y="114968"/>
                    </a:cubicBezTo>
                    <a:cubicBezTo>
                      <a:pt x="185159" y="117041"/>
                      <a:pt x="184790" y="119132"/>
                      <a:pt x="184479" y="121241"/>
                    </a:cubicBezTo>
                    <a:cubicBezTo>
                      <a:pt x="189279" y="121292"/>
                      <a:pt x="193941" y="121190"/>
                      <a:pt x="198464" y="120937"/>
                    </a:cubicBezTo>
                    <a:lnTo>
                      <a:pt x="198464" y="120633"/>
                    </a:lnTo>
                    <a:cubicBezTo>
                      <a:pt x="197086" y="119595"/>
                      <a:pt x="195651" y="118633"/>
                      <a:pt x="194159" y="117747"/>
                    </a:cubicBezTo>
                    <a:cubicBezTo>
                      <a:pt x="192667" y="116861"/>
                      <a:pt x="191157" y="115899"/>
                      <a:pt x="189629" y="114861"/>
                    </a:cubicBezTo>
                    <a:lnTo>
                      <a:pt x="189930" y="114556"/>
                    </a:lnTo>
                    <a:lnTo>
                      <a:pt x="196026" y="116988"/>
                    </a:lnTo>
                    <a:cubicBezTo>
                      <a:pt x="197569" y="117481"/>
                      <a:pt x="199207" y="118089"/>
                      <a:pt x="200941" y="118810"/>
                    </a:cubicBezTo>
                    <a:cubicBezTo>
                      <a:pt x="202674" y="119531"/>
                      <a:pt x="204389" y="120139"/>
                      <a:pt x="206084" y="120632"/>
                    </a:cubicBezTo>
                    <a:cubicBezTo>
                      <a:pt x="206560" y="120778"/>
                      <a:pt x="207132" y="120866"/>
                      <a:pt x="207799" y="120898"/>
                    </a:cubicBezTo>
                    <a:cubicBezTo>
                      <a:pt x="208465" y="120929"/>
                      <a:pt x="209113" y="120942"/>
                      <a:pt x="209742" y="120936"/>
                    </a:cubicBezTo>
                    <a:cubicBezTo>
                      <a:pt x="214028" y="121069"/>
                      <a:pt x="218409" y="121183"/>
                      <a:pt x="222886" y="121277"/>
                    </a:cubicBezTo>
                    <a:cubicBezTo>
                      <a:pt x="227363" y="121372"/>
                      <a:pt x="231821" y="121562"/>
                      <a:pt x="236259" y="121847"/>
                    </a:cubicBezTo>
                    <a:cubicBezTo>
                      <a:pt x="243320" y="122201"/>
                      <a:pt x="250229" y="122707"/>
                      <a:pt x="256986" y="123365"/>
                    </a:cubicBezTo>
                    <a:cubicBezTo>
                      <a:pt x="257894" y="123504"/>
                      <a:pt x="258745" y="123606"/>
                      <a:pt x="259538" y="123669"/>
                    </a:cubicBezTo>
                    <a:cubicBezTo>
                      <a:pt x="260332" y="123732"/>
                      <a:pt x="261107" y="123833"/>
                      <a:pt x="261863" y="123973"/>
                    </a:cubicBezTo>
                    <a:cubicBezTo>
                      <a:pt x="263386" y="124275"/>
                      <a:pt x="263691" y="125188"/>
                      <a:pt x="262777" y="126713"/>
                    </a:cubicBezTo>
                    <a:cubicBezTo>
                      <a:pt x="262345" y="127527"/>
                      <a:pt x="261913" y="128418"/>
                      <a:pt x="261481" y="129385"/>
                    </a:cubicBezTo>
                    <a:cubicBezTo>
                      <a:pt x="261050" y="130352"/>
                      <a:pt x="260465" y="131090"/>
                      <a:pt x="259729" y="131599"/>
                    </a:cubicBezTo>
                    <a:cubicBezTo>
                      <a:pt x="258446" y="132572"/>
                      <a:pt x="257430" y="133679"/>
                      <a:pt x="256681" y="134920"/>
                    </a:cubicBezTo>
                    <a:cubicBezTo>
                      <a:pt x="255932" y="136161"/>
                      <a:pt x="254916" y="137191"/>
                      <a:pt x="253633" y="138012"/>
                    </a:cubicBezTo>
                    <a:cubicBezTo>
                      <a:pt x="252744" y="138364"/>
                      <a:pt x="251931" y="138887"/>
                      <a:pt x="251194" y="139581"/>
                    </a:cubicBezTo>
                    <a:cubicBezTo>
                      <a:pt x="250458" y="140276"/>
                      <a:pt x="249645" y="140875"/>
                      <a:pt x="248756" y="141378"/>
                    </a:cubicBezTo>
                    <a:cubicBezTo>
                      <a:pt x="247994" y="141976"/>
                      <a:pt x="247232" y="142441"/>
                      <a:pt x="246470" y="142774"/>
                    </a:cubicBezTo>
                    <a:cubicBezTo>
                      <a:pt x="245708" y="143107"/>
                      <a:pt x="244946" y="143345"/>
                      <a:pt x="244184" y="143489"/>
                    </a:cubicBezTo>
                    <a:lnTo>
                      <a:pt x="226506" y="146245"/>
                    </a:lnTo>
                    <a:cubicBezTo>
                      <a:pt x="223140" y="146566"/>
                      <a:pt x="219737" y="146905"/>
                      <a:pt x="216295" y="147264"/>
                    </a:cubicBezTo>
                    <a:cubicBezTo>
                      <a:pt x="212853" y="147623"/>
                      <a:pt x="209450" y="147887"/>
                      <a:pt x="206084" y="148057"/>
                    </a:cubicBezTo>
                    <a:cubicBezTo>
                      <a:pt x="203354" y="148334"/>
                      <a:pt x="200661" y="148460"/>
                      <a:pt x="198007" y="148435"/>
                    </a:cubicBezTo>
                    <a:cubicBezTo>
                      <a:pt x="195353" y="148409"/>
                      <a:pt x="192660" y="148384"/>
                      <a:pt x="189930" y="148359"/>
                    </a:cubicBezTo>
                    <a:cubicBezTo>
                      <a:pt x="188587" y="148386"/>
                      <a:pt x="187277" y="148445"/>
                      <a:pt x="185998" y="148537"/>
                    </a:cubicBezTo>
                    <a:cubicBezTo>
                      <a:pt x="184719" y="148629"/>
                      <a:pt x="183399" y="148681"/>
                      <a:pt x="182038" y="148693"/>
                    </a:cubicBezTo>
                    <a:cubicBezTo>
                      <a:pt x="181606" y="148706"/>
                      <a:pt x="181327" y="148833"/>
                      <a:pt x="181199" y="149074"/>
                    </a:cubicBezTo>
                    <a:cubicBezTo>
                      <a:pt x="181072" y="149315"/>
                      <a:pt x="180945" y="149594"/>
                      <a:pt x="180818" y="149911"/>
                    </a:cubicBezTo>
                    <a:cubicBezTo>
                      <a:pt x="180653" y="151457"/>
                      <a:pt x="180449" y="153004"/>
                      <a:pt x="180208" y="154550"/>
                    </a:cubicBezTo>
                    <a:cubicBezTo>
                      <a:pt x="179966" y="156096"/>
                      <a:pt x="179763" y="157490"/>
                      <a:pt x="179598" y="158732"/>
                    </a:cubicBezTo>
                    <a:lnTo>
                      <a:pt x="178683" y="173355"/>
                    </a:lnTo>
                    <a:cubicBezTo>
                      <a:pt x="178473" y="174849"/>
                      <a:pt x="177977" y="176148"/>
                      <a:pt x="177195" y="177252"/>
                    </a:cubicBezTo>
                    <a:cubicBezTo>
                      <a:pt x="176413" y="178356"/>
                      <a:pt x="175689" y="179492"/>
                      <a:pt x="175022" y="180660"/>
                    </a:cubicBezTo>
                    <a:lnTo>
                      <a:pt x="168920" y="188280"/>
                    </a:lnTo>
                    <a:cubicBezTo>
                      <a:pt x="168532" y="188908"/>
                      <a:pt x="167782" y="189404"/>
                      <a:pt x="166670" y="189766"/>
                    </a:cubicBezTo>
                    <a:cubicBezTo>
                      <a:pt x="165558" y="190128"/>
                      <a:pt x="164579" y="190242"/>
                      <a:pt x="163734" y="190109"/>
                    </a:cubicBezTo>
                    <a:cubicBezTo>
                      <a:pt x="163740" y="190559"/>
                      <a:pt x="163727" y="190953"/>
                      <a:pt x="163696" y="191290"/>
                    </a:cubicBezTo>
                    <a:cubicBezTo>
                      <a:pt x="163664" y="191626"/>
                      <a:pt x="163575" y="191944"/>
                      <a:pt x="163429" y="192242"/>
                    </a:cubicBezTo>
                    <a:cubicBezTo>
                      <a:pt x="163422" y="192541"/>
                      <a:pt x="163359" y="192782"/>
                      <a:pt x="163238" y="192966"/>
                    </a:cubicBezTo>
                    <a:cubicBezTo>
                      <a:pt x="163117" y="193150"/>
                      <a:pt x="162977" y="193315"/>
                      <a:pt x="162818" y="193461"/>
                    </a:cubicBezTo>
                    <a:cubicBezTo>
                      <a:pt x="162812" y="193315"/>
                      <a:pt x="162748" y="193150"/>
                      <a:pt x="162628" y="192966"/>
                    </a:cubicBezTo>
                    <a:cubicBezTo>
                      <a:pt x="162507" y="192782"/>
                      <a:pt x="162367" y="192541"/>
                      <a:pt x="162208" y="192242"/>
                    </a:cubicBezTo>
                    <a:cubicBezTo>
                      <a:pt x="162043" y="191785"/>
                      <a:pt x="161840" y="191328"/>
                      <a:pt x="161598" y="190871"/>
                    </a:cubicBezTo>
                    <a:cubicBezTo>
                      <a:pt x="161357" y="190413"/>
                      <a:pt x="161153" y="189956"/>
                      <a:pt x="160988" y="189499"/>
                    </a:cubicBezTo>
                    <a:cubicBezTo>
                      <a:pt x="160689" y="188908"/>
                      <a:pt x="160371" y="188566"/>
                      <a:pt x="160035" y="188470"/>
                    </a:cubicBezTo>
                    <a:cubicBezTo>
                      <a:pt x="159698" y="188375"/>
                      <a:pt x="159304" y="188413"/>
                      <a:pt x="158852" y="188585"/>
                    </a:cubicBezTo>
                    <a:cubicBezTo>
                      <a:pt x="157594" y="189512"/>
                      <a:pt x="156297" y="189943"/>
                      <a:pt x="154963" y="189880"/>
                    </a:cubicBezTo>
                    <a:cubicBezTo>
                      <a:pt x="153628" y="189816"/>
                      <a:pt x="152484" y="189181"/>
                      <a:pt x="151530" y="187975"/>
                    </a:cubicBezTo>
                    <a:cubicBezTo>
                      <a:pt x="151060" y="187219"/>
                      <a:pt x="150475" y="186521"/>
                      <a:pt x="149776" y="185879"/>
                    </a:cubicBezTo>
                    <a:cubicBezTo>
                      <a:pt x="149077" y="185238"/>
                      <a:pt x="148340" y="184616"/>
                      <a:pt x="147564" y="184013"/>
                    </a:cubicBezTo>
                    <a:cubicBezTo>
                      <a:pt x="147545" y="183854"/>
                      <a:pt x="147431" y="183714"/>
                      <a:pt x="147221" y="183593"/>
                    </a:cubicBezTo>
                    <a:cubicBezTo>
                      <a:pt x="147011" y="183473"/>
                      <a:pt x="146821" y="183409"/>
                      <a:pt x="146649" y="183403"/>
                    </a:cubicBezTo>
                    <a:cubicBezTo>
                      <a:pt x="145560" y="183822"/>
                      <a:pt x="144473" y="184279"/>
                      <a:pt x="143388" y="184775"/>
                    </a:cubicBezTo>
                    <a:cubicBezTo>
                      <a:pt x="142303" y="185270"/>
                      <a:pt x="141369" y="186032"/>
                      <a:pt x="140588" y="187061"/>
                    </a:cubicBezTo>
                    <a:cubicBezTo>
                      <a:pt x="140144" y="187410"/>
                      <a:pt x="139814" y="187931"/>
                      <a:pt x="139598" y="188623"/>
                    </a:cubicBezTo>
                    <a:cubicBezTo>
                      <a:pt x="139382" y="189315"/>
                      <a:pt x="139204" y="189912"/>
                      <a:pt x="139064" y="190413"/>
                    </a:cubicBezTo>
                    <a:cubicBezTo>
                      <a:pt x="138972" y="193335"/>
                      <a:pt x="138919" y="197313"/>
                      <a:pt x="138906" y="202346"/>
                    </a:cubicBezTo>
                    <a:cubicBezTo>
                      <a:pt x="138893" y="207379"/>
                      <a:pt x="138863" y="212395"/>
                      <a:pt x="138816" y="217394"/>
                    </a:cubicBezTo>
                    <a:cubicBezTo>
                      <a:pt x="138769" y="222393"/>
                      <a:pt x="138648" y="226303"/>
                      <a:pt x="138454" y="229123"/>
                    </a:cubicBezTo>
                    <a:cubicBezTo>
                      <a:pt x="138282" y="231574"/>
                      <a:pt x="138015" y="234063"/>
                      <a:pt x="137653" y="236591"/>
                    </a:cubicBezTo>
                    <a:cubicBezTo>
                      <a:pt x="137290" y="239118"/>
                      <a:pt x="136947" y="241607"/>
                      <a:pt x="136623" y="244058"/>
                    </a:cubicBezTo>
                    <a:cubicBezTo>
                      <a:pt x="136317" y="248325"/>
                      <a:pt x="135096" y="252593"/>
                      <a:pt x="132960" y="256860"/>
                    </a:cubicBezTo>
                    <a:cubicBezTo>
                      <a:pt x="132317" y="257920"/>
                      <a:pt x="131542" y="259000"/>
                      <a:pt x="130632" y="260098"/>
                    </a:cubicBezTo>
                    <a:cubicBezTo>
                      <a:pt x="129723" y="261197"/>
                      <a:pt x="128871" y="262353"/>
                      <a:pt x="128076" y="263565"/>
                    </a:cubicBezTo>
                    <a:lnTo>
                      <a:pt x="127771" y="263870"/>
                    </a:lnTo>
                    <a:cubicBezTo>
                      <a:pt x="127268" y="264937"/>
                      <a:pt x="126518" y="265851"/>
                      <a:pt x="125520" y="266613"/>
                    </a:cubicBezTo>
                    <a:cubicBezTo>
                      <a:pt x="124521" y="267375"/>
                      <a:pt x="123542" y="267985"/>
                      <a:pt x="122582" y="268442"/>
                    </a:cubicBezTo>
                    <a:lnTo>
                      <a:pt x="117393" y="267528"/>
                    </a:lnTo>
                    <a:cubicBezTo>
                      <a:pt x="117100" y="267534"/>
                      <a:pt x="116846" y="267598"/>
                      <a:pt x="116630" y="267718"/>
                    </a:cubicBezTo>
                    <a:cubicBezTo>
                      <a:pt x="116414" y="267839"/>
                      <a:pt x="116159" y="267979"/>
                      <a:pt x="115867" y="268137"/>
                    </a:cubicBezTo>
                    <a:lnTo>
                      <a:pt x="116782" y="268747"/>
                    </a:lnTo>
                    <a:cubicBezTo>
                      <a:pt x="117711" y="269496"/>
                      <a:pt x="118677" y="269826"/>
                      <a:pt x="119682" y="269738"/>
                    </a:cubicBezTo>
                    <a:cubicBezTo>
                      <a:pt x="120687" y="269649"/>
                      <a:pt x="121653" y="269217"/>
                      <a:pt x="122582" y="268442"/>
                    </a:cubicBezTo>
                    <a:cubicBezTo>
                      <a:pt x="122080" y="269376"/>
                      <a:pt x="121329" y="270023"/>
                      <a:pt x="120331" y="270385"/>
                    </a:cubicBezTo>
                    <a:cubicBezTo>
                      <a:pt x="119332" y="270747"/>
                      <a:pt x="118353" y="270709"/>
                      <a:pt x="117393" y="270271"/>
                    </a:cubicBezTo>
                    <a:lnTo>
                      <a:pt x="107367" y="266004"/>
                    </a:lnTo>
                    <a:cubicBezTo>
                      <a:pt x="105672" y="265083"/>
                      <a:pt x="103957" y="264105"/>
                      <a:pt x="102223" y="263070"/>
                    </a:cubicBezTo>
                    <a:cubicBezTo>
                      <a:pt x="100490" y="262035"/>
                      <a:pt x="98852" y="260981"/>
                      <a:pt x="97309" y="259908"/>
                    </a:cubicBezTo>
                    <a:cubicBezTo>
                      <a:pt x="95670" y="258816"/>
                      <a:pt x="94375" y="257495"/>
                      <a:pt x="93422" y="255945"/>
                    </a:cubicBezTo>
                    <a:cubicBezTo>
                      <a:pt x="92470" y="254396"/>
                      <a:pt x="91632" y="252770"/>
                      <a:pt x="90908" y="251069"/>
                    </a:cubicBezTo>
                    <a:cubicBezTo>
                      <a:pt x="90316" y="249837"/>
                      <a:pt x="89820" y="248567"/>
                      <a:pt x="89420" y="247259"/>
                    </a:cubicBezTo>
                    <a:cubicBezTo>
                      <a:pt x="89020" y="245950"/>
                      <a:pt x="88601" y="244680"/>
                      <a:pt x="88164" y="243449"/>
                    </a:cubicBezTo>
                    <a:lnTo>
                      <a:pt x="82373" y="234305"/>
                    </a:lnTo>
                    <a:lnTo>
                      <a:pt x="80545" y="231866"/>
                    </a:lnTo>
                    <a:cubicBezTo>
                      <a:pt x="77478" y="227738"/>
                      <a:pt x="76059" y="225766"/>
                      <a:pt x="76289" y="225951"/>
                    </a:cubicBezTo>
                    <a:cubicBezTo>
                      <a:pt x="76518" y="226135"/>
                      <a:pt x="77290" y="227031"/>
                      <a:pt x="78603" y="228638"/>
                    </a:cubicBezTo>
                    <a:cubicBezTo>
                      <a:pt x="79916" y="230244"/>
                      <a:pt x="80665" y="231117"/>
                      <a:pt x="80849" y="231257"/>
                    </a:cubicBezTo>
                    <a:lnTo>
                      <a:pt x="84812" y="233390"/>
                    </a:lnTo>
                    <a:lnTo>
                      <a:pt x="97292" y="239791"/>
                    </a:lnTo>
                    <a:cubicBezTo>
                      <a:pt x="98978" y="240540"/>
                      <a:pt x="100703" y="241251"/>
                      <a:pt x="102465" y="241925"/>
                    </a:cubicBezTo>
                    <a:cubicBezTo>
                      <a:pt x="104227" y="242598"/>
                      <a:pt x="105951" y="243309"/>
                      <a:pt x="107637" y="244058"/>
                    </a:cubicBezTo>
                    <a:cubicBezTo>
                      <a:pt x="108087" y="244198"/>
                      <a:pt x="108480" y="244299"/>
                      <a:pt x="108816" y="244363"/>
                    </a:cubicBezTo>
                    <a:cubicBezTo>
                      <a:pt x="109152" y="244426"/>
                      <a:pt x="109469" y="244528"/>
                      <a:pt x="109767" y="244668"/>
                    </a:cubicBezTo>
                    <a:lnTo>
                      <a:pt x="109767" y="197119"/>
                    </a:lnTo>
                    <a:cubicBezTo>
                      <a:pt x="105983" y="198091"/>
                      <a:pt x="102294" y="199043"/>
                      <a:pt x="98699" y="199976"/>
                    </a:cubicBezTo>
                    <a:cubicBezTo>
                      <a:pt x="95105" y="200910"/>
                      <a:pt x="91492" y="201481"/>
                      <a:pt x="87860" y="201691"/>
                    </a:cubicBezTo>
                    <a:cubicBezTo>
                      <a:pt x="91511" y="201056"/>
                      <a:pt x="95105" y="200269"/>
                      <a:pt x="98642" y="199329"/>
                    </a:cubicBezTo>
                    <a:cubicBezTo>
                      <a:pt x="102178" y="198389"/>
                      <a:pt x="105696" y="197449"/>
                      <a:pt x="109193" y="196509"/>
                    </a:cubicBezTo>
                    <a:lnTo>
                      <a:pt x="109193" y="195595"/>
                    </a:lnTo>
                    <a:lnTo>
                      <a:pt x="104014" y="197119"/>
                    </a:lnTo>
                    <a:cubicBezTo>
                      <a:pt x="101874" y="197443"/>
                      <a:pt x="99677" y="197862"/>
                      <a:pt x="97423" y="198376"/>
                    </a:cubicBezTo>
                    <a:cubicBezTo>
                      <a:pt x="95169" y="198891"/>
                      <a:pt x="92895" y="199386"/>
                      <a:pt x="90603" y="199862"/>
                    </a:cubicBezTo>
                    <a:cubicBezTo>
                      <a:pt x="89054" y="200129"/>
                      <a:pt x="87428" y="200205"/>
                      <a:pt x="85726" y="200091"/>
                    </a:cubicBezTo>
                    <a:cubicBezTo>
                      <a:pt x="84024" y="199976"/>
                      <a:pt x="82399" y="199900"/>
                      <a:pt x="80849" y="199862"/>
                    </a:cubicBezTo>
                    <a:cubicBezTo>
                      <a:pt x="79656" y="199659"/>
                      <a:pt x="78690" y="199227"/>
                      <a:pt x="77954" y="198567"/>
                    </a:cubicBezTo>
                    <a:cubicBezTo>
                      <a:pt x="77217" y="197906"/>
                      <a:pt x="76557" y="197322"/>
                      <a:pt x="75973" y="196814"/>
                    </a:cubicBezTo>
                    <a:cubicBezTo>
                      <a:pt x="75617" y="196459"/>
                      <a:pt x="75109" y="196255"/>
                      <a:pt x="74449" y="196205"/>
                    </a:cubicBezTo>
                    <a:cubicBezTo>
                      <a:pt x="73699" y="196192"/>
                      <a:pt x="73140" y="195989"/>
                      <a:pt x="72772" y="195595"/>
                    </a:cubicBezTo>
                    <a:cubicBezTo>
                      <a:pt x="72404" y="195201"/>
                      <a:pt x="72150" y="194693"/>
                      <a:pt x="72010" y="194071"/>
                    </a:cubicBezTo>
                    <a:cubicBezTo>
                      <a:pt x="71877" y="193411"/>
                      <a:pt x="71991" y="192750"/>
                      <a:pt x="72353" y="192090"/>
                    </a:cubicBezTo>
                    <a:cubicBezTo>
                      <a:pt x="72715" y="191429"/>
                      <a:pt x="73210" y="191074"/>
                      <a:pt x="73839" y="191023"/>
                    </a:cubicBezTo>
                    <a:cubicBezTo>
                      <a:pt x="77503" y="189639"/>
                      <a:pt x="81148" y="188292"/>
                      <a:pt x="84774" y="186984"/>
                    </a:cubicBezTo>
                    <a:cubicBezTo>
                      <a:pt x="88400" y="185676"/>
                      <a:pt x="91968" y="184482"/>
                      <a:pt x="95480" y="183403"/>
                    </a:cubicBezTo>
                    <a:lnTo>
                      <a:pt x="108281" y="179446"/>
                    </a:lnTo>
                    <a:cubicBezTo>
                      <a:pt x="108575" y="179165"/>
                      <a:pt x="108856" y="178978"/>
                      <a:pt x="109125" y="178885"/>
                    </a:cubicBezTo>
                    <a:cubicBezTo>
                      <a:pt x="109394" y="178791"/>
                      <a:pt x="109608" y="178679"/>
                      <a:pt x="109767" y="178548"/>
                    </a:cubicBezTo>
                    <a:cubicBezTo>
                      <a:pt x="109933" y="178380"/>
                      <a:pt x="110060" y="178192"/>
                      <a:pt x="110149" y="177987"/>
                    </a:cubicBezTo>
                    <a:cubicBezTo>
                      <a:pt x="110238" y="177781"/>
                      <a:pt x="110212" y="177669"/>
                      <a:pt x="110072" y="177650"/>
                    </a:cubicBezTo>
                    <a:cubicBezTo>
                      <a:pt x="110067" y="177489"/>
                      <a:pt x="109961" y="177348"/>
                      <a:pt x="109757" y="177226"/>
                    </a:cubicBezTo>
                    <a:cubicBezTo>
                      <a:pt x="109552" y="177105"/>
                      <a:pt x="109364" y="177040"/>
                      <a:pt x="109193" y="177034"/>
                    </a:cubicBezTo>
                    <a:cubicBezTo>
                      <a:pt x="107670" y="176739"/>
                      <a:pt x="106147" y="176482"/>
                      <a:pt x="104623" y="176264"/>
                    </a:cubicBezTo>
                    <a:cubicBezTo>
                      <a:pt x="103100" y="176046"/>
                      <a:pt x="101576" y="175789"/>
                      <a:pt x="100052" y="175494"/>
                    </a:cubicBezTo>
                    <a:cubicBezTo>
                      <a:pt x="93943" y="174631"/>
                      <a:pt x="87720" y="174132"/>
                      <a:pt x="81383" y="173997"/>
                    </a:cubicBezTo>
                    <a:cubicBezTo>
                      <a:pt x="75045" y="173862"/>
                      <a:pt x="68670" y="173747"/>
                      <a:pt x="62257" y="173655"/>
                    </a:cubicBezTo>
                    <a:cubicBezTo>
                      <a:pt x="59221" y="173523"/>
                      <a:pt x="56224" y="173562"/>
                      <a:pt x="53265" y="173769"/>
                    </a:cubicBezTo>
                    <a:cubicBezTo>
                      <a:pt x="50306" y="173977"/>
                      <a:pt x="47309" y="174244"/>
                      <a:pt x="44273" y="174570"/>
                    </a:cubicBezTo>
                    <a:cubicBezTo>
                      <a:pt x="40800" y="174936"/>
                      <a:pt x="37536" y="175740"/>
                      <a:pt x="34482" y="176980"/>
                    </a:cubicBezTo>
                    <a:cubicBezTo>
                      <a:pt x="31427" y="178220"/>
                      <a:pt x="28392" y="179548"/>
                      <a:pt x="25376" y="180965"/>
                    </a:cubicBezTo>
                    <a:lnTo>
                      <a:pt x="13793" y="186146"/>
                    </a:lnTo>
                    <a:cubicBezTo>
                      <a:pt x="13781" y="185854"/>
                      <a:pt x="13730" y="185676"/>
                      <a:pt x="13641" y="185613"/>
                    </a:cubicBezTo>
                    <a:cubicBezTo>
                      <a:pt x="13552" y="185549"/>
                      <a:pt x="13501" y="185524"/>
                      <a:pt x="13489" y="185537"/>
                    </a:cubicBezTo>
                    <a:cubicBezTo>
                      <a:pt x="13787" y="185371"/>
                      <a:pt x="14028" y="185168"/>
                      <a:pt x="14212" y="184927"/>
                    </a:cubicBezTo>
                    <a:cubicBezTo>
                      <a:pt x="14397" y="184686"/>
                      <a:pt x="14562" y="184483"/>
                      <a:pt x="14708" y="184318"/>
                    </a:cubicBezTo>
                    <a:cubicBezTo>
                      <a:pt x="14111" y="184147"/>
                      <a:pt x="13552" y="183957"/>
                      <a:pt x="13031" y="183748"/>
                    </a:cubicBezTo>
                    <a:cubicBezTo>
                      <a:pt x="12511" y="183539"/>
                      <a:pt x="11952" y="183425"/>
                      <a:pt x="11355" y="183406"/>
                    </a:cubicBezTo>
                    <a:cubicBezTo>
                      <a:pt x="10714" y="183311"/>
                      <a:pt x="10015" y="183349"/>
                      <a:pt x="9259" y="183520"/>
                    </a:cubicBezTo>
                    <a:cubicBezTo>
                      <a:pt x="8504" y="183691"/>
                      <a:pt x="7882" y="183653"/>
                      <a:pt x="7393" y="183406"/>
                    </a:cubicBezTo>
                    <a:cubicBezTo>
                      <a:pt x="6796" y="183203"/>
                      <a:pt x="6237" y="182772"/>
                      <a:pt x="5716" y="182114"/>
                    </a:cubicBezTo>
                    <a:cubicBezTo>
                      <a:pt x="5195" y="181455"/>
                      <a:pt x="4637" y="180872"/>
                      <a:pt x="4040" y="180365"/>
                    </a:cubicBezTo>
                    <a:cubicBezTo>
                      <a:pt x="3684" y="180051"/>
                      <a:pt x="3481" y="179745"/>
                      <a:pt x="3430" y="179446"/>
                    </a:cubicBezTo>
                    <a:cubicBezTo>
                      <a:pt x="2960" y="179609"/>
                      <a:pt x="2528" y="179734"/>
                      <a:pt x="2135" y="179822"/>
                    </a:cubicBezTo>
                    <a:cubicBezTo>
                      <a:pt x="1741" y="179911"/>
                      <a:pt x="1462" y="179885"/>
                      <a:pt x="1297" y="179745"/>
                    </a:cubicBezTo>
                    <a:cubicBezTo>
                      <a:pt x="827" y="179565"/>
                      <a:pt x="471" y="179253"/>
                      <a:pt x="230" y="178810"/>
                    </a:cubicBezTo>
                    <a:cubicBezTo>
                      <a:pt x="-12" y="178367"/>
                      <a:pt x="-62" y="177980"/>
                      <a:pt x="77" y="177650"/>
                    </a:cubicBezTo>
                    <a:cubicBezTo>
                      <a:pt x="242" y="177002"/>
                      <a:pt x="522" y="176296"/>
                      <a:pt x="916" y="175534"/>
                    </a:cubicBezTo>
                    <a:cubicBezTo>
                      <a:pt x="1309" y="174771"/>
                      <a:pt x="1741" y="174145"/>
                      <a:pt x="2211" y="173655"/>
                    </a:cubicBezTo>
                    <a:cubicBezTo>
                      <a:pt x="4345" y="172283"/>
                      <a:pt x="6478" y="170940"/>
                      <a:pt x="8612" y="169628"/>
                    </a:cubicBezTo>
                    <a:cubicBezTo>
                      <a:pt x="10745" y="168316"/>
                      <a:pt x="12879" y="167117"/>
                      <a:pt x="15013" y="166030"/>
                    </a:cubicBezTo>
                    <a:cubicBezTo>
                      <a:pt x="18365" y="164317"/>
                      <a:pt x="21718" y="162567"/>
                      <a:pt x="25071" y="160779"/>
                    </a:cubicBezTo>
                    <a:cubicBezTo>
                      <a:pt x="28424" y="158990"/>
                      <a:pt x="31777" y="157392"/>
                      <a:pt x="35129" y="155984"/>
                    </a:cubicBezTo>
                    <a:cubicBezTo>
                      <a:pt x="39860" y="153714"/>
                      <a:pt x="44648" y="151557"/>
                      <a:pt x="49493" y="149515"/>
                    </a:cubicBezTo>
                    <a:cubicBezTo>
                      <a:pt x="54338" y="147473"/>
                      <a:pt x="59202" y="145469"/>
                      <a:pt x="64085" y="143503"/>
                    </a:cubicBezTo>
                    <a:cubicBezTo>
                      <a:pt x="66384" y="142456"/>
                      <a:pt x="68721" y="141505"/>
                      <a:pt x="71096" y="140649"/>
                    </a:cubicBezTo>
                    <a:cubicBezTo>
                      <a:pt x="73471" y="139793"/>
                      <a:pt x="75807" y="138917"/>
                      <a:pt x="78106" y="138023"/>
                    </a:cubicBezTo>
                    <a:cubicBezTo>
                      <a:pt x="78055" y="137973"/>
                      <a:pt x="78157" y="137770"/>
                      <a:pt x="78411" y="137414"/>
                    </a:cubicBezTo>
                    <a:lnTo>
                      <a:pt x="70181" y="137414"/>
                    </a:lnTo>
                    <a:cubicBezTo>
                      <a:pt x="68518" y="137415"/>
                      <a:pt x="66968" y="137186"/>
                      <a:pt x="65533" y="136728"/>
                    </a:cubicBezTo>
                    <a:cubicBezTo>
                      <a:pt x="64098" y="136271"/>
                      <a:pt x="62701" y="135584"/>
                      <a:pt x="61342" y="134667"/>
                    </a:cubicBezTo>
                    <a:cubicBezTo>
                      <a:pt x="60396" y="134233"/>
                      <a:pt x="59545" y="133722"/>
                      <a:pt x="58789" y="133135"/>
                    </a:cubicBezTo>
                    <a:cubicBezTo>
                      <a:pt x="58034" y="132548"/>
                      <a:pt x="57564" y="131731"/>
                      <a:pt x="57380" y="130684"/>
                    </a:cubicBezTo>
                    <a:cubicBezTo>
                      <a:pt x="57386" y="130384"/>
                      <a:pt x="57450" y="130065"/>
                      <a:pt x="57570" y="129726"/>
                    </a:cubicBezTo>
                    <a:cubicBezTo>
                      <a:pt x="57691" y="129388"/>
                      <a:pt x="57831" y="128992"/>
                      <a:pt x="57989" y="128539"/>
                    </a:cubicBezTo>
                    <a:cubicBezTo>
                      <a:pt x="58021" y="128374"/>
                      <a:pt x="58186" y="128248"/>
                      <a:pt x="58485" y="128159"/>
                    </a:cubicBezTo>
                    <a:cubicBezTo>
                      <a:pt x="58783" y="128070"/>
                      <a:pt x="59024" y="128096"/>
                      <a:pt x="59209" y="128235"/>
                    </a:cubicBezTo>
                    <a:cubicBezTo>
                      <a:pt x="60428" y="129249"/>
                      <a:pt x="61647" y="129669"/>
                      <a:pt x="62866" y="129497"/>
                    </a:cubicBezTo>
                    <a:cubicBezTo>
                      <a:pt x="64085" y="129325"/>
                      <a:pt x="65305" y="128904"/>
                      <a:pt x="66524" y="128235"/>
                    </a:cubicBezTo>
                    <a:cubicBezTo>
                      <a:pt x="72131" y="126328"/>
                      <a:pt x="77528" y="123984"/>
                      <a:pt x="82716" y="121203"/>
                    </a:cubicBezTo>
                    <a:cubicBezTo>
                      <a:pt x="87904" y="118422"/>
                      <a:pt x="93073" y="115698"/>
                      <a:pt x="98223" y="113031"/>
                    </a:cubicBezTo>
                    <a:lnTo>
                      <a:pt x="111007" y="106626"/>
                    </a:lnTo>
                    <a:cubicBezTo>
                      <a:pt x="111788" y="106283"/>
                      <a:pt x="112342" y="105673"/>
                      <a:pt x="112669" y="104796"/>
                    </a:cubicBezTo>
                    <a:cubicBezTo>
                      <a:pt x="112997" y="103919"/>
                      <a:pt x="112946" y="103004"/>
                      <a:pt x="112518" y="102050"/>
                    </a:cubicBezTo>
                    <a:cubicBezTo>
                      <a:pt x="112493" y="101885"/>
                      <a:pt x="112317" y="101758"/>
                      <a:pt x="111989" y="101669"/>
                    </a:cubicBezTo>
                    <a:cubicBezTo>
                      <a:pt x="111662" y="101580"/>
                      <a:pt x="111334" y="101606"/>
                      <a:pt x="111007" y="101745"/>
                    </a:cubicBezTo>
                    <a:cubicBezTo>
                      <a:pt x="107516" y="103417"/>
                      <a:pt x="104004" y="105031"/>
                      <a:pt x="100469" y="106588"/>
                    </a:cubicBezTo>
                    <a:cubicBezTo>
                      <a:pt x="96934" y="108145"/>
                      <a:pt x="93340" y="109683"/>
                      <a:pt x="89689" y="111202"/>
                    </a:cubicBezTo>
                    <a:cubicBezTo>
                      <a:pt x="88761" y="111679"/>
                      <a:pt x="87720" y="112174"/>
                      <a:pt x="86564" y="112688"/>
                    </a:cubicBezTo>
                    <a:cubicBezTo>
                      <a:pt x="85409" y="113202"/>
                      <a:pt x="84215" y="113620"/>
                      <a:pt x="82983" y="113943"/>
                    </a:cubicBezTo>
                    <a:cubicBezTo>
                      <a:pt x="83034" y="113588"/>
                      <a:pt x="82932" y="113386"/>
                      <a:pt x="82678" y="113335"/>
                    </a:cubicBezTo>
                    <a:lnTo>
                      <a:pt x="86945" y="111813"/>
                    </a:lnTo>
                    <a:lnTo>
                      <a:pt x="86945" y="111507"/>
                    </a:lnTo>
                    <a:lnTo>
                      <a:pt x="78716" y="111507"/>
                    </a:lnTo>
                    <a:cubicBezTo>
                      <a:pt x="78100" y="111342"/>
                      <a:pt x="77503" y="111139"/>
                      <a:pt x="76925" y="110897"/>
                    </a:cubicBezTo>
                    <a:cubicBezTo>
                      <a:pt x="76347" y="110656"/>
                      <a:pt x="75827" y="110452"/>
                      <a:pt x="75363" y="110287"/>
                    </a:cubicBezTo>
                    <a:cubicBezTo>
                      <a:pt x="74918" y="109957"/>
                      <a:pt x="74512" y="109550"/>
                      <a:pt x="74144" y="109067"/>
                    </a:cubicBezTo>
                    <a:cubicBezTo>
                      <a:pt x="73775" y="108584"/>
                      <a:pt x="73369" y="108177"/>
                      <a:pt x="72925" y="107847"/>
                    </a:cubicBezTo>
                    <a:cubicBezTo>
                      <a:pt x="72779" y="107834"/>
                      <a:pt x="72613" y="107783"/>
                      <a:pt x="72429" y="107694"/>
                    </a:cubicBezTo>
                    <a:cubicBezTo>
                      <a:pt x="72245" y="107605"/>
                      <a:pt x="72004" y="107554"/>
                      <a:pt x="71705" y="107542"/>
                    </a:cubicBezTo>
                    <a:cubicBezTo>
                      <a:pt x="70785" y="107554"/>
                      <a:pt x="70112" y="107300"/>
                      <a:pt x="69686" y="106779"/>
                    </a:cubicBezTo>
                    <a:cubicBezTo>
                      <a:pt x="69261" y="106258"/>
                      <a:pt x="69121" y="105393"/>
                      <a:pt x="69267" y="104186"/>
                    </a:cubicBezTo>
                    <a:cubicBezTo>
                      <a:pt x="69572" y="103881"/>
                      <a:pt x="69572" y="103576"/>
                      <a:pt x="69267" y="103271"/>
                    </a:cubicBezTo>
                    <a:lnTo>
                      <a:pt x="67133" y="99915"/>
                    </a:lnTo>
                    <a:cubicBezTo>
                      <a:pt x="66879" y="100220"/>
                      <a:pt x="66778" y="100525"/>
                      <a:pt x="66829" y="100830"/>
                    </a:cubicBezTo>
                    <a:cubicBezTo>
                      <a:pt x="66378" y="101269"/>
                      <a:pt x="65984" y="101459"/>
                      <a:pt x="65647" y="101402"/>
                    </a:cubicBezTo>
                    <a:cubicBezTo>
                      <a:pt x="65311" y="101345"/>
                      <a:pt x="64993" y="101154"/>
                      <a:pt x="64695" y="100830"/>
                    </a:cubicBezTo>
                    <a:cubicBezTo>
                      <a:pt x="64098" y="100214"/>
                      <a:pt x="63768" y="99540"/>
                      <a:pt x="63704" y="98809"/>
                    </a:cubicBezTo>
                    <a:cubicBezTo>
                      <a:pt x="63641" y="98078"/>
                      <a:pt x="63768" y="97328"/>
                      <a:pt x="64085" y="96559"/>
                    </a:cubicBezTo>
                    <a:cubicBezTo>
                      <a:pt x="65025" y="93985"/>
                      <a:pt x="66194" y="91583"/>
                      <a:pt x="67591" y="89352"/>
                    </a:cubicBezTo>
                    <a:cubicBezTo>
                      <a:pt x="68988" y="87121"/>
                      <a:pt x="70461" y="84948"/>
                      <a:pt x="72010" y="82831"/>
                    </a:cubicBezTo>
                    <a:cubicBezTo>
                      <a:pt x="74601" y="79488"/>
                      <a:pt x="77344" y="76260"/>
                      <a:pt x="80240" y="73150"/>
                    </a:cubicBezTo>
                    <a:cubicBezTo>
                      <a:pt x="83135" y="70039"/>
                      <a:pt x="86183" y="66973"/>
                      <a:pt x="89384" y="63952"/>
                    </a:cubicBezTo>
                    <a:lnTo>
                      <a:pt x="102185" y="52356"/>
                    </a:lnTo>
                    <a:lnTo>
                      <a:pt x="104014" y="50836"/>
                    </a:lnTo>
                    <a:cubicBezTo>
                      <a:pt x="104001" y="50829"/>
                      <a:pt x="103951" y="50766"/>
                      <a:pt x="103862" y="50646"/>
                    </a:cubicBezTo>
                    <a:cubicBezTo>
                      <a:pt x="103773" y="50525"/>
                      <a:pt x="103722" y="50386"/>
                      <a:pt x="103709" y="50227"/>
                    </a:cubicBezTo>
                    <a:lnTo>
                      <a:pt x="95175" y="53268"/>
                    </a:lnTo>
                    <a:cubicBezTo>
                      <a:pt x="92425" y="54053"/>
                      <a:pt x="89619" y="54687"/>
                      <a:pt x="86755" y="55168"/>
                    </a:cubicBezTo>
                    <a:cubicBezTo>
                      <a:pt x="83891" y="55649"/>
                      <a:pt x="81008" y="55827"/>
                      <a:pt x="78106" y="55700"/>
                    </a:cubicBezTo>
                    <a:cubicBezTo>
                      <a:pt x="77185" y="55656"/>
                      <a:pt x="76208" y="55440"/>
                      <a:pt x="75172" y="55054"/>
                    </a:cubicBezTo>
                    <a:cubicBezTo>
                      <a:pt x="74137" y="54668"/>
                      <a:pt x="73083" y="54376"/>
                      <a:pt x="72010" y="54180"/>
                    </a:cubicBezTo>
                    <a:cubicBezTo>
                      <a:pt x="70791" y="53572"/>
                      <a:pt x="69267" y="52964"/>
                      <a:pt x="67438" y="52356"/>
                    </a:cubicBezTo>
                    <a:cubicBezTo>
                      <a:pt x="66829" y="51925"/>
                      <a:pt x="66219" y="51570"/>
                      <a:pt x="65609" y="51292"/>
                    </a:cubicBezTo>
                    <a:cubicBezTo>
                      <a:pt x="65000" y="51013"/>
                      <a:pt x="64390" y="50658"/>
                      <a:pt x="63781" y="50227"/>
                    </a:cubicBezTo>
                    <a:cubicBezTo>
                      <a:pt x="63038" y="49752"/>
                      <a:pt x="62314" y="49258"/>
                      <a:pt x="61609" y="48745"/>
                    </a:cubicBezTo>
                    <a:cubicBezTo>
                      <a:pt x="60904" y="48232"/>
                      <a:pt x="60104" y="47814"/>
                      <a:pt x="59209" y="47491"/>
                    </a:cubicBezTo>
                    <a:cubicBezTo>
                      <a:pt x="58281" y="47327"/>
                      <a:pt x="57545" y="46896"/>
                      <a:pt x="56999" y="46198"/>
                    </a:cubicBezTo>
                    <a:cubicBezTo>
                      <a:pt x="56453" y="45500"/>
                      <a:pt x="56173" y="44610"/>
                      <a:pt x="56161" y="43528"/>
                    </a:cubicBezTo>
                    <a:cubicBezTo>
                      <a:pt x="56161" y="39549"/>
                      <a:pt x="57075" y="35586"/>
                      <a:pt x="58904" y="31638"/>
                    </a:cubicBezTo>
                    <a:lnTo>
                      <a:pt x="59209" y="31333"/>
                    </a:lnTo>
                    <a:lnTo>
                      <a:pt x="60428" y="34070"/>
                    </a:lnTo>
                    <a:cubicBezTo>
                      <a:pt x="61507" y="35597"/>
                      <a:pt x="62853" y="36801"/>
                      <a:pt x="64466" y="37682"/>
                    </a:cubicBezTo>
                    <a:cubicBezTo>
                      <a:pt x="66079" y="38562"/>
                      <a:pt x="67883" y="39082"/>
                      <a:pt x="69877" y="39240"/>
                    </a:cubicBezTo>
                    <a:cubicBezTo>
                      <a:pt x="70950" y="39342"/>
                      <a:pt x="72080" y="39139"/>
                      <a:pt x="73267" y="38632"/>
                    </a:cubicBezTo>
                    <a:cubicBezTo>
                      <a:pt x="74455" y="38125"/>
                      <a:pt x="75661" y="37618"/>
                      <a:pt x="76887" y="37111"/>
                    </a:cubicBezTo>
                    <a:cubicBezTo>
                      <a:pt x="81923" y="34995"/>
                      <a:pt x="86939" y="32917"/>
                      <a:pt x="91936" y="30877"/>
                    </a:cubicBezTo>
                    <a:cubicBezTo>
                      <a:pt x="96934" y="28837"/>
                      <a:pt x="101874" y="26758"/>
                      <a:pt x="106757" y="24640"/>
                    </a:cubicBezTo>
                    <a:cubicBezTo>
                      <a:pt x="108938" y="23777"/>
                      <a:pt x="110959" y="23065"/>
                      <a:pt x="112820" y="22507"/>
                    </a:cubicBezTo>
                    <a:cubicBezTo>
                      <a:pt x="113415" y="22342"/>
                      <a:pt x="113821" y="22062"/>
                      <a:pt x="114036" y="21668"/>
                    </a:cubicBezTo>
                    <a:cubicBezTo>
                      <a:pt x="114252" y="21275"/>
                      <a:pt x="114353" y="20843"/>
                      <a:pt x="114341" y="20373"/>
                    </a:cubicBezTo>
                    <a:cubicBezTo>
                      <a:pt x="114321" y="19592"/>
                      <a:pt x="114283" y="18716"/>
                      <a:pt x="114226" y="17744"/>
                    </a:cubicBezTo>
                    <a:cubicBezTo>
                      <a:pt x="114169" y="16773"/>
                      <a:pt x="114207" y="15820"/>
                      <a:pt x="114341" y="14887"/>
                    </a:cubicBezTo>
                    <a:cubicBezTo>
                      <a:pt x="114366" y="14423"/>
                      <a:pt x="114468" y="13902"/>
                      <a:pt x="114646" y="13325"/>
                    </a:cubicBezTo>
                    <a:cubicBezTo>
                      <a:pt x="114824" y="12747"/>
                      <a:pt x="114926" y="12150"/>
                      <a:pt x="114951" y="11534"/>
                    </a:cubicBezTo>
                    <a:cubicBezTo>
                      <a:pt x="114951" y="10619"/>
                      <a:pt x="114646" y="9705"/>
                      <a:pt x="114035" y="8791"/>
                    </a:cubicBezTo>
                    <a:cubicBezTo>
                      <a:pt x="112469" y="6708"/>
                      <a:pt x="111661" y="4473"/>
                      <a:pt x="111611" y="2085"/>
                    </a:cubicBezTo>
                    <a:cubicBezTo>
                      <a:pt x="111574" y="1298"/>
                      <a:pt x="111649" y="739"/>
                      <a:pt x="111838" y="409"/>
                    </a:cubicBezTo>
                    <a:cubicBezTo>
                      <a:pt x="112027" y="78"/>
                      <a:pt x="112556" y="129"/>
                      <a:pt x="113425" y="561"/>
                    </a:cubicBezTo>
                    <a:cubicBezTo>
                      <a:pt x="114035" y="612"/>
                      <a:pt x="114646" y="510"/>
                      <a:pt x="115256" y="256"/>
                    </a:cubicBezTo>
                    <a:cubicBezTo>
                      <a:pt x="115988" y="-23"/>
                      <a:pt x="116509" y="-74"/>
                      <a:pt x="116821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663F29"/>
                  </a:solidFill>
                  <a:effectLst/>
                  <a:uLnTx/>
                  <a:uFillTx/>
                  <a:latin typeface="演示新手书" panose="00000500000000000000" pitchFamily="50" charset="-122"/>
                  <a:ea typeface="演示新手书" panose="00000500000000000000" pitchFamily="50" charset="-122"/>
                  <a:cs typeface="+mn-cs"/>
                </a:endParaRPr>
              </a:p>
            </p:txBody>
          </p:sp>
          <p:sp>
            <p:nvSpPr>
              <p:cNvPr id="34" name="TextBox 7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3042105" y="5189997"/>
                <a:ext cx="487047" cy="471481"/>
              </a:xfrm>
              <a:custGeom>
                <a:avLst/>
                <a:gdLst/>
                <a:ahLst/>
                <a:cxnLst/>
                <a:rect l="l" t="t" r="r" b="b"/>
                <a:pathLst>
                  <a:path w="267578" h="259026">
                    <a:moveTo>
                      <a:pt x="166994" y="252268"/>
                    </a:moveTo>
                    <a:lnTo>
                      <a:pt x="172196" y="253107"/>
                    </a:lnTo>
                    <a:lnTo>
                      <a:pt x="183034" y="255202"/>
                    </a:lnTo>
                    <a:lnTo>
                      <a:pt x="187036" y="255499"/>
                    </a:lnTo>
                    <a:lnTo>
                      <a:pt x="203151" y="258097"/>
                    </a:lnTo>
                    <a:lnTo>
                      <a:pt x="216751" y="255918"/>
                    </a:lnTo>
                    <a:lnTo>
                      <a:pt x="229173" y="254706"/>
                    </a:lnTo>
                    <a:cubicBezTo>
                      <a:pt x="230995" y="254262"/>
                      <a:pt x="232761" y="253855"/>
                      <a:pt x="234469" y="253487"/>
                    </a:cubicBezTo>
                    <a:cubicBezTo>
                      <a:pt x="236177" y="253119"/>
                      <a:pt x="237866" y="252712"/>
                      <a:pt x="239536" y="252268"/>
                    </a:cubicBezTo>
                    <a:lnTo>
                      <a:pt x="216751" y="255918"/>
                    </a:lnTo>
                    <a:lnTo>
                      <a:pt x="216676" y="255926"/>
                    </a:lnTo>
                    <a:cubicBezTo>
                      <a:pt x="213336" y="256338"/>
                      <a:pt x="210034" y="256503"/>
                      <a:pt x="206770" y="256421"/>
                    </a:cubicBezTo>
                    <a:cubicBezTo>
                      <a:pt x="203506" y="256338"/>
                      <a:pt x="200204" y="256275"/>
                      <a:pt x="196864" y="256230"/>
                    </a:cubicBezTo>
                    <a:lnTo>
                      <a:pt x="187036" y="255499"/>
                    </a:lnTo>
                    <a:lnTo>
                      <a:pt x="172196" y="253107"/>
                    </a:lnTo>
                    <a:lnTo>
                      <a:pt x="169432" y="252573"/>
                    </a:lnTo>
                    <a:cubicBezTo>
                      <a:pt x="168772" y="252319"/>
                      <a:pt x="167959" y="252217"/>
                      <a:pt x="166994" y="252268"/>
                    </a:cubicBezTo>
                    <a:close/>
                    <a:moveTo>
                      <a:pt x="81360" y="219053"/>
                    </a:moveTo>
                    <a:cubicBezTo>
                      <a:pt x="75442" y="221935"/>
                      <a:pt x="69386" y="223882"/>
                      <a:pt x="63192" y="224894"/>
                    </a:cubicBezTo>
                    <a:cubicBezTo>
                      <a:pt x="56998" y="225905"/>
                      <a:pt x="50555" y="226096"/>
                      <a:pt x="43862" y="225466"/>
                    </a:cubicBezTo>
                    <a:cubicBezTo>
                      <a:pt x="47039" y="226669"/>
                      <a:pt x="50141" y="227318"/>
                      <a:pt x="53166" y="227413"/>
                    </a:cubicBezTo>
                    <a:cubicBezTo>
                      <a:pt x="56191" y="227509"/>
                      <a:pt x="59293" y="227165"/>
                      <a:pt x="62471" y="226382"/>
                    </a:cubicBezTo>
                    <a:cubicBezTo>
                      <a:pt x="64473" y="225931"/>
                      <a:pt x="66494" y="225383"/>
                      <a:pt x="68534" y="224741"/>
                    </a:cubicBezTo>
                    <a:cubicBezTo>
                      <a:pt x="70574" y="224098"/>
                      <a:pt x="72519" y="223322"/>
                      <a:pt x="74368" y="222412"/>
                    </a:cubicBezTo>
                    <a:cubicBezTo>
                      <a:pt x="75576" y="222107"/>
                      <a:pt x="76745" y="221725"/>
                      <a:pt x="77873" y="221267"/>
                    </a:cubicBezTo>
                    <a:cubicBezTo>
                      <a:pt x="79002" y="220809"/>
                      <a:pt x="80164" y="220274"/>
                      <a:pt x="81360" y="219663"/>
                    </a:cubicBezTo>
                    <a:close/>
                    <a:moveTo>
                      <a:pt x="15851" y="169397"/>
                    </a:moveTo>
                    <a:cubicBezTo>
                      <a:pt x="14327" y="169740"/>
                      <a:pt x="12955" y="170424"/>
                      <a:pt x="11736" y="171451"/>
                    </a:cubicBezTo>
                    <a:cubicBezTo>
                      <a:pt x="10517" y="172478"/>
                      <a:pt x="9450" y="173619"/>
                      <a:pt x="8536" y="174875"/>
                    </a:cubicBezTo>
                    <a:cubicBezTo>
                      <a:pt x="3608" y="180956"/>
                      <a:pt x="1271" y="187963"/>
                      <a:pt x="1525" y="195895"/>
                    </a:cubicBezTo>
                    <a:cubicBezTo>
                      <a:pt x="1532" y="197569"/>
                      <a:pt x="1900" y="199034"/>
                      <a:pt x="2630" y="200288"/>
                    </a:cubicBezTo>
                    <a:cubicBezTo>
                      <a:pt x="3361" y="201542"/>
                      <a:pt x="4415" y="202624"/>
                      <a:pt x="5793" y="203535"/>
                    </a:cubicBezTo>
                    <a:lnTo>
                      <a:pt x="10974" y="206579"/>
                    </a:lnTo>
                    <a:cubicBezTo>
                      <a:pt x="14194" y="208091"/>
                      <a:pt x="17505" y="209395"/>
                      <a:pt x="20909" y="210489"/>
                    </a:cubicBezTo>
                    <a:cubicBezTo>
                      <a:pt x="24312" y="211584"/>
                      <a:pt x="27694" y="212507"/>
                      <a:pt x="31053" y="213260"/>
                    </a:cubicBezTo>
                    <a:lnTo>
                      <a:pt x="31071" y="213260"/>
                    </a:lnTo>
                    <a:cubicBezTo>
                      <a:pt x="33184" y="213893"/>
                      <a:pt x="35186" y="214222"/>
                      <a:pt x="37077" y="214247"/>
                    </a:cubicBezTo>
                    <a:cubicBezTo>
                      <a:pt x="38969" y="214273"/>
                      <a:pt x="40823" y="213842"/>
                      <a:pt x="42641" y="212957"/>
                    </a:cubicBezTo>
                    <a:lnTo>
                      <a:pt x="51488" y="210224"/>
                    </a:lnTo>
                    <a:cubicBezTo>
                      <a:pt x="52543" y="209768"/>
                      <a:pt x="53636" y="209312"/>
                      <a:pt x="54768" y="208857"/>
                    </a:cubicBezTo>
                    <a:cubicBezTo>
                      <a:pt x="55899" y="208401"/>
                      <a:pt x="57145" y="207946"/>
                      <a:pt x="58505" y="207490"/>
                    </a:cubicBezTo>
                    <a:cubicBezTo>
                      <a:pt x="58365" y="207187"/>
                      <a:pt x="58263" y="206959"/>
                      <a:pt x="58200" y="206807"/>
                    </a:cubicBezTo>
                    <a:cubicBezTo>
                      <a:pt x="58136" y="206655"/>
                      <a:pt x="58034" y="206579"/>
                      <a:pt x="57895" y="206579"/>
                    </a:cubicBezTo>
                    <a:cubicBezTo>
                      <a:pt x="54208" y="204458"/>
                      <a:pt x="50522" y="202374"/>
                      <a:pt x="46836" y="200325"/>
                    </a:cubicBezTo>
                    <a:cubicBezTo>
                      <a:pt x="43150" y="198276"/>
                      <a:pt x="39616" y="196188"/>
                      <a:pt x="36235" y="194061"/>
                    </a:cubicBezTo>
                    <a:cubicBezTo>
                      <a:pt x="36063" y="193756"/>
                      <a:pt x="35797" y="193603"/>
                      <a:pt x="35436" y="193603"/>
                    </a:cubicBezTo>
                    <a:cubicBezTo>
                      <a:pt x="35075" y="193603"/>
                      <a:pt x="34733" y="193756"/>
                      <a:pt x="34411" y="194061"/>
                    </a:cubicBezTo>
                    <a:cubicBezTo>
                      <a:pt x="33494" y="194660"/>
                      <a:pt x="32596" y="195220"/>
                      <a:pt x="31716" y="195742"/>
                    </a:cubicBezTo>
                    <a:cubicBezTo>
                      <a:pt x="30837" y="196264"/>
                      <a:pt x="30015" y="196825"/>
                      <a:pt x="29250" y="197423"/>
                    </a:cubicBezTo>
                    <a:cubicBezTo>
                      <a:pt x="28795" y="197722"/>
                      <a:pt x="28339" y="197964"/>
                      <a:pt x="27884" y="198149"/>
                    </a:cubicBezTo>
                    <a:cubicBezTo>
                      <a:pt x="27428" y="198333"/>
                      <a:pt x="26973" y="198499"/>
                      <a:pt x="26518" y="198645"/>
                    </a:cubicBezTo>
                    <a:lnTo>
                      <a:pt x="26214" y="198645"/>
                    </a:lnTo>
                    <a:cubicBezTo>
                      <a:pt x="26353" y="198505"/>
                      <a:pt x="26530" y="198403"/>
                      <a:pt x="26745" y="198340"/>
                    </a:cubicBezTo>
                    <a:cubicBezTo>
                      <a:pt x="26960" y="198276"/>
                      <a:pt x="27289" y="198174"/>
                      <a:pt x="27732" y="198034"/>
                    </a:cubicBezTo>
                    <a:cubicBezTo>
                      <a:pt x="26998" y="198041"/>
                      <a:pt x="26416" y="198028"/>
                      <a:pt x="25985" y="197996"/>
                    </a:cubicBezTo>
                    <a:cubicBezTo>
                      <a:pt x="25554" y="197964"/>
                      <a:pt x="25122" y="197875"/>
                      <a:pt x="24690" y="197729"/>
                    </a:cubicBezTo>
                    <a:cubicBezTo>
                      <a:pt x="24373" y="197729"/>
                      <a:pt x="24017" y="197652"/>
                      <a:pt x="23623" y="197499"/>
                    </a:cubicBezTo>
                    <a:cubicBezTo>
                      <a:pt x="23230" y="197347"/>
                      <a:pt x="22874" y="197117"/>
                      <a:pt x="22557" y="196812"/>
                    </a:cubicBezTo>
                    <a:cubicBezTo>
                      <a:pt x="22277" y="196627"/>
                      <a:pt x="21998" y="196385"/>
                      <a:pt x="21718" y="196086"/>
                    </a:cubicBezTo>
                    <a:cubicBezTo>
                      <a:pt x="21439" y="195787"/>
                      <a:pt x="21007" y="195621"/>
                      <a:pt x="20423" y="195589"/>
                    </a:cubicBezTo>
                    <a:cubicBezTo>
                      <a:pt x="20252" y="195577"/>
                      <a:pt x="20061" y="195449"/>
                      <a:pt x="19851" y="195207"/>
                    </a:cubicBezTo>
                    <a:cubicBezTo>
                      <a:pt x="19642" y="194966"/>
                      <a:pt x="19528" y="194685"/>
                      <a:pt x="19509" y="194367"/>
                    </a:cubicBezTo>
                    <a:lnTo>
                      <a:pt x="20728" y="192839"/>
                    </a:lnTo>
                    <a:lnTo>
                      <a:pt x="26214" y="187350"/>
                    </a:lnTo>
                    <a:lnTo>
                      <a:pt x="26214" y="186742"/>
                    </a:lnTo>
                    <a:lnTo>
                      <a:pt x="25587" y="186133"/>
                    </a:lnTo>
                    <a:cubicBezTo>
                      <a:pt x="23544" y="184174"/>
                      <a:pt x="21860" y="182006"/>
                      <a:pt x="20535" y="179629"/>
                    </a:cubicBezTo>
                    <a:cubicBezTo>
                      <a:pt x="19210" y="177252"/>
                      <a:pt x="18664" y="174551"/>
                      <a:pt x="18899" y="171527"/>
                    </a:cubicBezTo>
                    <a:cubicBezTo>
                      <a:pt x="18924" y="170469"/>
                      <a:pt x="18721" y="169772"/>
                      <a:pt x="18289" y="169436"/>
                    </a:cubicBezTo>
                    <a:cubicBezTo>
                      <a:pt x="17858" y="169100"/>
                      <a:pt x="17045" y="169087"/>
                      <a:pt x="15851" y="169397"/>
                    </a:cubicBezTo>
                    <a:close/>
                    <a:moveTo>
                      <a:pt x="71928" y="152630"/>
                    </a:moveTo>
                    <a:cubicBezTo>
                      <a:pt x="66883" y="154638"/>
                      <a:pt x="62256" y="157255"/>
                      <a:pt x="58049" y="160481"/>
                    </a:cubicBezTo>
                    <a:cubicBezTo>
                      <a:pt x="53842" y="163707"/>
                      <a:pt x="50131" y="167389"/>
                      <a:pt x="46915" y="171527"/>
                    </a:cubicBezTo>
                    <a:cubicBezTo>
                      <a:pt x="50779" y="168323"/>
                      <a:pt x="54872" y="165137"/>
                      <a:pt x="59193" y="161967"/>
                    </a:cubicBezTo>
                    <a:cubicBezTo>
                      <a:pt x="63514" y="158798"/>
                      <a:pt x="67759" y="155686"/>
                      <a:pt x="71928" y="152630"/>
                    </a:cubicBezTo>
                    <a:close/>
                    <a:moveTo>
                      <a:pt x="122493" y="142262"/>
                    </a:moveTo>
                    <a:cubicBezTo>
                      <a:pt x="108880" y="145871"/>
                      <a:pt x="96414" y="150927"/>
                      <a:pt x="85093" y="157429"/>
                    </a:cubicBezTo>
                    <a:cubicBezTo>
                      <a:pt x="73773" y="163932"/>
                      <a:pt x="62979" y="171269"/>
                      <a:pt x="52711" y="179439"/>
                    </a:cubicBezTo>
                    <a:cubicBezTo>
                      <a:pt x="53016" y="179452"/>
                      <a:pt x="53245" y="179502"/>
                      <a:pt x="53397" y="179591"/>
                    </a:cubicBezTo>
                    <a:cubicBezTo>
                      <a:pt x="53550" y="179680"/>
                      <a:pt x="53626" y="179730"/>
                      <a:pt x="53626" y="179743"/>
                    </a:cubicBezTo>
                    <a:cubicBezTo>
                      <a:pt x="56797" y="181404"/>
                      <a:pt x="59911" y="182951"/>
                      <a:pt x="62968" y="184383"/>
                    </a:cubicBezTo>
                    <a:cubicBezTo>
                      <a:pt x="66025" y="185816"/>
                      <a:pt x="69215" y="187211"/>
                      <a:pt x="72538" y="188567"/>
                    </a:cubicBezTo>
                    <a:cubicBezTo>
                      <a:pt x="74058" y="189182"/>
                      <a:pt x="75594" y="189779"/>
                      <a:pt x="77148" y="190357"/>
                    </a:cubicBezTo>
                    <a:cubicBezTo>
                      <a:pt x="78702" y="190936"/>
                      <a:pt x="80306" y="191457"/>
                      <a:pt x="81962" y="191922"/>
                    </a:cubicBezTo>
                    <a:cubicBezTo>
                      <a:pt x="82138" y="192062"/>
                      <a:pt x="82390" y="192088"/>
                      <a:pt x="82719" y="191999"/>
                    </a:cubicBezTo>
                    <a:cubicBezTo>
                      <a:pt x="83048" y="191910"/>
                      <a:pt x="83301" y="191782"/>
                      <a:pt x="83478" y="191617"/>
                    </a:cubicBezTo>
                    <a:cubicBezTo>
                      <a:pt x="89524" y="187301"/>
                      <a:pt x="95112" y="182227"/>
                      <a:pt x="100242" y="176396"/>
                    </a:cubicBezTo>
                    <a:cubicBezTo>
                      <a:pt x="101766" y="174729"/>
                      <a:pt x="103290" y="173042"/>
                      <a:pt x="104814" y="171337"/>
                    </a:cubicBezTo>
                    <a:cubicBezTo>
                      <a:pt x="106338" y="169631"/>
                      <a:pt x="107862" y="167868"/>
                      <a:pt x="109386" y="166047"/>
                    </a:cubicBezTo>
                    <a:cubicBezTo>
                      <a:pt x="110745" y="164351"/>
                      <a:pt x="112066" y="162559"/>
                      <a:pt x="113349" y="160673"/>
                    </a:cubicBezTo>
                    <a:cubicBezTo>
                      <a:pt x="114632" y="158786"/>
                      <a:pt x="115952" y="156918"/>
                      <a:pt x="117311" y="155069"/>
                    </a:cubicBezTo>
                    <a:cubicBezTo>
                      <a:pt x="119801" y="151410"/>
                      <a:pt x="121528" y="147141"/>
                      <a:pt x="122493" y="142262"/>
                    </a:cubicBezTo>
                    <a:close/>
                    <a:moveTo>
                      <a:pt x="122188" y="141042"/>
                    </a:moveTo>
                    <a:lnTo>
                      <a:pt x="107558" y="145921"/>
                    </a:lnTo>
                    <a:cubicBezTo>
                      <a:pt x="109990" y="145305"/>
                      <a:pt x="112441" y="144632"/>
                      <a:pt x="114911" y="143901"/>
                    </a:cubicBezTo>
                    <a:cubicBezTo>
                      <a:pt x="117381" y="143171"/>
                      <a:pt x="119908" y="142421"/>
                      <a:pt x="122493" y="141652"/>
                    </a:cubicBezTo>
                    <a:cubicBezTo>
                      <a:pt x="122347" y="141512"/>
                      <a:pt x="122258" y="141411"/>
                      <a:pt x="122226" y="141347"/>
                    </a:cubicBezTo>
                    <a:cubicBezTo>
                      <a:pt x="122194" y="141284"/>
                      <a:pt x="122182" y="141182"/>
                      <a:pt x="122188" y="141042"/>
                    </a:cubicBezTo>
                    <a:close/>
                    <a:moveTo>
                      <a:pt x="94756" y="93168"/>
                    </a:moveTo>
                    <a:cubicBezTo>
                      <a:pt x="93372" y="94108"/>
                      <a:pt x="91949" y="95124"/>
                      <a:pt x="90489" y="96217"/>
                    </a:cubicBezTo>
                    <a:cubicBezTo>
                      <a:pt x="89028" y="97310"/>
                      <a:pt x="87606" y="98326"/>
                      <a:pt x="86222" y="99266"/>
                    </a:cubicBezTo>
                    <a:cubicBezTo>
                      <a:pt x="86063" y="99260"/>
                      <a:pt x="85923" y="99349"/>
                      <a:pt x="85803" y="99533"/>
                    </a:cubicBezTo>
                    <a:cubicBezTo>
                      <a:pt x="85682" y="99717"/>
                      <a:pt x="85618" y="100035"/>
                      <a:pt x="85612" y="100486"/>
                    </a:cubicBezTo>
                    <a:lnTo>
                      <a:pt x="84088" y="104755"/>
                    </a:lnTo>
                    <a:cubicBezTo>
                      <a:pt x="84971" y="105168"/>
                      <a:pt x="85644" y="105181"/>
                      <a:pt x="86107" y="104793"/>
                    </a:cubicBezTo>
                    <a:cubicBezTo>
                      <a:pt x="86571" y="104406"/>
                      <a:pt x="87015" y="103885"/>
                      <a:pt x="87441" y="103230"/>
                    </a:cubicBezTo>
                    <a:cubicBezTo>
                      <a:pt x="88209" y="102424"/>
                      <a:pt x="89035" y="101445"/>
                      <a:pt x="89917" y="100295"/>
                    </a:cubicBezTo>
                    <a:cubicBezTo>
                      <a:pt x="90800" y="99146"/>
                      <a:pt x="91702" y="98091"/>
                      <a:pt x="92622" y="97132"/>
                    </a:cubicBezTo>
                    <a:cubicBezTo>
                      <a:pt x="93067" y="96382"/>
                      <a:pt x="93473" y="95747"/>
                      <a:pt x="93842" y="95226"/>
                    </a:cubicBezTo>
                    <a:cubicBezTo>
                      <a:pt x="94210" y="94705"/>
                      <a:pt x="94616" y="94222"/>
                      <a:pt x="95061" y="93777"/>
                    </a:cubicBezTo>
                    <a:cubicBezTo>
                      <a:pt x="95067" y="93485"/>
                      <a:pt x="95055" y="93307"/>
                      <a:pt x="95023" y="93244"/>
                    </a:cubicBezTo>
                    <a:cubicBezTo>
                      <a:pt x="94991" y="93180"/>
                      <a:pt x="94902" y="93155"/>
                      <a:pt x="94756" y="93168"/>
                    </a:cubicBezTo>
                    <a:close/>
                    <a:moveTo>
                      <a:pt x="128970" y="77577"/>
                    </a:moveTo>
                    <a:cubicBezTo>
                      <a:pt x="128271" y="77602"/>
                      <a:pt x="127535" y="77627"/>
                      <a:pt x="126760" y="77652"/>
                    </a:cubicBezTo>
                    <a:lnTo>
                      <a:pt x="126455" y="77652"/>
                    </a:lnTo>
                    <a:cubicBezTo>
                      <a:pt x="126004" y="77627"/>
                      <a:pt x="125687" y="77677"/>
                      <a:pt x="125503" y="77803"/>
                    </a:cubicBezTo>
                    <a:cubicBezTo>
                      <a:pt x="125319" y="77928"/>
                      <a:pt x="125230" y="78280"/>
                      <a:pt x="125236" y="78858"/>
                    </a:cubicBezTo>
                    <a:cubicBezTo>
                      <a:pt x="125223" y="79743"/>
                      <a:pt x="125173" y="80613"/>
                      <a:pt x="125084" y="81469"/>
                    </a:cubicBezTo>
                    <a:cubicBezTo>
                      <a:pt x="124995" y="82324"/>
                      <a:pt x="124944" y="83276"/>
                      <a:pt x="124931" y="84324"/>
                    </a:cubicBezTo>
                    <a:cubicBezTo>
                      <a:pt x="124925" y="85252"/>
                      <a:pt x="124861" y="86294"/>
                      <a:pt x="124741" y="87450"/>
                    </a:cubicBezTo>
                    <a:cubicBezTo>
                      <a:pt x="124620" y="88606"/>
                      <a:pt x="124480" y="89801"/>
                      <a:pt x="124322" y="91033"/>
                    </a:cubicBezTo>
                    <a:lnTo>
                      <a:pt x="124626" y="91033"/>
                    </a:lnTo>
                    <a:cubicBezTo>
                      <a:pt x="124620" y="91020"/>
                      <a:pt x="124633" y="90970"/>
                      <a:pt x="124665" y="90881"/>
                    </a:cubicBezTo>
                    <a:cubicBezTo>
                      <a:pt x="124696" y="90792"/>
                      <a:pt x="124785" y="90741"/>
                      <a:pt x="124931" y="90728"/>
                    </a:cubicBezTo>
                    <a:cubicBezTo>
                      <a:pt x="126144" y="89191"/>
                      <a:pt x="127147" y="87615"/>
                      <a:pt x="127941" y="86002"/>
                    </a:cubicBezTo>
                    <a:cubicBezTo>
                      <a:pt x="128735" y="84388"/>
                      <a:pt x="129357" y="82812"/>
                      <a:pt x="129808" y="81275"/>
                    </a:cubicBezTo>
                    <a:cubicBezTo>
                      <a:pt x="130056" y="80795"/>
                      <a:pt x="130399" y="80240"/>
                      <a:pt x="130837" y="79612"/>
                    </a:cubicBezTo>
                    <a:cubicBezTo>
                      <a:pt x="131275" y="78983"/>
                      <a:pt x="131237" y="78431"/>
                      <a:pt x="130722" y="77954"/>
                    </a:cubicBezTo>
                    <a:cubicBezTo>
                      <a:pt x="130253" y="77677"/>
                      <a:pt x="129668" y="77552"/>
                      <a:pt x="128970" y="77577"/>
                    </a:cubicBezTo>
                    <a:close/>
                    <a:moveTo>
                      <a:pt x="107862" y="59654"/>
                    </a:moveTo>
                    <a:cubicBezTo>
                      <a:pt x="105678" y="59705"/>
                      <a:pt x="103951" y="60514"/>
                      <a:pt x="102681" y="62083"/>
                    </a:cubicBezTo>
                    <a:cubicBezTo>
                      <a:pt x="101754" y="63152"/>
                      <a:pt x="100865" y="64281"/>
                      <a:pt x="100014" y="65469"/>
                    </a:cubicBezTo>
                    <a:cubicBezTo>
                      <a:pt x="99163" y="66658"/>
                      <a:pt x="98426" y="67867"/>
                      <a:pt x="97804" y="69097"/>
                    </a:cubicBezTo>
                    <a:cubicBezTo>
                      <a:pt x="96153" y="72158"/>
                      <a:pt x="94654" y="75346"/>
                      <a:pt x="93308" y="78660"/>
                    </a:cubicBezTo>
                    <a:cubicBezTo>
                      <a:pt x="91962" y="81974"/>
                      <a:pt x="90616" y="85387"/>
                      <a:pt x="89270" y="88898"/>
                    </a:cubicBezTo>
                    <a:cubicBezTo>
                      <a:pt x="89130" y="89178"/>
                      <a:pt x="89028" y="89458"/>
                      <a:pt x="88965" y="89737"/>
                    </a:cubicBezTo>
                    <a:cubicBezTo>
                      <a:pt x="88901" y="90017"/>
                      <a:pt x="88800" y="90449"/>
                      <a:pt x="88660" y="91033"/>
                    </a:cubicBezTo>
                    <a:cubicBezTo>
                      <a:pt x="91352" y="89508"/>
                      <a:pt x="93892" y="87984"/>
                      <a:pt x="96280" y="86459"/>
                    </a:cubicBezTo>
                    <a:cubicBezTo>
                      <a:pt x="97626" y="85862"/>
                      <a:pt x="98744" y="85150"/>
                      <a:pt x="99633" y="84324"/>
                    </a:cubicBezTo>
                    <a:cubicBezTo>
                      <a:pt x="100522" y="83499"/>
                      <a:pt x="101335" y="82482"/>
                      <a:pt x="102071" y="81275"/>
                    </a:cubicBezTo>
                    <a:cubicBezTo>
                      <a:pt x="103583" y="78082"/>
                      <a:pt x="104980" y="74824"/>
                      <a:pt x="106262" y="71501"/>
                    </a:cubicBezTo>
                    <a:cubicBezTo>
                      <a:pt x="107545" y="68177"/>
                      <a:pt x="108790" y="64835"/>
                      <a:pt x="109996" y="61475"/>
                    </a:cubicBezTo>
                    <a:cubicBezTo>
                      <a:pt x="110307" y="60849"/>
                      <a:pt x="110295" y="60356"/>
                      <a:pt x="109958" y="59996"/>
                    </a:cubicBezTo>
                    <a:cubicBezTo>
                      <a:pt x="109621" y="59635"/>
                      <a:pt x="108923" y="59521"/>
                      <a:pt x="107862" y="59654"/>
                    </a:cubicBezTo>
                    <a:close/>
                    <a:moveTo>
                      <a:pt x="124017" y="47764"/>
                    </a:moveTo>
                    <a:cubicBezTo>
                      <a:pt x="120982" y="47929"/>
                      <a:pt x="118061" y="48360"/>
                      <a:pt x="115254" y="49056"/>
                    </a:cubicBezTo>
                    <a:cubicBezTo>
                      <a:pt x="112447" y="49752"/>
                      <a:pt x="109679" y="50639"/>
                      <a:pt x="106948" y="51715"/>
                    </a:cubicBezTo>
                    <a:cubicBezTo>
                      <a:pt x="100852" y="53861"/>
                      <a:pt x="94756" y="56305"/>
                      <a:pt x="88660" y="59047"/>
                    </a:cubicBezTo>
                    <a:cubicBezTo>
                      <a:pt x="87758" y="59635"/>
                      <a:pt x="86819" y="60128"/>
                      <a:pt x="85841" y="60527"/>
                    </a:cubicBezTo>
                    <a:cubicBezTo>
                      <a:pt x="84863" y="60925"/>
                      <a:pt x="83771" y="61343"/>
                      <a:pt x="82564" y="61779"/>
                    </a:cubicBezTo>
                    <a:lnTo>
                      <a:pt x="82564" y="62083"/>
                    </a:lnTo>
                    <a:cubicBezTo>
                      <a:pt x="83783" y="61728"/>
                      <a:pt x="84698" y="61526"/>
                      <a:pt x="85307" y="61475"/>
                    </a:cubicBezTo>
                    <a:cubicBezTo>
                      <a:pt x="87739" y="60280"/>
                      <a:pt x="90190" y="59180"/>
                      <a:pt x="92661" y="58174"/>
                    </a:cubicBezTo>
                    <a:cubicBezTo>
                      <a:pt x="95131" y="57169"/>
                      <a:pt x="97658" y="56144"/>
                      <a:pt x="100242" y="55100"/>
                    </a:cubicBezTo>
                    <a:cubicBezTo>
                      <a:pt x="102065" y="54457"/>
                      <a:pt x="103906" y="53800"/>
                      <a:pt x="105767" y="53129"/>
                    </a:cubicBezTo>
                    <a:cubicBezTo>
                      <a:pt x="107628" y="52458"/>
                      <a:pt x="109545" y="51886"/>
                      <a:pt x="111520" y="51411"/>
                    </a:cubicBezTo>
                    <a:cubicBezTo>
                      <a:pt x="113641" y="50791"/>
                      <a:pt x="115724" y="50284"/>
                      <a:pt x="117768" y="49892"/>
                    </a:cubicBezTo>
                    <a:cubicBezTo>
                      <a:pt x="119813" y="49499"/>
                      <a:pt x="121896" y="49297"/>
                      <a:pt x="124017" y="49284"/>
                    </a:cubicBezTo>
                    <a:lnTo>
                      <a:pt x="127674" y="49284"/>
                    </a:lnTo>
                    <a:cubicBezTo>
                      <a:pt x="127084" y="48689"/>
                      <a:pt x="126512" y="48284"/>
                      <a:pt x="125960" y="48068"/>
                    </a:cubicBezTo>
                    <a:cubicBezTo>
                      <a:pt x="125408" y="47853"/>
                      <a:pt x="124760" y="47752"/>
                      <a:pt x="124017" y="47764"/>
                    </a:cubicBezTo>
                    <a:close/>
                    <a:moveTo>
                      <a:pt x="130418" y="34069"/>
                    </a:moveTo>
                    <a:lnTo>
                      <a:pt x="116397" y="37422"/>
                    </a:lnTo>
                    <a:lnTo>
                      <a:pt x="116397" y="38326"/>
                    </a:lnTo>
                    <a:lnTo>
                      <a:pt x="130418" y="34374"/>
                    </a:lnTo>
                    <a:close/>
                    <a:moveTo>
                      <a:pt x="103176" y="30069"/>
                    </a:moveTo>
                    <a:cubicBezTo>
                      <a:pt x="102357" y="29796"/>
                      <a:pt x="101481" y="29808"/>
                      <a:pt x="100547" y="30107"/>
                    </a:cubicBezTo>
                    <a:cubicBezTo>
                      <a:pt x="98388" y="30228"/>
                      <a:pt x="96153" y="30291"/>
                      <a:pt x="93842" y="30297"/>
                    </a:cubicBezTo>
                    <a:cubicBezTo>
                      <a:pt x="91530" y="30304"/>
                      <a:pt x="89295" y="30443"/>
                      <a:pt x="87136" y="30716"/>
                    </a:cubicBezTo>
                    <a:cubicBezTo>
                      <a:pt x="84845" y="31047"/>
                      <a:pt x="82578" y="31529"/>
                      <a:pt x="80334" y="32164"/>
                    </a:cubicBezTo>
                    <a:cubicBezTo>
                      <a:pt x="78090" y="32799"/>
                      <a:pt x="75899" y="33434"/>
                      <a:pt x="73759" y="34069"/>
                    </a:cubicBezTo>
                    <a:cubicBezTo>
                      <a:pt x="73905" y="34209"/>
                      <a:pt x="73994" y="34311"/>
                      <a:pt x="74025" y="34374"/>
                    </a:cubicBezTo>
                    <a:cubicBezTo>
                      <a:pt x="74057" y="34438"/>
                      <a:pt x="74070" y="34539"/>
                      <a:pt x="74064" y="34679"/>
                    </a:cubicBezTo>
                    <a:cubicBezTo>
                      <a:pt x="74813" y="34514"/>
                      <a:pt x="75525" y="34311"/>
                      <a:pt x="76199" y="34069"/>
                    </a:cubicBezTo>
                    <a:cubicBezTo>
                      <a:pt x="76872" y="33828"/>
                      <a:pt x="77584" y="33625"/>
                      <a:pt x="78334" y="33460"/>
                    </a:cubicBezTo>
                    <a:cubicBezTo>
                      <a:pt x="80475" y="32717"/>
                      <a:pt x="82700" y="32221"/>
                      <a:pt x="85007" y="31974"/>
                    </a:cubicBezTo>
                    <a:cubicBezTo>
                      <a:pt x="87315" y="31726"/>
                      <a:pt x="89548" y="31612"/>
                      <a:pt x="91708" y="31631"/>
                    </a:cubicBezTo>
                    <a:lnTo>
                      <a:pt x="105119" y="31631"/>
                    </a:lnTo>
                    <a:cubicBezTo>
                      <a:pt x="104643" y="30863"/>
                      <a:pt x="103995" y="30342"/>
                      <a:pt x="103176" y="30069"/>
                    </a:cubicBezTo>
                    <a:close/>
                    <a:moveTo>
                      <a:pt x="73148" y="236"/>
                    </a:moveTo>
                    <a:cubicBezTo>
                      <a:pt x="75429" y="-151"/>
                      <a:pt x="77647" y="-62"/>
                      <a:pt x="79804" y="503"/>
                    </a:cubicBezTo>
                    <a:cubicBezTo>
                      <a:pt x="81960" y="1068"/>
                      <a:pt x="84099" y="1691"/>
                      <a:pt x="86222" y="2370"/>
                    </a:cubicBezTo>
                    <a:cubicBezTo>
                      <a:pt x="88825" y="3424"/>
                      <a:pt x="91467" y="4364"/>
                      <a:pt x="94146" y="5189"/>
                    </a:cubicBezTo>
                    <a:cubicBezTo>
                      <a:pt x="96826" y="6015"/>
                      <a:pt x="99468" y="6802"/>
                      <a:pt x="102071" y="7552"/>
                    </a:cubicBezTo>
                    <a:cubicBezTo>
                      <a:pt x="104091" y="8117"/>
                      <a:pt x="106224" y="8587"/>
                      <a:pt x="108472" y="8961"/>
                    </a:cubicBezTo>
                    <a:cubicBezTo>
                      <a:pt x="110720" y="9336"/>
                      <a:pt x="112854" y="9882"/>
                      <a:pt x="114873" y="10600"/>
                    </a:cubicBezTo>
                    <a:cubicBezTo>
                      <a:pt x="116060" y="10752"/>
                      <a:pt x="117191" y="11057"/>
                      <a:pt x="118264" y="11514"/>
                    </a:cubicBezTo>
                    <a:cubicBezTo>
                      <a:pt x="119337" y="11971"/>
                      <a:pt x="120543" y="12581"/>
                      <a:pt x="121883" y="13343"/>
                    </a:cubicBezTo>
                    <a:lnTo>
                      <a:pt x="122188" y="13343"/>
                    </a:lnTo>
                    <a:cubicBezTo>
                      <a:pt x="122518" y="13362"/>
                      <a:pt x="122848" y="13476"/>
                      <a:pt x="123179" y="13686"/>
                    </a:cubicBezTo>
                    <a:cubicBezTo>
                      <a:pt x="123509" y="13895"/>
                      <a:pt x="123687" y="14086"/>
                      <a:pt x="123712" y="14257"/>
                    </a:cubicBezTo>
                    <a:lnTo>
                      <a:pt x="122798" y="16696"/>
                    </a:lnTo>
                    <a:cubicBezTo>
                      <a:pt x="122518" y="17286"/>
                      <a:pt x="122239" y="17782"/>
                      <a:pt x="121959" y="18182"/>
                    </a:cubicBezTo>
                    <a:cubicBezTo>
                      <a:pt x="121680" y="18582"/>
                      <a:pt x="121248" y="19001"/>
                      <a:pt x="120664" y="19439"/>
                    </a:cubicBezTo>
                    <a:cubicBezTo>
                      <a:pt x="119978" y="20258"/>
                      <a:pt x="119445" y="21134"/>
                      <a:pt x="119064" y="22068"/>
                    </a:cubicBezTo>
                    <a:cubicBezTo>
                      <a:pt x="118683" y="23001"/>
                      <a:pt x="117997" y="23649"/>
                      <a:pt x="117006" y="24011"/>
                    </a:cubicBezTo>
                    <a:cubicBezTo>
                      <a:pt x="116429" y="24341"/>
                      <a:pt x="115984" y="24824"/>
                      <a:pt x="115673" y="25459"/>
                    </a:cubicBezTo>
                    <a:cubicBezTo>
                      <a:pt x="115362" y="26094"/>
                      <a:pt x="114994" y="26729"/>
                      <a:pt x="114568" y="27364"/>
                    </a:cubicBezTo>
                    <a:lnTo>
                      <a:pt x="113044" y="28583"/>
                    </a:lnTo>
                    <a:cubicBezTo>
                      <a:pt x="111939" y="29516"/>
                      <a:pt x="110644" y="29935"/>
                      <a:pt x="109158" y="29840"/>
                    </a:cubicBezTo>
                    <a:cubicBezTo>
                      <a:pt x="107672" y="29745"/>
                      <a:pt x="106224" y="29935"/>
                      <a:pt x="104814" y="30412"/>
                    </a:cubicBezTo>
                    <a:cubicBezTo>
                      <a:pt x="105424" y="30589"/>
                      <a:pt x="106110" y="30843"/>
                      <a:pt x="106872" y="31174"/>
                    </a:cubicBezTo>
                    <a:cubicBezTo>
                      <a:pt x="107634" y="31504"/>
                      <a:pt x="108472" y="31758"/>
                      <a:pt x="109386" y="31936"/>
                    </a:cubicBezTo>
                    <a:lnTo>
                      <a:pt x="109386" y="32545"/>
                    </a:lnTo>
                    <a:lnTo>
                      <a:pt x="93232" y="32545"/>
                    </a:lnTo>
                    <a:cubicBezTo>
                      <a:pt x="92013" y="32526"/>
                      <a:pt x="90794" y="32488"/>
                      <a:pt x="89574" y="32431"/>
                    </a:cubicBezTo>
                    <a:cubicBezTo>
                      <a:pt x="88355" y="32374"/>
                      <a:pt x="87136" y="32412"/>
                      <a:pt x="85917" y="32545"/>
                    </a:cubicBezTo>
                    <a:cubicBezTo>
                      <a:pt x="82898" y="32983"/>
                      <a:pt x="79987" y="33555"/>
                      <a:pt x="77183" y="34260"/>
                    </a:cubicBezTo>
                    <a:cubicBezTo>
                      <a:pt x="74380" y="34965"/>
                      <a:pt x="71611" y="35917"/>
                      <a:pt x="68878" y="37117"/>
                    </a:cubicBezTo>
                    <a:cubicBezTo>
                      <a:pt x="64614" y="38813"/>
                      <a:pt x="60636" y="40891"/>
                      <a:pt x="56943" y="43352"/>
                    </a:cubicBezTo>
                    <a:cubicBezTo>
                      <a:pt x="53251" y="45812"/>
                      <a:pt x="49807" y="48498"/>
                      <a:pt x="46610" y="51411"/>
                    </a:cubicBezTo>
                    <a:cubicBezTo>
                      <a:pt x="44329" y="53394"/>
                      <a:pt x="42333" y="55482"/>
                      <a:pt x="40624" y="57675"/>
                    </a:cubicBezTo>
                    <a:cubicBezTo>
                      <a:pt x="38914" y="59869"/>
                      <a:pt x="37453" y="62249"/>
                      <a:pt x="36239" y="64817"/>
                    </a:cubicBezTo>
                    <a:lnTo>
                      <a:pt x="35019" y="68485"/>
                    </a:lnTo>
                    <a:cubicBezTo>
                      <a:pt x="35318" y="68339"/>
                      <a:pt x="35559" y="68250"/>
                      <a:pt x="35743" y="68218"/>
                    </a:cubicBezTo>
                    <a:cubicBezTo>
                      <a:pt x="35928" y="68186"/>
                      <a:pt x="36093" y="68173"/>
                      <a:pt x="36239" y="68180"/>
                    </a:cubicBezTo>
                    <a:cubicBezTo>
                      <a:pt x="38832" y="66632"/>
                      <a:pt x="41425" y="65070"/>
                      <a:pt x="44017" y="63491"/>
                    </a:cubicBezTo>
                    <a:cubicBezTo>
                      <a:pt x="46610" y="61913"/>
                      <a:pt x="49203" y="60432"/>
                      <a:pt x="51796" y="59047"/>
                    </a:cubicBezTo>
                    <a:cubicBezTo>
                      <a:pt x="58292" y="55484"/>
                      <a:pt x="64746" y="52002"/>
                      <a:pt x="71160" y="48600"/>
                    </a:cubicBezTo>
                    <a:cubicBezTo>
                      <a:pt x="77573" y="45199"/>
                      <a:pt x="84321" y="42173"/>
                      <a:pt x="91403" y="39523"/>
                    </a:cubicBezTo>
                    <a:cubicBezTo>
                      <a:pt x="94896" y="38421"/>
                      <a:pt x="98426" y="37465"/>
                      <a:pt x="101995" y="36656"/>
                    </a:cubicBezTo>
                    <a:cubicBezTo>
                      <a:pt x="105564" y="35847"/>
                      <a:pt x="109247" y="35492"/>
                      <a:pt x="113044" y="35593"/>
                    </a:cubicBezTo>
                    <a:cubicBezTo>
                      <a:pt x="113495" y="35727"/>
                      <a:pt x="113965" y="35917"/>
                      <a:pt x="114454" y="36165"/>
                    </a:cubicBezTo>
                    <a:cubicBezTo>
                      <a:pt x="114943" y="36412"/>
                      <a:pt x="115489" y="36832"/>
                      <a:pt x="116092" y="37422"/>
                    </a:cubicBezTo>
                    <a:cubicBezTo>
                      <a:pt x="119889" y="36070"/>
                      <a:pt x="123877" y="34888"/>
                      <a:pt x="128055" y="33879"/>
                    </a:cubicBezTo>
                    <a:cubicBezTo>
                      <a:pt x="132234" y="32869"/>
                      <a:pt x="136679" y="32831"/>
                      <a:pt x="141390" y="33764"/>
                    </a:cubicBezTo>
                    <a:cubicBezTo>
                      <a:pt x="141263" y="34069"/>
                      <a:pt x="141213" y="34298"/>
                      <a:pt x="141238" y="34450"/>
                    </a:cubicBezTo>
                    <a:cubicBezTo>
                      <a:pt x="141263" y="34603"/>
                      <a:pt x="141213" y="34679"/>
                      <a:pt x="141086" y="34679"/>
                    </a:cubicBezTo>
                    <a:cubicBezTo>
                      <a:pt x="140775" y="35448"/>
                      <a:pt x="140406" y="36196"/>
                      <a:pt x="139981" y="36924"/>
                    </a:cubicBezTo>
                    <a:cubicBezTo>
                      <a:pt x="139555" y="37652"/>
                      <a:pt x="139111" y="38319"/>
                      <a:pt x="138647" y="38924"/>
                    </a:cubicBezTo>
                    <a:cubicBezTo>
                      <a:pt x="138495" y="39230"/>
                      <a:pt x="138342" y="39521"/>
                      <a:pt x="138190" y="39796"/>
                    </a:cubicBezTo>
                    <a:cubicBezTo>
                      <a:pt x="138038" y="40072"/>
                      <a:pt x="137885" y="40292"/>
                      <a:pt x="137733" y="40457"/>
                    </a:cubicBezTo>
                    <a:cubicBezTo>
                      <a:pt x="137587" y="40907"/>
                      <a:pt x="137422" y="41240"/>
                      <a:pt x="137238" y="41457"/>
                    </a:cubicBezTo>
                    <a:cubicBezTo>
                      <a:pt x="137053" y="41674"/>
                      <a:pt x="136812" y="41851"/>
                      <a:pt x="136514" y="41990"/>
                    </a:cubicBezTo>
                    <a:cubicBezTo>
                      <a:pt x="135796" y="42332"/>
                      <a:pt x="135250" y="42864"/>
                      <a:pt x="134875" y="43586"/>
                    </a:cubicBezTo>
                    <a:cubicBezTo>
                      <a:pt x="134501" y="44308"/>
                      <a:pt x="134031" y="44991"/>
                      <a:pt x="133466" y="45637"/>
                    </a:cubicBezTo>
                    <a:cubicBezTo>
                      <a:pt x="132989" y="46226"/>
                      <a:pt x="132418" y="46644"/>
                      <a:pt x="131751" y="46891"/>
                    </a:cubicBezTo>
                    <a:cubicBezTo>
                      <a:pt x="131084" y="47138"/>
                      <a:pt x="130437" y="47328"/>
                      <a:pt x="129808" y="47461"/>
                    </a:cubicBezTo>
                    <a:cubicBezTo>
                      <a:pt x="129364" y="47606"/>
                      <a:pt x="128957" y="47695"/>
                      <a:pt x="128589" y="47726"/>
                    </a:cubicBezTo>
                    <a:cubicBezTo>
                      <a:pt x="128221" y="47758"/>
                      <a:pt x="127814" y="47771"/>
                      <a:pt x="127370" y="47764"/>
                    </a:cubicBezTo>
                    <a:lnTo>
                      <a:pt x="128894" y="50196"/>
                    </a:lnTo>
                    <a:lnTo>
                      <a:pt x="125846" y="50499"/>
                    </a:lnTo>
                    <a:cubicBezTo>
                      <a:pt x="120410" y="50196"/>
                      <a:pt x="115432" y="50803"/>
                      <a:pt x="110910" y="52323"/>
                    </a:cubicBezTo>
                    <a:cubicBezTo>
                      <a:pt x="108326" y="53231"/>
                      <a:pt x="105875" y="54101"/>
                      <a:pt x="103557" y="54933"/>
                    </a:cubicBezTo>
                    <a:cubicBezTo>
                      <a:pt x="101239" y="55765"/>
                      <a:pt x="99017" y="56630"/>
                      <a:pt x="96890" y="57529"/>
                    </a:cubicBezTo>
                    <a:cubicBezTo>
                      <a:pt x="94616" y="58180"/>
                      <a:pt x="92381" y="59003"/>
                      <a:pt x="90184" y="59996"/>
                    </a:cubicBezTo>
                    <a:cubicBezTo>
                      <a:pt x="87987" y="60988"/>
                      <a:pt x="85752" y="61887"/>
                      <a:pt x="83478" y="62690"/>
                    </a:cubicBezTo>
                    <a:cubicBezTo>
                      <a:pt x="83040" y="63006"/>
                      <a:pt x="82774" y="63360"/>
                      <a:pt x="82678" y="63753"/>
                    </a:cubicBezTo>
                    <a:cubicBezTo>
                      <a:pt x="82583" y="64145"/>
                      <a:pt x="82545" y="64500"/>
                      <a:pt x="82564" y="64817"/>
                    </a:cubicBezTo>
                    <a:lnTo>
                      <a:pt x="80758" y="82800"/>
                    </a:lnTo>
                    <a:cubicBezTo>
                      <a:pt x="80614" y="84928"/>
                      <a:pt x="80451" y="86999"/>
                      <a:pt x="80269" y="89013"/>
                    </a:cubicBezTo>
                    <a:cubicBezTo>
                      <a:pt x="80087" y="91027"/>
                      <a:pt x="79849" y="93021"/>
                      <a:pt x="79554" y="94997"/>
                    </a:cubicBezTo>
                    <a:lnTo>
                      <a:pt x="79554" y="96217"/>
                    </a:lnTo>
                    <a:cubicBezTo>
                      <a:pt x="80797" y="95652"/>
                      <a:pt x="82006" y="95029"/>
                      <a:pt x="83181" y="94349"/>
                    </a:cubicBezTo>
                    <a:cubicBezTo>
                      <a:pt x="84357" y="93669"/>
                      <a:pt x="85269" y="92666"/>
                      <a:pt x="85917" y="91338"/>
                    </a:cubicBezTo>
                    <a:cubicBezTo>
                      <a:pt x="87441" y="87661"/>
                      <a:pt x="89041" y="83970"/>
                      <a:pt x="90717" y="80264"/>
                    </a:cubicBezTo>
                    <a:cubicBezTo>
                      <a:pt x="92394" y="76558"/>
                      <a:pt x="94146" y="72941"/>
                      <a:pt x="95975" y="69413"/>
                    </a:cubicBezTo>
                    <a:cubicBezTo>
                      <a:pt x="96604" y="68173"/>
                      <a:pt x="97328" y="66914"/>
                      <a:pt x="98147" y="65635"/>
                    </a:cubicBezTo>
                    <a:cubicBezTo>
                      <a:pt x="98966" y="64357"/>
                      <a:pt x="99766" y="63174"/>
                      <a:pt x="100547" y="62086"/>
                    </a:cubicBezTo>
                    <a:cubicBezTo>
                      <a:pt x="101747" y="60585"/>
                      <a:pt x="103157" y="59542"/>
                      <a:pt x="104776" y="58957"/>
                    </a:cubicBezTo>
                    <a:cubicBezTo>
                      <a:pt x="106396" y="58372"/>
                      <a:pt x="108339" y="58092"/>
                      <a:pt x="110606" y="58118"/>
                    </a:cubicBezTo>
                    <a:cubicBezTo>
                      <a:pt x="113876" y="58194"/>
                      <a:pt x="116403" y="59110"/>
                      <a:pt x="118188" y="60865"/>
                    </a:cubicBezTo>
                    <a:cubicBezTo>
                      <a:pt x="119972" y="62621"/>
                      <a:pt x="121509" y="64758"/>
                      <a:pt x="122798" y="67276"/>
                    </a:cubicBezTo>
                    <a:cubicBezTo>
                      <a:pt x="123249" y="68364"/>
                      <a:pt x="123642" y="69547"/>
                      <a:pt x="123979" y="70825"/>
                    </a:cubicBezTo>
                    <a:cubicBezTo>
                      <a:pt x="124315" y="72104"/>
                      <a:pt x="124633" y="73363"/>
                      <a:pt x="124931" y="74603"/>
                    </a:cubicBezTo>
                    <a:cubicBezTo>
                      <a:pt x="126893" y="74463"/>
                      <a:pt x="128837" y="74362"/>
                      <a:pt x="130761" y="74298"/>
                    </a:cubicBezTo>
                    <a:cubicBezTo>
                      <a:pt x="132685" y="74234"/>
                      <a:pt x="134704" y="74133"/>
                      <a:pt x="136818" y="73993"/>
                    </a:cubicBezTo>
                    <a:cubicBezTo>
                      <a:pt x="138654" y="73821"/>
                      <a:pt x="140546" y="73859"/>
                      <a:pt x="142495" y="74107"/>
                    </a:cubicBezTo>
                    <a:cubicBezTo>
                      <a:pt x="144445" y="74355"/>
                      <a:pt x="146413" y="74928"/>
                      <a:pt x="148401" y="75824"/>
                    </a:cubicBezTo>
                    <a:cubicBezTo>
                      <a:pt x="150433" y="76958"/>
                      <a:pt x="151855" y="78564"/>
                      <a:pt x="152668" y="80644"/>
                    </a:cubicBezTo>
                    <a:cubicBezTo>
                      <a:pt x="153481" y="82724"/>
                      <a:pt x="153379" y="84866"/>
                      <a:pt x="152363" y="87069"/>
                    </a:cubicBezTo>
                    <a:cubicBezTo>
                      <a:pt x="151252" y="89616"/>
                      <a:pt x="149817" y="91992"/>
                      <a:pt x="148058" y="94197"/>
                    </a:cubicBezTo>
                    <a:cubicBezTo>
                      <a:pt x="146299" y="96401"/>
                      <a:pt x="144483" y="98701"/>
                      <a:pt x="142610" y="101096"/>
                    </a:cubicBezTo>
                    <a:cubicBezTo>
                      <a:pt x="139397" y="104908"/>
                      <a:pt x="135917" y="108567"/>
                      <a:pt x="132170" y="112074"/>
                    </a:cubicBezTo>
                    <a:cubicBezTo>
                      <a:pt x="128424" y="115580"/>
                      <a:pt x="124487" y="118935"/>
                      <a:pt x="120359" y="122136"/>
                    </a:cubicBezTo>
                    <a:cubicBezTo>
                      <a:pt x="117432" y="124697"/>
                      <a:pt x="114371" y="127123"/>
                      <a:pt x="111177" y="129417"/>
                    </a:cubicBezTo>
                    <a:cubicBezTo>
                      <a:pt x="107983" y="131710"/>
                      <a:pt x="104846" y="134061"/>
                      <a:pt x="101766" y="136468"/>
                    </a:cubicBezTo>
                    <a:lnTo>
                      <a:pt x="96280" y="140432"/>
                    </a:lnTo>
                    <a:cubicBezTo>
                      <a:pt x="96731" y="140115"/>
                      <a:pt x="97201" y="139835"/>
                      <a:pt x="97690" y="139594"/>
                    </a:cubicBezTo>
                    <a:cubicBezTo>
                      <a:pt x="98179" y="139352"/>
                      <a:pt x="98725" y="139225"/>
                      <a:pt x="99328" y="139213"/>
                    </a:cubicBezTo>
                    <a:cubicBezTo>
                      <a:pt x="101639" y="138457"/>
                      <a:pt x="104027" y="137682"/>
                      <a:pt x="106491" y="136888"/>
                    </a:cubicBezTo>
                    <a:cubicBezTo>
                      <a:pt x="108955" y="136094"/>
                      <a:pt x="111342" y="135242"/>
                      <a:pt x="113654" y="134334"/>
                    </a:cubicBezTo>
                    <a:cubicBezTo>
                      <a:pt x="115165" y="134029"/>
                      <a:pt x="116638" y="133876"/>
                      <a:pt x="118073" y="133876"/>
                    </a:cubicBezTo>
                    <a:cubicBezTo>
                      <a:pt x="119508" y="133876"/>
                      <a:pt x="120982" y="134029"/>
                      <a:pt x="122493" y="134334"/>
                    </a:cubicBezTo>
                    <a:cubicBezTo>
                      <a:pt x="122798" y="134480"/>
                      <a:pt x="123102" y="134569"/>
                      <a:pt x="123407" y="134601"/>
                    </a:cubicBezTo>
                    <a:cubicBezTo>
                      <a:pt x="123712" y="134632"/>
                      <a:pt x="124017" y="134645"/>
                      <a:pt x="124322" y="134639"/>
                    </a:cubicBezTo>
                    <a:cubicBezTo>
                      <a:pt x="125255" y="134302"/>
                      <a:pt x="126208" y="133908"/>
                      <a:pt x="127179" y="133457"/>
                    </a:cubicBezTo>
                    <a:cubicBezTo>
                      <a:pt x="128151" y="133006"/>
                      <a:pt x="129027" y="132688"/>
                      <a:pt x="129808" y="132504"/>
                    </a:cubicBezTo>
                    <a:cubicBezTo>
                      <a:pt x="131211" y="132320"/>
                      <a:pt x="132596" y="132307"/>
                      <a:pt x="133961" y="132466"/>
                    </a:cubicBezTo>
                    <a:cubicBezTo>
                      <a:pt x="135326" y="132625"/>
                      <a:pt x="136482" y="133146"/>
                      <a:pt x="137428" y="134029"/>
                    </a:cubicBezTo>
                    <a:cubicBezTo>
                      <a:pt x="139727" y="136144"/>
                      <a:pt x="141454" y="138469"/>
                      <a:pt x="142610" y="141004"/>
                    </a:cubicBezTo>
                    <a:cubicBezTo>
                      <a:pt x="143765" y="143539"/>
                      <a:pt x="144273" y="146398"/>
                      <a:pt x="144134" y="149581"/>
                    </a:cubicBezTo>
                    <a:cubicBezTo>
                      <a:pt x="143962" y="151385"/>
                      <a:pt x="143543" y="153189"/>
                      <a:pt x="142876" y="154993"/>
                    </a:cubicBezTo>
                    <a:cubicBezTo>
                      <a:pt x="142210" y="156797"/>
                      <a:pt x="141410" y="158754"/>
                      <a:pt x="140476" y="160863"/>
                    </a:cubicBezTo>
                    <a:cubicBezTo>
                      <a:pt x="138469" y="164838"/>
                      <a:pt x="136158" y="168773"/>
                      <a:pt x="133542" y="172667"/>
                    </a:cubicBezTo>
                    <a:cubicBezTo>
                      <a:pt x="130926" y="176561"/>
                      <a:pt x="128157" y="180339"/>
                      <a:pt x="125236" y="184003"/>
                    </a:cubicBezTo>
                    <a:cubicBezTo>
                      <a:pt x="123395" y="186133"/>
                      <a:pt x="121439" y="188266"/>
                      <a:pt x="119369" y="190401"/>
                    </a:cubicBezTo>
                    <a:cubicBezTo>
                      <a:pt x="117299" y="192535"/>
                      <a:pt x="115190" y="194673"/>
                      <a:pt x="113044" y="196812"/>
                    </a:cubicBezTo>
                    <a:cubicBezTo>
                      <a:pt x="112276" y="198015"/>
                      <a:pt x="111374" y="199123"/>
                      <a:pt x="110339" y="200135"/>
                    </a:cubicBezTo>
                    <a:cubicBezTo>
                      <a:pt x="109304" y="201147"/>
                      <a:pt x="108174" y="202179"/>
                      <a:pt x="106948" y="203229"/>
                    </a:cubicBezTo>
                    <a:cubicBezTo>
                      <a:pt x="108771" y="203987"/>
                      <a:pt x="110536" y="204761"/>
                      <a:pt x="112244" y="205553"/>
                    </a:cubicBezTo>
                    <a:cubicBezTo>
                      <a:pt x="113952" y="206345"/>
                      <a:pt x="115641" y="207193"/>
                      <a:pt x="117311" y="208098"/>
                    </a:cubicBezTo>
                    <a:cubicBezTo>
                      <a:pt x="120645" y="209641"/>
                      <a:pt x="123960" y="211185"/>
                      <a:pt x="127255" y="212730"/>
                    </a:cubicBezTo>
                    <a:cubicBezTo>
                      <a:pt x="130551" y="214275"/>
                      <a:pt x="133942" y="215670"/>
                      <a:pt x="137428" y="216915"/>
                    </a:cubicBezTo>
                    <a:cubicBezTo>
                      <a:pt x="141086" y="219040"/>
                      <a:pt x="144819" y="220974"/>
                      <a:pt x="148629" y="222718"/>
                    </a:cubicBezTo>
                    <a:cubicBezTo>
                      <a:pt x="152439" y="224461"/>
                      <a:pt x="156326" y="226090"/>
                      <a:pt x="160288" y="227604"/>
                    </a:cubicBezTo>
                    <a:cubicBezTo>
                      <a:pt x="163495" y="228686"/>
                      <a:pt x="166759" y="229805"/>
                      <a:pt x="170080" y="230963"/>
                    </a:cubicBezTo>
                    <a:cubicBezTo>
                      <a:pt x="173401" y="232121"/>
                      <a:pt x="176741" y="233241"/>
                      <a:pt x="180100" y="234323"/>
                    </a:cubicBezTo>
                    <a:cubicBezTo>
                      <a:pt x="185301" y="235658"/>
                      <a:pt x="190597" y="236768"/>
                      <a:pt x="195988" y="237650"/>
                    </a:cubicBezTo>
                    <a:cubicBezTo>
                      <a:pt x="201379" y="238533"/>
                      <a:pt x="206751" y="239342"/>
                      <a:pt x="212104" y="240076"/>
                    </a:cubicBezTo>
                    <a:cubicBezTo>
                      <a:pt x="220029" y="241600"/>
                      <a:pt x="228258" y="242819"/>
                      <a:pt x="236793" y="243734"/>
                    </a:cubicBezTo>
                    <a:cubicBezTo>
                      <a:pt x="243752" y="244953"/>
                      <a:pt x="250864" y="245867"/>
                      <a:pt x="258129" y="246477"/>
                    </a:cubicBezTo>
                    <a:lnTo>
                      <a:pt x="266054" y="246477"/>
                    </a:lnTo>
                    <a:cubicBezTo>
                      <a:pt x="266219" y="246470"/>
                      <a:pt x="266422" y="246483"/>
                      <a:pt x="266663" y="246515"/>
                    </a:cubicBezTo>
                    <a:cubicBezTo>
                      <a:pt x="266905" y="246547"/>
                      <a:pt x="267108" y="246636"/>
                      <a:pt x="267273" y="246782"/>
                    </a:cubicBezTo>
                    <a:cubicBezTo>
                      <a:pt x="267286" y="246782"/>
                      <a:pt x="267336" y="246858"/>
                      <a:pt x="267425" y="247010"/>
                    </a:cubicBezTo>
                    <a:cubicBezTo>
                      <a:pt x="267514" y="247163"/>
                      <a:pt x="267565" y="247391"/>
                      <a:pt x="267578" y="247696"/>
                    </a:cubicBezTo>
                    <a:cubicBezTo>
                      <a:pt x="267114" y="247709"/>
                      <a:pt x="266670" y="247759"/>
                      <a:pt x="266244" y="247848"/>
                    </a:cubicBezTo>
                    <a:cubicBezTo>
                      <a:pt x="265819" y="247937"/>
                      <a:pt x="265450" y="247988"/>
                      <a:pt x="265139" y="248001"/>
                    </a:cubicBezTo>
                    <a:lnTo>
                      <a:pt x="250814" y="249830"/>
                    </a:lnTo>
                    <a:cubicBezTo>
                      <a:pt x="249150" y="250147"/>
                      <a:pt x="247524" y="250503"/>
                      <a:pt x="245937" y="250896"/>
                    </a:cubicBezTo>
                    <a:cubicBezTo>
                      <a:pt x="244349" y="251290"/>
                      <a:pt x="242724" y="251646"/>
                      <a:pt x="241060" y="251963"/>
                    </a:cubicBezTo>
                    <a:lnTo>
                      <a:pt x="241060" y="252573"/>
                    </a:lnTo>
                    <a:cubicBezTo>
                      <a:pt x="240908" y="252586"/>
                      <a:pt x="240755" y="252636"/>
                      <a:pt x="240603" y="252725"/>
                    </a:cubicBezTo>
                    <a:cubicBezTo>
                      <a:pt x="240450" y="252814"/>
                      <a:pt x="240298" y="252865"/>
                      <a:pt x="240146" y="252878"/>
                    </a:cubicBezTo>
                    <a:cubicBezTo>
                      <a:pt x="235859" y="254395"/>
                      <a:pt x="231478" y="255627"/>
                      <a:pt x="227001" y="256573"/>
                    </a:cubicBezTo>
                    <a:cubicBezTo>
                      <a:pt x="222524" y="257519"/>
                      <a:pt x="218067" y="258218"/>
                      <a:pt x="213628" y="258669"/>
                    </a:cubicBezTo>
                    <a:cubicBezTo>
                      <a:pt x="210453" y="258955"/>
                      <a:pt x="207354" y="259069"/>
                      <a:pt x="204332" y="259012"/>
                    </a:cubicBezTo>
                    <a:cubicBezTo>
                      <a:pt x="201309" y="258955"/>
                      <a:pt x="198210" y="258840"/>
                      <a:pt x="195035" y="258669"/>
                    </a:cubicBezTo>
                    <a:cubicBezTo>
                      <a:pt x="190933" y="258618"/>
                      <a:pt x="186869" y="258186"/>
                      <a:pt x="182843" y="257373"/>
                    </a:cubicBezTo>
                    <a:cubicBezTo>
                      <a:pt x="178817" y="256561"/>
                      <a:pt x="174753" y="255672"/>
                      <a:pt x="170651" y="254706"/>
                    </a:cubicBezTo>
                    <a:cubicBezTo>
                      <a:pt x="163590" y="252624"/>
                      <a:pt x="156681" y="250388"/>
                      <a:pt x="149925" y="248001"/>
                    </a:cubicBezTo>
                    <a:cubicBezTo>
                      <a:pt x="144127" y="245848"/>
                      <a:pt x="138349" y="243526"/>
                      <a:pt x="132589" y="241035"/>
                    </a:cubicBezTo>
                    <a:cubicBezTo>
                      <a:pt x="126830" y="238544"/>
                      <a:pt x="121128" y="236001"/>
                      <a:pt x="115482" y="233407"/>
                    </a:cubicBezTo>
                    <a:cubicBezTo>
                      <a:pt x="105678" y="229131"/>
                      <a:pt x="96026" y="224550"/>
                      <a:pt x="86526" y="219663"/>
                    </a:cubicBezTo>
                    <a:cubicBezTo>
                      <a:pt x="85790" y="219377"/>
                      <a:pt x="85129" y="219263"/>
                      <a:pt x="84545" y="219320"/>
                    </a:cubicBezTo>
                    <a:cubicBezTo>
                      <a:pt x="83961" y="219377"/>
                      <a:pt x="83301" y="219492"/>
                      <a:pt x="82564" y="219663"/>
                    </a:cubicBezTo>
                    <a:cubicBezTo>
                      <a:pt x="80601" y="220713"/>
                      <a:pt x="78630" y="221668"/>
                      <a:pt x="76651" y="222527"/>
                    </a:cubicBezTo>
                    <a:cubicBezTo>
                      <a:pt x="74673" y="223386"/>
                      <a:pt x="72692" y="224264"/>
                      <a:pt x="70708" y="225161"/>
                    </a:cubicBezTo>
                    <a:cubicBezTo>
                      <a:pt x="69329" y="225466"/>
                      <a:pt x="68045" y="225772"/>
                      <a:pt x="66857" y="226077"/>
                    </a:cubicBezTo>
                    <a:cubicBezTo>
                      <a:pt x="65669" y="226382"/>
                      <a:pt x="64614" y="226688"/>
                      <a:pt x="63692" y="226993"/>
                    </a:cubicBezTo>
                    <a:cubicBezTo>
                      <a:pt x="61538" y="227738"/>
                      <a:pt x="59365" y="228158"/>
                      <a:pt x="57172" y="228253"/>
                    </a:cubicBezTo>
                    <a:cubicBezTo>
                      <a:pt x="54980" y="228348"/>
                      <a:pt x="52883" y="228234"/>
                      <a:pt x="50881" y="227909"/>
                    </a:cubicBezTo>
                    <a:cubicBezTo>
                      <a:pt x="49381" y="227731"/>
                      <a:pt x="47958" y="227400"/>
                      <a:pt x="46610" y="226917"/>
                    </a:cubicBezTo>
                    <a:cubicBezTo>
                      <a:pt x="45263" y="226433"/>
                      <a:pt x="43839" y="225950"/>
                      <a:pt x="42340" y="225466"/>
                    </a:cubicBezTo>
                    <a:cubicBezTo>
                      <a:pt x="40351" y="224594"/>
                      <a:pt x="38381" y="223742"/>
                      <a:pt x="36430" y="222908"/>
                    </a:cubicBezTo>
                    <a:cubicBezTo>
                      <a:pt x="34479" y="222075"/>
                      <a:pt x="32585" y="220993"/>
                      <a:pt x="30748" y="219663"/>
                    </a:cubicBezTo>
                    <a:cubicBezTo>
                      <a:pt x="27193" y="217152"/>
                      <a:pt x="23368" y="215006"/>
                      <a:pt x="19271" y="213226"/>
                    </a:cubicBezTo>
                    <a:cubicBezTo>
                      <a:pt x="15175" y="211445"/>
                      <a:pt x="11190" y="209533"/>
                      <a:pt x="7317" y="207490"/>
                    </a:cubicBezTo>
                    <a:cubicBezTo>
                      <a:pt x="4745" y="205544"/>
                      <a:pt x="2878" y="203499"/>
                      <a:pt x="1716" y="201355"/>
                    </a:cubicBezTo>
                    <a:cubicBezTo>
                      <a:pt x="554" y="199212"/>
                      <a:pt x="-18" y="196780"/>
                      <a:pt x="1" y="194061"/>
                    </a:cubicBezTo>
                    <a:cubicBezTo>
                      <a:pt x="173" y="190117"/>
                      <a:pt x="973" y="186422"/>
                      <a:pt x="2402" y="182978"/>
                    </a:cubicBezTo>
                    <a:cubicBezTo>
                      <a:pt x="3830" y="179534"/>
                      <a:pt x="5774" y="176225"/>
                      <a:pt x="8231" y="173049"/>
                    </a:cubicBezTo>
                    <a:cubicBezTo>
                      <a:pt x="9907" y="170944"/>
                      <a:pt x="11889" y="169524"/>
                      <a:pt x="14174" y="168789"/>
                    </a:cubicBezTo>
                    <a:cubicBezTo>
                      <a:pt x="16460" y="168054"/>
                      <a:pt x="19050" y="167851"/>
                      <a:pt x="21944" y="168180"/>
                    </a:cubicBezTo>
                    <a:cubicBezTo>
                      <a:pt x="24683" y="168516"/>
                      <a:pt x="27405" y="169138"/>
                      <a:pt x="30111" y="170044"/>
                    </a:cubicBezTo>
                    <a:cubicBezTo>
                      <a:pt x="32817" y="170951"/>
                      <a:pt x="35470" y="171952"/>
                      <a:pt x="38069" y="173049"/>
                    </a:cubicBezTo>
                    <a:cubicBezTo>
                      <a:pt x="38215" y="173049"/>
                      <a:pt x="38381" y="173125"/>
                      <a:pt x="38565" y="173277"/>
                    </a:cubicBezTo>
                    <a:cubicBezTo>
                      <a:pt x="38749" y="173429"/>
                      <a:pt x="38991" y="173657"/>
                      <a:pt x="39289" y="173962"/>
                    </a:cubicBezTo>
                    <a:cubicBezTo>
                      <a:pt x="40662" y="172447"/>
                      <a:pt x="42035" y="170989"/>
                      <a:pt x="43407" y="169587"/>
                    </a:cubicBezTo>
                    <a:cubicBezTo>
                      <a:pt x="44780" y="168186"/>
                      <a:pt x="46153" y="166802"/>
                      <a:pt x="47525" y="165437"/>
                    </a:cubicBezTo>
                    <a:cubicBezTo>
                      <a:pt x="49343" y="163449"/>
                      <a:pt x="51199" y="161403"/>
                      <a:pt x="53092" y="159300"/>
                    </a:cubicBezTo>
                    <a:cubicBezTo>
                      <a:pt x="54986" y="157198"/>
                      <a:pt x="56994" y="155076"/>
                      <a:pt x="59117" y="152935"/>
                    </a:cubicBezTo>
                    <a:cubicBezTo>
                      <a:pt x="63096" y="148659"/>
                      <a:pt x="67263" y="144403"/>
                      <a:pt x="71618" y="140166"/>
                    </a:cubicBezTo>
                    <a:cubicBezTo>
                      <a:pt x="75973" y="135928"/>
                      <a:pt x="80435" y="131748"/>
                      <a:pt x="85002" y="127625"/>
                    </a:cubicBezTo>
                    <a:cubicBezTo>
                      <a:pt x="86196" y="126552"/>
                      <a:pt x="87314" y="125421"/>
                      <a:pt x="88355" y="124233"/>
                    </a:cubicBezTo>
                    <a:cubicBezTo>
                      <a:pt x="89397" y="123045"/>
                      <a:pt x="90514" y="121838"/>
                      <a:pt x="91708" y="120612"/>
                    </a:cubicBezTo>
                    <a:cubicBezTo>
                      <a:pt x="91543" y="120624"/>
                      <a:pt x="91340" y="120599"/>
                      <a:pt x="91098" y="120535"/>
                    </a:cubicBezTo>
                    <a:cubicBezTo>
                      <a:pt x="90857" y="120472"/>
                      <a:pt x="90654" y="120294"/>
                      <a:pt x="90489" y="120002"/>
                    </a:cubicBezTo>
                    <a:cubicBezTo>
                      <a:pt x="89746" y="119570"/>
                      <a:pt x="89098" y="119214"/>
                      <a:pt x="88546" y="118935"/>
                    </a:cubicBezTo>
                    <a:cubicBezTo>
                      <a:pt x="87993" y="118655"/>
                      <a:pt x="87422" y="118299"/>
                      <a:pt x="86831" y="117867"/>
                    </a:cubicBezTo>
                    <a:cubicBezTo>
                      <a:pt x="86228" y="117543"/>
                      <a:pt x="85682" y="117124"/>
                      <a:pt x="85193" y="116609"/>
                    </a:cubicBezTo>
                    <a:cubicBezTo>
                      <a:pt x="84704" y="116095"/>
                      <a:pt x="84234" y="115599"/>
                      <a:pt x="83783" y="115123"/>
                    </a:cubicBezTo>
                    <a:cubicBezTo>
                      <a:pt x="83155" y="114970"/>
                      <a:pt x="82586" y="114970"/>
                      <a:pt x="82077" y="115123"/>
                    </a:cubicBezTo>
                    <a:cubicBezTo>
                      <a:pt x="81567" y="115275"/>
                      <a:pt x="81228" y="115580"/>
                      <a:pt x="81059" y="116038"/>
                    </a:cubicBezTo>
                    <a:cubicBezTo>
                      <a:pt x="80671" y="117302"/>
                      <a:pt x="80319" y="118585"/>
                      <a:pt x="80003" y="119887"/>
                    </a:cubicBezTo>
                    <a:cubicBezTo>
                      <a:pt x="79688" y="121190"/>
                      <a:pt x="79030" y="122244"/>
                      <a:pt x="78029" y="123051"/>
                    </a:cubicBezTo>
                    <a:cubicBezTo>
                      <a:pt x="77438" y="123947"/>
                      <a:pt x="76866" y="124747"/>
                      <a:pt x="76313" y="125453"/>
                    </a:cubicBezTo>
                    <a:cubicBezTo>
                      <a:pt x="75760" y="126158"/>
                      <a:pt x="75112" y="126882"/>
                      <a:pt x="74369" y="127625"/>
                    </a:cubicBezTo>
                    <a:cubicBezTo>
                      <a:pt x="74242" y="126742"/>
                      <a:pt x="74038" y="126221"/>
                      <a:pt x="73759" y="126062"/>
                    </a:cubicBezTo>
                    <a:cubicBezTo>
                      <a:pt x="73479" y="125904"/>
                      <a:pt x="72971" y="125916"/>
                      <a:pt x="72233" y="126101"/>
                    </a:cubicBezTo>
                    <a:cubicBezTo>
                      <a:pt x="71617" y="126520"/>
                      <a:pt x="71020" y="126520"/>
                      <a:pt x="70441" y="126101"/>
                    </a:cubicBezTo>
                    <a:cubicBezTo>
                      <a:pt x="69863" y="125681"/>
                      <a:pt x="69342" y="125071"/>
                      <a:pt x="68878" y="124271"/>
                    </a:cubicBezTo>
                    <a:cubicBezTo>
                      <a:pt x="68122" y="124442"/>
                      <a:pt x="67575" y="124404"/>
                      <a:pt x="67238" y="124157"/>
                    </a:cubicBezTo>
                    <a:cubicBezTo>
                      <a:pt x="66902" y="123909"/>
                      <a:pt x="66736" y="123337"/>
                      <a:pt x="66743" y="122441"/>
                    </a:cubicBezTo>
                    <a:cubicBezTo>
                      <a:pt x="66762" y="122130"/>
                      <a:pt x="66876" y="121762"/>
                      <a:pt x="67086" y="121336"/>
                    </a:cubicBezTo>
                    <a:cubicBezTo>
                      <a:pt x="67296" y="120910"/>
                      <a:pt x="67486" y="120466"/>
                      <a:pt x="67658" y="120002"/>
                    </a:cubicBezTo>
                    <a:cubicBezTo>
                      <a:pt x="68103" y="118642"/>
                      <a:pt x="68509" y="117245"/>
                      <a:pt x="68878" y="115809"/>
                    </a:cubicBezTo>
                    <a:cubicBezTo>
                      <a:pt x="69247" y="114373"/>
                      <a:pt x="69653" y="112823"/>
                      <a:pt x="70098" y="111159"/>
                    </a:cubicBezTo>
                    <a:lnTo>
                      <a:pt x="69488" y="111159"/>
                    </a:lnTo>
                    <a:cubicBezTo>
                      <a:pt x="68274" y="112226"/>
                      <a:pt x="67041" y="113217"/>
                      <a:pt x="65789" y="114132"/>
                    </a:cubicBezTo>
                    <a:cubicBezTo>
                      <a:pt x="64538" y="115047"/>
                      <a:pt x="63228" y="115885"/>
                      <a:pt x="61862" y="116648"/>
                    </a:cubicBezTo>
                    <a:cubicBezTo>
                      <a:pt x="57763" y="119691"/>
                      <a:pt x="53683" y="122676"/>
                      <a:pt x="49622" y="125605"/>
                    </a:cubicBezTo>
                    <a:cubicBezTo>
                      <a:pt x="45562" y="128534"/>
                      <a:pt x="41406" y="131443"/>
                      <a:pt x="37154" y="134334"/>
                    </a:cubicBezTo>
                    <a:lnTo>
                      <a:pt x="34409" y="135858"/>
                    </a:lnTo>
                    <a:cubicBezTo>
                      <a:pt x="33487" y="136005"/>
                      <a:pt x="32585" y="136094"/>
                      <a:pt x="31702" y="136125"/>
                    </a:cubicBezTo>
                    <a:cubicBezTo>
                      <a:pt x="30820" y="136157"/>
                      <a:pt x="29995" y="136170"/>
                      <a:pt x="29229" y="136163"/>
                    </a:cubicBezTo>
                    <a:lnTo>
                      <a:pt x="30140" y="137383"/>
                    </a:lnTo>
                    <a:cubicBezTo>
                      <a:pt x="29691" y="136951"/>
                      <a:pt x="29223" y="136672"/>
                      <a:pt x="28736" y="136545"/>
                    </a:cubicBezTo>
                    <a:cubicBezTo>
                      <a:pt x="28249" y="136418"/>
                      <a:pt x="27705" y="136290"/>
                      <a:pt x="27104" y="136163"/>
                    </a:cubicBezTo>
                    <a:lnTo>
                      <a:pt x="25283" y="135249"/>
                    </a:lnTo>
                    <a:cubicBezTo>
                      <a:pt x="24973" y="134937"/>
                      <a:pt x="24607" y="134645"/>
                      <a:pt x="24183" y="134372"/>
                    </a:cubicBezTo>
                    <a:cubicBezTo>
                      <a:pt x="23759" y="134099"/>
                      <a:pt x="23317" y="133883"/>
                      <a:pt x="22855" y="133724"/>
                    </a:cubicBezTo>
                    <a:cubicBezTo>
                      <a:pt x="22071" y="133266"/>
                      <a:pt x="21514" y="132657"/>
                      <a:pt x="21184" y="131894"/>
                    </a:cubicBezTo>
                    <a:cubicBezTo>
                      <a:pt x="20855" y="131132"/>
                      <a:pt x="20906" y="130217"/>
                      <a:pt x="21337" y="129150"/>
                    </a:cubicBezTo>
                    <a:cubicBezTo>
                      <a:pt x="21666" y="128248"/>
                      <a:pt x="22071" y="127384"/>
                      <a:pt x="22552" y="126558"/>
                    </a:cubicBezTo>
                    <a:cubicBezTo>
                      <a:pt x="23032" y="125732"/>
                      <a:pt x="23437" y="124868"/>
                      <a:pt x="23766" y="123966"/>
                    </a:cubicBezTo>
                    <a:cubicBezTo>
                      <a:pt x="24398" y="121698"/>
                      <a:pt x="25106" y="119525"/>
                      <a:pt x="25890" y="117448"/>
                    </a:cubicBezTo>
                    <a:cubicBezTo>
                      <a:pt x="26674" y="115371"/>
                      <a:pt x="27383" y="113274"/>
                      <a:pt x="28015" y="111159"/>
                    </a:cubicBezTo>
                    <a:cubicBezTo>
                      <a:pt x="28306" y="110562"/>
                      <a:pt x="28635" y="110155"/>
                      <a:pt x="29002" y="109939"/>
                    </a:cubicBezTo>
                    <a:cubicBezTo>
                      <a:pt x="29368" y="109723"/>
                      <a:pt x="29849" y="109621"/>
                      <a:pt x="30443" y="109634"/>
                    </a:cubicBezTo>
                    <a:cubicBezTo>
                      <a:pt x="30342" y="112836"/>
                      <a:pt x="30545" y="115961"/>
                      <a:pt x="31053" y="119011"/>
                    </a:cubicBezTo>
                    <a:cubicBezTo>
                      <a:pt x="31561" y="122060"/>
                      <a:pt x="32984" y="125033"/>
                      <a:pt x="35321" y="127930"/>
                    </a:cubicBezTo>
                    <a:cubicBezTo>
                      <a:pt x="41428" y="123483"/>
                      <a:pt x="47593" y="119036"/>
                      <a:pt x="53815" y="114589"/>
                    </a:cubicBezTo>
                    <a:cubicBezTo>
                      <a:pt x="60037" y="110142"/>
                      <a:pt x="66278" y="105848"/>
                      <a:pt x="72538" y="101706"/>
                    </a:cubicBezTo>
                    <a:cubicBezTo>
                      <a:pt x="71789" y="101083"/>
                      <a:pt x="71077" y="100499"/>
                      <a:pt x="70403" y="99952"/>
                    </a:cubicBezTo>
                    <a:cubicBezTo>
                      <a:pt x="69730" y="99406"/>
                      <a:pt x="69018" y="98974"/>
                      <a:pt x="68268" y="98656"/>
                    </a:cubicBezTo>
                    <a:cubicBezTo>
                      <a:pt x="68414" y="98498"/>
                      <a:pt x="68503" y="98358"/>
                      <a:pt x="68535" y="98237"/>
                    </a:cubicBezTo>
                    <a:cubicBezTo>
                      <a:pt x="68567" y="98116"/>
                      <a:pt x="68579" y="98053"/>
                      <a:pt x="68573" y="98047"/>
                    </a:cubicBezTo>
                    <a:cubicBezTo>
                      <a:pt x="69170" y="98212"/>
                      <a:pt x="69806" y="98415"/>
                      <a:pt x="70479" y="98656"/>
                    </a:cubicBezTo>
                    <a:cubicBezTo>
                      <a:pt x="71153" y="98898"/>
                      <a:pt x="71941" y="99101"/>
                      <a:pt x="72843" y="99266"/>
                    </a:cubicBezTo>
                    <a:cubicBezTo>
                      <a:pt x="74032" y="93634"/>
                      <a:pt x="75163" y="87908"/>
                      <a:pt x="76236" y="82091"/>
                    </a:cubicBezTo>
                    <a:cubicBezTo>
                      <a:pt x="77310" y="76273"/>
                      <a:pt x="78516" y="70312"/>
                      <a:pt x="79855" y="64208"/>
                    </a:cubicBezTo>
                    <a:cubicBezTo>
                      <a:pt x="77741" y="65416"/>
                      <a:pt x="75721" y="66435"/>
                      <a:pt x="73796" y="67264"/>
                    </a:cubicBezTo>
                    <a:cubicBezTo>
                      <a:pt x="71871" y="68093"/>
                      <a:pt x="69927" y="68809"/>
                      <a:pt x="67963" y="69413"/>
                    </a:cubicBezTo>
                    <a:cubicBezTo>
                      <a:pt x="64461" y="70966"/>
                      <a:pt x="60941" y="72517"/>
                      <a:pt x="57401" y="74068"/>
                    </a:cubicBezTo>
                    <a:cubicBezTo>
                      <a:pt x="53861" y="75618"/>
                      <a:pt x="50264" y="77014"/>
                      <a:pt x="46610" y="78255"/>
                    </a:cubicBezTo>
                    <a:cubicBezTo>
                      <a:pt x="44494" y="78719"/>
                      <a:pt x="42473" y="78996"/>
                      <a:pt x="40548" y="79084"/>
                    </a:cubicBezTo>
                    <a:cubicBezTo>
                      <a:pt x="38622" y="79171"/>
                      <a:pt x="36677" y="78996"/>
                      <a:pt x="34714" y="78556"/>
                    </a:cubicBezTo>
                    <a:cubicBezTo>
                      <a:pt x="36830" y="78726"/>
                      <a:pt x="38927" y="78763"/>
                      <a:pt x="41005" y="78669"/>
                    </a:cubicBezTo>
                    <a:cubicBezTo>
                      <a:pt x="43083" y="78575"/>
                      <a:pt x="45257" y="78236"/>
                      <a:pt x="47525" y="77652"/>
                    </a:cubicBezTo>
                    <a:lnTo>
                      <a:pt x="53321" y="74909"/>
                    </a:lnTo>
                    <a:cubicBezTo>
                      <a:pt x="57757" y="73077"/>
                      <a:pt x="62154" y="71245"/>
                      <a:pt x="66514" y="69413"/>
                    </a:cubicBezTo>
                    <a:cubicBezTo>
                      <a:pt x="70873" y="67582"/>
                      <a:pt x="75119" y="65750"/>
                      <a:pt x="79249" y="63918"/>
                    </a:cubicBezTo>
                    <a:lnTo>
                      <a:pt x="79855" y="62697"/>
                    </a:lnTo>
                    <a:cubicBezTo>
                      <a:pt x="79571" y="62990"/>
                      <a:pt x="79382" y="63168"/>
                      <a:pt x="79287" y="63231"/>
                    </a:cubicBezTo>
                    <a:cubicBezTo>
                      <a:pt x="79192" y="63295"/>
                      <a:pt x="79078" y="63320"/>
                      <a:pt x="78944" y="63308"/>
                    </a:cubicBezTo>
                    <a:cubicBezTo>
                      <a:pt x="76974" y="64376"/>
                      <a:pt x="74966" y="65368"/>
                      <a:pt x="72920" y="66284"/>
                    </a:cubicBezTo>
                    <a:cubicBezTo>
                      <a:pt x="70873" y="67200"/>
                      <a:pt x="68713" y="68040"/>
                      <a:pt x="66438" y="68803"/>
                    </a:cubicBezTo>
                    <a:lnTo>
                      <a:pt x="46915" y="77046"/>
                    </a:lnTo>
                    <a:cubicBezTo>
                      <a:pt x="45975" y="77336"/>
                      <a:pt x="44958" y="77513"/>
                      <a:pt x="43865" y="77576"/>
                    </a:cubicBezTo>
                    <a:cubicBezTo>
                      <a:pt x="42772" y="77640"/>
                      <a:pt x="41755" y="77665"/>
                      <a:pt x="40815" y="77652"/>
                    </a:cubicBezTo>
                    <a:cubicBezTo>
                      <a:pt x="39613" y="77784"/>
                      <a:pt x="38431" y="77822"/>
                      <a:pt x="37268" y="77765"/>
                    </a:cubicBezTo>
                    <a:cubicBezTo>
                      <a:pt x="36106" y="77709"/>
                      <a:pt x="34847" y="77671"/>
                      <a:pt x="33494" y="77652"/>
                    </a:cubicBezTo>
                    <a:cubicBezTo>
                      <a:pt x="33640" y="77791"/>
                      <a:pt x="33729" y="77890"/>
                      <a:pt x="33761" y="77951"/>
                    </a:cubicBezTo>
                    <a:cubicBezTo>
                      <a:pt x="33792" y="78012"/>
                      <a:pt x="33805" y="78108"/>
                      <a:pt x="33799" y="78238"/>
                    </a:cubicBezTo>
                    <a:cubicBezTo>
                      <a:pt x="32877" y="77985"/>
                      <a:pt x="31975" y="77732"/>
                      <a:pt x="31093" y="77480"/>
                    </a:cubicBezTo>
                    <a:cubicBezTo>
                      <a:pt x="30211" y="77227"/>
                      <a:pt x="29387" y="76670"/>
                      <a:pt x="28622" y="75811"/>
                    </a:cubicBezTo>
                    <a:cubicBezTo>
                      <a:pt x="28616" y="75672"/>
                      <a:pt x="28553" y="75570"/>
                      <a:pt x="28432" y="75507"/>
                    </a:cubicBezTo>
                    <a:cubicBezTo>
                      <a:pt x="28312" y="75444"/>
                      <a:pt x="28173" y="75343"/>
                      <a:pt x="28015" y="75204"/>
                    </a:cubicBezTo>
                    <a:cubicBezTo>
                      <a:pt x="26972" y="75039"/>
                      <a:pt x="26403" y="74685"/>
                      <a:pt x="26308" y="74142"/>
                    </a:cubicBezTo>
                    <a:cubicBezTo>
                      <a:pt x="26213" y="73598"/>
                      <a:pt x="26478" y="72941"/>
                      <a:pt x="27104" y="72169"/>
                    </a:cubicBezTo>
                    <a:cubicBezTo>
                      <a:pt x="28787" y="69567"/>
                      <a:pt x="30587" y="66907"/>
                      <a:pt x="32504" y="64190"/>
                    </a:cubicBezTo>
                    <a:cubicBezTo>
                      <a:pt x="34422" y="61472"/>
                      <a:pt x="36378" y="58735"/>
                      <a:pt x="38374" y="55977"/>
                    </a:cubicBezTo>
                    <a:cubicBezTo>
                      <a:pt x="40217" y="53579"/>
                      <a:pt x="42174" y="51250"/>
                      <a:pt x="44246" y="48990"/>
                    </a:cubicBezTo>
                    <a:cubicBezTo>
                      <a:pt x="46318" y="46731"/>
                      <a:pt x="48428" y="44398"/>
                      <a:pt x="50576" y="41990"/>
                    </a:cubicBezTo>
                    <a:cubicBezTo>
                      <a:pt x="53505" y="38792"/>
                      <a:pt x="56568" y="35592"/>
                      <a:pt x="59765" y="32392"/>
                    </a:cubicBezTo>
                    <a:cubicBezTo>
                      <a:pt x="62962" y="29192"/>
                      <a:pt x="66101" y="25992"/>
                      <a:pt x="69183" y="22792"/>
                    </a:cubicBezTo>
                    <a:cubicBezTo>
                      <a:pt x="70244" y="22011"/>
                      <a:pt x="71325" y="21211"/>
                      <a:pt x="72424" y="20391"/>
                    </a:cubicBezTo>
                    <a:cubicBezTo>
                      <a:pt x="73523" y="19572"/>
                      <a:pt x="74680" y="18848"/>
                      <a:pt x="75894" y="18220"/>
                    </a:cubicBezTo>
                    <a:cubicBezTo>
                      <a:pt x="76663" y="17642"/>
                      <a:pt x="77488" y="17197"/>
                      <a:pt x="78370" y="16886"/>
                    </a:cubicBezTo>
                    <a:cubicBezTo>
                      <a:pt x="79251" y="16575"/>
                      <a:pt x="80147" y="16207"/>
                      <a:pt x="81059" y="15781"/>
                    </a:cubicBezTo>
                    <a:lnTo>
                      <a:pt x="82564" y="15781"/>
                    </a:lnTo>
                    <a:lnTo>
                      <a:pt x="81059" y="12428"/>
                    </a:lnTo>
                    <a:cubicBezTo>
                      <a:pt x="80451" y="10752"/>
                      <a:pt x="79630" y="9152"/>
                      <a:pt x="78597" y="7628"/>
                    </a:cubicBezTo>
                    <a:cubicBezTo>
                      <a:pt x="77564" y="6104"/>
                      <a:pt x="76358" y="4656"/>
                      <a:pt x="74979" y="3284"/>
                    </a:cubicBezTo>
                    <a:cubicBezTo>
                      <a:pt x="74483" y="2834"/>
                      <a:pt x="74025" y="2364"/>
                      <a:pt x="73606" y="1875"/>
                    </a:cubicBezTo>
                    <a:cubicBezTo>
                      <a:pt x="73187" y="1386"/>
                      <a:pt x="73034" y="840"/>
                      <a:pt x="73148" y="23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663F29"/>
                  </a:solidFill>
                  <a:effectLst/>
                  <a:uLnTx/>
                  <a:uFillTx/>
                  <a:latin typeface="演示新手书" panose="00000500000000000000" pitchFamily="50" charset="-122"/>
                  <a:ea typeface="演示新手书" panose="00000500000000000000" pitchFamily="50" charset="-122"/>
                  <a:cs typeface="+mn-cs"/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2679697" y="7974735"/>
              <a:ext cx="1196161" cy="2783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>
                  <a:ln>
                    <a:noFill/>
                  </a:ln>
                  <a:solidFill>
                    <a:srgbClr val="663F29"/>
                  </a:solidFill>
                  <a:effectLst/>
                  <a:uLnTx/>
                  <a:uFillTx/>
                  <a:latin typeface="思源宋体 CN SemiBold"/>
                  <a:ea typeface="思源宋体 CN SemiBold"/>
                  <a:cs typeface="+mn-cs"/>
                </a:rPr>
                <a:t>XIANSHIBIAN</a:t>
              </a: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rgbClr val="663F29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446337" y="2554641"/>
            <a:ext cx="5309428" cy="2175034"/>
            <a:chOff x="695132" y="2200311"/>
            <a:chExt cx="5309428" cy="2175034"/>
          </a:xfrm>
        </p:grpSpPr>
        <p:grpSp>
          <p:nvGrpSpPr>
            <p:cNvPr id="94" name="组合 93"/>
            <p:cNvGrpSpPr/>
            <p:nvPr/>
          </p:nvGrpSpPr>
          <p:grpSpPr>
            <a:xfrm>
              <a:off x="695132" y="2200311"/>
              <a:ext cx="4334068" cy="603670"/>
              <a:chOff x="695132" y="2580007"/>
              <a:chExt cx="4334068" cy="603670"/>
            </a:xfrm>
          </p:grpSpPr>
          <p:grpSp>
            <p:nvGrpSpPr>
              <p:cNvPr id="78" name="组合 77"/>
              <p:cNvGrpSpPr/>
              <p:nvPr/>
            </p:nvGrpSpPr>
            <p:grpSpPr>
              <a:xfrm>
                <a:off x="695132" y="2580007"/>
                <a:ext cx="1512368" cy="603670"/>
                <a:chOff x="938290" y="3258217"/>
                <a:chExt cx="1512368" cy="603670"/>
              </a:xfrm>
            </p:grpSpPr>
            <p:sp>
              <p:nvSpPr>
                <p:cNvPr id="77" name="任意多边形: 形状 76"/>
                <p:cNvSpPr/>
                <p:nvPr/>
              </p:nvSpPr>
              <p:spPr>
                <a:xfrm flipH="1">
                  <a:off x="938290" y="3258217"/>
                  <a:ext cx="1512368" cy="603670"/>
                </a:xfrm>
                <a:custGeom>
                  <a:avLst/>
                  <a:gdLst>
                    <a:gd name="connsiteX0" fmla="*/ 1295818 w 1512368"/>
                    <a:gd name="connsiteY0" fmla="*/ 0 h 553224"/>
                    <a:gd name="connsiteX1" fmla="*/ 1164570 w 1512368"/>
                    <a:gd name="connsiteY1" fmla="*/ 0 h 553224"/>
                    <a:gd name="connsiteX2" fmla="*/ 962089 w 1512368"/>
                    <a:gd name="connsiteY2" fmla="*/ 0 h 553224"/>
                    <a:gd name="connsiteX3" fmla="*/ 550279 w 1512368"/>
                    <a:gd name="connsiteY3" fmla="*/ 0 h 553224"/>
                    <a:gd name="connsiteX4" fmla="*/ 347798 w 1512368"/>
                    <a:gd name="connsiteY4" fmla="*/ 0 h 553224"/>
                    <a:gd name="connsiteX5" fmla="*/ 216550 w 1512368"/>
                    <a:gd name="connsiteY5" fmla="*/ 0 h 553224"/>
                    <a:gd name="connsiteX6" fmla="*/ 211229 w 1512368"/>
                    <a:gd name="connsiteY6" fmla="*/ 22123 h 553224"/>
                    <a:gd name="connsiteX7" fmla="*/ 159387 w 1512368"/>
                    <a:gd name="connsiteY7" fmla="*/ 65640 h 553224"/>
                    <a:gd name="connsiteX8" fmla="*/ 129992 w 1512368"/>
                    <a:gd name="connsiteY8" fmla="*/ 70621 h 553224"/>
                    <a:gd name="connsiteX9" fmla="*/ 127046 w 1512368"/>
                    <a:gd name="connsiteY9" fmla="*/ 70621 h 553224"/>
                    <a:gd name="connsiteX10" fmla="*/ 126650 w 1512368"/>
                    <a:gd name="connsiteY10" fmla="*/ 71187 h 553224"/>
                    <a:gd name="connsiteX11" fmla="*/ 126608 w 1512368"/>
                    <a:gd name="connsiteY11" fmla="*/ 71194 h 553224"/>
                    <a:gd name="connsiteX12" fmla="*/ 126608 w 1512368"/>
                    <a:gd name="connsiteY12" fmla="*/ 71248 h 553224"/>
                    <a:gd name="connsiteX13" fmla="*/ 12891 w 1512368"/>
                    <a:gd name="connsiteY13" fmla="*/ 233738 h 553224"/>
                    <a:gd name="connsiteX14" fmla="*/ 12891 w 1512368"/>
                    <a:gd name="connsiteY14" fmla="*/ 315609 h 553224"/>
                    <a:gd name="connsiteX15" fmla="*/ 126608 w 1512368"/>
                    <a:gd name="connsiteY15" fmla="*/ 478099 h 553224"/>
                    <a:gd name="connsiteX16" fmla="*/ 126608 w 1512368"/>
                    <a:gd name="connsiteY16" fmla="*/ 482030 h 553224"/>
                    <a:gd name="connsiteX17" fmla="*/ 159387 w 1512368"/>
                    <a:gd name="connsiteY17" fmla="*/ 487585 h 553224"/>
                    <a:gd name="connsiteX18" fmla="*/ 211229 w 1512368"/>
                    <a:gd name="connsiteY18" fmla="*/ 531101 h 553224"/>
                    <a:gd name="connsiteX19" fmla="*/ 216550 w 1512368"/>
                    <a:gd name="connsiteY19" fmla="*/ 553224 h 553224"/>
                    <a:gd name="connsiteX20" fmla="*/ 347798 w 1512368"/>
                    <a:gd name="connsiteY20" fmla="*/ 553224 h 553224"/>
                    <a:gd name="connsiteX21" fmla="*/ 550279 w 1512368"/>
                    <a:gd name="connsiteY21" fmla="*/ 553224 h 553224"/>
                    <a:gd name="connsiteX22" fmla="*/ 962089 w 1512368"/>
                    <a:gd name="connsiteY22" fmla="*/ 553224 h 553224"/>
                    <a:gd name="connsiteX23" fmla="*/ 1164570 w 1512368"/>
                    <a:gd name="connsiteY23" fmla="*/ 553224 h 553224"/>
                    <a:gd name="connsiteX24" fmla="*/ 1295818 w 1512368"/>
                    <a:gd name="connsiteY24" fmla="*/ 553224 h 553224"/>
                    <a:gd name="connsiteX25" fmla="*/ 1301139 w 1512368"/>
                    <a:gd name="connsiteY25" fmla="*/ 531101 h 553224"/>
                    <a:gd name="connsiteX26" fmla="*/ 1352981 w 1512368"/>
                    <a:gd name="connsiteY26" fmla="*/ 487585 h 553224"/>
                    <a:gd name="connsiteX27" fmla="*/ 1385760 w 1512368"/>
                    <a:gd name="connsiteY27" fmla="*/ 482030 h 553224"/>
                    <a:gd name="connsiteX28" fmla="*/ 1385760 w 1512368"/>
                    <a:gd name="connsiteY28" fmla="*/ 478099 h 553224"/>
                    <a:gd name="connsiteX29" fmla="*/ 1499477 w 1512368"/>
                    <a:gd name="connsiteY29" fmla="*/ 315609 h 553224"/>
                    <a:gd name="connsiteX30" fmla="*/ 1499477 w 1512368"/>
                    <a:gd name="connsiteY30" fmla="*/ 233738 h 553224"/>
                    <a:gd name="connsiteX31" fmla="*/ 1385760 w 1512368"/>
                    <a:gd name="connsiteY31" fmla="*/ 71248 h 553224"/>
                    <a:gd name="connsiteX32" fmla="*/ 1385760 w 1512368"/>
                    <a:gd name="connsiteY32" fmla="*/ 71194 h 553224"/>
                    <a:gd name="connsiteX33" fmla="*/ 1385718 w 1512368"/>
                    <a:gd name="connsiteY33" fmla="*/ 71187 h 553224"/>
                    <a:gd name="connsiteX34" fmla="*/ 1385322 w 1512368"/>
                    <a:gd name="connsiteY34" fmla="*/ 70621 h 553224"/>
                    <a:gd name="connsiteX35" fmla="*/ 1382376 w 1512368"/>
                    <a:gd name="connsiteY35" fmla="*/ 70621 h 553224"/>
                    <a:gd name="connsiteX36" fmla="*/ 1352981 w 1512368"/>
                    <a:gd name="connsiteY36" fmla="*/ 65640 h 553224"/>
                    <a:gd name="connsiteX37" fmla="*/ 1301139 w 1512368"/>
                    <a:gd name="connsiteY37" fmla="*/ 22123 h 553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512368" h="553224">
                      <a:moveTo>
                        <a:pt x="1295818" y="0"/>
                      </a:moveTo>
                      <a:lnTo>
                        <a:pt x="1164570" y="0"/>
                      </a:lnTo>
                      <a:lnTo>
                        <a:pt x="962089" y="0"/>
                      </a:lnTo>
                      <a:lnTo>
                        <a:pt x="550279" y="0"/>
                      </a:lnTo>
                      <a:lnTo>
                        <a:pt x="347798" y="0"/>
                      </a:lnTo>
                      <a:lnTo>
                        <a:pt x="216550" y="0"/>
                      </a:lnTo>
                      <a:lnTo>
                        <a:pt x="211229" y="22123"/>
                      </a:lnTo>
                      <a:cubicBezTo>
                        <a:pt x="201370" y="41690"/>
                        <a:pt x="182697" y="57364"/>
                        <a:pt x="159387" y="65640"/>
                      </a:cubicBezTo>
                      <a:lnTo>
                        <a:pt x="129992" y="70621"/>
                      </a:lnTo>
                      <a:lnTo>
                        <a:pt x="127046" y="70621"/>
                      </a:lnTo>
                      <a:lnTo>
                        <a:pt x="126650" y="71187"/>
                      </a:lnTo>
                      <a:lnTo>
                        <a:pt x="126608" y="71194"/>
                      </a:lnTo>
                      <a:lnTo>
                        <a:pt x="126608" y="71248"/>
                      </a:lnTo>
                      <a:lnTo>
                        <a:pt x="12891" y="233738"/>
                      </a:lnTo>
                      <a:cubicBezTo>
                        <a:pt x="-4298" y="258299"/>
                        <a:pt x="-4298" y="291047"/>
                        <a:pt x="12891" y="315609"/>
                      </a:cubicBezTo>
                      <a:lnTo>
                        <a:pt x="126608" y="478099"/>
                      </a:lnTo>
                      <a:lnTo>
                        <a:pt x="126608" y="482030"/>
                      </a:lnTo>
                      <a:lnTo>
                        <a:pt x="159387" y="487585"/>
                      </a:lnTo>
                      <a:cubicBezTo>
                        <a:pt x="182697" y="495861"/>
                        <a:pt x="201370" y="511535"/>
                        <a:pt x="211229" y="531101"/>
                      </a:cubicBezTo>
                      <a:lnTo>
                        <a:pt x="216550" y="553224"/>
                      </a:lnTo>
                      <a:lnTo>
                        <a:pt x="347798" y="553224"/>
                      </a:lnTo>
                      <a:lnTo>
                        <a:pt x="550279" y="553224"/>
                      </a:lnTo>
                      <a:lnTo>
                        <a:pt x="962089" y="553224"/>
                      </a:lnTo>
                      <a:lnTo>
                        <a:pt x="1164570" y="553224"/>
                      </a:lnTo>
                      <a:lnTo>
                        <a:pt x="1295818" y="553224"/>
                      </a:lnTo>
                      <a:lnTo>
                        <a:pt x="1301139" y="531101"/>
                      </a:lnTo>
                      <a:cubicBezTo>
                        <a:pt x="1310998" y="511535"/>
                        <a:pt x="1329671" y="495861"/>
                        <a:pt x="1352981" y="487585"/>
                      </a:cubicBezTo>
                      <a:lnTo>
                        <a:pt x="1385760" y="482030"/>
                      </a:lnTo>
                      <a:lnTo>
                        <a:pt x="1385760" y="478099"/>
                      </a:lnTo>
                      <a:lnTo>
                        <a:pt x="1499477" y="315609"/>
                      </a:lnTo>
                      <a:cubicBezTo>
                        <a:pt x="1516666" y="291047"/>
                        <a:pt x="1516666" y="258299"/>
                        <a:pt x="1499477" y="233738"/>
                      </a:cubicBezTo>
                      <a:lnTo>
                        <a:pt x="1385760" y="71248"/>
                      </a:lnTo>
                      <a:lnTo>
                        <a:pt x="1385760" y="71194"/>
                      </a:lnTo>
                      <a:lnTo>
                        <a:pt x="1385718" y="71187"/>
                      </a:lnTo>
                      <a:lnTo>
                        <a:pt x="1385322" y="70621"/>
                      </a:lnTo>
                      <a:lnTo>
                        <a:pt x="1382376" y="70621"/>
                      </a:lnTo>
                      <a:lnTo>
                        <a:pt x="1352981" y="65640"/>
                      </a:lnTo>
                      <a:cubicBezTo>
                        <a:pt x="1329671" y="57364"/>
                        <a:pt x="1310998" y="41690"/>
                        <a:pt x="1301139" y="22123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5400000" scaled="0"/>
                </a:gradFill>
                <a:ln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宋体 CN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64" name="文本框 63"/>
                <p:cNvSpPr txBox="1"/>
                <p:nvPr/>
              </p:nvSpPr>
              <p:spPr>
                <a:xfrm>
                  <a:off x="1198986" y="3277090"/>
                  <a:ext cx="990977" cy="56592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DFD3AF">
                          <a:lumMod val="40000"/>
                          <a:lumOff val="60000"/>
                        </a:srgbClr>
                      </a:solidFill>
                      <a:effectLst/>
                      <a:uLnTx/>
                      <a:uFillTx/>
                      <a:latin typeface="思源宋体 CN Heavy"/>
                      <a:ea typeface="思源宋体 CN Heavy"/>
                      <a:cs typeface="+mn-cs"/>
                    </a:rPr>
                    <a:t>时 间</a:t>
                  </a: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DFD3AF">
                        <a:lumMod val="40000"/>
                        <a:lumOff val="60000"/>
                      </a:srgbClr>
                    </a:solidFill>
                    <a:effectLst/>
                    <a:uLnTx/>
                    <a:uFillTx/>
                    <a:latin typeface="思源宋体 CN Heavy"/>
                    <a:ea typeface="思源宋体 CN Heavy"/>
                    <a:cs typeface="+mn-cs"/>
                  </a:endParaRPr>
                </a:p>
              </p:txBody>
            </p:sp>
          </p:grpSp>
          <p:cxnSp>
            <p:nvCxnSpPr>
              <p:cNvPr id="90" name="直接连接符 89"/>
              <p:cNvCxnSpPr/>
              <p:nvPr/>
            </p:nvCxnSpPr>
            <p:spPr>
              <a:xfrm>
                <a:off x="2340411" y="3164804"/>
                <a:ext cx="2688789" cy="0"/>
              </a:xfrm>
              <a:prstGeom prst="line">
                <a:avLst/>
              </a:prstGeom>
              <a:ln w="19050" cap="rnd"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5" name="组合 94"/>
            <p:cNvGrpSpPr/>
            <p:nvPr/>
          </p:nvGrpSpPr>
          <p:grpSpPr>
            <a:xfrm>
              <a:off x="695132" y="2960559"/>
              <a:ext cx="4334068" cy="603670"/>
              <a:chOff x="695132" y="3340255"/>
              <a:chExt cx="4334068" cy="603670"/>
            </a:xfrm>
          </p:grpSpPr>
          <p:grpSp>
            <p:nvGrpSpPr>
              <p:cNvPr id="79" name="组合 78"/>
              <p:cNvGrpSpPr/>
              <p:nvPr/>
            </p:nvGrpSpPr>
            <p:grpSpPr>
              <a:xfrm>
                <a:off x="695132" y="3340255"/>
                <a:ext cx="1512368" cy="603670"/>
                <a:chOff x="938290" y="3258217"/>
                <a:chExt cx="1512368" cy="603670"/>
              </a:xfrm>
            </p:grpSpPr>
            <p:sp>
              <p:nvSpPr>
                <p:cNvPr id="80" name="任意多边形: 形状 79"/>
                <p:cNvSpPr/>
                <p:nvPr/>
              </p:nvSpPr>
              <p:spPr>
                <a:xfrm flipH="1">
                  <a:off x="938290" y="3258217"/>
                  <a:ext cx="1512368" cy="603670"/>
                </a:xfrm>
                <a:custGeom>
                  <a:avLst/>
                  <a:gdLst>
                    <a:gd name="connsiteX0" fmla="*/ 1295818 w 1512368"/>
                    <a:gd name="connsiteY0" fmla="*/ 0 h 553224"/>
                    <a:gd name="connsiteX1" fmla="*/ 1164570 w 1512368"/>
                    <a:gd name="connsiteY1" fmla="*/ 0 h 553224"/>
                    <a:gd name="connsiteX2" fmla="*/ 962089 w 1512368"/>
                    <a:gd name="connsiteY2" fmla="*/ 0 h 553224"/>
                    <a:gd name="connsiteX3" fmla="*/ 550279 w 1512368"/>
                    <a:gd name="connsiteY3" fmla="*/ 0 h 553224"/>
                    <a:gd name="connsiteX4" fmla="*/ 347798 w 1512368"/>
                    <a:gd name="connsiteY4" fmla="*/ 0 h 553224"/>
                    <a:gd name="connsiteX5" fmla="*/ 216550 w 1512368"/>
                    <a:gd name="connsiteY5" fmla="*/ 0 h 553224"/>
                    <a:gd name="connsiteX6" fmla="*/ 211229 w 1512368"/>
                    <a:gd name="connsiteY6" fmla="*/ 22123 h 553224"/>
                    <a:gd name="connsiteX7" fmla="*/ 159387 w 1512368"/>
                    <a:gd name="connsiteY7" fmla="*/ 65640 h 553224"/>
                    <a:gd name="connsiteX8" fmla="*/ 129992 w 1512368"/>
                    <a:gd name="connsiteY8" fmla="*/ 70621 h 553224"/>
                    <a:gd name="connsiteX9" fmla="*/ 127046 w 1512368"/>
                    <a:gd name="connsiteY9" fmla="*/ 70621 h 553224"/>
                    <a:gd name="connsiteX10" fmla="*/ 126650 w 1512368"/>
                    <a:gd name="connsiteY10" fmla="*/ 71187 h 553224"/>
                    <a:gd name="connsiteX11" fmla="*/ 126608 w 1512368"/>
                    <a:gd name="connsiteY11" fmla="*/ 71194 h 553224"/>
                    <a:gd name="connsiteX12" fmla="*/ 126608 w 1512368"/>
                    <a:gd name="connsiteY12" fmla="*/ 71248 h 553224"/>
                    <a:gd name="connsiteX13" fmla="*/ 12891 w 1512368"/>
                    <a:gd name="connsiteY13" fmla="*/ 233738 h 553224"/>
                    <a:gd name="connsiteX14" fmla="*/ 12891 w 1512368"/>
                    <a:gd name="connsiteY14" fmla="*/ 315609 h 553224"/>
                    <a:gd name="connsiteX15" fmla="*/ 126608 w 1512368"/>
                    <a:gd name="connsiteY15" fmla="*/ 478099 h 553224"/>
                    <a:gd name="connsiteX16" fmla="*/ 126608 w 1512368"/>
                    <a:gd name="connsiteY16" fmla="*/ 482030 h 553224"/>
                    <a:gd name="connsiteX17" fmla="*/ 159387 w 1512368"/>
                    <a:gd name="connsiteY17" fmla="*/ 487585 h 553224"/>
                    <a:gd name="connsiteX18" fmla="*/ 211229 w 1512368"/>
                    <a:gd name="connsiteY18" fmla="*/ 531101 h 553224"/>
                    <a:gd name="connsiteX19" fmla="*/ 216550 w 1512368"/>
                    <a:gd name="connsiteY19" fmla="*/ 553224 h 553224"/>
                    <a:gd name="connsiteX20" fmla="*/ 347798 w 1512368"/>
                    <a:gd name="connsiteY20" fmla="*/ 553224 h 553224"/>
                    <a:gd name="connsiteX21" fmla="*/ 550279 w 1512368"/>
                    <a:gd name="connsiteY21" fmla="*/ 553224 h 553224"/>
                    <a:gd name="connsiteX22" fmla="*/ 962089 w 1512368"/>
                    <a:gd name="connsiteY22" fmla="*/ 553224 h 553224"/>
                    <a:gd name="connsiteX23" fmla="*/ 1164570 w 1512368"/>
                    <a:gd name="connsiteY23" fmla="*/ 553224 h 553224"/>
                    <a:gd name="connsiteX24" fmla="*/ 1295818 w 1512368"/>
                    <a:gd name="connsiteY24" fmla="*/ 553224 h 553224"/>
                    <a:gd name="connsiteX25" fmla="*/ 1301139 w 1512368"/>
                    <a:gd name="connsiteY25" fmla="*/ 531101 h 553224"/>
                    <a:gd name="connsiteX26" fmla="*/ 1352981 w 1512368"/>
                    <a:gd name="connsiteY26" fmla="*/ 487585 h 553224"/>
                    <a:gd name="connsiteX27" fmla="*/ 1385760 w 1512368"/>
                    <a:gd name="connsiteY27" fmla="*/ 482030 h 553224"/>
                    <a:gd name="connsiteX28" fmla="*/ 1385760 w 1512368"/>
                    <a:gd name="connsiteY28" fmla="*/ 478099 h 553224"/>
                    <a:gd name="connsiteX29" fmla="*/ 1499477 w 1512368"/>
                    <a:gd name="connsiteY29" fmla="*/ 315609 h 553224"/>
                    <a:gd name="connsiteX30" fmla="*/ 1499477 w 1512368"/>
                    <a:gd name="connsiteY30" fmla="*/ 233738 h 553224"/>
                    <a:gd name="connsiteX31" fmla="*/ 1385760 w 1512368"/>
                    <a:gd name="connsiteY31" fmla="*/ 71248 h 553224"/>
                    <a:gd name="connsiteX32" fmla="*/ 1385760 w 1512368"/>
                    <a:gd name="connsiteY32" fmla="*/ 71194 h 553224"/>
                    <a:gd name="connsiteX33" fmla="*/ 1385718 w 1512368"/>
                    <a:gd name="connsiteY33" fmla="*/ 71187 h 553224"/>
                    <a:gd name="connsiteX34" fmla="*/ 1385322 w 1512368"/>
                    <a:gd name="connsiteY34" fmla="*/ 70621 h 553224"/>
                    <a:gd name="connsiteX35" fmla="*/ 1382376 w 1512368"/>
                    <a:gd name="connsiteY35" fmla="*/ 70621 h 553224"/>
                    <a:gd name="connsiteX36" fmla="*/ 1352981 w 1512368"/>
                    <a:gd name="connsiteY36" fmla="*/ 65640 h 553224"/>
                    <a:gd name="connsiteX37" fmla="*/ 1301139 w 1512368"/>
                    <a:gd name="connsiteY37" fmla="*/ 22123 h 553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512368" h="553224">
                      <a:moveTo>
                        <a:pt x="1295818" y="0"/>
                      </a:moveTo>
                      <a:lnTo>
                        <a:pt x="1164570" y="0"/>
                      </a:lnTo>
                      <a:lnTo>
                        <a:pt x="962089" y="0"/>
                      </a:lnTo>
                      <a:lnTo>
                        <a:pt x="550279" y="0"/>
                      </a:lnTo>
                      <a:lnTo>
                        <a:pt x="347798" y="0"/>
                      </a:lnTo>
                      <a:lnTo>
                        <a:pt x="216550" y="0"/>
                      </a:lnTo>
                      <a:lnTo>
                        <a:pt x="211229" y="22123"/>
                      </a:lnTo>
                      <a:cubicBezTo>
                        <a:pt x="201370" y="41690"/>
                        <a:pt x="182697" y="57364"/>
                        <a:pt x="159387" y="65640"/>
                      </a:cubicBezTo>
                      <a:lnTo>
                        <a:pt x="129992" y="70621"/>
                      </a:lnTo>
                      <a:lnTo>
                        <a:pt x="127046" y="70621"/>
                      </a:lnTo>
                      <a:lnTo>
                        <a:pt x="126650" y="71187"/>
                      </a:lnTo>
                      <a:lnTo>
                        <a:pt x="126608" y="71194"/>
                      </a:lnTo>
                      <a:lnTo>
                        <a:pt x="126608" y="71248"/>
                      </a:lnTo>
                      <a:lnTo>
                        <a:pt x="12891" y="233738"/>
                      </a:lnTo>
                      <a:cubicBezTo>
                        <a:pt x="-4298" y="258299"/>
                        <a:pt x="-4298" y="291047"/>
                        <a:pt x="12891" y="315609"/>
                      </a:cubicBezTo>
                      <a:lnTo>
                        <a:pt x="126608" y="478099"/>
                      </a:lnTo>
                      <a:lnTo>
                        <a:pt x="126608" y="482030"/>
                      </a:lnTo>
                      <a:lnTo>
                        <a:pt x="159387" y="487585"/>
                      </a:lnTo>
                      <a:cubicBezTo>
                        <a:pt x="182697" y="495861"/>
                        <a:pt x="201370" y="511535"/>
                        <a:pt x="211229" y="531101"/>
                      </a:cubicBezTo>
                      <a:lnTo>
                        <a:pt x="216550" y="553224"/>
                      </a:lnTo>
                      <a:lnTo>
                        <a:pt x="347798" y="553224"/>
                      </a:lnTo>
                      <a:lnTo>
                        <a:pt x="550279" y="553224"/>
                      </a:lnTo>
                      <a:lnTo>
                        <a:pt x="962089" y="553224"/>
                      </a:lnTo>
                      <a:lnTo>
                        <a:pt x="1164570" y="553224"/>
                      </a:lnTo>
                      <a:lnTo>
                        <a:pt x="1295818" y="553224"/>
                      </a:lnTo>
                      <a:lnTo>
                        <a:pt x="1301139" y="531101"/>
                      </a:lnTo>
                      <a:cubicBezTo>
                        <a:pt x="1310998" y="511535"/>
                        <a:pt x="1329671" y="495861"/>
                        <a:pt x="1352981" y="487585"/>
                      </a:cubicBezTo>
                      <a:lnTo>
                        <a:pt x="1385760" y="482030"/>
                      </a:lnTo>
                      <a:lnTo>
                        <a:pt x="1385760" y="478099"/>
                      </a:lnTo>
                      <a:lnTo>
                        <a:pt x="1499477" y="315609"/>
                      </a:lnTo>
                      <a:cubicBezTo>
                        <a:pt x="1516666" y="291047"/>
                        <a:pt x="1516666" y="258299"/>
                        <a:pt x="1499477" y="233738"/>
                      </a:cubicBezTo>
                      <a:lnTo>
                        <a:pt x="1385760" y="71248"/>
                      </a:lnTo>
                      <a:lnTo>
                        <a:pt x="1385760" y="71194"/>
                      </a:lnTo>
                      <a:lnTo>
                        <a:pt x="1385718" y="71187"/>
                      </a:lnTo>
                      <a:lnTo>
                        <a:pt x="1385322" y="70621"/>
                      </a:lnTo>
                      <a:lnTo>
                        <a:pt x="1382376" y="70621"/>
                      </a:lnTo>
                      <a:lnTo>
                        <a:pt x="1352981" y="65640"/>
                      </a:lnTo>
                      <a:cubicBezTo>
                        <a:pt x="1329671" y="57364"/>
                        <a:pt x="1310998" y="41690"/>
                        <a:pt x="1301139" y="22123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5400000" scaled="0"/>
                </a:gradFill>
                <a:ln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宋体 CN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81" name="文本框 80"/>
                <p:cNvSpPr txBox="1"/>
                <p:nvPr/>
              </p:nvSpPr>
              <p:spPr>
                <a:xfrm>
                  <a:off x="1198986" y="3277090"/>
                  <a:ext cx="990977" cy="56592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DFD3AF">
                          <a:lumMod val="40000"/>
                          <a:lumOff val="60000"/>
                        </a:srgbClr>
                      </a:solidFill>
                      <a:effectLst/>
                      <a:uLnTx/>
                      <a:uFillTx/>
                      <a:latin typeface="思源宋体 CN Heavy"/>
                      <a:ea typeface="思源宋体 CN Heavy"/>
                      <a:cs typeface="+mn-cs"/>
                    </a:rPr>
                    <a:t>人 物</a:t>
                  </a: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DFD3AF">
                        <a:lumMod val="40000"/>
                        <a:lumOff val="60000"/>
                      </a:srgbClr>
                    </a:solidFill>
                    <a:effectLst/>
                    <a:uLnTx/>
                    <a:uFillTx/>
                    <a:latin typeface="思源宋体 CN Heavy"/>
                    <a:ea typeface="思源宋体 CN Heavy"/>
                    <a:cs typeface="+mn-cs"/>
                  </a:endParaRPr>
                </a:p>
              </p:txBody>
            </p:sp>
          </p:grpSp>
          <p:cxnSp>
            <p:nvCxnSpPr>
              <p:cNvPr id="91" name="直接连接符 90"/>
              <p:cNvCxnSpPr/>
              <p:nvPr/>
            </p:nvCxnSpPr>
            <p:spPr>
              <a:xfrm>
                <a:off x="2340411" y="3938809"/>
                <a:ext cx="2688789" cy="0"/>
              </a:xfrm>
              <a:prstGeom prst="line">
                <a:avLst/>
              </a:prstGeom>
              <a:ln w="19050" cap="rnd"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6" name="组合 95"/>
            <p:cNvGrpSpPr/>
            <p:nvPr/>
          </p:nvGrpSpPr>
          <p:grpSpPr>
            <a:xfrm>
              <a:off x="695132" y="3748777"/>
              <a:ext cx="5309428" cy="626568"/>
              <a:chOff x="695132" y="4128473"/>
              <a:chExt cx="5309428" cy="626568"/>
            </a:xfrm>
          </p:grpSpPr>
          <p:grpSp>
            <p:nvGrpSpPr>
              <p:cNvPr id="82" name="组合 81"/>
              <p:cNvGrpSpPr/>
              <p:nvPr/>
            </p:nvGrpSpPr>
            <p:grpSpPr>
              <a:xfrm>
                <a:off x="695132" y="4128473"/>
                <a:ext cx="1512368" cy="626568"/>
                <a:chOff x="938290" y="3258217"/>
                <a:chExt cx="1512368" cy="626568"/>
              </a:xfrm>
            </p:grpSpPr>
            <p:sp>
              <p:nvSpPr>
                <p:cNvPr id="83" name="任意多边形: 形状 82"/>
                <p:cNvSpPr/>
                <p:nvPr/>
              </p:nvSpPr>
              <p:spPr>
                <a:xfrm flipH="1">
                  <a:off x="938290" y="3258217"/>
                  <a:ext cx="1512368" cy="603670"/>
                </a:xfrm>
                <a:custGeom>
                  <a:avLst/>
                  <a:gdLst>
                    <a:gd name="connsiteX0" fmla="*/ 1295818 w 1512368"/>
                    <a:gd name="connsiteY0" fmla="*/ 0 h 553224"/>
                    <a:gd name="connsiteX1" fmla="*/ 1164570 w 1512368"/>
                    <a:gd name="connsiteY1" fmla="*/ 0 h 553224"/>
                    <a:gd name="connsiteX2" fmla="*/ 962089 w 1512368"/>
                    <a:gd name="connsiteY2" fmla="*/ 0 h 553224"/>
                    <a:gd name="connsiteX3" fmla="*/ 550279 w 1512368"/>
                    <a:gd name="connsiteY3" fmla="*/ 0 h 553224"/>
                    <a:gd name="connsiteX4" fmla="*/ 347798 w 1512368"/>
                    <a:gd name="connsiteY4" fmla="*/ 0 h 553224"/>
                    <a:gd name="connsiteX5" fmla="*/ 216550 w 1512368"/>
                    <a:gd name="connsiteY5" fmla="*/ 0 h 553224"/>
                    <a:gd name="connsiteX6" fmla="*/ 211229 w 1512368"/>
                    <a:gd name="connsiteY6" fmla="*/ 22123 h 553224"/>
                    <a:gd name="connsiteX7" fmla="*/ 159387 w 1512368"/>
                    <a:gd name="connsiteY7" fmla="*/ 65640 h 553224"/>
                    <a:gd name="connsiteX8" fmla="*/ 129992 w 1512368"/>
                    <a:gd name="connsiteY8" fmla="*/ 70621 h 553224"/>
                    <a:gd name="connsiteX9" fmla="*/ 127046 w 1512368"/>
                    <a:gd name="connsiteY9" fmla="*/ 70621 h 553224"/>
                    <a:gd name="connsiteX10" fmla="*/ 126650 w 1512368"/>
                    <a:gd name="connsiteY10" fmla="*/ 71187 h 553224"/>
                    <a:gd name="connsiteX11" fmla="*/ 126608 w 1512368"/>
                    <a:gd name="connsiteY11" fmla="*/ 71194 h 553224"/>
                    <a:gd name="connsiteX12" fmla="*/ 126608 w 1512368"/>
                    <a:gd name="connsiteY12" fmla="*/ 71248 h 553224"/>
                    <a:gd name="connsiteX13" fmla="*/ 12891 w 1512368"/>
                    <a:gd name="connsiteY13" fmla="*/ 233738 h 553224"/>
                    <a:gd name="connsiteX14" fmla="*/ 12891 w 1512368"/>
                    <a:gd name="connsiteY14" fmla="*/ 315609 h 553224"/>
                    <a:gd name="connsiteX15" fmla="*/ 126608 w 1512368"/>
                    <a:gd name="connsiteY15" fmla="*/ 478099 h 553224"/>
                    <a:gd name="connsiteX16" fmla="*/ 126608 w 1512368"/>
                    <a:gd name="connsiteY16" fmla="*/ 482030 h 553224"/>
                    <a:gd name="connsiteX17" fmla="*/ 159387 w 1512368"/>
                    <a:gd name="connsiteY17" fmla="*/ 487585 h 553224"/>
                    <a:gd name="connsiteX18" fmla="*/ 211229 w 1512368"/>
                    <a:gd name="connsiteY18" fmla="*/ 531101 h 553224"/>
                    <a:gd name="connsiteX19" fmla="*/ 216550 w 1512368"/>
                    <a:gd name="connsiteY19" fmla="*/ 553224 h 553224"/>
                    <a:gd name="connsiteX20" fmla="*/ 347798 w 1512368"/>
                    <a:gd name="connsiteY20" fmla="*/ 553224 h 553224"/>
                    <a:gd name="connsiteX21" fmla="*/ 550279 w 1512368"/>
                    <a:gd name="connsiteY21" fmla="*/ 553224 h 553224"/>
                    <a:gd name="connsiteX22" fmla="*/ 962089 w 1512368"/>
                    <a:gd name="connsiteY22" fmla="*/ 553224 h 553224"/>
                    <a:gd name="connsiteX23" fmla="*/ 1164570 w 1512368"/>
                    <a:gd name="connsiteY23" fmla="*/ 553224 h 553224"/>
                    <a:gd name="connsiteX24" fmla="*/ 1295818 w 1512368"/>
                    <a:gd name="connsiteY24" fmla="*/ 553224 h 553224"/>
                    <a:gd name="connsiteX25" fmla="*/ 1301139 w 1512368"/>
                    <a:gd name="connsiteY25" fmla="*/ 531101 h 553224"/>
                    <a:gd name="connsiteX26" fmla="*/ 1352981 w 1512368"/>
                    <a:gd name="connsiteY26" fmla="*/ 487585 h 553224"/>
                    <a:gd name="connsiteX27" fmla="*/ 1385760 w 1512368"/>
                    <a:gd name="connsiteY27" fmla="*/ 482030 h 553224"/>
                    <a:gd name="connsiteX28" fmla="*/ 1385760 w 1512368"/>
                    <a:gd name="connsiteY28" fmla="*/ 478099 h 553224"/>
                    <a:gd name="connsiteX29" fmla="*/ 1499477 w 1512368"/>
                    <a:gd name="connsiteY29" fmla="*/ 315609 h 553224"/>
                    <a:gd name="connsiteX30" fmla="*/ 1499477 w 1512368"/>
                    <a:gd name="connsiteY30" fmla="*/ 233738 h 553224"/>
                    <a:gd name="connsiteX31" fmla="*/ 1385760 w 1512368"/>
                    <a:gd name="connsiteY31" fmla="*/ 71248 h 553224"/>
                    <a:gd name="connsiteX32" fmla="*/ 1385760 w 1512368"/>
                    <a:gd name="connsiteY32" fmla="*/ 71194 h 553224"/>
                    <a:gd name="connsiteX33" fmla="*/ 1385718 w 1512368"/>
                    <a:gd name="connsiteY33" fmla="*/ 71187 h 553224"/>
                    <a:gd name="connsiteX34" fmla="*/ 1385322 w 1512368"/>
                    <a:gd name="connsiteY34" fmla="*/ 70621 h 553224"/>
                    <a:gd name="connsiteX35" fmla="*/ 1382376 w 1512368"/>
                    <a:gd name="connsiteY35" fmla="*/ 70621 h 553224"/>
                    <a:gd name="connsiteX36" fmla="*/ 1352981 w 1512368"/>
                    <a:gd name="connsiteY36" fmla="*/ 65640 h 553224"/>
                    <a:gd name="connsiteX37" fmla="*/ 1301139 w 1512368"/>
                    <a:gd name="connsiteY37" fmla="*/ 22123 h 553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512368" h="553224">
                      <a:moveTo>
                        <a:pt x="1295818" y="0"/>
                      </a:moveTo>
                      <a:lnTo>
                        <a:pt x="1164570" y="0"/>
                      </a:lnTo>
                      <a:lnTo>
                        <a:pt x="962089" y="0"/>
                      </a:lnTo>
                      <a:lnTo>
                        <a:pt x="550279" y="0"/>
                      </a:lnTo>
                      <a:lnTo>
                        <a:pt x="347798" y="0"/>
                      </a:lnTo>
                      <a:lnTo>
                        <a:pt x="216550" y="0"/>
                      </a:lnTo>
                      <a:lnTo>
                        <a:pt x="211229" y="22123"/>
                      </a:lnTo>
                      <a:cubicBezTo>
                        <a:pt x="201370" y="41690"/>
                        <a:pt x="182697" y="57364"/>
                        <a:pt x="159387" y="65640"/>
                      </a:cubicBezTo>
                      <a:lnTo>
                        <a:pt x="129992" y="70621"/>
                      </a:lnTo>
                      <a:lnTo>
                        <a:pt x="127046" y="70621"/>
                      </a:lnTo>
                      <a:lnTo>
                        <a:pt x="126650" y="71187"/>
                      </a:lnTo>
                      <a:lnTo>
                        <a:pt x="126608" y="71194"/>
                      </a:lnTo>
                      <a:lnTo>
                        <a:pt x="126608" y="71248"/>
                      </a:lnTo>
                      <a:lnTo>
                        <a:pt x="12891" y="233738"/>
                      </a:lnTo>
                      <a:cubicBezTo>
                        <a:pt x="-4298" y="258299"/>
                        <a:pt x="-4298" y="291047"/>
                        <a:pt x="12891" y="315609"/>
                      </a:cubicBezTo>
                      <a:lnTo>
                        <a:pt x="126608" y="478099"/>
                      </a:lnTo>
                      <a:lnTo>
                        <a:pt x="126608" y="482030"/>
                      </a:lnTo>
                      <a:lnTo>
                        <a:pt x="159387" y="487585"/>
                      </a:lnTo>
                      <a:cubicBezTo>
                        <a:pt x="182697" y="495861"/>
                        <a:pt x="201370" y="511535"/>
                        <a:pt x="211229" y="531101"/>
                      </a:cubicBezTo>
                      <a:lnTo>
                        <a:pt x="216550" y="553224"/>
                      </a:lnTo>
                      <a:lnTo>
                        <a:pt x="347798" y="553224"/>
                      </a:lnTo>
                      <a:lnTo>
                        <a:pt x="550279" y="553224"/>
                      </a:lnTo>
                      <a:lnTo>
                        <a:pt x="962089" y="553224"/>
                      </a:lnTo>
                      <a:lnTo>
                        <a:pt x="1164570" y="553224"/>
                      </a:lnTo>
                      <a:lnTo>
                        <a:pt x="1295818" y="553224"/>
                      </a:lnTo>
                      <a:lnTo>
                        <a:pt x="1301139" y="531101"/>
                      </a:lnTo>
                      <a:cubicBezTo>
                        <a:pt x="1310998" y="511535"/>
                        <a:pt x="1329671" y="495861"/>
                        <a:pt x="1352981" y="487585"/>
                      </a:cubicBezTo>
                      <a:lnTo>
                        <a:pt x="1385760" y="482030"/>
                      </a:lnTo>
                      <a:lnTo>
                        <a:pt x="1385760" y="478099"/>
                      </a:lnTo>
                      <a:lnTo>
                        <a:pt x="1499477" y="315609"/>
                      </a:lnTo>
                      <a:cubicBezTo>
                        <a:pt x="1516666" y="291047"/>
                        <a:pt x="1516666" y="258299"/>
                        <a:pt x="1499477" y="233738"/>
                      </a:cubicBezTo>
                      <a:lnTo>
                        <a:pt x="1385760" y="71248"/>
                      </a:lnTo>
                      <a:lnTo>
                        <a:pt x="1385760" y="71194"/>
                      </a:lnTo>
                      <a:lnTo>
                        <a:pt x="1385718" y="71187"/>
                      </a:lnTo>
                      <a:lnTo>
                        <a:pt x="1385322" y="70621"/>
                      </a:lnTo>
                      <a:lnTo>
                        <a:pt x="1382376" y="70621"/>
                      </a:lnTo>
                      <a:lnTo>
                        <a:pt x="1352981" y="65640"/>
                      </a:lnTo>
                      <a:cubicBezTo>
                        <a:pt x="1329671" y="57364"/>
                        <a:pt x="1310998" y="41690"/>
                        <a:pt x="1301139" y="22123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5400000" scaled="0"/>
                </a:gradFill>
                <a:ln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宋体 CN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84" name="文本框 83"/>
                <p:cNvSpPr txBox="1"/>
                <p:nvPr/>
              </p:nvSpPr>
              <p:spPr>
                <a:xfrm>
                  <a:off x="1247435" y="3277090"/>
                  <a:ext cx="894080" cy="60769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DFD3AF">
                          <a:lumMod val="40000"/>
                          <a:lumOff val="60000"/>
                        </a:srgbClr>
                      </a:solidFill>
                      <a:effectLst/>
                      <a:uLnTx/>
                      <a:uFillTx/>
                      <a:latin typeface="思源宋体 CN Heavy"/>
                      <a:ea typeface="思源宋体 CN Heavy"/>
                      <a:cs typeface="+mn-cs"/>
                    </a:rPr>
                    <a:t>观点</a:t>
                  </a: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DFD3AF">
                        <a:lumMod val="40000"/>
                        <a:lumOff val="60000"/>
                      </a:srgbClr>
                    </a:solidFill>
                    <a:effectLst/>
                    <a:uLnTx/>
                    <a:uFillTx/>
                    <a:latin typeface="思源宋体 CN Heavy"/>
                    <a:ea typeface="思源宋体 CN Heavy"/>
                    <a:cs typeface="+mn-cs"/>
                  </a:endParaRPr>
                </a:p>
              </p:txBody>
            </p:sp>
          </p:grpSp>
          <p:cxnSp>
            <p:nvCxnSpPr>
              <p:cNvPr id="92" name="直接连接符 91"/>
              <p:cNvCxnSpPr/>
              <p:nvPr/>
            </p:nvCxnSpPr>
            <p:spPr>
              <a:xfrm>
                <a:off x="2340411" y="4732143"/>
                <a:ext cx="3664149" cy="0"/>
              </a:xfrm>
              <a:prstGeom prst="line">
                <a:avLst/>
              </a:prstGeom>
              <a:ln w="19050" cap="rnd"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5" name="文本框 104"/>
          <p:cNvSpPr txBox="1"/>
          <p:nvPr/>
        </p:nvSpPr>
        <p:spPr>
          <a:xfrm>
            <a:off x="3091616" y="2607370"/>
            <a:ext cx="2608406" cy="4982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rPr>
              <a:t>1936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rPr>
              <a:t>年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rPr>
              <a:t>12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rPr>
              <a:t>月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rPr>
              <a:t>12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rPr>
              <a:t>日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宋体 CN Heavy"/>
              <a:ea typeface="思源宋体 CN Heavy"/>
              <a:cs typeface="+mn-cs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3091616" y="3367618"/>
            <a:ext cx="2339102" cy="4982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rPr>
              <a:t>张学良、杨虎城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宋体 CN Heavy"/>
              <a:ea typeface="思源宋体 CN Heavy"/>
              <a:cs typeface="+mn-cs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2958705" y="4155836"/>
            <a:ext cx="3877985" cy="4982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rPr>
              <a:t>“停止内战，一致抗日！”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宋体 CN Heavy"/>
              <a:ea typeface="思源宋体 CN Heavy"/>
              <a:cs typeface="+mn-cs"/>
            </a:endParaRPr>
          </a:p>
        </p:txBody>
      </p:sp>
      <p:pic>
        <p:nvPicPr>
          <p:cNvPr id="3" name="图片 2" descr="一群穿军装的人的黑白照片&#10;&#10;描述已自动生成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580" y="1319530"/>
            <a:ext cx="3462655" cy="4816475"/>
          </a:xfrm>
          <a:prstGeom prst="rect">
            <a:avLst/>
          </a:prstGeom>
        </p:spPr>
      </p:pic>
    </p:spTree>
  </p:cSld>
  <p:clrMapOvr>
    <a:masterClrMapping/>
  </p:clrMapOvr>
  <p:transition spd="med" advTm="3000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/>
          <p:cNvSpPr/>
          <p:nvPr/>
        </p:nvSpPr>
        <p:spPr>
          <a:xfrm>
            <a:off x="0" y="5283514"/>
            <a:ext cx="12192000" cy="1574485"/>
          </a:xfrm>
          <a:prstGeom prst="rect">
            <a:avLst/>
          </a:prstGeom>
          <a:solidFill>
            <a:schemeClr val="accent4"/>
          </a:solidFill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"/>
              <a:ea typeface="思源宋体 CN SemiBold"/>
              <a:cs typeface="+mn-cs"/>
            </a:endParaRPr>
          </a:p>
        </p:txBody>
      </p:sp>
      <p:sp>
        <p:nvSpPr>
          <p:cNvPr id="23" name="任意多边形: 形状 22"/>
          <p:cNvSpPr/>
          <p:nvPr/>
        </p:nvSpPr>
        <p:spPr>
          <a:xfrm flipH="1">
            <a:off x="2720340" y="782955"/>
            <a:ext cx="6126480" cy="4784090"/>
          </a:xfrm>
          <a:custGeom>
            <a:avLst/>
            <a:gdLst>
              <a:gd name="connsiteX0" fmla="*/ 0 w 6126384"/>
              <a:gd name="connsiteY0" fmla="*/ 0 h 4784305"/>
              <a:gd name="connsiteX1" fmla="*/ 5793444 w 6126384"/>
              <a:gd name="connsiteY1" fmla="*/ 0 h 4784305"/>
              <a:gd name="connsiteX2" fmla="*/ 6126384 w 6126384"/>
              <a:gd name="connsiteY2" fmla="*/ 332940 h 4784305"/>
              <a:gd name="connsiteX3" fmla="*/ 6126384 w 6126384"/>
              <a:gd name="connsiteY3" fmla="*/ 4451365 h 4784305"/>
              <a:gd name="connsiteX4" fmla="*/ 5793444 w 6126384"/>
              <a:gd name="connsiteY4" fmla="*/ 4784305 h 4784305"/>
              <a:gd name="connsiteX5" fmla="*/ 906141 w 6126384"/>
              <a:gd name="connsiteY5" fmla="*/ 4784305 h 4784305"/>
              <a:gd name="connsiteX6" fmla="*/ 0 w 6126384"/>
              <a:gd name="connsiteY6" fmla="*/ 0 h 4784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26384" h="4784305">
                <a:moveTo>
                  <a:pt x="0" y="0"/>
                </a:moveTo>
                <a:lnTo>
                  <a:pt x="5793444" y="0"/>
                </a:lnTo>
                <a:cubicBezTo>
                  <a:pt x="5977322" y="0"/>
                  <a:pt x="6126384" y="149062"/>
                  <a:pt x="6126384" y="332940"/>
                </a:cubicBezTo>
                <a:lnTo>
                  <a:pt x="6126384" y="4451365"/>
                </a:lnTo>
                <a:cubicBezTo>
                  <a:pt x="6126384" y="4635243"/>
                  <a:pt x="5977322" y="4784305"/>
                  <a:pt x="5793444" y="4784305"/>
                </a:cubicBezTo>
                <a:lnTo>
                  <a:pt x="906141" y="4784305"/>
                </a:lnTo>
                <a:lnTo>
                  <a:pt x="0" y="0"/>
                </a:lnTo>
                <a:close/>
              </a:path>
            </a:pathLst>
          </a:custGeom>
          <a:solidFill>
            <a:srgbClr val="F8DFC2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"/>
              <a:ea typeface="思源宋体 CN SemiBold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844155" y="778510"/>
            <a:ext cx="3883025" cy="4784090"/>
            <a:chOff x="5853596" y="787596"/>
            <a:chExt cx="5873456" cy="4784305"/>
          </a:xfrm>
          <a:solidFill>
            <a:srgbClr val="663F29"/>
          </a:solidFill>
        </p:grpSpPr>
        <p:sp>
          <p:nvSpPr>
            <p:cNvPr id="7" name="任意多边形: 形状 27"/>
            <p:cNvSpPr/>
            <p:nvPr/>
          </p:nvSpPr>
          <p:spPr>
            <a:xfrm flipH="1">
              <a:off x="5853596" y="787596"/>
              <a:ext cx="5873456" cy="4784305"/>
            </a:xfrm>
            <a:custGeom>
              <a:avLst/>
              <a:gdLst>
                <a:gd name="connsiteX0" fmla="*/ 332940 w 5873456"/>
                <a:gd name="connsiteY0" fmla="*/ 0 h 4784305"/>
                <a:gd name="connsiteX1" fmla="*/ 4967316 w 5873456"/>
                <a:gd name="connsiteY1" fmla="*/ 0 h 4784305"/>
                <a:gd name="connsiteX2" fmla="*/ 5873456 w 5873456"/>
                <a:gd name="connsiteY2" fmla="*/ 4784305 h 4784305"/>
                <a:gd name="connsiteX3" fmla="*/ 332940 w 5873456"/>
                <a:gd name="connsiteY3" fmla="*/ 4784305 h 4784305"/>
                <a:gd name="connsiteX4" fmla="*/ 0 w 5873456"/>
                <a:gd name="connsiteY4" fmla="*/ 4451365 h 4784305"/>
                <a:gd name="connsiteX5" fmla="*/ 0 w 5873456"/>
                <a:gd name="connsiteY5" fmla="*/ 332940 h 4784305"/>
                <a:gd name="connsiteX6" fmla="*/ 332940 w 5873456"/>
                <a:gd name="connsiteY6" fmla="*/ 0 h 478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73456" h="4784305">
                  <a:moveTo>
                    <a:pt x="332940" y="0"/>
                  </a:moveTo>
                  <a:lnTo>
                    <a:pt x="4967316" y="0"/>
                  </a:lnTo>
                  <a:lnTo>
                    <a:pt x="5873456" y="4784305"/>
                  </a:lnTo>
                  <a:lnTo>
                    <a:pt x="332940" y="4784305"/>
                  </a:lnTo>
                  <a:cubicBezTo>
                    <a:pt x="149062" y="4784305"/>
                    <a:pt x="0" y="4635243"/>
                    <a:pt x="0" y="4451365"/>
                  </a:cubicBezTo>
                  <a:lnTo>
                    <a:pt x="0" y="332940"/>
                  </a:lnTo>
                  <a:cubicBezTo>
                    <a:pt x="0" y="149062"/>
                    <a:pt x="149062" y="0"/>
                    <a:pt x="332940" y="0"/>
                  </a:cubicBezTo>
                  <a:close/>
                </a:path>
              </a:pathLst>
            </a:custGeom>
            <a:grpFill/>
            <a:ln w="28575" cmpd="sng">
              <a:solidFill>
                <a:srgbClr val="F8DFC2"/>
              </a:soli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sp>
          <p:nvSpPr>
            <p:cNvPr id="8" name="任意多边形: 形状 31"/>
            <p:cNvSpPr/>
            <p:nvPr/>
          </p:nvSpPr>
          <p:spPr>
            <a:xfrm flipH="1">
              <a:off x="5910745" y="881962"/>
              <a:ext cx="5719279" cy="4595574"/>
            </a:xfrm>
            <a:custGeom>
              <a:avLst/>
              <a:gdLst>
                <a:gd name="connsiteX0" fmla="*/ 332940 w 5873456"/>
                <a:gd name="connsiteY0" fmla="*/ 0 h 4784305"/>
                <a:gd name="connsiteX1" fmla="*/ 4967316 w 5873456"/>
                <a:gd name="connsiteY1" fmla="*/ 0 h 4784305"/>
                <a:gd name="connsiteX2" fmla="*/ 5873456 w 5873456"/>
                <a:gd name="connsiteY2" fmla="*/ 4784305 h 4784305"/>
                <a:gd name="connsiteX3" fmla="*/ 332940 w 5873456"/>
                <a:gd name="connsiteY3" fmla="*/ 4784305 h 4784305"/>
                <a:gd name="connsiteX4" fmla="*/ 0 w 5873456"/>
                <a:gd name="connsiteY4" fmla="*/ 4451365 h 4784305"/>
                <a:gd name="connsiteX5" fmla="*/ 0 w 5873456"/>
                <a:gd name="connsiteY5" fmla="*/ 332940 h 4784305"/>
                <a:gd name="connsiteX6" fmla="*/ 332940 w 5873456"/>
                <a:gd name="connsiteY6" fmla="*/ 0 h 478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73456" h="4784305">
                  <a:moveTo>
                    <a:pt x="332940" y="0"/>
                  </a:moveTo>
                  <a:lnTo>
                    <a:pt x="4967316" y="0"/>
                  </a:lnTo>
                  <a:lnTo>
                    <a:pt x="5873456" y="4784305"/>
                  </a:lnTo>
                  <a:lnTo>
                    <a:pt x="332940" y="4784305"/>
                  </a:lnTo>
                  <a:cubicBezTo>
                    <a:pt x="149062" y="4784305"/>
                    <a:pt x="0" y="4635243"/>
                    <a:pt x="0" y="4451365"/>
                  </a:cubicBezTo>
                  <a:lnTo>
                    <a:pt x="0" y="332940"/>
                  </a:lnTo>
                  <a:cubicBezTo>
                    <a:pt x="0" y="149062"/>
                    <a:pt x="149062" y="0"/>
                    <a:pt x="332940" y="0"/>
                  </a:cubicBezTo>
                  <a:close/>
                </a:path>
              </a:pathLst>
            </a:custGeom>
            <a:grpFill/>
            <a:ln w="28575" cmpd="sng">
              <a:solidFill>
                <a:srgbClr val="F8DFC2"/>
              </a:soli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 rot="10800000">
            <a:off x="619125" y="782320"/>
            <a:ext cx="3988435" cy="4784090"/>
            <a:chOff x="5853596" y="787596"/>
            <a:chExt cx="5873456" cy="4784305"/>
          </a:xfrm>
        </p:grpSpPr>
        <p:sp>
          <p:nvSpPr>
            <p:cNvPr id="11" name="任意多边形: 形状 27"/>
            <p:cNvSpPr/>
            <p:nvPr/>
          </p:nvSpPr>
          <p:spPr>
            <a:xfrm flipH="1">
              <a:off x="5853596" y="787596"/>
              <a:ext cx="5873456" cy="4784305"/>
            </a:xfrm>
            <a:custGeom>
              <a:avLst/>
              <a:gdLst>
                <a:gd name="connsiteX0" fmla="*/ 332940 w 5873456"/>
                <a:gd name="connsiteY0" fmla="*/ 0 h 4784305"/>
                <a:gd name="connsiteX1" fmla="*/ 4967316 w 5873456"/>
                <a:gd name="connsiteY1" fmla="*/ 0 h 4784305"/>
                <a:gd name="connsiteX2" fmla="*/ 5873456 w 5873456"/>
                <a:gd name="connsiteY2" fmla="*/ 4784305 h 4784305"/>
                <a:gd name="connsiteX3" fmla="*/ 332940 w 5873456"/>
                <a:gd name="connsiteY3" fmla="*/ 4784305 h 4784305"/>
                <a:gd name="connsiteX4" fmla="*/ 0 w 5873456"/>
                <a:gd name="connsiteY4" fmla="*/ 4451365 h 4784305"/>
                <a:gd name="connsiteX5" fmla="*/ 0 w 5873456"/>
                <a:gd name="connsiteY5" fmla="*/ 332940 h 4784305"/>
                <a:gd name="connsiteX6" fmla="*/ 332940 w 5873456"/>
                <a:gd name="connsiteY6" fmla="*/ 0 h 478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73456" h="4784305">
                  <a:moveTo>
                    <a:pt x="332940" y="0"/>
                  </a:moveTo>
                  <a:lnTo>
                    <a:pt x="4967316" y="0"/>
                  </a:lnTo>
                  <a:lnTo>
                    <a:pt x="5873456" y="4784305"/>
                  </a:lnTo>
                  <a:lnTo>
                    <a:pt x="332940" y="4784305"/>
                  </a:lnTo>
                  <a:cubicBezTo>
                    <a:pt x="149062" y="4784305"/>
                    <a:pt x="0" y="4635243"/>
                    <a:pt x="0" y="4451365"/>
                  </a:cubicBezTo>
                  <a:lnTo>
                    <a:pt x="0" y="332940"/>
                  </a:lnTo>
                  <a:cubicBezTo>
                    <a:pt x="0" y="149062"/>
                    <a:pt x="149062" y="0"/>
                    <a:pt x="332940" y="0"/>
                  </a:cubicBezTo>
                  <a:close/>
                </a:path>
              </a:pathLst>
            </a:custGeom>
            <a:solidFill>
              <a:schemeClr val="accent1"/>
            </a:solidFill>
            <a:ln w="28575" cmpd="sng">
              <a:solidFill>
                <a:srgbClr val="F8DFC2"/>
              </a:soli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sp>
          <p:nvSpPr>
            <p:cNvPr id="12" name="任意多边形: 形状 31"/>
            <p:cNvSpPr/>
            <p:nvPr/>
          </p:nvSpPr>
          <p:spPr>
            <a:xfrm flipH="1">
              <a:off x="5910745" y="881962"/>
              <a:ext cx="5719279" cy="4595574"/>
            </a:xfrm>
            <a:custGeom>
              <a:avLst/>
              <a:gdLst>
                <a:gd name="connsiteX0" fmla="*/ 332940 w 5873456"/>
                <a:gd name="connsiteY0" fmla="*/ 0 h 4784305"/>
                <a:gd name="connsiteX1" fmla="*/ 4967316 w 5873456"/>
                <a:gd name="connsiteY1" fmla="*/ 0 h 4784305"/>
                <a:gd name="connsiteX2" fmla="*/ 5873456 w 5873456"/>
                <a:gd name="connsiteY2" fmla="*/ 4784305 h 4784305"/>
                <a:gd name="connsiteX3" fmla="*/ 332940 w 5873456"/>
                <a:gd name="connsiteY3" fmla="*/ 4784305 h 4784305"/>
                <a:gd name="connsiteX4" fmla="*/ 0 w 5873456"/>
                <a:gd name="connsiteY4" fmla="*/ 4451365 h 4784305"/>
                <a:gd name="connsiteX5" fmla="*/ 0 w 5873456"/>
                <a:gd name="connsiteY5" fmla="*/ 332940 h 4784305"/>
                <a:gd name="connsiteX6" fmla="*/ 332940 w 5873456"/>
                <a:gd name="connsiteY6" fmla="*/ 0 h 478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73456" h="4784305">
                  <a:moveTo>
                    <a:pt x="332940" y="0"/>
                  </a:moveTo>
                  <a:lnTo>
                    <a:pt x="4967316" y="0"/>
                  </a:lnTo>
                  <a:lnTo>
                    <a:pt x="5873456" y="4784305"/>
                  </a:lnTo>
                  <a:lnTo>
                    <a:pt x="332940" y="4784305"/>
                  </a:lnTo>
                  <a:cubicBezTo>
                    <a:pt x="149062" y="4784305"/>
                    <a:pt x="0" y="4635243"/>
                    <a:pt x="0" y="4451365"/>
                  </a:cubicBezTo>
                  <a:lnTo>
                    <a:pt x="0" y="332940"/>
                  </a:lnTo>
                  <a:cubicBezTo>
                    <a:pt x="0" y="149062"/>
                    <a:pt x="149062" y="0"/>
                    <a:pt x="332940" y="0"/>
                  </a:cubicBezTo>
                  <a:close/>
                </a:path>
              </a:pathLst>
            </a:custGeom>
            <a:solidFill>
              <a:srgbClr val="663F29"/>
            </a:solidFill>
            <a:ln w="28575" cmpd="sng">
              <a:solidFill>
                <a:srgbClr val="F8DFC2"/>
              </a:soli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211830" y="1630680"/>
            <a:ext cx="2057400" cy="2278380"/>
            <a:chOff x="8438" y="3333"/>
            <a:chExt cx="3240" cy="3588"/>
          </a:xfrm>
        </p:grpSpPr>
        <p:sp>
          <p:nvSpPr>
            <p:cNvPr id="13" name="椭圆 12"/>
            <p:cNvSpPr/>
            <p:nvPr/>
          </p:nvSpPr>
          <p:spPr>
            <a:xfrm>
              <a:off x="8438" y="3507"/>
              <a:ext cx="3240" cy="3240"/>
            </a:xfrm>
            <a:prstGeom prst="ellipse">
              <a:avLst/>
            </a:prstGeom>
            <a:solidFill>
              <a:srgbClr val="663F29"/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6" y="3333"/>
              <a:ext cx="2014" cy="3588"/>
            </a:xfrm>
            <a:prstGeom prst="rect">
              <a:avLst/>
            </a:prstGeom>
          </p:spPr>
        </p:pic>
      </p:grpSp>
      <p:sp>
        <p:nvSpPr>
          <p:cNvPr id="15" name="椭圆 14"/>
          <p:cNvSpPr/>
          <p:nvPr/>
        </p:nvSpPr>
        <p:spPr>
          <a:xfrm>
            <a:off x="7037705" y="2743200"/>
            <a:ext cx="2057400" cy="2057400"/>
          </a:xfrm>
          <a:prstGeom prst="ellipse">
            <a:avLst/>
          </a:prstGeom>
          <a:solidFill>
            <a:srgbClr val="663F29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4585" y="2632710"/>
            <a:ext cx="1278890" cy="227838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308465" y="2047240"/>
            <a:ext cx="211391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>
                <a:solidFill>
                  <a:schemeClr val="bg1"/>
                </a:solidFill>
                <a:latin typeface="汉仪书魂体简" panose="02010600000101010101" charset="-122"/>
                <a:ea typeface="汉仪书魂体简" panose="02010600000101010101" charset="-122"/>
              </a:rPr>
              <a:t>杀？</a:t>
            </a:r>
            <a:endParaRPr lang="zh-CN" altLang="en-US" sz="8800">
              <a:solidFill>
                <a:schemeClr val="bg1"/>
              </a:solidFill>
              <a:latin typeface="汉仪书魂体简" panose="02010600000101010101" charset="-122"/>
              <a:ea typeface="汉仪书魂体简" panose="0201060000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97915" y="2251075"/>
            <a:ext cx="211391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>
                <a:solidFill>
                  <a:schemeClr val="bg1"/>
                </a:solidFill>
                <a:latin typeface="汉仪书魂体简" panose="02010600000101010101" charset="-122"/>
                <a:ea typeface="汉仪书魂体简" panose="02010600000101010101" charset="-122"/>
              </a:rPr>
              <a:t>放？</a:t>
            </a:r>
            <a:endParaRPr lang="zh-CN" altLang="en-US" sz="8800">
              <a:solidFill>
                <a:schemeClr val="bg1"/>
              </a:solidFill>
              <a:latin typeface="汉仪书魂体简" panose="02010600000101010101" charset="-122"/>
              <a:ea typeface="汉仪书魂体简" panose="0201060000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514975" y="1129665"/>
            <a:ext cx="1421765" cy="4153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80000"/>
              </a:lnSpc>
            </a:pPr>
            <a:r>
              <a:rPr lang="zh-CN" altLang="en-US" sz="6600">
                <a:solidFill>
                  <a:schemeClr val="tx1"/>
                </a:solidFill>
                <a:latin typeface="汉仪书魂体简" panose="02010600000101010101" charset="-122"/>
                <a:ea typeface="汉仪书魂体简" panose="02010600000101010101" charset="-122"/>
              </a:rPr>
              <a:t>不杀不放</a:t>
            </a:r>
            <a:br>
              <a:rPr lang="zh-CN" altLang="en-US" sz="6600">
                <a:solidFill>
                  <a:schemeClr val="tx1"/>
                </a:solidFill>
                <a:latin typeface="汉仪书魂体简" panose="02010600000101010101" charset="-122"/>
                <a:ea typeface="汉仪书魂体简" panose="02010600000101010101" charset="-122"/>
              </a:rPr>
            </a:br>
            <a:r>
              <a:rPr lang="zh-CN" altLang="en-US" sz="6600">
                <a:solidFill>
                  <a:schemeClr val="tx1"/>
                </a:solidFill>
                <a:latin typeface="汉仪书魂体简" panose="02010600000101010101" charset="-122"/>
                <a:ea typeface="汉仪书魂体简" panose="02010600000101010101" charset="-122"/>
              </a:rPr>
              <a:t>？</a:t>
            </a:r>
            <a:endParaRPr lang="zh-CN" altLang="en-US" sz="6600">
              <a:solidFill>
                <a:schemeClr val="tx1"/>
              </a:solidFill>
              <a:latin typeface="汉仪书魂体简" panose="02010600000101010101" charset="-122"/>
              <a:ea typeface="汉仪书魂体简" panose="02010600000101010101" charset="-122"/>
            </a:endParaRPr>
          </a:p>
        </p:txBody>
      </p:sp>
    </p:spTree>
  </p:cSld>
  <p:clrMapOvr>
    <a:masterClrMapping/>
  </p:clrMapOvr>
  <p:transition spd="med" advTm="3000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/>
          <p:cNvSpPr/>
          <p:nvPr/>
        </p:nvSpPr>
        <p:spPr>
          <a:xfrm>
            <a:off x="0" y="5283514"/>
            <a:ext cx="12192000" cy="1574485"/>
          </a:xfrm>
          <a:prstGeom prst="rect">
            <a:avLst/>
          </a:prstGeom>
          <a:solidFill>
            <a:schemeClr val="accent4"/>
          </a:solidFill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"/>
              <a:ea typeface="思源宋体 CN SemiBold"/>
              <a:cs typeface="+mn-cs"/>
            </a:endParaRPr>
          </a:p>
        </p:txBody>
      </p:sp>
      <p:sp>
        <p:nvSpPr>
          <p:cNvPr id="23" name="任意多边形: 形状 22"/>
          <p:cNvSpPr/>
          <p:nvPr/>
        </p:nvSpPr>
        <p:spPr>
          <a:xfrm flipH="1">
            <a:off x="2720340" y="782955"/>
            <a:ext cx="6126480" cy="4784090"/>
          </a:xfrm>
          <a:custGeom>
            <a:avLst/>
            <a:gdLst>
              <a:gd name="connsiteX0" fmla="*/ 0 w 6126384"/>
              <a:gd name="connsiteY0" fmla="*/ 0 h 4784305"/>
              <a:gd name="connsiteX1" fmla="*/ 5793444 w 6126384"/>
              <a:gd name="connsiteY1" fmla="*/ 0 h 4784305"/>
              <a:gd name="connsiteX2" fmla="*/ 6126384 w 6126384"/>
              <a:gd name="connsiteY2" fmla="*/ 332940 h 4784305"/>
              <a:gd name="connsiteX3" fmla="*/ 6126384 w 6126384"/>
              <a:gd name="connsiteY3" fmla="*/ 4451365 h 4784305"/>
              <a:gd name="connsiteX4" fmla="*/ 5793444 w 6126384"/>
              <a:gd name="connsiteY4" fmla="*/ 4784305 h 4784305"/>
              <a:gd name="connsiteX5" fmla="*/ 906141 w 6126384"/>
              <a:gd name="connsiteY5" fmla="*/ 4784305 h 4784305"/>
              <a:gd name="connsiteX6" fmla="*/ 0 w 6126384"/>
              <a:gd name="connsiteY6" fmla="*/ 0 h 4784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26384" h="4784305">
                <a:moveTo>
                  <a:pt x="0" y="0"/>
                </a:moveTo>
                <a:lnTo>
                  <a:pt x="5793444" y="0"/>
                </a:lnTo>
                <a:cubicBezTo>
                  <a:pt x="5977322" y="0"/>
                  <a:pt x="6126384" y="149062"/>
                  <a:pt x="6126384" y="332940"/>
                </a:cubicBezTo>
                <a:lnTo>
                  <a:pt x="6126384" y="4451365"/>
                </a:lnTo>
                <a:cubicBezTo>
                  <a:pt x="6126384" y="4635243"/>
                  <a:pt x="5977322" y="4784305"/>
                  <a:pt x="5793444" y="4784305"/>
                </a:cubicBezTo>
                <a:lnTo>
                  <a:pt x="906141" y="4784305"/>
                </a:lnTo>
                <a:lnTo>
                  <a:pt x="0" y="0"/>
                </a:lnTo>
                <a:close/>
              </a:path>
            </a:pathLst>
          </a:custGeom>
          <a:solidFill>
            <a:srgbClr val="F8DFC2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"/>
              <a:ea typeface="思源宋体 CN SemiBold"/>
              <a:cs typeface="+mn-cs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085840" y="781685"/>
            <a:ext cx="5981700" cy="4784090"/>
            <a:chOff x="5853596" y="787596"/>
            <a:chExt cx="5873456" cy="4784305"/>
          </a:xfrm>
        </p:grpSpPr>
        <p:sp>
          <p:nvSpPr>
            <p:cNvPr id="28" name="任意多边形: 形状 27"/>
            <p:cNvSpPr/>
            <p:nvPr/>
          </p:nvSpPr>
          <p:spPr>
            <a:xfrm flipH="1">
              <a:off x="5853596" y="787596"/>
              <a:ext cx="5873456" cy="4784305"/>
            </a:xfrm>
            <a:custGeom>
              <a:avLst/>
              <a:gdLst>
                <a:gd name="connsiteX0" fmla="*/ 332940 w 5873456"/>
                <a:gd name="connsiteY0" fmla="*/ 0 h 4784305"/>
                <a:gd name="connsiteX1" fmla="*/ 4967316 w 5873456"/>
                <a:gd name="connsiteY1" fmla="*/ 0 h 4784305"/>
                <a:gd name="connsiteX2" fmla="*/ 5873456 w 5873456"/>
                <a:gd name="connsiteY2" fmla="*/ 4784305 h 4784305"/>
                <a:gd name="connsiteX3" fmla="*/ 332940 w 5873456"/>
                <a:gd name="connsiteY3" fmla="*/ 4784305 h 4784305"/>
                <a:gd name="connsiteX4" fmla="*/ 0 w 5873456"/>
                <a:gd name="connsiteY4" fmla="*/ 4451365 h 4784305"/>
                <a:gd name="connsiteX5" fmla="*/ 0 w 5873456"/>
                <a:gd name="connsiteY5" fmla="*/ 332940 h 4784305"/>
                <a:gd name="connsiteX6" fmla="*/ 332940 w 5873456"/>
                <a:gd name="connsiteY6" fmla="*/ 0 h 478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73456" h="4784305">
                  <a:moveTo>
                    <a:pt x="332940" y="0"/>
                  </a:moveTo>
                  <a:lnTo>
                    <a:pt x="4967316" y="0"/>
                  </a:lnTo>
                  <a:lnTo>
                    <a:pt x="5873456" y="4784305"/>
                  </a:lnTo>
                  <a:lnTo>
                    <a:pt x="332940" y="4784305"/>
                  </a:lnTo>
                  <a:cubicBezTo>
                    <a:pt x="149062" y="4784305"/>
                    <a:pt x="0" y="4635243"/>
                    <a:pt x="0" y="4451365"/>
                  </a:cubicBezTo>
                  <a:lnTo>
                    <a:pt x="0" y="332940"/>
                  </a:lnTo>
                  <a:cubicBezTo>
                    <a:pt x="0" y="149062"/>
                    <a:pt x="149062" y="0"/>
                    <a:pt x="332940" y="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sp>
          <p:nvSpPr>
            <p:cNvPr id="32" name="任意多边形: 形状 31"/>
            <p:cNvSpPr/>
            <p:nvPr/>
          </p:nvSpPr>
          <p:spPr>
            <a:xfrm flipH="1">
              <a:off x="5910745" y="881962"/>
              <a:ext cx="5719279" cy="4595574"/>
            </a:xfrm>
            <a:custGeom>
              <a:avLst/>
              <a:gdLst>
                <a:gd name="connsiteX0" fmla="*/ 332940 w 5873456"/>
                <a:gd name="connsiteY0" fmla="*/ 0 h 4784305"/>
                <a:gd name="connsiteX1" fmla="*/ 4967316 w 5873456"/>
                <a:gd name="connsiteY1" fmla="*/ 0 h 4784305"/>
                <a:gd name="connsiteX2" fmla="*/ 5873456 w 5873456"/>
                <a:gd name="connsiteY2" fmla="*/ 4784305 h 4784305"/>
                <a:gd name="connsiteX3" fmla="*/ 332940 w 5873456"/>
                <a:gd name="connsiteY3" fmla="*/ 4784305 h 4784305"/>
                <a:gd name="connsiteX4" fmla="*/ 0 w 5873456"/>
                <a:gd name="connsiteY4" fmla="*/ 4451365 h 4784305"/>
                <a:gd name="connsiteX5" fmla="*/ 0 w 5873456"/>
                <a:gd name="connsiteY5" fmla="*/ 332940 h 4784305"/>
                <a:gd name="connsiteX6" fmla="*/ 332940 w 5873456"/>
                <a:gd name="connsiteY6" fmla="*/ 0 h 478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73456" h="4784305">
                  <a:moveTo>
                    <a:pt x="332940" y="0"/>
                  </a:moveTo>
                  <a:lnTo>
                    <a:pt x="4967316" y="0"/>
                  </a:lnTo>
                  <a:lnTo>
                    <a:pt x="5873456" y="4784305"/>
                  </a:lnTo>
                  <a:lnTo>
                    <a:pt x="332940" y="4784305"/>
                  </a:lnTo>
                  <a:cubicBezTo>
                    <a:pt x="149062" y="4784305"/>
                    <a:pt x="0" y="4635243"/>
                    <a:pt x="0" y="4451365"/>
                  </a:cubicBezTo>
                  <a:lnTo>
                    <a:pt x="0" y="332940"/>
                  </a:lnTo>
                  <a:cubicBezTo>
                    <a:pt x="0" y="149062"/>
                    <a:pt x="149062" y="0"/>
                    <a:pt x="332940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6552565" y="1596390"/>
            <a:ext cx="559689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663F29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外敌当前，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rgbClr val="663F29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663F29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抗日之外无以图存，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rgbClr val="663F29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663F29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团结之外无以救国，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rgbClr val="663F29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663F29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内战只能加速自己灭亡。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rgbClr val="663F29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38" name="组合 37"/>
          <p:cNvGrpSpPr/>
          <p:nvPr/>
        </p:nvGrpSpPr>
        <p:grpSpPr>
          <a:xfrm rot="0">
            <a:off x="7117080" y="1374140"/>
            <a:ext cx="4731385" cy="154940"/>
            <a:chOff x="3743432" y="2448406"/>
            <a:chExt cx="4731211" cy="154640"/>
          </a:xfrm>
        </p:grpSpPr>
        <p:grpSp>
          <p:nvGrpSpPr>
            <p:cNvPr id="54" name="组合 53"/>
            <p:cNvGrpSpPr/>
            <p:nvPr/>
          </p:nvGrpSpPr>
          <p:grpSpPr>
            <a:xfrm flipH="1">
              <a:off x="6270575" y="2448406"/>
              <a:ext cx="2204068" cy="154640"/>
              <a:chOff x="3827693" y="2448406"/>
              <a:chExt cx="2204068" cy="154640"/>
            </a:xfrm>
          </p:grpSpPr>
          <p:cxnSp>
            <p:nvCxnSpPr>
              <p:cNvPr id="79" name="直接连接符 78"/>
              <p:cNvCxnSpPr/>
              <p:nvPr/>
            </p:nvCxnSpPr>
            <p:spPr>
              <a:xfrm>
                <a:off x="3827693" y="2525725"/>
                <a:ext cx="2091897" cy="0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任意多边形: 形状 79"/>
              <p:cNvSpPr/>
              <p:nvPr/>
            </p:nvSpPr>
            <p:spPr>
              <a:xfrm>
                <a:off x="5825835" y="2448406"/>
                <a:ext cx="130465" cy="154640"/>
              </a:xfrm>
              <a:custGeom>
                <a:avLst/>
                <a:gdLst>
                  <a:gd name="connsiteX0" fmla="*/ 176411 w 176411"/>
                  <a:gd name="connsiteY0" fmla="*/ 0 h 115869"/>
                  <a:gd name="connsiteX1" fmla="*/ 176411 w 176411"/>
                  <a:gd name="connsiteY1" fmla="*/ 115869 h 115869"/>
                  <a:gd name="connsiteX2" fmla="*/ 0 w 176411"/>
                  <a:gd name="connsiteY2" fmla="*/ 57935 h 115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6411" h="115869">
                    <a:moveTo>
                      <a:pt x="176411" y="0"/>
                    </a:moveTo>
                    <a:lnTo>
                      <a:pt x="176411" y="115869"/>
                    </a:lnTo>
                    <a:lnTo>
                      <a:pt x="0" y="57935"/>
                    </a:lnTo>
                    <a:close/>
                  </a:path>
                </a:pathLst>
              </a:cu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"/>
                  <a:ea typeface="思源宋体 CN SemiBold"/>
                  <a:cs typeface="+mn-cs"/>
                </a:endParaRPr>
              </a:p>
            </p:txBody>
          </p:sp>
          <p:sp>
            <p:nvSpPr>
              <p:cNvPr id="81" name="任意多边形: 形状 80"/>
              <p:cNvSpPr/>
              <p:nvPr/>
            </p:nvSpPr>
            <p:spPr>
              <a:xfrm>
                <a:off x="5855350" y="2467791"/>
                <a:ext cx="176411" cy="115869"/>
              </a:xfrm>
              <a:custGeom>
                <a:avLst/>
                <a:gdLst>
                  <a:gd name="connsiteX0" fmla="*/ 176411 w 176411"/>
                  <a:gd name="connsiteY0" fmla="*/ 0 h 115869"/>
                  <a:gd name="connsiteX1" fmla="*/ 176411 w 176411"/>
                  <a:gd name="connsiteY1" fmla="*/ 115869 h 115869"/>
                  <a:gd name="connsiteX2" fmla="*/ 0 w 176411"/>
                  <a:gd name="connsiteY2" fmla="*/ 57935 h 115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6411" h="115869">
                    <a:moveTo>
                      <a:pt x="176411" y="0"/>
                    </a:moveTo>
                    <a:lnTo>
                      <a:pt x="176411" y="115869"/>
                    </a:lnTo>
                    <a:lnTo>
                      <a:pt x="0" y="5793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"/>
                  <a:ea typeface="思源宋体 CN SemiBold"/>
                  <a:cs typeface="+mn-cs"/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3743432" y="2448406"/>
              <a:ext cx="2177993" cy="154640"/>
              <a:chOff x="3853768" y="2448406"/>
              <a:chExt cx="2177993" cy="154640"/>
            </a:xfrm>
          </p:grpSpPr>
          <p:cxnSp>
            <p:nvCxnSpPr>
              <p:cNvPr id="76" name="直接连接符 75"/>
              <p:cNvCxnSpPr/>
              <p:nvPr/>
            </p:nvCxnSpPr>
            <p:spPr>
              <a:xfrm>
                <a:off x="3853768" y="2525725"/>
                <a:ext cx="2065822" cy="0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任意多边形: 形状 76"/>
              <p:cNvSpPr/>
              <p:nvPr/>
            </p:nvSpPr>
            <p:spPr>
              <a:xfrm>
                <a:off x="5825835" y="2448406"/>
                <a:ext cx="130465" cy="154640"/>
              </a:xfrm>
              <a:custGeom>
                <a:avLst/>
                <a:gdLst>
                  <a:gd name="connsiteX0" fmla="*/ 176411 w 176411"/>
                  <a:gd name="connsiteY0" fmla="*/ 0 h 115869"/>
                  <a:gd name="connsiteX1" fmla="*/ 176411 w 176411"/>
                  <a:gd name="connsiteY1" fmla="*/ 115869 h 115869"/>
                  <a:gd name="connsiteX2" fmla="*/ 0 w 176411"/>
                  <a:gd name="connsiteY2" fmla="*/ 57935 h 115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6411" h="115869">
                    <a:moveTo>
                      <a:pt x="176411" y="0"/>
                    </a:moveTo>
                    <a:lnTo>
                      <a:pt x="176411" y="115869"/>
                    </a:lnTo>
                    <a:lnTo>
                      <a:pt x="0" y="57935"/>
                    </a:lnTo>
                    <a:close/>
                  </a:path>
                </a:pathLst>
              </a:cu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"/>
                  <a:ea typeface="思源宋体 CN SemiBold"/>
                  <a:cs typeface="+mn-cs"/>
                </a:endParaRPr>
              </a:p>
            </p:txBody>
          </p:sp>
          <p:sp>
            <p:nvSpPr>
              <p:cNvPr id="78" name="任意多边形: 形状 77"/>
              <p:cNvSpPr/>
              <p:nvPr/>
            </p:nvSpPr>
            <p:spPr>
              <a:xfrm>
                <a:off x="5855350" y="2467791"/>
                <a:ext cx="176411" cy="115869"/>
              </a:xfrm>
              <a:custGeom>
                <a:avLst/>
                <a:gdLst>
                  <a:gd name="connsiteX0" fmla="*/ 176411 w 176411"/>
                  <a:gd name="connsiteY0" fmla="*/ 0 h 115869"/>
                  <a:gd name="connsiteX1" fmla="*/ 176411 w 176411"/>
                  <a:gd name="connsiteY1" fmla="*/ 115869 h 115869"/>
                  <a:gd name="connsiteX2" fmla="*/ 0 w 176411"/>
                  <a:gd name="connsiteY2" fmla="*/ 57935 h 115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6411" h="115869">
                    <a:moveTo>
                      <a:pt x="176411" y="0"/>
                    </a:moveTo>
                    <a:lnTo>
                      <a:pt x="176411" y="115869"/>
                    </a:lnTo>
                    <a:lnTo>
                      <a:pt x="0" y="5793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"/>
                  <a:ea typeface="思源宋体 CN SemiBold"/>
                  <a:cs typeface="+mn-cs"/>
                </a:endParaRPr>
              </a:p>
            </p:txBody>
          </p:sp>
        </p:grpSp>
        <p:sp>
          <p:nvSpPr>
            <p:cNvPr id="75" name="椭圆 74"/>
            <p:cNvSpPr/>
            <p:nvPr/>
          </p:nvSpPr>
          <p:spPr>
            <a:xfrm>
              <a:off x="6042114" y="2471841"/>
              <a:ext cx="107771" cy="10777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 rot="0">
            <a:off x="6594475" y="4887595"/>
            <a:ext cx="5253990" cy="154940"/>
            <a:chOff x="3220472" y="2448406"/>
            <a:chExt cx="5254171" cy="154640"/>
          </a:xfrm>
        </p:grpSpPr>
        <p:grpSp>
          <p:nvGrpSpPr>
            <p:cNvPr id="42" name="组合 41"/>
            <p:cNvGrpSpPr/>
            <p:nvPr/>
          </p:nvGrpSpPr>
          <p:grpSpPr>
            <a:xfrm flipH="1">
              <a:off x="6270575" y="2448406"/>
              <a:ext cx="2204068" cy="154640"/>
              <a:chOff x="3827693" y="2448406"/>
              <a:chExt cx="2204068" cy="154640"/>
            </a:xfrm>
          </p:grpSpPr>
          <p:cxnSp>
            <p:nvCxnSpPr>
              <p:cNvPr id="49" name="直接连接符 48"/>
              <p:cNvCxnSpPr/>
              <p:nvPr/>
            </p:nvCxnSpPr>
            <p:spPr>
              <a:xfrm>
                <a:off x="3827693" y="2525725"/>
                <a:ext cx="2091897" cy="0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任意多边形: 形状 51"/>
              <p:cNvSpPr/>
              <p:nvPr/>
            </p:nvSpPr>
            <p:spPr>
              <a:xfrm>
                <a:off x="5825835" y="2448406"/>
                <a:ext cx="130465" cy="154640"/>
              </a:xfrm>
              <a:custGeom>
                <a:avLst/>
                <a:gdLst>
                  <a:gd name="connsiteX0" fmla="*/ 176411 w 176411"/>
                  <a:gd name="connsiteY0" fmla="*/ 0 h 115869"/>
                  <a:gd name="connsiteX1" fmla="*/ 176411 w 176411"/>
                  <a:gd name="connsiteY1" fmla="*/ 115869 h 115869"/>
                  <a:gd name="connsiteX2" fmla="*/ 0 w 176411"/>
                  <a:gd name="connsiteY2" fmla="*/ 57935 h 115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6411" h="115869">
                    <a:moveTo>
                      <a:pt x="176411" y="0"/>
                    </a:moveTo>
                    <a:lnTo>
                      <a:pt x="176411" y="115869"/>
                    </a:lnTo>
                    <a:lnTo>
                      <a:pt x="0" y="57935"/>
                    </a:lnTo>
                    <a:close/>
                  </a:path>
                </a:pathLst>
              </a:cu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"/>
                  <a:ea typeface="思源宋体 CN SemiBold"/>
                  <a:cs typeface="+mn-cs"/>
                </a:endParaRPr>
              </a:p>
            </p:txBody>
          </p:sp>
          <p:sp>
            <p:nvSpPr>
              <p:cNvPr id="53" name="任意多边形: 形状 52"/>
              <p:cNvSpPr/>
              <p:nvPr/>
            </p:nvSpPr>
            <p:spPr>
              <a:xfrm>
                <a:off x="5855350" y="2467791"/>
                <a:ext cx="176411" cy="115869"/>
              </a:xfrm>
              <a:custGeom>
                <a:avLst/>
                <a:gdLst>
                  <a:gd name="connsiteX0" fmla="*/ 176411 w 176411"/>
                  <a:gd name="connsiteY0" fmla="*/ 0 h 115869"/>
                  <a:gd name="connsiteX1" fmla="*/ 176411 w 176411"/>
                  <a:gd name="connsiteY1" fmla="*/ 115869 h 115869"/>
                  <a:gd name="connsiteX2" fmla="*/ 0 w 176411"/>
                  <a:gd name="connsiteY2" fmla="*/ 57935 h 115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6411" h="115869">
                    <a:moveTo>
                      <a:pt x="176411" y="0"/>
                    </a:moveTo>
                    <a:lnTo>
                      <a:pt x="176411" y="115869"/>
                    </a:lnTo>
                    <a:lnTo>
                      <a:pt x="0" y="5793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"/>
                  <a:ea typeface="思源宋体 CN SemiBold"/>
                  <a:cs typeface="+mn-cs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3220472" y="2448406"/>
              <a:ext cx="2700953" cy="154640"/>
              <a:chOff x="3330808" y="2448406"/>
              <a:chExt cx="2700953" cy="154640"/>
            </a:xfrm>
          </p:grpSpPr>
          <p:cxnSp>
            <p:nvCxnSpPr>
              <p:cNvPr id="46" name="直接连接符 45"/>
              <p:cNvCxnSpPr/>
              <p:nvPr/>
            </p:nvCxnSpPr>
            <p:spPr>
              <a:xfrm>
                <a:off x="3330808" y="2525725"/>
                <a:ext cx="2588782" cy="0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任意多边形: 形状 46"/>
              <p:cNvSpPr/>
              <p:nvPr/>
            </p:nvSpPr>
            <p:spPr>
              <a:xfrm>
                <a:off x="5825835" y="2448406"/>
                <a:ext cx="130465" cy="154640"/>
              </a:xfrm>
              <a:custGeom>
                <a:avLst/>
                <a:gdLst>
                  <a:gd name="connsiteX0" fmla="*/ 176411 w 176411"/>
                  <a:gd name="connsiteY0" fmla="*/ 0 h 115869"/>
                  <a:gd name="connsiteX1" fmla="*/ 176411 w 176411"/>
                  <a:gd name="connsiteY1" fmla="*/ 115869 h 115869"/>
                  <a:gd name="connsiteX2" fmla="*/ 0 w 176411"/>
                  <a:gd name="connsiteY2" fmla="*/ 57935 h 115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6411" h="115869">
                    <a:moveTo>
                      <a:pt x="176411" y="0"/>
                    </a:moveTo>
                    <a:lnTo>
                      <a:pt x="176411" y="115869"/>
                    </a:lnTo>
                    <a:lnTo>
                      <a:pt x="0" y="57935"/>
                    </a:lnTo>
                    <a:close/>
                  </a:path>
                </a:pathLst>
              </a:cu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"/>
                  <a:ea typeface="思源宋体 CN SemiBold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/>
            </p:nvSpPr>
            <p:spPr>
              <a:xfrm>
                <a:off x="5855350" y="2467791"/>
                <a:ext cx="176411" cy="115869"/>
              </a:xfrm>
              <a:custGeom>
                <a:avLst/>
                <a:gdLst>
                  <a:gd name="connsiteX0" fmla="*/ 176411 w 176411"/>
                  <a:gd name="connsiteY0" fmla="*/ 0 h 115869"/>
                  <a:gd name="connsiteX1" fmla="*/ 176411 w 176411"/>
                  <a:gd name="connsiteY1" fmla="*/ 115869 h 115869"/>
                  <a:gd name="connsiteX2" fmla="*/ 0 w 176411"/>
                  <a:gd name="connsiteY2" fmla="*/ 57935 h 115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6411" h="115869">
                    <a:moveTo>
                      <a:pt x="176411" y="0"/>
                    </a:moveTo>
                    <a:lnTo>
                      <a:pt x="176411" y="115869"/>
                    </a:lnTo>
                    <a:lnTo>
                      <a:pt x="0" y="5793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"/>
                  <a:ea typeface="思源宋体 CN SemiBold"/>
                  <a:cs typeface="+mn-cs"/>
                </a:endParaRPr>
              </a:p>
            </p:txBody>
          </p:sp>
        </p:grpSp>
        <p:sp>
          <p:nvSpPr>
            <p:cNvPr id="45" name="椭圆 44"/>
            <p:cNvSpPr/>
            <p:nvPr/>
          </p:nvSpPr>
          <p:spPr>
            <a:xfrm>
              <a:off x="6042114" y="2471841"/>
              <a:ext cx="107771" cy="10777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 rot="10800000">
            <a:off x="619125" y="782320"/>
            <a:ext cx="6358255" cy="4784090"/>
            <a:chOff x="5853596" y="787596"/>
            <a:chExt cx="5873456" cy="4784305"/>
          </a:xfrm>
        </p:grpSpPr>
        <p:sp>
          <p:nvSpPr>
            <p:cNvPr id="11" name="任意多边形: 形状 27"/>
            <p:cNvSpPr/>
            <p:nvPr/>
          </p:nvSpPr>
          <p:spPr>
            <a:xfrm flipH="1">
              <a:off x="5853596" y="787596"/>
              <a:ext cx="5873456" cy="4784305"/>
            </a:xfrm>
            <a:custGeom>
              <a:avLst/>
              <a:gdLst>
                <a:gd name="connsiteX0" fmla="*/ 332940 w 5873456"/>
                <a:gd name="connsiteY0" fmla="*/ 0 h 4784305"/>
                <a:gd name="connsiteX1" fmla="*/ 4967316 w 5873456"/>
                <a:gd name="connsiteY1" fmla="*/ 0 h 4784305"/>
                <a:gd name="connsiteX2" fmla="*/ 5873456 w 5873456"/>
                <a:gd name="connsiteY2" fmla="*/ 4784305 h 4784305"/>
                <a:gd name="connsiteX3" fmla="*/ 332940 w 5873456"/>
                <a:gd name="connsiteY3" fmla="*/ 4784305 h 4784305"/>
                <a:gd name="connsiteX4" fmla="*/ 0 w 5873456"/>
                <a:gd name="connsiteY4" fmla="*/ 4451365 h 4784305"/>
                <a:gd name="connsiteX5" fmla="*/ 0 w 5873456"/>
                <a:gd name="connsiteY5" fmla="*/ 332940 h 4784305"/>
                <a:gd name="connsiteX6" fmla="*/ 332940 w 5873456"/>
                <a:gd name="connsiteY6" fmla="*/ 0 h 478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73456" h="4784305">
                  <a:moveTo>
                    <a:pt x="332940" y="0"/>
                  </a:moveTo>
                  <a:lnTo>
                    <a:pt x="4967316" y="0"/>
                  </a:lnTo>
                  <a:lnTo>
                    <a:pt x="5873456" y="4784305"/>
                  </a:lnTo>
                  <a:lnTo>
                    <a:pt x="332940" y="4784305"/>
                  </a:lnTo>
                  <a:cubicBezTo>
                    <a:pt x="149062" y="4784305"/>
                    <a:pt x="0" y="4635243"/>
                    <a:pt x="0" y="4451365"/>
                  </a:cubicBezTo>
                  <a:lnTo>
                    <a:pt x="0" y="332940"/>
                  </a:lnTo>
                  <a:cubicBezTo>
                    <a:pt x="0" y="149062"/>
                    <a:pt x="149062" y="0"/>
                    <a:pt x="332940" y="0"/>
                  </a:cubicBezTo>
                  <a:close/>
                </a:path>
              </a:pathLst>
            </a:custGeom>
            <a:solidFill>
              <a:schemeClr val="accent1"/>
            </a:solidFill>
            <a:ln w="28575" cmpd="sng">
              <a:solidFill>
                <a:srgbClr val="F8DFC2"/>
              </a:soli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sp>
          <p:nvSpPr>
            <p:cNvPr id="12" name="任意多边形: 形状 31"/>
            <p:cNvSpPr/>
            <p:nvPr/>
          </p:nvSpPr>
          <p:spPr>
            <a:xfrm flipH="1">
              <a:off x="5910745" y="881962"/>
              <a:ext cx="5719279" cy="4595574"/>
            </a:xfrm>
            <a:custGeom>
              <a:avLst/>
              <a:gdLst>
                <a:gd name="connsiteX0" fmla="*/ 332940 w 5873456"/>
                <a:gd name="connsiteY0" fmla="*/ 0 h 4784305"/>
                <a:gd name="connsiteX1" fmla="*/ 4967316 w 5873456"/>
                <a:gd name="connsiteY1" fmla="*/ 0 h 4784305"/>
                <a:gd name="connsiteX2" fmla="*/ 5873456 w 5873456"/>
                <a:gd name="connsiteY2" fmla="*/ 4784305 h 4784305"/>
                <a:gd name="connsiteX3" fmla="*/ 332940 w 5873456"/>
                <a:gd name="connsiteY3" fmla="*/ 4784305 h 4784305"/>
                <a:gd name="connsiteX4" fmla="*/ 0 w 5873456"/>
                <a:gd name="connsiteY4" fmla="*/ 4451365 h 4784305"/>
                <a:gd name="connsiteX5" fmla="*/ 0 w 5873456"/>
                <a:gd name="connsiteY5" fmla="*/ 332940 h 4784305"/>
                <a:gd name="connsiteX6" fmla="*/ 332940 w 5873456"/>
                <a:gd name="connsiteY6" fmla="*/ 0 h 478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73456" h="4784305">
                  <a:moveTo>
                    <a:pt x="332940" y="0"/>
                  </a:moveTo>
                  <a:lnTo>
                    <a:pt x="4967316" y="0"/>
                  </a:lnTo>
                  <a:lnTo>
                    <a:pt x="5873456" y="4784305"/>
                  </a:lnTo>
                  <a:lnTo>
                    <a:pt x="332940" y="4784305"/>
                  </a:lnTo>
                  <a:cubicBezTo>
                    <a:pt x="149062" y="4784305"/>
                    <a:pt x="0" y="4635243"/>
                    <a:pt x="0" y="4451365"/>
                  </a:cubicBezTo>
                  <a:lnTo>
                    <a:pt x="0" y="332940"/>
                  </a:lnTo>
                  <a:cubicBezTo>
                    <a:pt x="0" y="149062"/>
                    <a:pt x="149062" y="0"/>
                    <a:pt x="332940" y="0"/>
                  </a:cubicBezTo>
                  <a:close/>
                </a:path>
              </a:pathLst>
            </a:custGeom>
            <a:solidFill>
              <a:srgbClr val="663F29"/>
            </a:solidFill>
            <a:ln w="28575" cmpd="sng">
              <a:solidFill>
                <a:srgbClr val="F8DFC2"/>
              </a:solidFill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2720340" y="2284730"/>
            <a:ext cx="211391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>
                <a:solidFill>
                  <a:schemeClr val="bg1"/>
                </a:solidFill>
                <a:latin typeface="汉仪书魂体简" panose="02010600000101010101" charset="-122"/>
                <a:ea typeface="汉仪书魂体简" panose="02010600000101010101" charset="-122"/>
              </a:rPr>
              <a:t>放！</a:t>
            </a:r>
            <a:endParaRPr lang="zh-CN" altLang="en-US" sz="8800">
              <a:solidFill>
                <a:schemeClr val="bg1"/>
              </a:solidFill>
              <a:latin typeface="汉仪书魂体简" panose="02010600000101010101" charset="-122"/>
              <a:ea typeface="汉仪书魂体简" panose="02010600000101010101" charset="-122"/>
            </a:endParaRPr>
          </a:p>
        </p:txBody>
      </p:sp>
    </p:spTree>
  </p:cSld>
  <p:clrMapOvr>
    <a:masterClrMapping/>
  </p:clrMapOvr>
  <p:transition spd="med" advTm="3000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图片 15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Blur/>
                    </a14:imgEffect>
                    <a14:imgEffect>
                      <a14:brightnessContrast bright="-5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81" t="1569" r="6081" b="1569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3" name="组合 2"/>
          <p:cNvGrpSpPr/>
          <p:nvPr/>
        </p:nvGrpSpPr>
        <p:grpSpPr>
          <a:xfrm>
            <a:off x="4900295" y="-158115"/>
            <a:ext cx="3506470" cy="1616075"/>
            <a:chOff x="7717" y="-249"/>
            <a:chExt cx="5522" cy="2545"/>
          </a:xfrm>
        </p:grpSpPr>
        <p:grpSp>
          <p:nvGrpSpPr>
            <p:cNvPr id="44" name="组合 43"/>
            <p:cNvGrpSpPr/>
            <p:nvPr/>
          </p:nvGrpSpPr>
          <p:grpSpPr>
            <a:xfrm rot="0">
              <a:off x="8290" y="-249"/>
              <a:ext cx="92" cy="1204"/>
              <a:chOff x="8823566" y="4825474"/>
              <a:chExt cx="58497" cy="764337"/>
            </a:xfrm>
          </p:grpSpPr>
          <p:grpSp>
            <p:nvGrpSpPr>
              <p:cNvPr id="61" name="组合 60"/>
              <p:cNvGrpSpPr/>
              <p:nvPr/>
            </p:nvGrpSpPr>
            <p:grpSpPr>
              <a:xfrm>
                <a:off x="8823566" y="5162277"/>
                <a:ext cx="58497" cy="427534"/>
                <a:chOff x="8823566" y="4663374"/>
                <a:chExt cx="126759" cy="926437"/>
              </a:xfrm>
            </p:grpSpPr>
            <p:sp>
              <p:nvSpPr>
                <p:cNvPr id="67" name="矩形: 圆角 66"/>
                <p:cNvSpPr/>
                <p:nvPr/>
              </p:nvSpPr>
              <p:spPr>
                <a:xfrm>
                  <a:off x="8823566" y="5391624"/>
                  <a:ext cx="12675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68" name="矩形: 圆角 67"/>
                <p:cNvSpPr/>
                <p:nvPr/>
              </p:nvSpPr>
              <p:spPr>
                <a:xfrm>
                  <a:off x="8823566" y="5016011"/>
                  <a:ext cx="12675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69" name="矩形: 圆角 68"/>
                <p:cNvSpPr/>
                <p:nvPr/>
              </p:nvSpPr>
              <p:spPr>
                <a:xfrm>
                  <a:off x="8823566" y="4663374"/>
                  <a:ext cx="12675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70" name="矩形: 圆角 69"/>
                <p:cNvSpPr/>
                <p:nvPr/>
              </p:nvSpPr>
              <p:spPr>
                <a:xfrm>
                  <a:off x="8864085" y="4838585"/>
                  <a:ext cx="4571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71" name="矩形: 圆角 70"/>
                <p:cNvSpPr/>
                <p:nvPr/>
              </p:nvSpPr>
              <p:spPr>
                <a:xfrm>
                  <a:off x="8864085" y="5188774"/>
                  <a:ext cx="4571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</p:grpSp>
          <p:grpSp>
            <p:nvGrpSpPr>
              <p:cNvPr id="62" name="组合 61"/>
              <p:cNvGrpSpPr/>
              <p:nvPr/>
            </p:nvGrpSpPr>
            <p:grpSpPr>
              <a:xfrm>
                <a:off x="8823566" y="4825474"/>
                <a:ext cx="58497" cy="333922"/>
                <a:chOff x="8823566" y="4663374"/>
                <a:chExt cx="126759" cy="723587"/>
              </a:xfrm>
            </p:grpSpPr>
            <p:sp>
              <p:nvSpPr>
                <p:cNvPr id="63" name="矩形: 圆角 62"/>
                <p:cNvSpPr/>
                <p:nvPr/>
              </p:nvSpPr>
              <p:spPr>
                <a:xfrm>
                  <a:off x="8823566" y="5016011"/>
                  <a:ext cx="12675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64" name="矩形: 圆角 63"/>
                <p:cNvSpPr/>
                <p:nvPr/>
              </p:nvSpPr>
              <p:spPr>
                <a:xfrm>
                  <a:off x="8823566" y="4663374"/>
                  <a:ext cx="12675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65" name="矩形: 圆角 64"/>
                <p:cNvSpPr/>
                <p:nvPr/>
              </p:nvSpPr>
              <p:spPr>
                <a:xfrm>
                  <a:off x="8864085" y="4838585"/>
                  <a:ext cx="4571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66" name="矩形: 圆角 65"/>
                <p:cNvSpPr/>
                <p:nvPr/>
              </p:nvSpPr>
              <p:spPr>
                <a:xfrm>
                  <a:off x="8864085" y="5188774"/>
                  <a:ext cx="4571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</p:grpSp>
        </p:grpSp>
        <p:grpSp>
          <p:nvGrpSpPr>
            <p:cNvPr id="45" name="组合 44"/>
            <p:cNvGrpSpPr/>
            <p:nvPr/>
          </p:nvGrpSpPr>
          <p:grpSpPr>
            <a:xfrm rot="0">
              <a:off x="10545" y="-249"/>
              <a:ext cx="92" cy="1204"/>
              <a:chOff x="8823566" y="4825474"/>
              <a:chExt cx="58497" cy="764337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8823566" y="5162277"/>
                <a:ext cx="58497" cy="427534"/>
                <a:chOff x="8823566" y="4663374"/>
                <a:chExt cx="126759" cy="926437"/>
              </a:xfrm>
            </p:grpSpPr>
            <p:sp>
              <p:nvSpPr>
                <p:cNvPr id="56" name="矩形: 圆角 55"/>
                <p:cNvSpPr/>
                <p:nvPr/>
              </p:nvSpPr>
              <p:spPr>
                <a:xfrm>
                  <a:off x="8823566" y="5391624"/>
                  <a:ext cx="12675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57" name="矩形: 圆角 56"/>
                <p:cNvSpPr/>
                <p:nvPr/>
              </p:nvSpPr>
              <p:spPr>
                <a:xfrm>
                  <a:off x="8823566" y="5016011"/>
                  <a:ext cx="12675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58" name="矩形: 圆角 57"/>
                <p:cNvSpPr/>
                <p:nvPr/>
              </p:nvSpPr>
              <p:spPr>
                <a:xfrm>
                  <a:off x="8823566" y="4663374"/>
                  <a:ext cx="12675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59" name="矩形: 圆角 58"/>
                <p:cNvSpPr/>
                <p:nvPr/>
              </p:nvSpPr>
              <p:spPr>
                <a:xfrm>
                  <a:off x="8864085" y="4838585"/>
                  <a:ext cx="4571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60" name="矩形: 圆角 59"/>
                <p:cNvSpPr/>
                <p:nvPr/>
              </p:nvSpPr>
              <p:spPr>
                <a:xfrm>
                  <a:off x="8864085" y="5188774"/>
                  <a:ext cx="4571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</p:grpSp>
          <p:grpSp>
            <p:nvGrpSpPr>
              <p:cNvPr id="51" name="组合 50"/>
              <p:cNvGrpSpPr/>
              <p:nvPr/>
            </p:nvGrpSpPr>
            <p:grpSpPr>
              <a:xfrm>
                <a:off x="8823566" y="4825474"/>
                <a:ext cx="58497" cy="333922"/>
                <a:chOff x="8823566" y="4663374"/>
                <a:chExt cx="126759" cy="723587"/>
              </a:xfrm>
            </p:grpSpPr>
            <p:sp>
              <p:nvSpPr>
                <p:cNvPr id="52" name="矩形: 圆角 51"/>
                <p:cNvSpPr/>
                <p:nvPr/>
              </p:nvSpPr>
              <p:spPr>
                <a:xfrm>
                  <a:off x="8823566" y="5016011"/>
                  <a:ext cx="12675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53" name="矩形: 圆角 52"/>
                <p:cNvSpPr/>
                <p:nvPr/>
              </p:nvSpPr>
              <p:spPr>
                <a:xfrm>
                  <a:off x="8823566" y="4663374"/>
                  <a:ext cx="12675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54" name="矩形: 圆角 53"/>
                <p:cNvSpPr/>
                <p:nvPr/>
              </p:nvSpPr>
              <p:spPr>
                <a:xfrm>
                  <a:off x="8864085" y="4838585"/>
                  <a:ext cx="4571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55" name="矩形: 圆角 54"/>
                <p:cNvSpPr/>
                <p:nvPr/>
              </p:nvSpPr>
              <p:spPr>
                <a:xfrm>
                  <a:off x="8864085" y="5188774"/>
                  <a:ext cx="4571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</p:grpSp>
        </p:grpSp>
        <p:sp>
          <p:nvSpPr>
            <p:cNvPr id="46" name="任意多边形: 形状 45"/>
            <p:cNvSpPr/>
            <p:nvPr/>
          </p:nvSpPr>
          <p:spPr>
            <a:xfrm>
              <a:off x="7720" y="752"/>
              <a:ext cx="3815" cy="1544"/>
            </a:xfrm>
            <a:custGeom>
              <a:avLst/>
              <a:gdLst>
                <a:gd name="connsiteX0" fmla="*/ 1225603 w 2110925"/>
                <a:gd name="connsiteY0" fmla="*/ 0 h 1182914"/>
                <a:gd name="connsiteX1" fmla="*/ 2110925 w 2110925"/>
                <a:gd name="connsiteY1" fmla="*/ 591457 h 1182914"/>
                <a:gd name="connsiteX2" fmla="*/ 1225603 w 2110925"/>
                <a:gd name="connsiteY2" fmla="*/ 1182914 h 1182914"/>
                <a:gd name="connsiteX3" fmla="*/ 1225603 w 2110925"/>
                <a:gd name="connsiteY3" fmla="*/ 979588 h 1182914"/>
                <a:gd name="connsiteX4" fmla="*/ 0 w 2110925"/>
                <a:gd name="connsiteY4" fmla="*/ 979588 h 1182914"/>
                <a:gd name="connsiteX5" fmla="*/ 0 w 2110925"/>
                <a:gd name="connsiteY5" fmla="*/ 203326 h 1182914"/>
                <a:gd name="connsiteX6" fmla="*/ 1225603 w 2110925"/>
                <a:gd name="connsiteY6" fmla="*/ 203326 h 1182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10925" h="1182914">
                  <a:moveTo>
                    <a:pt x="1225603" y="0"/>
                  </a:moveTo>
                  <a:lnTo>
                    <a:pt x="2110925" y="591457"/>
                  </a:lnTo>
                  <a:lnTo>
                    <a:pt x="1225603" y="1182914"/>
                  </a:lnTo>
                  <a:lnTo>
                    <a:pt x="1225603" y="979588"/>
                  </a:lnTo>
                  <a:lnTo>
                    <a:pt x="0" y="979588"/>
                  </a:lnTo>
                  <a:lnTo>
                    <a:pt x="0" y="203326"/>
                  </a:lnTo>
                  <a:lnTo>
                    <a:pt x="1225603" y="20332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  <p:sp>
          <p:nvSpPr>
            <p:cNvPr id="47" name="任意多边形: 形状 46"/>
            <p:cNvSpPr/>
            <p:nvPr/>
          </p:nvSpPr>
          <p:spPr>
            <a:xfrm>
              <a:off x="7717" y="648"/>
              <a:ext cx="3885" cy="1327"/>
            </a:xfrm>
            <a:custGeom>
              <a:avLst/>
              <a:gdLst>
                <a:gd name="connsiteX0" fmla="*/ 40482 w 2466975"/>
                <a:gd name="connsiteY0" fmla="*/ 169069 h 842962"/>
                <a:gd name="connsiteX1" fmla="*/ 0 w 2466975"/>
                <a:gd name="connsiteY1" fmla="*/ 238125 h 842962"/>
                <a:gd name="connsiteX2" fmla="*/ 1609725 w 2466975"/>
                <a:gd name="connsiteY2" fmla="*/ 842962 h 842962"/>
                <a:gd name="connsiteX3" fmla="*/ 2302669 w 2466975"/>
                <a:gd name="connsiteY3" fmla="*/ 588169 h 842962"/>
                <a:gd name="connsiteX4" fmla="*/ 2426494 w 2466975"/>
                <a:gd name="connsiteY4" fmla="*/ 554831 h 842962"/>
                <a:gd name="connsiteX5" fmla="*/ 2466975 w 2466975"/>
                <a:gd name="connsiteY5" fmla="*/ 488156 h 842962"/>
                <a:gd name="connsiteX6" fmla="*/ 1495425 w 2466975"/>
                <a:gd name="connsiteY6" fmla="*/ 102394 h 842962"/>
                <a:gd name="connsiteX7" fmla="*/ 1450182 w 2466975"/>
                <a:gd name="connsiteY7" fmla="*/ 0 h 842962"/>
                <a:gd name="connsiteX8" fmla="*/ 1412082 w 2466975"/>
                <a:gd name="connsiteY8" fmla="*/ 73819 h 842962"/>
                <a:gd name="connsiteX9" fmla="*/ 1454944 w 2466975"/>
                <a:gd name="connsiteY9" fmla="*/ 390525 h 842962"/>
                <a:gd name="connsiteX10" fmla="*/ 776288 w 2466975"/>
                <a:gd name="connsiteY10" fmla="*/ 371475 h 842962"/>
                <a:gd name="connsiteX11" fmla="*/ 40482 w 2466975"/>
                <a:gd name="connsiteY11" fmla="*/ 169069 h 842962"/>
                <a:gd name="connsiteX0-1" fmla="*/ 40482 w 2466975"/>
                <a:gd name="connsiteY0-2" fmla="*/ 169069 h 842962"/>
                <a:gd name="connsiteX1-3" fmla="*/ 0 w 2466975"/>
                <a:gd name="connsiteY1-4" fmla="*/ 238125 h 842962"/>
                <a:gd name="connsiteX2-5" fmla="*/ 1609725 w 2466975"/>
                <a:gd name="connsiteY2-6" fmla="*/ 842962 h 842962"/>
                <a:gd name="connsiteX3-7" fmla="*/ 2302669 w 2466975"/>
                <a:gd name="connsiteY3-8" fmla="*/ 588169 h 842962"/>
                <a:gd name="connsiteX4-9" fmla="*/ 2426494 w 2466975"/>
                <a:gd name="connsiteY4-10" fmla="*/ 554831 h 842962"/>
                <a:gd name="connsiteX5-11" fmla="*/ 2466975 w 2466975"/>
                <a:gd name="connsiteY5-12" fmla="*/ 488156 h 842962"/>
                <a:gd name="connsiteX6-13" fmla="*/ 1495425 w 2466975"/>
                <a:gd name="connsiteY6-14" fmla="*/ 102394 h 842962"/>
                <a:gd name="connsiteX7-15" fmla="*/ 1450182 w 2466975"/>
                <a:gd name="connsiteY7-16" fmla="*/ 0 h 842962"/>
                <a:gd name="connsiteX8-17" fmla="*/ 1404939 w 2466975"/>
                <a:gd name="connsiteY8-18" fmla="*/ 71437 h 842962"/>
                <a:gd name="connsiteX9-19" fmla="*/ 1454944 w 2466975"/>
                <a:gd name="connsiteY9-20" fmla="*/ 390525 h 842962"/>
                <a:gd name="connsiteX10-21" fmla="*/ 776288 w 2466975"/>
                <a:gd name="connsiteY10-22" fmla="*/ 371475 h 842962"/>
                <a:gd name="connsiteX11-23" fmla="*/ 40482 w 2466975"/>
                <a:gd name="connsiteY11-24" fmla="*/ 169069 h 8429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</a:cxnLst>
              <a:rect l="l" t="t" r="r" b="b"/>
              <a:pathLst>
                <a:path w="2466975" h="842962">
                  <a:moveTo>
                    <a:pt x="40482" y="169069"/>
                  </a:moveTo>
                  <a:lnTo>
                    <a:pt x="0" y="238125"/>
                  </a:lnTo>
                  <a:lnTo>
                    <a:pt x="1609725" y="842962"/>
                  </a:lnTo>
                  <a:lnTo>
                    <a:pt x="2302669" y="588169"/>
                  </a:lnTo>
                  <a:lnTo>
                    <a:pt x="2426494" y="554831"/>
                  </a:lnTo>
                  <a:lnTo>
                    <a:pt x="2466975" y="488156"/>
                  </a:lnTo>
                  <a:lnTo>
                    <a:pt x="1495425" y="102394"/>
                  </a:lnTo>
                  <a:lnTo>
                    <a:pt x="1450182" y="0"/>
                  </a:lnTo>
                  <a:lnTo>
                    <a:pt x="1404939" y="71437"/>
                  </a:lnTo>
                  <a:lnTo>
                    <a:pt x="1454944" y="390525"/>
                  </a:lnTo>
                  <a:lnTo>
                    <a:pt x="776288" y="371475"/>
                  </a:lnTo>
                  <a:lnTo>
                    <a:pt x="40482" y="16906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8000"/>
                      </a14:imgEffect>
                      <a14:imgEffect>
                        <a14:saturation sat="7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982" t="40541" r="10935" b="45167"/>
            <a:stretch>
              <a:fillRect/>
            </a:stretch>
          </p:blipFill>
          <p:spPr>
            <a:xfrm>
              <a:off x="7787" y="648"/>
              <a:ext cx="5453" cy="1544"/>
            </a:xfrm>
            <a:custGeom>
              <a:avLst/>
              <a:gdLst>
                <a:gd name="connsiteX0" fmla="*/ 1406629 w 2422716"/>
                <a:gd name="connsiteY0" fmla="*/ 0 h 980176"/>
                <a:gd name="connsiteX1" fmla="*/ 2422716 w 2422716"/>
                <a:gd name="connsiteY1" fmla="*/ 490088 h 980176"/>
                <a:gd name="connsiteX2" fmla="*/ 1406629 w 2422716"/>
                <a:gd name="connsiteY2" fmla="*/ 980176 h 980176"/>
                <a:gd name="connsiteX3" fmla="*/ 1406629 w 2422716"/>
                <a:gd name="connsiteY3" fmla="*/ 811698 h 980176"/>
                <a:gd name="connsiteX4" fmla="*/ 0 w 2422716"/>
                <a:gd name="connsiteY4" fmla="*/ 811698 h 980176"/>
                <a:gd name="connsiteX5" fmla="*/ 0 w 2422716"/>
                <a:gd name="connsiteY5" fmla="*/ 168478 h 980176"/>
                <a:gd name="connsiteX6" fmla="*/ 1406629 w 2422716"/>
                <a:gd name="connsiteY6" fmla="*/ 168478 h 980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2716" h="980176">
                  <a:moveTo>
                    <a:pt x="1406629" y="0"/>
                  </a:moveTo>
                  <a:lnTo>
                    <a:pt x="2422716" y="490088"/>
                  </a:lnTo>
                  <a:lnTo>
                    <a:pt x="1406629" y="980176"/>
                  </a:lnTo>
                  <a:lnTo>
                    <a:pt x="1406629" y="811698"/>
                  </a:lnTo>
                  <a:lnTo>
                    <a:pt x="0" y="811698"/>
                  </a:lnTo>
                  <a:lnTo>
                    <a:pt x="0" y="168478"/>
                  </a:lnTo>
                  <a:lnTo>
                    <a:pt x="1406629" y="168478"/>
                  </a:lnTo>
                  <a:close/>
                </a:path>
              </a:pathLst>
            </a:custGeom>
          </p:spPr>
        </p:pic>
        <p:sp>
          <p:nvSpPr>
            <p:cNvPr id="49" name="文本框 48"/>
            <p:cNvSpPr txBox="1"/>
            <p:nvPr/>
          </p:nvSpPr>
          <p:spPr>
            <a:xfrm>
              <a:off x="7720" y="897"/>
              <a:ext cx="4768" cy="10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3200">
                  <a:latin typeface="汉仪书魂体简" panose="02010600000101010101" charset="-122"/>
                  <a:ea typeface="汉仪书魂体简" panose="02010600000101010101" charset="-122"/>
                  <a:cs typeface="汉仪书魂体简" panose="02010600000101010101" charset="-122"/>
                  <a:sym typeface="+mn-ea"/>
                </a:rPr>
                <a:t>“</a:t>
              </a:r>
              <a:r>
                <a:rPr lang="zh-CN" altLang="en-US" sz="3200">
                  <a:latin typeface="汉仪书魂体简" panose="02010600000101010101" charset="-122"/>
                  <a:ea typeface="汉仪书魂体简" panose="02010600000101010101" charset="-122"/>
                  <a:cs typeface="汉仪书魂体简" panose="02010600000101010101" charset="-122"/>
                  <a:sym typeface="+mn-ea"/>
                </a:rPr>
                <a:t>智胜山河组</a:t>
              </a:r>
              <a:r>
                <a:rPr lang="en-US" altLang="zh-CN" sz="3200">
                  <a:latin typeface="汉仪书魂体简" panose="02010600000101010101" charset="-122"/>
                  <a:ea typeface="汉仪书魂体简" panose="02010600000101010101" charset="-122"/>
                  <a:cs typeface="汉仪书魂体简" panose="02010600000101010101" charset="-122"/>
                  <a:sym typeface="+mn-ea"/>
                </a:rPr>
                <a:t>”</a:t>
              </a:r>
              <a:endPara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663F29"/>
                </a:solidFill>
                <a:effectLst/>
                <a:uLnTx/>
                <a:uFillTx/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  <a:sym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171720" y="786864"/>
            <a:ext cx="9908949" cy="6071136"/>
            <a:chOff x="1171720" y="786864"/>
            <a:chExt cx="9908949" cy="6071136"/>
          </a:xfrm>
        </p:grpSpPr>
        <p:pic>
          <p:nvPicPr>
            <p:cNvPr id="162" name="图片 16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708" t="48264" r="43822" b="3712"/>
            <a:stretch>
              <a:fillRect/>
            </a:stretch>
          </p:blipFill>
          <p:spPr>
            <a:xfrm flipH="1" flipV="1">
              <a:off x="9832556" y="786864"/>
              <a:ext cx="1062120" cy="6071136"/>
            </a:xfrm>
            <a:custGeom>
              <a:avLst/>
              <a:gdLst>
                <a:gd name="connsiteX0" fmla="*/ 1062120 w 1062120"/>
                <a:gd name="connsiteY0" fmla="*/ 6071136 h 6071136"/>
                <a:gd name="connsiteX1" fmla="*/ 0 w 1062120"/>
                <a:gd name="connsiteY1" fmla="*/ 6071136 h 6071136"/>
                <a:gd name="connsiteX2" fmla="*/ 0 w 1062120"/>
                <a:gd name="connsiteY2" fmla="*/ 0 h 6071136"/>
                <a:gd name="connsiteX3" fmla="*/ 1062120 w 1062120"/>
                <a:gd name="connsiteY3" fmla="*/ 0 h 6071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2120" h="6071136">
                  <a:moveTo>
                    <a:pt x="1062120" y="6071136"/>
                  </a:moveTo>
                  <a:lnTo>
                    <a:pt x="0" y="6071136"/>
                  </a:lnTo>
                  <a:lnTo>
                    <a:pt x="0" y="0"/>
                  </a:lnTo>
                  <a:lnTo>
                    <a:pt x="1062120" y="0"/>
                  </a:lnTo>
                  <a:close/>
                </a:path>
              </a:pathLst>
            </a:custGeom>
          </p:spPr>
        </p:pic>
        <p:pic>
          <p:nvPicPr>
            <p:cNvPr id="164" name="图片 16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708" t="48264" r="43822" b="3712"/>
            <a:stretch>
              <a:fillRect/>
            </a:stretch>
          </p:blipFill>
          <p:spPr>
            <a:xfrm flipH="1" flipV="1">
              <a:off x="1776201" y="786864"/>
              <a:ext cx="1062120" cy="6071136"/>
            </a:xfrm>
            <a:custGeom>
              <a:avLst/>
              <a:gdLst>
                <a:gd name="connsiteX0" fmla="*/ 1062120 w 1062120"/>
                <a:gd name="connsiteY0" fmla="*/ 6071136 h 6071136"/>
                <a:gd name="connsiteX1" fmla="*/ 0 w 1062120"/>
                <a:gd name="connsiteY1" fmla="*/ 6071136 h 6071136"/>
                <a:gd name="connsiteX2" fmla="*/ 0 w 1062120"/>
                <a:gd name="connsiteY2" fmla="*/ 0 h 6071136"/>
                <a:gd name="connsiteX3" fmla="*/ 1062120 w 1062120"/>
                <a:gd name="connsiteY3" fmla="*/ 0 h 6071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2120" h="6071136">
                  <a:moveTo>
                    <a:pt x="1062120" y="6071136"/>
                  </a:moveTo>
                  <a:lnTo>
                    <a:pt x="0" y="6071136"/>
                  </a:lnTo>
                  <a:lnTo>
                    <a:pt x="0" y="0"/>
                  </a:lnTo>
                  <a:lnTo>
                    <a:pt x="1062120" y="0"/>
                  </a:lnTo>
                  <a:close/>
                </a:path>
              </a:pathLst>
            </a:custGeom>
          </p:spPr>
        </p:pic>
        <p:grpSp>
          <p:nvGrpSpPr>
            <p:cNvPr id="24" name="组合 23"/>
            <p:cNvGrpSpPr/>
            <p:nvPr/>
          </p:nvGrpSpPr>
          <p:grpSpPr>
            <a:xfrm>
              <a:off x="1171720" y="1525359"/>
              <a:ext cx="9908949" cy="4200892"/>
              <a:chOff x="1171720" y="1525359"/>
              <a:chExt cx="9908949" cy="4200892"/>
            </a:xfrm>
          </p:grpSpPr>
          <p:sp>
            <p:nvSpPr>
              <p:cNvPr id="157" name="矩形: 圆角 156"/>
              <p:cNvSpPr/>
              <p:nvPr/>
            </p:nvSpPr>
            <p:spPr>
              <a:xfrm>
                <a:off x="10080417" y="5142234"/>
                <a:ext cx="466726" cy="584017"/>
              </a:xfrm>
              <a:prstGeom prst="roundRect">
                <a:avLst>
                  <a:gd name="adj" fmla="val 0"/>
                </a:avLst>
              </a:prstGeom>
              <a:solidFill>
                <a:schemeClr val="tx1">
                  <a:lumMod val="85000"/>
                  <a:lumOff val="15000"/>
                  <a:alpha val="71000"/>
                </a:schemeClr>
              </a:soli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"/>
                  <a:ea typeface="思源宋体 CN SemiBold"/>
                  <a:cs typeface="+mn-cs"/>
                </a:endParaRPr>
              </a:p>
            </p:txBody>
          </p:sp>
          <p:sp>
            <p:nvSpPr>
              <p:cNvPr id="76" name="矩形: 圆角 75"/>
              <p:cNvSpPr/>
              <p:nvPr/>
            </p:nvSpPr>
            <p:spPr>
              <a:xfrm>
                <a:off x="2024062" y="5142234"/>
                <a:ext cx="466726" cy="584017"/>
              </a:xfrm>
              <a:prstGeom prst="roundRect">
                <a:avLst>
                  <a:gd name="adj" fmla="val 0"/>
                </a:avLst>
              </a:prstGeom>
              <a:solidFill>
                <a:schemeClr val="tx1">
                  <a:lumMod val="85000"/>
                  <a:lumOff val="15000"/>
                  <a:alpha val="71000"/>
                </a:schemeClr>
              </a:soli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"/>
                  <a:ea typeface="思源宋体 CN SemiBold"/>
                  <a:cs typeface="+mn-cs"/>
                </a:endParaRPr>
              </a:p>
            </p:txBody>
          </p:sp>
          <p:sp>
            <p:nvSpPr>
              <p:cNvPr id="77" name="任意多边形: 形状 76"/>
              <p:cNvSpPr/>
              <p:nvPr/>
            </p:nvSpPr>
            <p:spPr>
              <a:xfrm>
                <a:off x="1171720" y="1525359"/>
                <a:ext cx="9908949" cy="4092755"/>
              </a:xfrm>
              <a:custGeom>
                <a:avLst/>
                <a:gdLst>
                  <a:gd name="connsiteX0" fmla="*/ 9753456 w 9908949"/>
                  <a:gd name="connsiteY0" fmla="*/ 0 h 4092755"/>
                  <a:gd name="connsiteX1" fmla="*/ 9837944 w 9908949"/>
                  <a:gd name="connsiteY1" fmla="*/ 66702 h 4092755"/>
                  <a:gd name="connsiteX2" fmla="*/ 9841242 w 9908949"/>
                  <a:gd name="connsiteY2" fmla="*/ 66701 h 4092755"/>
                  <a:gd name="connsiteX3" fmla="*/ 9843915 w 9908949"/>
                  <a:gd name="connsiteY3" fmla="*/ 71415 h 4092755"/>
                  <a:gd name="connsiteX4" fmla="*/ 9843944 w 9908949"/>
                  <a:gd name="connsiteY4" fmla="*/ 71438 h 4092755"/>
                  <a:gd name="connsiteX5" fmla="*/ 9843938 w 9908949"/>
                  <a:gd name="connsiteY5" fmla="*/ 71455 h 4092755"/>
                  <a:gd name="connsiteX6" fmla="*/ 9908949 w 9908949"/>
                  <a:gd name="connsiteY6" fmla="*/ 186108 h 4092755"/>
                  <a:gd name="connsiteX7" fmla="*/ 9897177 w 9908949"/>
                  <a:gd name="connsiteY7" fmla="*/ 593207 h 4092755"/>
                  <a:gd name="connsiteX8" fmla="*/ 9885835 w 9908949"/>
                  <a:gd name="connsiteY8" fmla="*/ 1013005 h 4092755"/>
                  <a:gd name="connsiteX9" fmla="*/ 9897215 w 9908949"/>
                  <a:gd name="connsiteY9" fmla="*/ 2500130 h 4092755"/>
                  <a:gd name="connsiteX10" fmla="*/ 9908167 w 9908949"/>
                  <a:gd name="connsiteY10" fmla="*/ 3974555 h 4092755"/>
                  <a:gd name="connsiteX11" fmla="*/ 9814650 w 9908949"/>
                  <a:gd name="connsiteY11" fmla="*/ 4003595 h 4092755"/>
                  <a:gd name="connsiteX12" fmla="*/ 9706183 w 9908949"/>
                  <a:gd name="connsiteY12" fmla="*/ 4062694 h 4092755"/>
                  <a:gd name="connsiteX13" fmla="*/ 9691234 w 9908949"/>
                  <a:gd name="connsiteY13" fmla="*/ 4092755 h 4092755"/>
                  <a:gd name="connsiteX14" fmla="*/ 9413067 w 9908949"/>
                  <a:gd name="connsiteY14" fmla="*/ 4092755 h 4092755"/>
                  <a:gd name="connsiteX15" fmla="*/ 9126964 w 9908949"/>
                  <a:gd name="connsiteY15" fmla="*/ 4064180 h 4092755"/>
                  <a:gd name="connsiteX16" fmla="*/ 9119029 w 9908949"/>
                  <a:gd name="connsiteY16" fmla="*/ 4035605 h 4092755"/>
                  <a:gd name="connsiteX17" fmla="*/ 9120127 w 9908949"/>
                  <a:gd name="connsiteY17" fmla="*/ 4092755 h 4092755"/>
                  <a:gd name="connsiteX18" fmla="*/ 2344926 w 9908949"/>
                  <a:gd name="connsiteY18" fmla="*/ 4092755 h 4092755"/>
                  <a:gd name="connsiteX19" fmla="*/ 2344926 w 9908949"/>
                  <a:gd name="connsiteY19" fmla="*/ 4060607 h 4092755"/>
                  <a:gd name="connsiteX20" fmla="*/ 2328030 w 9908949"/>
                  <a:gd name="connsiteY20" fmla="*/ 4022067 h 4092755"/>
                  <a:gd name="connsiteX21" fmla="*/ 2208851 w 9908949"/>
                  <a:gd name="connsiteY21" fmla="*/ 4047822 h 4092755"/>
                  <a:gd name="connsiteX22" fmla="*/ 2106568 w 9908949"/>
                  <a:gd name="connsiteY22" fmla="*/ 4079968 h 4092755"/>
                  <a:gd name="connsiteX23" fmla="*/ 0 w 9908949"/>
                  <a:gd name="connsiteY23" fmla="*/ 4092755 h 4092755"/>
                  <a:gd name="connsiteX24" fmla="*/ 0 w 9908949"/>
                  <a:gd name="connsiteY24" fmla="*/ 2892605 h 4092755"/>
                  <a:gd name="connsiteX25" fmla="*/ 15461 w 9908949"/>
                  <a:gd name="connsiteY25" fmla="*/ 1692455 h 4092755"/>
                  <a:gd name="connsiteX26" fmla="*/ 15461 w 9908949"/>
                  <a:gd name="connsiteY26" fmla="*/ 1677215 h 4092755"/>
                  <a:gd name="connsiteX27" fmla="*/ 0 w 9908949"/>
                  <a:gd name="connsiteY27" fmla="*/ 1164181 h 4092755"/>
                  <a:gd name="connsiteX28" fmla="*/ 32195 w 9908949"/>
                  <a:gd name="connsiteY28" fmla="*/ 516525 h 4092755"/>
                  <a:gd name="connsiteX29" fmla="*/ 64390 w 9908949"/>
                  <a:gd name="connsiteY29" fmla="*/ 366663 h 4092755"/>
                  <a:gd name="connsiteX30" fmla="*/ 32195 w 9908949"/>
                  <a:gd name="connsiteY30" fmla="*/ 333539 h 4092755"/>
                  <a:gd name="connsiteX31" fmla="*/ 0 w 9908949"/>
                  <a:gd name="connsiteY31" fmla="*/ 198276 h 4092755"/>
                  <a:gd name="connsiteX32" fmla="*/ 22548 w 9908949"/>
                  <a:gd name="connsiteY32" fmla="*/ 76043 h 4092755"/>
                  <a:gd name="connsiteX33" fmla="*/ 2837747 w 9908949"/>
                  <a:gd name="connsiteY33" fmla="*/ 61421 h 4092755"/>
                  <a:gd name="connsiteX34" fmla="*/ 5630398 w 9908949"/>
                  <a:gd name="connsiteY34" fmla="*/ 79846 h 4092755"/>
                  <a:gd name="connsiteX35" fmla="*/ 5660892 w 9908949"/>
                  <a:gd name="connsiteY35" fmla="*/ 106495 h 4092755"/>
                  <a:gd name="connsiteX36" fmla="*/ 5831722 w 9908949"/>
                  <a:gd name="connsiteY36" fmla="*/ 93725 h 4092755"/>
                  <a:gd name="connsiteX37" fmla="*/ 7906651 w 9908949"/>
                  <a:gd name="connsiteY37" fmla="*/ 66980 h 4092755"/>
                  <a:gd name="connsiteX38" fmla="*/ 9696099 w 9908949"/>
                  <a:gd name="connsiteY38" fmla="*/ 66722 h 4092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9908949" h="4092755">
                    <a:moveTo>
                      <a:pt x="9753456" y="0"/>
                    </a:moveTo>
                    <a:lnTo>
                      <a:pt x="9837944" y="66702"/>
                    </a:lnTo>
                    <a:lnTo>
                      <a:pt x="9841242" y="66701"/>
                    </a:lnTo>
                    <a:lnTo>
                      <a:pt x="9843915" y="71415"/>
                    </a:lnTo>
                    <a:lnTo>
                      <a:pt x="9843944" y="71438"/>
                    </a:lnTo>
                    <a:lnTo>
                      <a:pt x="9843938" y="71455"/>
                    </a:lnTo>
                    <a:lnTo>
                      <a:pt x="9908949" y="186108"/>
                    </a:lnTo>
                    <a:lnTo>
                      <a:pt x="9897177" y="593207"/>
                    </a:lnTo>
                    <a:cubicBezTo>
                      <a:pt x="9890703" y="817111"/>
                      <a:pt x="9885599" y="1006020"/>
                      <a:pt x="9885835" y="1013005"/>
                    </a:cubicBezTo>
                    <a:cubicBezTo>
                      <a:pt x="9886070" y="1019990"/>
                      <a:pt x="9891191" y="1689196"/>
                      <a:pt x="9897215" y="2500130"/>
                    </a:cubicBezTo>
                    <a:lnTo>
                      <a:pt x="9908167" y="3974555"/>
                    </a:lnTo>
                    <a:lnTo>
                      <a:pt x="9814650" y="4003595"/>
                    </a:lnTo>
                    <a:cubicBezTo>
                      <a:pt x="9746060" y="4024893"/>
                      <a:pt x="9717148" y="4040647"/>
                      <a:pt x="9706183" y="4062694"/>
                    </a:cubicBezTo>
                    <a:lnTo>
                      <a:pt x="9691234" y="4092755"/>
                    </a:lnTo>
                    <a:lnTo>
                      <a:pt x="9413067" y="4092755"/>
                    </a:lnTo>
                    <a:cubicBezTo>
                      <a:pt x="9135540" y="4092755"/>
                      <a:pt x="9134883" y="4092690"/>
                      <a:pt x="9126964" y="4064180"/>
                    </a:cubicBezTo>
                    <a:lnTo>
                      <a:pt x="9119029" y="4035605"/>
                    </a:lnTo>
                    <a:lnTo>
                      <a:pt x="9120127" y="4092755"/>
                    </a:lnTo>
                    <a:lnTo>
                      <a:pt x="2344926" y="4092755"/>
                    </a:lnTo>
                    <a:lnTo>
                      <a:pt x="2344926" y="4060607"/>
                    </a:lnTo>
                    <a:cubicBezTo>
                      <a:pt x="2344926" y="4042925"/>
                      <a:pt x="2337322" y="4025582"/>
                      <a:pt x="2328030" y="4022067"/>
                    </a:cubicBezTo>
                    <a:cubicBezTo>
                      <a:pt x="2318737" y="4018552"/>
                      <a:pt x="2265107" y="4030142"/>
                      <a:pt x="2208851" y="4047822"/>
                    </a:cubicBezTo>
                    <a:lnTo>
                      <a:pt x="2106568" y="4079968"/>
                    </a:lnTo>
                    <a:lnTo>
                      <a:pt x="0" y="4092755"/>
                    </a:lnTo>
                    <a:lnTo>
                      <a:pt x="0" y="2892605"/>
                    </a:lnTo>
                    <a:cubicBezTo>
                      <a:pt x="0" y="1967622"/>
                      <a:pt x="3545" y="1692455"/>
                      <a:pt x="15461" y="1692455"/>
                    </a:cubicBezTo>
                    <a:cubicBezTo>
                      <a:pt x="27486" y="1692455"/>
                      <a:pt x="27486" y="1689068"/>
                      <a:pt x="15461" y="1677215"/>
                    </a:cubicBezTo>
                    <a:cubicBezTo>
                      <a:pt x="3962" y="1665880"/>
                      <a:pt x="0" y="1534421"/>
                      <a:pt x="0" y="1164181"/>
                    </a:cubicBezTo>
                    <a:cubicBezTo>
                      <a:pt x="0" y="681713"/>
                      <a:pt x="991" y="661772"/>
                      <a:pt x="32195" y="516525"/>
                    </a:cubicBezTo>
                    <a:lnTo>
                      <a:pt x="64390" y="366663"/>
                    </a:lnTo>
                    <a:lnTo>
                      <a:pt x="32195" y="333539"/>
                    </a:lnTo>
                    <a:cubicBezTo>
                      <a:pt x="3313" y="303823"/>
                      <a:pt x="0" y="289907"/>
                      <a:pt x="0" y="198276"/>
                    </a:cubicBezTo>
                    <a:cubicBezTo>
                      <a:pt x="0" y="117122"/>
                      <a:pt x="4632" y="92008"/>
                      <a:pt x="22548" y="76043"/>
                    </a:cubicBezTo>
                    <a:cubicBezTo>
                      <a:pt x="43004" y="57812"/>
                      <a:pt x="304050" y="56456"/>
                      <a:pt x="2837747" y="61421"/>
                    </a:cubicBezTo>
                    <a:cubicBezTo>
                      <a:pt x="4723746" y="65116"/>
                      <a:pt x="5630398" y="71098"/>
                      <a:pt x="5630398" y="79846"/>
                    </a:cubicBezTo>
                    <a:cubicBezTo>
                      <a:pt x="5630398" y="86970"/>
                      <a:pt x="5644120" y="98962"/>
                      <a:pt x="5660892" y="106495"/>
                    </a:cubicBezTo>
                    <a:cubicBezTo>
                      <a:pt x="5684163" y="116946"/>
                      <a:pt x="5724626" y="113922"/>
                      <a:pt x="5831722" y="93725"/>
                    </a:cubicBezTo>
                    <a:cubicBezTo>
                      <a:pt x="5970018" y="67644"/>
                      <a:pt x="6000191" y="67255"/>
                      <a:pt x="7906651" y="66980"/>
                    </a:cubicBezTo>
                    <a:lnTo>
                      <a:pt x="9696099" y="66722"/>
                    </a:lnTo>
                    <a:close/>
                  </a:path>
                </a:pathLst>
              </a:custGeom>
              <a:solidFill>
                <a:srgbClr val="32211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"/>
                  <a:ea typeface="思源宋体 CN SemiBold"/>
                  <a:cs typeface="+mn-cs"/>
                </a:endParaRPr>
              </a:p>
            </p:txBody>
          </p:sp>
          <p:pic>
            <p:nvPicPr>
              <p:cNvPr id="78" name="图片 77"/>
              <p:cNvPicPr>
                <a:picLocks noChangeAspect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rightnessContrast bright="10000" contrast="19000"/>
                        </a14:imgEffect>
                        <a14:imgEffect>
                          <a14:saturation sat="59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243161" y="1527151"/>
                <a:ext cx="9766638" cy="4023709"/>
              </a:xfrm>
              <a:custGeom>
                <a:avLst/>
                <a:gdLst>
                  <a:gd name="connsiteX0" fmla="*/ 100962 w 9766638"/>
                  <a:gd name="connsiteY0" fmla="*/ 0 h 4023709"/>
                  <a:gd name="connsiteX1" fmla="*/ 2242679 w 9766638"/>
                  <a:gd name="connsiteY1" fmla="*/ 0 h 4023709"/>
                  <a:gd name="connsiteX2" fmla="*/ 2263323 w 9766638"/>
                  <a:gd name="connsiteY2" fmla="*/ 33031 h 4023709"/>
                  <a:gd name="connsiteX3" fmla="*/ 2329386 w 9766638"/>
                  <a:gd name="connsiteY3" fmla="*/ 0 h 4023709"/>
                  <a:gd name="connsiteX4" fmla="*/ 4038450 w 9766638"/>
                  <a:gd name="connsiteY4" fmla="*/ 0 h 4023709"/>
                  <a:gd name="connsiteX5" fmla="*/ 3914323 w 9766638"/>
                  <a:gd name="connsiteY5" fmla="*/ 45731 h 4023709"/>
                  <a:gd name="connsiteX6" fmla="*/ 4136881 w 9766638"/>
                  <a:gd name="connsiteY6" fmla="*/ 0 h 4023709"/>
                  <a:gd name="connsiteX7" fmla="*/ 5516359 w 9766638"/>
                  <a:gd name="connsiteY7" fmla="*/ 0 h 4023709"/>
                  <a:gd name="connsiteX8" fmla="*/ 5590723 w 9766638"/>
                  <a:gd name="connsiteY8" fmla="*/ 71131 h 4023709"/>
                  <a:gd name="connsiteX9" fmla="*/ 5953491 w 9766638"/>
                  <a:gd name="connsiteY9" fmla="*/ 0 h 4023709"/>
                  <a:gd name="connsiteX10" fmla="*/ 6318236 w 9766638"/>
                  <a:gd name="connsiteY10" fmla="*/ 0 h 4023709"/>
                  <a:gd name="connsiteX11" fmla="*/ 6365423 w 9766638"/>
                  <a:gd name="connsiteY11" fmla="*/ 33031 h 4023709"/>
                  <a:gd name="connsiteX12" fmla="*/ 6398454 w 9766638"/>
                  <a:gd name="connsiteY12" fmla="*/ 0 h 4023709"/>
                  <a:gd name="connsiteX13" fmla="*/ 9683978 w 9766638"/>
                  <a:gd name="connsiteY13" fmla="*/ 0 h 4023709"/>
                  <a:gd name="connsiteX14" fmla="*/ 9730923 w 9766638"/>
                  <a:gd name="connsiteY14" fmla="*/ 83831 h 4023709"/>
                  <a:gd name="connsiteX15" fmla="*/ 9766638 w 9766638"/>
                  <a:gd name="connsiteY15" fmla="*/ 134852 h 4023709"/>
                  <a:gd name="connsiteX16" fmla="*/ 9766638 w 9766638"/>
                  <a:gd name="connsiteY16" fmla="*/ 835129 h 4023709"/>
                  <a:gd name="connsiteX17" fmla="*/ 9730923 w 9766638"/>
                  <a:gd name="connsiteY17" fmla="*/ 960131 h 4023709"/>
                  <a:gd name="connsiteX18" fmla="*/ 9766638 w 9766638"/>
                  <a:gd name="connsiteY18" fmla="*/ 1047434 h 4023709"/>
                  <a:gd name="connsiteX19" fmla="*/ 9766638 w 9766638"/>
                  <a:gd name="connsiteY19" fmla="*/ 3888515 h 4023709"/>
                  <a:gd name="connsiteX20" fmla="*/ 9578523 w 9766638"/>
                  <a:gd name="connsiteY20" fmla="*/ 3970031 h 4023709"/>
                  <a:gd name="connsiteX21" fmla="*/ 9533320 w 9766638"/>
                  <a:gd name="connsiteY21" fmla="*/ 4023709 h 4023709"/>
                  <a:gd name="connsiteX22" fmla="*/ 9022839 w 9766638"/>
                  <a:gd name="connsiteY22" fmla="*/ 4023709 h 4023709"/>
                  <a:gd name="connsiteX23" fmla="*/ 8981623 w 9766638"/>
                  <a:gd name="connsiteY23" fmla="*/ 3817631 h 4023709"/>
                  <a:gd name="connsiteX24" fmla="*/ 8981623 w 9766638"/>
                  <a:gd name="connsiteY24" fmla="*/ 4023709 h 4023709"/>
                  <a:gd name="connsiteX25" fmla="*/ 2325732 w 9766638"/>
                  <a:gd name="connsiteY25" fmla="*/ 4023709 h 4023709"/>
                  <a:gd name="connsiteX26" fmla="*/ 2314123 w 9766638"/>
                  <a:gd name="connsiteY26" fmla="*/ 3919231 h 4023709"/>
                  <a:gd name="connsiteX27" fmla="*/ 2048910 w 9766638"/>
                  <a:gd name="connsiteY27" fmla="*/ 4023709 h 4023709"/>
                  <a:gd name="connsiteX28" fmla="*/ 0 w 9766638"/>
                  <a:gd name="connsiteY28" fmla="*/ 4023709 h 4023709"/>
                  <a:gd name="connsiteX29" fmla="*/ 0 w 9766638"/>
                  <a:gd name="connsiteY29" fmla="*/ 1647641 h 4023709"/>
                  <a:gd name="connsiteX30" fmla="*/ 53523 w 9766638"/>
                  <a:gd name="connsiteY30" fmla="*/ 1633231 h 4023709"/>
                  <a:gd name="connsiteX31" fmla="*/ 0 w 9766638"/>
                  <a:gd name="connsiteY31" fmla="*/ 1569673 h 4023709"/>
                  <a:gd name="connsiteX32" fmla="*/ 0 w 9766638"/>
                  <a:gd name="connsiteY32" fmla="*/ 668492 h 4023709"/>
                  <a:gd name="connsiteX33" fmla="*/ 78923 w 9766638"/>
                  <a:gd name="connsiteY33" fmla="*/ 287031 h 4023709"/>
                  <a:gd name="connsiteX34" fmla="*/ 0 w 9766638"/>
                  <a:gd name="connsiteY34" fmla="*/ 213041 h 4023709"/>
                  <a:gd name="connsiteX35" fmla="*/ 0 w 9766638"/>
                  <a:gd name="connsiteY35" fmla="*/ 43270 h 4023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9766638" h="4023709">
                    <a:moveTo>
                      <a:pt x="100962" y="0"/>
                    </a:moveTo>
                    <a:lnTo>
                      <a:pt x="2242679" y="0"/>
                    </a:lnTo>
                    <a:lnTo>
                      <a:pt x="2263323" y="33031"/>
                    </a:lnTo>
                    <a:lnTo>
                      <a:pt x="2329386" y="0"/>
                    </a:lnTo>
                    <a:lnTo>
                      <a:pt x="4038450" y="0"/>
                    </a:lnTo>
                    <a:lnTo>
                      <a:pt x="3914323" y="45731"/>
                    </a:lnTo>
                    <a:lnTo>
                      <a:pt x="4136881" y="0"/>
                    </a:lnTo>
                    <a:lnTo>
                      <a:pt x="5516359" y="0"/>
                    </a:lnTo>
                    <a:lnTo>
                      <a:pt x="5590723" y="71131"/>
                    </a:lnTo>
                    <a:lnTo>
                      <a:pt x="5953491" y="0"/>
                    </a:lnTo>
                    <a:lnTo>
                      <a:pt x="6318236" y="0"/>
                    </a:lnTo>
                    <a:lnTo>
                      <a:pt x="6365423" y="33031"/>
                    </a:lnTo>
                    <a:lnTo>
                      <a:pt x="6398454" y="0"/>
                    </a:lnTo>
                    <a:lnTo>
                      <a:pt x="9683978" y="0"/>
                    </a:lnTo>
                    <a:lnTo>
                      <a:pt x="9730923" y="83831"/>
                    </a:lnTo>
                    <a:lnTo>
                      <a:pt x="9766638" y="134852"/>
                    </a:lnTo>
                    <a:lnTo>
                      <a:pt x="9766638" y="835129"/>
                    </a:lnTo>
                    <a:lnTo>
                      <a:pt x="9730923" y="960131"/>
                    </a:lnTo>
                    <a:lnTo>
                      <a:pt x="9766638" y="1047434"/>
                    </a:lnTo>
                    <a:lnTo>
                      <a:pt x="9766638" y="3888515"/>
                    </a:lnTo>
                    <a:lnTo>
                      <a:pt x="9578523" y="3970031"/>
                    </a:lnTo>
                    <a:lnTo>
                      <a:pt x="9533320" y="4023709"/>
                    </a:lnTo>
                    <a:lnTo>
                      <a:pt x="9022839" y="4023709"/>
                    </a:lnTo>
                    <a:lnTo>
                      <a:pt x="8981623" y="3817631"/>
                    </a:lnTo>
                    <a:lnTo>
                      <a:pt x="8981623" y="4023709"/>
                    </a:lnTo>
                    <a:lnTo>
                      <a:pt x="2325732" y="4023709"/>
                    </a:lnTo>
                    <a:lnTo>
                      <a:pt x="2314123" y="3919231"/>
                    </a:lnTo>
                    <a:lnTo>
                      <a:pt x="2048910" y="4023709"/>
                    </a:lnTo>
                    <a:lnTo>
                      <a:pt x="0" y="4023709"/>
                    </a:lnTo>
                    <a:lnTo>
                      <a:pt x="0" y="1647641"/>
                    </a:lnTo>
                    <a:lnTo>
                      <a:pt x="53523" y="1633231"/>
                    </a:lnTo>
                    <a:lnTo>
                      <a:pt x="0" y="1569673"/>
                    </a:lnTo>
                    <a:lnTo>
                      <a:pt x="0" y="668492"/>
                    </a:lnTo>
                    <a:lnTo>
                      <a:pt x="78923" y="287031"/>
                    </a:lnTo>
                    <a:lnTo>
                      <a:pt x="0" y="213041"/>
                    </a:lnTo>
                    <a:lnTo>
                      <a:pt x="0" y="43270"/>
                    </a:lnTo>
                    <a:close/>
                  </a:path>
                </a:pathLst>
              </a:custGeom>
            </p:spPr>
          </p:pic>
          <p:sp>
            <p:nvSpPr>
              <p:cNvPr id="86" name="文本框 85"/>
              <p:cNvSpPr txBox="1"/>
              <p:nvPr/>
            </p:nvSpPr>
            <p:spPr>
              <a:xfrm>
                <a:off x="2491333" y="3750443"/>
                <a:ext cx="7307580" cy="11988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6000">
                    <a:latin typeface="汉仪书魂体简" panose="02010600000101010101" charset="-122"/>
                    <a:ea typeface="汉仪书魂体简" panose="02010600000101010101" charset="-122"/>
                    <a:cs typeface="汉仪书魂体简" panose="02010600000101010101" charset="-122"/>
                    <a:sym typeface="+mn-ea"/>
                  </a:rPr>
                  <a:t>战术分享</a:t>
                </a:r>
                <a:r>
                  <a:rPr lang="en-US" altLang="zh-CN" sz="6000">
                    <a:latin typeface="汉仪书魂体简" panose="02010600000101010101" charset="-122"/>
                    <a:ea typeface="汉仪书魂体简" panose="02010600000101010101" charset="-122"/>
                    <a:cs typeface="汉仪书魂体简" panose="02010600000101010101" charset="-122"/>
                    <a:sym typeface="+mn-ea"/>
                  </a:rPr>
                  <a:t>•</a:t>
                </a:r>
                <a:r>
                  <a:rPr lang="zh-CN" altLang="en-US" sz="6000">
                    <a:latin typeface="汉仪书魂体简" panose="02010600000101010101" charset="-122"/>
                    <a:ea typeface="汉仪书魂体简" panose="02010600000101010101" charset="-122"/>
                    <a:cs typeface="汉仪书魂体简" panose="02010600000101010101" charset="-122"/>
                    <a:sym typeface="+mn-ea"/>
                  </a:rPr>
                  <a:t>感悟大智慧</a:t>
                </a:r>
                <a:endParaRPr kumimoji="0" lang="zh-CN" altLang="en-US" sz="6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endParaRPr>
              </a:p>
            </p:txBody>
          </p:sp>
          <p:pic>
            <p:nvPicPr>
              <p:cNvPr id="89" name="图片 88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235" r="51677" b="50390"/>
              <a:stretch>
                <a:fillRect/>
              </a:stretch>
            </p:blipFill>
            <p:spPr>
              <a:xfrm>
                <a:off x="2211613" y="1528559"/>
                <a:ext cx="226788" cy="255198"/>
              </a:xfrm>
              <a:prstGeom prst="rect">
                <a:avLst/>
              </a:prstGeom>
              <a:effectLst>
                <a:outerShdw blurRad="38100" dist="254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91" name="图片 90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235" r="51677" b="50390"/>
              <a:stretch>
                <a:fillRect/>
              </a:stretch>
            </p:blipFill>
            <p:spPr>
              <a:xfrm>
                <a:off x="2211613" y="5257811"/>
                <a:ext cx="226788" cy="255198"/>
              </a:xfrm>
              <a:prstGeom prst="rect">
                <a:avLst/>
              </a:prstGeom>
              <a:effectLst>
                <a:outerShdw blurRad="38100" dist="25400" dir="2700000" algn="tl" rotWithShape="0">
                  <a:prstClr val="black">
                    <a:alpha val="40000"/>
                  </a:prstClr>
                </a:outerShdw>
              </a:effectLst>
            </p:spPr>
          </p:pic>
          <p:cxnSp>
            <p:nvCxnSpPr>
              <p:cNvPr id="74" name="直接连接符 73"/>
              <p:cNvCxnSpPr/>
              <p:nvPr/>
            </p:nvCxnSpPr>
            <p:spPr>
              <a:xfrm>
                <a:off x="2024062" y="3750442"/>
                <a:ext cx="8195130" cy="0"/>
              </a:xfrm>
              <a:prstGeom prst="line">
                <a:avLst/>
              </a:prstGeom>
              <a:ln w="19050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58" name="图片 157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235" r="51677" b="50390"/>
              <a:stretch>
                <a:fillRect/>
              </a:stretch>
            </p:blipFill>
            <p:spPr>
              <a:xfrm>
                <a:off x="10267968" y="1528559"/>
                <a:ext cx="226788" cy="255198"/>
              </a:xfrm>
              <a:prstGeom prst="rect">
                <a:avLst/>
              </a:prstGeom>
              <a:effectLst>
                <a:outerShdw blurRad="38100" dist="254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59" name="图片 158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235" r="51677" b="50390"/>
              <a:stretch>
                <a:fillRect/>
              </a:stretch>
            </p:blipFill>
            <p:spPr>
              <a:xfrm>
                <a:off x="10267968" y="5257811"/>
                <a:ext cx="226788" cy="255198"/>
              </a:xfrm>
              <a:prstGeom prst="rect">
                <a:avLst/>
              </a:prstGeom>
              <a:effectLst>
                <a:outerShdw blurRad="38100" dist="25400" dir="2700000" algn="tl" rotWithShape="0">
                  <a:prstClr val="black">
                    <a:alpha val="40000"/>
                  </a:prstClr>
                </a:outerShdw>
              </a:effectLst>
            </p:spPr>
          </p:pic>
          <p:grpSp>
            <p:nvGrpSpPr>
              <p:cNvPr id="23" name="组合 22"/>
              <p:cNvGrpSpPr/>
              <p:nvPr/>
            </p:nvGrpSpPr>
            <p:grpSpPr>
              <a:xfrm>
                <a:off x="2813630" y="2142722"/>
                <a:ext cx="6564741" cy="1499583"/>
                <a:chOff x="5029400" y="2779976"/>
                <a:chExt cx="2354372" cy="537809"/>
              </a:xfrm>
            </p:grpSpPr>
            <p:sp>
              <p:nvSpPr>
                <p:cNvPr id="10" name="TextBox 7"/>
                <p:cNvSpPr txBox="1"/>
                <p:nvPr>
                  <p:custDataLst>
                    <p:tags r:id="rId9"/>
                  </p:custDataLst>
                </p:nvPr>
              </p:nvSpPr>
              <p:spPr>
                <a:xfrm>
                  <a:off x="5029400" y="2814537"/>
                  <a:ext cx="361750" cy="4686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176" h="261941">
                      <a:moveTo>
                        <a:pt x="158676" y="257709"/>
                      </a:moveTo>
                      <a:cubicBezTo>
                        <a:pt x="158586" y="257766"/>
                        <a:pt x="158536" y="257804"/>
                        <a:pt x="158523" y="257823"/>
                      </a:cubicBezTo>
                      <a:cubicBezTo>
                        <a:pt x="158682" y="258401"/>
                        <a:pt x="158897" y="258845"/>
                        <a:pt x="159167" y="259157"/>
                      </a:cubicBezTo>
                      <a:cubicBezTo>
                        <a:pt x="159438" y="259468"/>
                        <a:pt x="159727" y="259836"/>
                        <a:pt x="160034" y="260262"/>
                      </a:cubicBezTo>
                      <a:lnTo>
                        <a:pt x="161546" y="260564"/>
                      </a:lnTo>
                      <a:lnTo>
                        <a:pt x="162149" y="259347"/>
                      </a:lnTo>
                      <a:cubicBezTo>
                        <a:pt x="162099" y="258991"/>
                        <a:pt x="161897" y="258788"/>
                        <a:pt x="161545" y="258738"/>
                      </a:cubicBezTo>
                      <a:cubicBezTo>
                        <a:pt x="161073" y="258699"/>
                        <a:pt x="160583" y="258547"/>
                        <a:pt x="160073" y="258280"/>
                      </a:cubicBezTo>
                      <a:cubicBezTo>
                        <a:pt x="159564" y="258014"/>
                        <a:pt x="159149" y="257861"/>
                        <a:pt x="158828" y="257823"/>
                      </a:cubicBezTo>
                      <a:cubicBezTo>
                        <a:pt x="158816" y="257690"/>
                        <a:pt x="158765" y="257652"/>
                        <a:pt x="158676" y="257709"/>
                      </a:cubicBezTo>
                      <a:close/>
                      <a:moveTo>
                        <a:pt x="98748" y="223686"/>
                      </a:moveTo>
                      <a:cubicBezTo>
                        <a:pt x="97911" y="223717"/>
                        <a:pt x="96998" y="223959"/>
                        <a:pt x="96008" y="224409"/>
                      </a:cubicBezTo>
                      <a:cubicBezTo>
                        <a:pt x="95019" y="224860"/>
                        <a:pt x="94410" y="225330"/>
                        <a:pt x="94182" y="225819"/>
                      </a:cubicBezTo>
                      <a:close/>
                      <a:moveTo>
                        <a:pt x="121033" y="214237"/>
                      </a:moveTo>
                      <a:cubicBezTo>
                        <a:pt x="119526" y="214821"/>
                        <a:pt x="118097" y="215329"/>
                        <a:pt x="116746" y="215761"/>
                      </a:cubicBezTo>
                      <a:cubicBezTo>
                        <a:pt x="115395" y="216193"/>
                        <a:pt x="113973" y="216701"/>
                        <a:pt x="112480" y="217285"/>
                      </a:cubicBezTo>
                      <a:cubicBezTo>
                        <a:pt x="110770" y="218034"/>
                        <a:pt x="108941" y="218821"/>
                        <a:pt x="106993" y="219647"/>
                      </a:cubicBezTo>
                      <a:cubicBezTo>
                        <a:pt x="105045" y="220472"/>
                        <a:pt x="103210" y="221412"/>
                        <a:pt x="101488" y="222466"/>
                      </a:cubicBezTo>
                      <a:cubicBezTo>
                        <a:pt x="101183" y="222479"/>
                        <a:pt x="100955" y="222530"/>
                        <a:pt x="100803" y="222619"/>
                      </a:cubicBezTo>
                      <a:cubicBezTo>
                        <a:pt x="100651" y="222708"/>
                        <a:pt x="100574" y="222758"/>
                        <a:pt x="100574" y="222771"/>
                      </a:cubicBezTo>
                      <a:lnTo>
                        <a:pt x="100574" y="223076"/>
                      </a:lnTo>
                      <a:cubicBezTo>
                        <a:pt x="107645" y="219723"/>
                        <a:pt x="114867" y="216980"/>
                        <a:pt x="122240" y="214846"/>
                      </a:cubicBezTo>
                      <a:cubicBezTo>
                        <a:pt x="121988" y="214186"/>
                        <a:pt x="121586" y="213983"/>
                        <a:pt x="121033" y="214237"/>
                      </a:cubicBezTo>
                      <a:close/>
                      <a:moveTo>
                        <a:pt x="127402" y="212408"/>
                      </a:moveTo>
                      <a:lnTo>
                        <a:pt x="124351" y="213322"/>
                      </a:lnTo>
                      <a:cubicBezTo>
                        <a:pt x="124858" y="213475"/>
                        <a:pt x="125443" y="213475"/>
                        <a:pt x="126104" y="213322"/>
                      </a:cubicBezTo>
                      <a:cubicBezTo>
                        <a:pt x="126766" y="213170"/>
                        <a:pt x="127199" y="212865"/>
                        <a:pt x="127402" y="212408"/>
                      </a:cubicBezTo>
                      <a:close/>
                      <a:moveTo>
                        <a:pt x="132291" y="201767"/>
                      </a:moveTo>
                      <a:cubicBezTo>
                        <a:pt x="131431" y="201773"/>
                        <a:pt x="130019" y="201990"/>
                        <a:pt x="128056" y="202417"/>
                      </a:cubicBezTo>
                      <a:cubicBezTo>
                        <a:pt x="126092" y="202844"/>
                        <a:pt x="124153" y="203443"/>
                        <a:pt x="122240" y="204214"/>
                      </a:cubicBezTo>
                      <a:lnTo>
                        <a:pt x="122240" y="204826"/>
                      </a:lnTo>
                      <a:close/>
                      <a:moveTo>
                        <a:pt x="110057" y="182856"/>
                      </a:moveTo>
                      <a:cubicBezTo>
                        <a:pt x="108807" y="183458"/>
                        <a:pt x="107481" y="184004"/>
                        <a:pt x="106078" y="184492"/>
                      </a:cubicBezTo>
                      <a:cubicBezTo>
                        <a:pt x="104676" y="184981"/>
                        <a:pt x="103349" y="185450"/>
                        <a:pt x="102100" y="185900"/>
                      </a:cubicBezTo>
                      <a:cubicBezTo>
                        <a:pt x="101769" y="186065"/>
                        <a:pt x="101514" y="186268"/>
                        <a:pt x="101336" y="186509"/>
                      </a:cubicBezTo>
                      <a:cubicBezTo>
                        <a:pt x="101158" y="186750"/>
                        <a:pt x="101209" y="186953"/>
                        <a:pt x="101488" y="187118"/>
                      </a:cubicBezTo>
                      <a:lnTo>
                        <a:pt x="101488" y="194120"/>
                      </a:lnTo>
                      <a:lnTo>
                        <a:pt x="101794" y="194120"/>
                      </a:lnTo>
                      <a:cubicBezTo>
                        <a:pt x="103324" y="192433"/>
                        <a:pt x="104854" y="190632"/>
                        <a:pt x="106384" y="188716"/>
                      </a:cubicBezTo>
                      <a:cubicBezTo>
                        <a:pt x="107914" y="186801"/>
                        <a:pt x="109445" y="184847"/>
                        <a:pt x="110975" y="182856"/>
                      </a:cubicBezTo>
                      <a:lnTo>
                        <a:pt x="110669" y="182856"/>
                      </a:lnTo>
                      <a:close/>
                      <a:moveTo>
                        <a:pt x="132596" y="166417"/>
                      </a:moveTo>
                      <a:cubicBezTo>
                        <a:pt x="132418" y="166562"/>
                        <a:pt x="132164" y="166651"/>
                        <a:pt x="131833" y="166683"/>
                      </a:cubicBezTo>
                      <a:cubicBezTo>
                        <a:pt x="131502" y="166715"/>
                        <a:pt x="131247" y="166727"/>
                        <a:pt x="131069" y="166721"/>
                      </a:cubicBezTo>
                      <a:cubicBezTo>
                        <a:pt x="131381" y="166708"/>
                        <a:pt x="131674" y="166658"/>
                        <a:pt x="131947" y="166569"/>
                      </a:cubicBezTo>
                      <a:cubicBezTo>
                        <a:pt x="132221" y="166480"/>
                        <a:pt x="132437" y="166429"/>
                        <a:pt x="132596" y="166417"/>
                      </a:cubicBezTo>
                      <a:close/>
                      <a:moveTo>
                        <a:pt x="19839" y="127987"/>
                      </a:moveTo>
                      <a:cubicBezTo>
                        <a:pt x="18957" y="128288"/>
                        <a:pt x="18131" y="128531"/>
                        <a:pt x="17363" y="128716"/>
                      </a:cubicBezTo>
                      <a:cubicBezTo>
                        <a:pt x="16595" y="128902"/>
                        <a:pt x="15693" y="129068"/>
                        <a:pt x="14658" y="129215"/>
                      </a:cubicBezTo>
                      <a:cubicBezTo>
                        <a:pt x="14505" y="129235"/>
                        <a:pt x="14353" y="129350"/>
                        <a:pt x="14201" y="129561"/>
                      </a:cubicBezTo>
                      <a:cubicBezTo>
                        <a:pt x="14048" y="129772"/>
                        <a:pt x="13896" y="129964"/>
                        <a:pt x="13743" y="130137"/>
                      </a:cubicBezTo>
                      <a:cubicBezTo>
                        <a:pt x="13890" y="130149"/>
                        <a:pt x="13978" y="130201"/>
                        <a:pt x="14010" y="130290"/>
                      </a:cubicBezTo>
                      <a:cubicBezTo>
                        <a:pt x="14042" y="130380"/>
                        <a:pt x="14055" y="130431"/>
                        <a:pt x="14048" y="130444"/>
                      </a:cubicBezTo>
                      <a:cubicBezTo>
                        <a:pt x="15121" y="130149"/>
                        <a:pt x="16176" y="129817"/>
                        <a:pt x="17211" y="129446"/>
                      </a:cubicBezTo>
                      <a:cubicBezTo>
                        <a:pt x="18246" y="129075"/>
                        <a:pt x="19224" y="128589"/>
                        <a:pt x="20144" y="127987"/>
                      </a:cubicBezTo>
                      <a:close/>
                      <a:moveTo>
                        <a:pt x="145702" y="127373"/>
                      </a:moveTo>
                      <a:cubicBezTo>
                        <a:pt x="144457" y="127360"/>
                        <a:pt x="143200" y="127386"/>
                        <a:pt x="141933" y="127450"/>
                      </a:cubicBezTo>
                      <a:cubicBezTo>
                        <a:pt x="140665" y="127514"/>
                        <a:pt x="139488" y="127693"/>
                        <a:pt x="138402" y="127987"/>
                      </a:cubicBezTo>
                      <a:lnTo>
                        <a:pt x="137485" y="127987"/>
                      </a:lnTo>
                      <a:lnTo>
                        <a:pt x="135652" y="131365"/>
                      </a:lnTo>
                      <a:lnTo>
                        <a:pt x="134430" y="132877"/>
                      </a:lnTo>
                      <a:cubicBezTo>
                        <a:pt x="134271" y="133020"/>
                        <a:pt x="134131" y="133108"/>
                        <a:pt x="134010" y="133139"/>
                      </a:cubicBezTo>
                      <a:cubicBezTo>
                        <a:pt x="133889" y="133170"/>
                        <a:pt x="133825" y="133182"/>
                        <a:pt x="133819" y="133176"/>
                      </a:cubicBezTo>
                      <a:cubicBezTo>
                        <a:pt x="133679" y="133920"/>
                        <a:pt x="133500" y="134475"/>
                        <a:pt x="133284" y="134844"/>
                      </a:cubicBezTo>
                      <a:cubicBezTo>
                        <a:pt x="133068" y="135212"/>
                        <a:pt x="132737" y="135466"/>
                        <a:pt x="132291" y="135607"/>
                      </a:cubicBezTo>
                      <a:cubicBezTo>
                        <a:pt x="132005" y="135620"/>
                        <a:pt x="131814" y="135671"/>
                        <a:pt x="131718" y="135761"/>
                      </a:cubicBezTo>
                      <a:cubicBezTo>
                        <a:pt x="131623" y="135850"/>
                        <a:pt x="131508" y="135901"/>
                        <a:pt x="131374" y="135914"/>
                      </a:cubicBezTo>
                      <a:cubicBezTo>
                        <a:pt x="131234" y="136393"/>
                        <a:pt x="131056" y="136891"/>
                        <a:pt x="130840" y="137409"/>
                      </a:cubicBezTo>
                      <a:cubicBezTo>
                        <a:pt x="130623" y="137926"/>
                        <a:pt x="130292" y="138348"/>
                        <a:pt x="129847" y="138674"/>
                      </a:cubicBezTo>
                      <a:cubicBezTo>
                        <a:pt x="129700" y="138961"/>
                        <a:pt x="129535" y="139153"/>
                        <a:pt x="129350" y="139248"/>
                      </a:cubicBezTo>
                      <a:cubicBezTo>
                        <a:pt x="129166" y="139344"/>
                        <a:pt x="128924" y="139459"/>
                        <a:pt x="128625" y="139593"/>
                      </a:cubicBezTo>
                      <a:lnTo>
                        <a:pt x="128013" y="139593"/>
                      </a:lnTo>
                      <a:cubicBezTo>
                        <a:pt x="127721" y="140015"/>
                        <a:pt x="127390" y="140168"/>
                        <a:pt x="127020" y="140053"/>
                      </a:cubicBezTo>
                      <a:cubicBezTo>
                        <a:pt x="126651" y="139938"/>
                        <a:pt x="126168" y="139785"/>
                        <a:pt x="125569" y="139593"/>
                      </a:cubicBezTo>
                      <a:cubicBezTo>
                        <a:pt x="125556" y="139606"/>
                        <a:pt x="125429" y="139657"/>
                        <a:pt x="125188" y="139747"/>
                      </a:cubicBezTo>
                      <a:cubicBezTo>
                        <a:pt x="124946" y="139836"/>
                        <a:pt x="124667" y="139887"/>
                        <a:pt x="124351" y="139900"/>
                      </a:cubicBezTo>
                      <a:cubicBezTo>
                        <a:pt x="124338" y="139926"/>
                        <a:pt x="124364" y="140028"/>
                        <a:pt x="124427" y="140207"/>
                      </a:cubicBezTo>
                      <a:cubicBezTo>
                        <a:pt x="124490" y="140385"/>
                        <a:pt x="124667" y="140488"/>
                        <a:pt x="124958" y="140513"/>
                      </a:cubicBezTo>
                      <a:cubicBezTo>
                        <a:pt x="124971" y="140801"/>
                        <a:pt x="125022" y="141051"/>
                        <a:pt x="125111" y="141263"/>
                      </a:cubicBezTo>
                      <a:cubicBezTo>
                        <a:pt x="125200" y="141476"/>
                        <a:pt x="125251" y="141726"/>
                        <a:pt x="125264" y="142013"/>
                      </a:cubicBezTo>
                      <a:cubicBezTo>
                        <a:pt x="125410" y="142020"/>
                        <a:pt x="125499" y="142082"/>
                        <a:pt x="125531" y="142201"/>
                      </a:cubicBezTo>
                      <a:cubicBezTo>
                        <a:pt x="125563" y="142320"/>
                        <a:pt x="125576" y="142457"/>
                        <a:pt x="125569" y="142613"/>
                      </a:cubicBezTo>
                      <a:cubicBezTo>
                        <a:pt x="125314" y="142663"/>
                        <a:pt x="124908" y="142563"/>
                        <a:pt x="124351" y="142313"/>
                      </a:cubicBezTo>
                      <a:cubicBezTo>
                        <a:pt x="124068" y="141864"/>
                        <a:pt x="123804" y="141413"/>
                        <a:pt x="123559" y="140961"/>
                      </a:cubicBezTo>
                      <a:cubicBezTo>
                        <a:pt x="123314" y="140509"/>
                        <a:pt x="122975" y="140053"/>
                        <a:pt x="122541" y="139593"/>
                      </a:cubicBezTo>
                      <a:cubicBezTo>
                        <a:pt x="122384" y="139581"/>
                        <a:pt x="122246" y="139529"/>
                        <a:pt x="122126" y="139440"/>
                      </a:cubicBezTo>
                      <a:cubicBezTo>
                        <a:pt x="122007" y="139351"/>
                        <a:pt x="121944" y="139300"/>
                        <a:pt x="121938" y="139287"/>
                      </a:cubicBezTo>
                      <a:cubicBezTo>
                        <a:pt x="121655" y="139300"/>
                        <a:pt x="121391" y="139351"/>
                        <a:pt x="121144" y="139440"/>
                      </a:cubicBezTo>
                      <a:cubicBezTo>
                        <a:pt x="120898" y="139529"/>
                        <a:pt x="120554" y="139581"/>
                        <a:pt x="120114" y="139593"/>
                      </a:cubicBezTo>
                      <a:cubicBezTo>
                        <a:pt x="120107" y="139740"/>
                        <a:pt x="120043" y="139830"/>
                        <a:pt x="119922" y="139862"/>
                      </a:cubicBezTo>
                      <a:cubicBezTo>
                        <a:pt x="119801" y="139894"/>
                        <a:pt x="119660" y="139906"/>
                        <a:pt x="119501" y="139900"/>
                      </a:cubicBezTo>
                      <a:cubicBezTo>
                        <a:pt x="119009" y="139772"/>
                        <a:pt x="118460" y="139644"/>
                        <a:pt x="117854" y="139517"/>
                      </a:cubicBezTo>
                      <a:cubicBezTo>
                        <a:pt x="117247" y="139389"/>
                        <a:pt x="116775" y="139108"/>
                        <a:pt x="116436" y="138674"/>
                      </a:cubicBezTo>
                      <a:cubicBezTo>
                        <a:pt x="115957" y="137926"/>
                        <a:pt x="115460" y="137351"/>
                        <a:pt x="114943" y="136949"/>
                      </a:cubicBezTo>
                      <a:cubicBezTo>
                        <a:pt x="114426" y="136546"/>
                        <a:pt x="114007" y="136201"/>
                        <a:pt x="113684" y="135914"/>
                      </a:cubicBezTo>
                      <a:cubicBezTo>
                        <a:pt x="113514" y="135767"/>
                        <a:pt x="113326" y="135678"/>
                        <a:pt x="113119" y="135646"/>
                      </a:cubicBezTo>
                      <a:cubicBezTo>
                        <a:pt x="112912" y="135614"/>
                        <a:pt x="112799" y="135601"/>
                        <a:pt x="112781" y="135607"/>
                      </a:cubicBezTo>
                      <a:cubicBezTo>
                        <a:pt x="112467" y="135742"/>
                        <a:pt x="112116" y="135856"/>
                        <a:pt x="111727" y="135952"/>
                      </a:cubicBezTo>
                      <a:cubicBezTo>
                        <a:pt x="111337" y="136048"/>
                        <a:pt x="110985" y="136240"/>
                        <a:pt x="110669" y="136527"/>
                      </a:cubicBezTo>
                      <a:cubicBezTo>
                        <a:pt x="106381" y="139328"/>
                        <a:pt x="102103" y="142272"/>
                        <a:pt x="97835" y="145357"/>
                      </a:cubicBezTo>
                      <a:cubicBezTo>
                        <a:pt x="97689" y="145376"/>
                        <a:pt x="97600" y="145490"/>
                        <a:pt x="97568" y="145700"/>
                      </a:cubicBezTo>
                      <a:cubicBezTo>
                        <a:pt x="97537" y="145910"/>
                        <a:pt x="97524" y="146101"/>
                        <a:pt x="97530" y="146273"/>
                      </a:cubicBezTo>
                      <a:cubicBezTo>
                        <a:pt x="97841" y="147513"/>
                        <a:pt x="98133" y="148773"/>
                        <a:pt x="98405" y="150052"/>
                      </a:cubicBezTo>
                      <a:cubicBezTo>
                        <a:pt x="98678" y="151331"/>
                        <a:pt x="98894" y="152514"/>
                        <a:pt x="99052" y="153602"/>
                      </a:cubicBezTo>
                      <a:cubicBezTo>
                        <a:pt x="99217" y="155467"/>
                        <a:pt x="99420" y="157312"/>
                        <a:pt x="99661" y="159137"/>
                      </a:cubicBezTo>
                      <a:cubicBezTo>
                        <a:pt x="99902" y="160963"/>
                        <a:pt x="100105" y="162577"/>
                        <a:pt x="100270" y="163981"/>
                      </a:cubicBezTo>
                      <a:cubicBezTo>
                        <a:pt x="100416" y="165516"/>
                        <a:pt x="100505" y="167089"/>
                        <a:pt x="100536" y="168700"/>
                      </a:cubicBezTo>
                      <a:cubicBezTo>
                        <a:pt x="100568" y="170311"/>
                        <a:pt x="100581" y="171884"/>
                        <a:pt x="100574" y="173418"/>
                      </a:cubicBezTo>
                      <a:cubicBezTo>
                        <a:pt x="100587" y="173412"/>
                        <a:pt x="100638" y="173501"/>
                        <a:pt x="100727" y="173685"/>
                      </a:cubicBezTo>
                      <a:cubicBezTo>
                        <a:pt x="100815" y="173869"/>
                        <a:pt x="100866" y="174186"/>
                        <a:pt x="100879" y="174636"/>
                      </a:cubicBezTo>
                      <a:cubicBezTo>
                        <a:pt x="101437" y="173774"/>
                        <a:pt x="101844" y="173368"/>
                        <a:pt x="102100" y="173418"/>
                      </a:cubicBezTo>
                      <a:cubicBezTo>
                        <a:pt x="103292" y="172791"/>
                        <a:pt x="104427" y="172144"/>
                        <a:pt x="105504" y="171478"/>
                      </a:cubicBezTo>
                      <a:cubicBezTo>
                        <a:pt x="106582" y="170812"/>
                        <a:pt x="107793" y="170241"/>
                        <a:pt x="109138" y="169765"/>
                      </a:cubicBezTo>
                      <a:cubicBezTo>
                        <a:pt x="110972" y="169144"/>
                        <a:pt x="112925" y="168484"/>
                        <a:pt x="114995" y="167786"/>
                      </a:cubicBezTo>
                      <a:cubicBezTo>
                        <a:pt x="117066" y="167089"/>
                        <a:pt x="119179" y="166429"/>
                        <a:pt x="121335" y="165808"/>
                      </a:cubicBezTo>
                      <a:cubicBezTo>
                        <a:pt x="122590" y="165453"/>
                        <a:pt x="124001" y="165250"/>
                        <a:pt x="125569" y="165199"/>
                      </a:cubicBezTo>
                      <a:cubicBezTo>
                        <a:pt x="126174" y="164907"/>
                        <a:pt x="126645" y="164882"/>
                        <a:pt x="126982" y="165123"/>
                      </a:cubicBezTo>
                      <a:cubicBezTo>
                        <a:pt x="127320" y="165364"/>
                        <a:pt x="127562" y="165795"/>
                        <a:pt x="127708" y="166417"/>
                      </a:cubicBezTo>
                      <a:lnTo>
                        <a:pt x="128013" y="166721"/>
                      </a:lnTo>
                      <a:lnTo>
                        <a:pt x="130763" y="166721"/>
                      </a:lnTo>
                      <a:cubicBezTo>
                        <a:pt x="131050" y="167266"/>
                        <a:pt x="131317" y="167469"/>
                        <a:pt x="131565" y="167330"/>
                      </a:cubicBezTo>
                      <a:cubicBezTo>
                        <a:pt x="131814" y="167190"/>
                        <a:pt x="132157" y="167089"/>
                        <a:pt x="132596" y="167025"/>
                      </a:cubicBezTo>
                      <a:cubicBezTo>
                        <a:pt x="132908" y="166880"/>
                        <a:pt x="133201" y="166791"/>
                        <a:pt x="133475" y="166759"/>
                      </a:cubicBezTo>
                      <a:cubicBezTo>
                        <a:pt x="133749" y="166727"/>
                        <a:pt x="133965" y="166715"/>
                        <a:pt x="134124" y="166721"/>
                      </a:cubicBezTo>
                      <a:lnTo>
                        <a:pt x="141442" y="164590"/>
                      </a:lnTo>
                      <a:cubicBezTo>
                        <a:pt x="141586" y="164565"/>
                        <a:pt x="141749" y="164463"/>
                        <a:pt x="141930" y="164285"/>
                      </a:cubicBezTo>
                      <a:cubicBezTo>
                        <a:pt x="142112" y="164108"/>
                        <a:pt x="142350" y="164006"/>
                        <a:pt x="142644" y="163981"/>
                      </a:cubicBezTo>
                      <a:lnTo>
                        <a:pt x="142644" y="163677"/>
                      </a:lnTo>
                      <a:lnTo>
                        <a:pt x="132596" y="166417"/>
                      </a:lnTo>
                      <a:lnTo>
                        <a:pt x="133513" y="165808"/>
                      </a:lnTo>
                      <a:cubicBezTo>
                        <a:pt x="135169" y="165491"/>
                        <a:pt x="136746" y="165059"/>
                        <a:pt x="138244" y="164514"/>
                      </a:cubicBezTo>
                      <a:cubicBezTo>
                        <a:pt x="139742" y="163968"/>
                        <a:pt x="141309" y="163385"/>
                        <a:pt x="142945" y="162763"/>
                      </a:cubicBezTo>
                      <a:cubicBezTo>
                        <a:pt x="143262" y="162744"/>
                        <a:pt x="143541" y="162782"/>
                        <a:pt x="143784" y="162877"/>
                      </a:cubicBezTo>
                      <a:cubicBezTo>
                        <a:pt x="144026" y="162973"/>
                        <a:pt x="144154" y="163239"/>
                        <a:pt x="144167" y="163677"/>
                      </a:cubicBezTo>
                      <a:lnTo>
                        <a:pt x="145395" y="163677"/>
                      </a:lnTo>
                      <a:lnTo>
                        <a:pt x="145395" y="164590"/>
                      </a:lnTo>
                      <a:cubicBezTo>
                        <a:pt x="145088" y="165072"/>
                        <a:pt x="144781" y="165554"/>
                        <a:pt x="144474" y="166036"/>
                      </a:cubicBezTo>
                      <a:cubicBezTo>
                        <a:pt x="144167" y="166518"/>
                        <a:pt x="143859" y="166848"/>
                        <a:pt x="143552" y="167025"/>
                      </a:cubicBezTo>
                      <a:cubicBezTo>
                        <a:pt x="143268" y="167603"/>
                        <a:pt x="143003" y="168046"/>
                        <a:pt x="142758" y="168357"/>
                      </a:cubicBezTo>
                      <a:cubicBezTo>
                        <a:pt x="142513" y="168668"/>
                        <a:pt x="142174" y="169036"/>
                        <a:pt x="141743" y="169461"/>
                      </a:cubicBezTo>
                      <a:cubicBezTo>
                        <a:pt x="141730" y="169626"/>
                        <a:pt x="141605" y="169829"/>
                        <a:pt x="141367" y="170070"/>
                      </a:cubicBezTo>
                      <a:cubicBezTo>
                        <a:pt x="141129" y="170311"/>
                        <a:pt x="140853" y="170514"/>
                        <a:pt x="140540" y="170679"/>
                      </a:cubicBezTo>
                      <a:cubicBezTo>
                        <a:pt x="140254" y="171306"/>
                        <a:pt x="139910" y="171877"/>
                        <a:pt x="139509" y="172391"/>
                      </a:cubicBezTo>
                      <a:cubicBezTo>
                        <a:pt x="139108" y="172905"/>
                        <a:pt x="138535" y="173247"/>
                        <a:pt x="137791" y="173418"/>
                      </a:cubicBezTo>
                      <a:lnTo>
                        <a:pt x="137485" y="173723"/>
                      </a:lnTo>
                      <a:lnTo>
                        <a:pt x="128625" y="180116"/>
                      </a:lnTo>
                      <a:lnTo>
                        <a:pt x="118275" y="188336"/>
                      </a:lnTo>
                      <a:cubicBezTo>
                        <a:pt x="115391" y="190302"/>
                        <a:pt x="112621" y="192385"/>
                        <a:pt x="109965" y="194585"/>
                      </a:cubicBezTo>
                      <a:cubicBezTo>
                        <a:pt x="107309" y="196786"/>
                        <a:pt x="104688" y="199180"/>
                        <a:pt x="102100" y="201767"/>
                      </a:cubicBezTo>
                      <a:cubicBezTo>
                        <a:pt x="101769" y="202111"/>
                        <a:pt x="101514" y="202646"/>
                        <a:pt x="101336" y="203371"/>
                      </a:cubicBezTo>
                      <a:cubicBezTo>
                        <a:pt x="101158" y="204097"/>
                        <a:pt x="101209" y="204781"/>
                        <a:pt x="101488" y="205425"/>
                      </a:cubicBezTo>
                      <a:lnTo>
                        <a:pt x="109751" y="203297"/>
                      </a:lnTo>
                      <a:cubicBezTo>
                        <a:pt x="110819" y="203003"/>
                        <a:pt x="111944" y="202825"/>
                        <a:pt x="113125" y="202761"/>
                      </a:cubicBezTo>
                      <a:cubicBezTo>
                        <a:pt x="114306" y="202698"/>
                        <a:pt x="115512" y="202672"/>
                        <a:pt x="116743" y="202685"/>
                      </a:cubicBezTo>
                      <a:cubicBezTo>
                        <a:pt x="117515" y="202666"/>
                        <a:pt x="118269" y="202704"/>
                        <a:pt x="119003" y="202799"/>
                      </a:cubicBezTo>
                      <a:cubicBezTo>
                        <a:pt x="119737" y="202895"/>
                        <a:pt x="120414" y="203163"/>
                        <a:pt x="121033" y="203602"/>
                      </a:cubicBezTo>
                      <a:cubicBezTo>
                        <a:pt x="121058" y="203755"/>
                        <a:pt x="121159" y="203832"/>
                        <a:pt x="121335" y="203832"/>
                      </a:cubicBezTo>
                      <a:cubicBezTo>
                        <a:pt x="121511" y="203832"/>
                        <a:pt x="121611" y="203755"/>
                        <a:pt x="121636" y="203602"/>
                      </a:cubicBezTo>
                      <a:lnTo>
                        <a:pt x="132902" y="200544"/>
                      </a:lnTo>
                      <a:cubicBezTo>
                        <a:pt x="133519" y="200384"/>
                        <a:pt x="134194" y="200397"/>
                        <a:pt x="134926" y="200582"/>
                      </a:cubicBezTo>
                      <a:cubicBezTo>
                        <a:pt x="135658" y="200767"/>
                        <a:pt x="136409" y="201162"/>
                        <a:pt x="137180" y="201767"/>
                      </a:cubicBezTo>
                      <a:lnTo>
                        <a:pt x="137180" y="202073"/>
                      </a:lnTo>
                      <a:lnTo>
                        <a:pt x="135652" y="204826"/>
                      </a:lnTo>
                      <a:lnTo>
                        <a:pt x="134430" y="206007"/>
                      </a:lnTo>
                      <a:cubicBezTo>
                        <a:pt x="134283" y="206318"/>
                        <a:pt x="134118" y="206610"/>
                        <a:pt x="133933" y="206883"/>
                      </a:cubicBezTo>
                      <a:cubicBezTo>
                        <a:pt x="133749" y="207156"/>
                        <a:pt x="133507" y="207372"/>
                        <a:pt x="133208" y="207531"/>
                      </a:cubicBezTo>
                      <a:cubicBezTo>
                        <a:pt x="133048" y="207830"/>
                        <a:pt x="132908" y="208071"/>
                        <a:pt x="132787" y="208255"/>
                      </a:cubicBezTo>
                      <a:cubicBezTo>
                        <a:pt x="132667" y="208439"/>
                        <a:pt x="132603" y="208604"/>
                        <a:pt x="132596" y="208750"/>
                      </a:cubicBezTo>
                      <a:cubicBezTo>
                        <a:pt x="132164" y="209392"/>
                        <a:pt x="131654" y="210014"/>
                        <a:pt x="131069" y="210617"/>
                      </a:cubicBezTo>
                      <a:cubicBezTo>
                        <a:pt x="130483" y="211220"/>
                        <a:pt x="129668" y="211614"/>
                        <a:pt x="128625" y="211798"/>
                      </a:cubicBezTo>
                      <a:lnTo>
                        <a:pt x="128013" y="212713"/>
                      </a:lnTo>
                      <a:lnTo>
                        <a:pt x="127097" y="213627"/>
                      </a:lnTo>
                      <a:cubicBezTo>
                        <a:pt x="126950" y="213767"/>
                        <a:pt x="126785" y="213868"/>
                        <a:pt x="126600" y="213932"/>
                      </a:cubicBezTo>
                      <a:cubicBezTo>
                        <a:pt x="126416" y="213995"/>
                        <a:pt x="126174" y="214097"/>
                        <a:pt x="125875" y="214237"/>
                      </a:cubicBezTo>
                      <a:lnTo>
                        <a:pt x="125875" y="214846"/>
                      </a:lnTo>
                      <a:cubicBezTo>
                        <a:pt x="129370" y="216085"/>
                        <a:pt x="132844" y="217418"/>
                        <a:pt x="136298" y="218847"/>
                      </a:cubicBezTo>
                      <a:cubicBezTo>
                        <a:pt x="139751" y="220276"/>
                        <a:pt x="143295" y="221685"/>
                        <a:pt x="146930" y="223076"/>
                      </a:cubicBezTo>
                      <a:cubicBezTo>
                        <a:pt x="146923" y="222911"/>
                        <a:pt x="146936" y="222708"/>
                        <a:pt x="146968" y="222466"/>
                      </a:cubicBezTo>
                      <a:cubicBezTo>
                        <a:pt x="147000" y="222225"/>
                        <a:pt x="147090" y="222022"/>
                        <a:pt x="147237" y="221857"/>
                      </a:cubicBezTo>
                      <a:cubicBezTo>
                        <a:pt x="147243" y="220022"/>
                        <a:pt x="147307" y="218129"/>
                        <a:pt x="147429" y="216180"/>
                      </a:cubicBezTo>
                      <a:cubicBezTo>
                        <a:pt x="147550" y="214230"/>
                        <a:pt x="147691" y="212262"/>
                        <a:pt x="147851" y="210274"/>
                      </a:cubicBezTo>
                      <a:cubicBezTo>
                        <a:pt x="147877" y="207256"/>
                        <a:pt x="147979" y="204265"/>
                        <a:pt x="148158" y="201302"/>
                      </a:cubicBezTo>
                      <a:cubicBezTo>
                        <a:pt x="148337" y="198339"/>
                        <a:pt x="148440" y="195336"/>
                        <a:pt x="148465" y="192293"/>
                      </a:cubicBezTo>
                      <a:lnTo>
                        <a:pt x="148465" y="151465"/>
                      </a:lnTo>
                      <a:cubicBezTo>
                        <a:pt x="148478" y="150084"/>
                        <a:pt x="148529" y="148722"/>
                        <a:pt x="148617" y="147380"/>
                      </a:cubicBezTo>
                      <a:cubicBezTo>
                        <a:pt x="148706" y="146037"/>
                        <a:pt x="148757" y="144752"/>
                        <a:pt x="148770" y="143524"/>
                      </a:cubicBezTo>
                      <a:cubicBezTo>
                        <a:pt x="149023" y="138361"/>
                        <a:pt x="149125" y="133182"/>
                        <a:pt x="149074" y="127987"/>
                      </a:cubicBezTo>
                      <a:cubicBezTo>
                        <a:pt x="149087" y="127962"/>
                        <a:pt x="149061" y="127859"/>
                        <a:pt x="148998" y="127680"/>
                      </a:cubicBezTo>
                      <a:cubicBezTo>
                        <a:pt x="148934" y="127501"/>
                        <a:pt x="148757" y="127399"/>
                        <a:pt x="148465" y="127373"/>
                      </a:cubicBezTo>
                      <a:close/>
                      <a:moveTo>
                        <a:pt x="148465" y="125849"/>
                      </a:moveTo>
                      <a:cubicBezTo>
                        <a:pt x="146593" y="125862"/>
                        <a:pt x="144672" y="125912"/>
                        <a:pt x="142701" y="126001"/>
                      </a:cubicBezTo>
                      <a:cubicBezTo>
                        <a:pt x="140730" y="126089"/>
                        <a:pt x="138890" y="126140"/>
                        <a:pt x="137180" y="126152"/>
                      </a:cubicBezTo>
                      <a:lnTo>
                        <a:pt x="135957" y="126152"/>
                      </a:lnTo>
                      <a:cubicBezTo>
                        <a:pt x="136129" y="126590"/>
                        <a:pt x="136397" y="126857"/>
                        <a:pt x="136759" y="126952"/>
                      </a:cubicBezTo>
                      <a:cubicBezTo>
                        <a:pt x="137122" y="127047"/>
                        <a:pt x="137466" y="127085"/>
                        <a:pt x="137791" y="127066"/>
                      </a:cubicBezTo>
                      <a:cubicBezTo>
                        <a:pt x="139176" y="127079"/>
                        <a:pt x="140595" y="127053"/>
                        <a:pt x="142048" y="126990"/>
                      </a:cubicBezTo>
                      <a:cubicBezTo>
                        <a:pt x="143501" y="126926"/>
                        <a:pt x="144923" y="126748"/>
                        <a:pt x="146316" y="126456"/>
                      </a:cubicBezTo>
                      <a:lnTo>
                        <a:pt x="149074" y="126456"/>
                      </a:lnTo>
                      <a:cubicBezTo>
                        <a:pt x="149207" y="126462"/>
                        <a:pt x="149321" y="126449"/>
                        <a:pt x="149416" y="126418"/>
                      </a:cubicBezTo>
                      <a:cubicBezTo>
                        <a:pt x="149512" y="126386"/>
                        <a:pt x="149702" y="126298"/>
                        <a:pt x="149987" y="126152"/>
                      </a:cubicBezTo>
                      <a:cubicBezTo>
                        <a:pt x="149702" y="126140"/>
                        <a:pt x="149512" y="126089"/>
                        <a:pt x="149416" y="126001"/>
                      </a:cubicBezTo>
                      <a:cubicBezTo>
                        <a:pt x="149321" y="125912"/>
                        <a:pt x="149207" y="125862"/>
                        <a:pt x="149074" y="125849"/>
                      </a:cubicBezTo>
                      <a:close/>
                      <a:moveTo>
                        <a:pt x="165209" y="106068"/>
                      </a:moveTo>
                      <a:lnTo>
                        <a:pt x="157294" y="108170"/>
                      </a:lnTo>
                      <a:cubicBezTo>
                        <a:pt x="156076" y="108508"/>
                        <a:pt x="154782" y="108827"/>
                        <a:pt x="153412" y="109127"/>
                      </a:cubicBezTo>
                      <a:cubicBezTo>
                        <a:pt x="152042" y="109428"/>
                        <a:pt x="150596" y="109514"/>
                        <a:pt x="149074" y="109385"/>
                      </a:cubicBezTo>
                      <a:lnTo>
                        <a:pt x="148465" y="110008"/>
                      </a:lnTo>
                      <a:cubicBezTo>
                        <a:pt x="148618" y="110021"/>
                        <a:pt x="148769" y="110073"/>
                        <a:pt x="148919" y="110163"/>
                      </a:cubicBezTo>
                      <a:cubicBezTo>
                        <a:pt x="149069" y="110254"/>
                        <a:pt x="149215" y="110306"/>
                        <a:pt x="149356" y="110319"/>
                      </a:cubicBezTo>
                      <a:lnTo>
                        <a:pt x="154551" y="109385"/>
                      </a:lnTo>
                      <a:cubicBezTo>
                        <a:pt x="155608" y="109096"/>
                        <a:pt x="156702" y="108845"/>
                        <a:pt x="157831" y="108631"/>
                      </a:cubicBezTo>
                      <a:cubicBezTo>
                        <a:pt x="158961" y="108418"/>
                        <a:pt x="160199" y="108166"/>
                        <a:pt x="161545" y="107877"/>
                      </a:cubicBezTo>
                      <a:cubicBezTo>
                        <a:pt x="162704" y="107224"/>
                        <a:pt x="164023" y="106721"/>
                        <a:pt x="165503" y="106369"/>
                      </a:cubicBezTo>
                      <a:lnTo>
                        <a:pt x="165503" y="106068"/>
                      </a:lnTo>
                      <a:close/>
                      <a:moveTo>
                        <a:pt x="60653" y="89894"/>
                      </a:moveTo>
                      <a:cubicBezTo>
                        <a:pt x="59608" y="90785"/>
                        <a:pt x="58658" y="91600"/>
                        <a:pt x="57803" y="92338"/>
                      </a:cubicBezTo>
                      <a:cubicBezTo>
                        <a:pt x="56948" y="93077"/>
                        <a:pt x="56074" y="93892"/>
                        <a:pt x="55181" y="94783"/>
                      </a:cubicBezTo>
                      <a:lnTo>
                        <a:pt x="55181" y="95088"/>
                      </a:lnTo>
                      <a:lnTo>
                        <a:pt x="59133" y="92949"/>
                      </a:lnTo>
                      <a:cubicBezTo>
                        <a:pt x="59855" y="92778"/>
                        <a:pt x="60311" y="92434"/>
                        <a:pt x="60501" y="91918"/>
                      </a:cubicBezTo>
                      <a:cubicBezTo>
                        <a:pt x="60691" y="91403"/>
                        <a:pt x="60843" y="90830"/>
                        <a:pt x="60957" y="90199"/>
                      </a:cubicBezTo>
                      <a:cubicBezTo>
                        <a:pt x="60964" y="90187"/>
                        <a:pt x="60951" y="90136"/>
                        <a:pt x="60919" y="90047"/>
                      </a:cubicBezTo>
                      <a:cubicBezTo>
                        <a:pt x="60888" y="89958"/>
                        <a:pt x="60799" y="89907"/>
                        <a:pt x="60653" y="89894"/>
                      </a:cubicBezTo>
                      <a:close/>
                      <a:moveTo>
                        <a:pt x="112404" y="89168"/>
                      </a:moveTo>
                      <a:cubicBezTo>
                        <a:pt x="112191" y="89111"/>
                        <a:pt x="112016" y="89149"/>
                        <a:pt x="111878" y="89283"/>
                      </a:cubicBezTo>
                      <a:cubicBezTo>
                        <a:pt x="109596" y="89760"/>
                        <a:pt x="107369" y="90333"/>
                        <a:pt x="105198" y="91002"/>
                      </a:cubicBezTo>
                      <a:cubicBezTo>
                        <a:pt x="103027" y="91670"/>
                        <a:pt x="100877" y="92319"/>
                        <a:pt x="98748" y="92949"/>
                      </a:cubicBezTo>
                      <a:cubicBezTo>
                        <a:pt x="96446" y="93707"/>
                        <a:pt x="94125" y="94483"/>
                        <a:pt x="91784" y="95279"/>
                      </a:cubicBezTo>
                      <a:cubicBezTo>
                        <a:pt x="89444" y="96075"/>
                        <a:pt x="87199" y="96928"/>
                        <a:pt x="85049" y="97838"/>
                      </a:cubicBezTo>
                      <a:lnTo>
                        <a:pt x="82614" y="98755"/>
                      </a:lnTo>
                      <a:lnTo>
                        <a:pt x="82614" y="99361"/>
                      </a:lnTo>
                      <a:cubicBezTo>
                        <a:pt x="87776" y="97390"/>
                        <a:pt x="92903" y="95609"/>
                        <a:pt x="97993" y="94018"/>
                      </a:cubicBezTo>
                      <a:cubicBezTo>
                        <a:pt x="103083" y="92427"/>
                        <a:pt x="108213" y="90951"/>
                        <a:pt x="113383" y="89588"/>
                      </a:cubicBezTo>
                      <a:lnTo>
                        <a:pt x="113383" y="89283"/>
                      </a:lnTo>
                      <a:cubicBezTo>
                        <a:pt x="112944" y="89264"/>
                        <a:pt x="112618" y="89226"/>
                        <a:pt x="112404" y="89168"/>
                      </a:cubicBezTo>
                      <a:close/>
                      <a:moveTo>
                        <a:pt x="85658" y="71004"/>
                      </a:moveTo>
                      <a:cubicBezTo>
                        <a:pt x="85360" y="70991"/>
                        <a:pt x="85119" y="71016"/>
                        <a:pt x="84935" y="71080"/>
                      </a:cubicBezTo>
                      <a:cubicBezTo>
                        <a:pt x="84751" y="71143"/>
                        <a:pt x="84586" y="71322"/>
                        <a:pt x="84440" y="71614"/>
                      </a:cubicBezTo>
                      <a:cubicBezTo>
                        <a:pt x="83546" y="71926"/>
                        <a:pt x="82747" y="72371"/>
                        <a:pt x="82043" y="72950"/>
                      </a:cubicBezTo>
                      <a:cubicBezTo>
                        <a:pt x="81339" y="73529"/>
                        <a:pt x="80616" y="74203"/>
                        <a:pt x="79874" y="74973"/>
                      </a:cubicBezTo>
                      <a:cubicBezTo>
                        <a:pt x="79690" y="75259"/>
                        <a:pt x="79525" y="75450"/>
                        <a:pt x="79380" y="75546"/>
                      </a:cubicBezTo>
                      <a:cubicBezTo>
                        <a:pt x="79234" y="75641"/>
                        <a:pt x="79297" y="75755"/>
                        <a:pt x="79570" y="75889"/>
                      </a:cubicBezTo>
                      <a:cubicBezTo>
                        <a:pt x="79874" y="78685"/>
                        <a:pt x="80483" y="81316"/>
                        <a:pt x="81396" y="83783"/>
                      </a:cubicBezTo>
                      <a:cubicBezTo>
                        <a:pt x="81384" y="84095"/>
                        <a:pt x="81409" y="84311"/>
                        <a:pt x="81472" y="84432"/>
                      </a:cubicBezTo>
                      <a:cubicBezTo>
                        <a:pt x="81536" y="84553"/>
                        <a:pt x="81713" y="84540"/>
                        <a:pt x="82005" y="84394"/>
                      </a:cubicBezTo>
                      <a:cubicBezTo>
                        <a:pt x="84136" y="83659"/>
                        <a:pt x="86267" y="83002"/>
                        <a:pt x="88398" y="82422"/>
                      </a:cubicBezTo>
                      <a:cubicBezTo>
                        <a:pt x="90529" y="81843"/>
                        <a:pt x="92660" y="81188"/>
                        <a:pt x="94791" y="80459"/>
                      </a:cubicBezTo>
                      <a:cubicBezTo>
                        <a:pt x="95228" y="80320"/>
                        <a:pt x="95571" y="80220"/>
                        <a:pt x="95818" y="80157"/>
                      </a:cubicBezTo>
                      <a:cubicBezTo>
                        <a:pt x="96065" y="80094"/>
                        <a:pt x="96332" y="79993"/>
                        <a:pt x="96617" y="79855"/>
                      </a:cubicBezTo>
                      <a:cubicBezTo>
                        <a:pt x="96300" y="79392"/>
                        <a:pt x="95945" y="78948"/>
                        <a:pt x="95552" y="78522"/>
                      </a:cubicBezTo>
                      <a:cubicBezTo>
                        <a:pt x="95158" y="78096"/>
                        <a:pt x="94803" y="77728"/>
                        <a:pt x="94486" y="77416"/>
                      </a:cubicBezTo>
                      <a:cubicBezTo>
                        <a:pt x="94042" y="76958"/>
                        <a:pt x="93712" y="76576"/>
                        <a:pt x="93497" y="76271"/>
                      </a:cubicBezTo>
                      <a:cubicBezTo>
                        <a:pt x="93281" y="75965"/>
                        <a:pt x="93104" y="75736"/>
                        <a:pt x="92964" y="75584"/>
                      </a:cubicBezTo>
                      <a:lnTo>
                        <a:pt x="87485" y="71920"/>
                      </a:lnTo>
                      <a:cubicBezTo>
                        <a:pt x="87313" y="71786"/>
                        <a:pt x="87047" y="71671"/>
                        <a:pt x="86686" y="71576"/>
                      </a:cubicBezTo>
                      <a:cubicBezTo>
                        <a:pt x="86324" y="71481"/>
                        <a:pt x="85982" y="71290"/>
                        <a:pt x="85658" y="71004"/>
                      </a:cubicBezTo>
                      <a:close/>
                      <a:moveTo>
                        <a:pt x="175587" y="51507"/>
                      </a:moveTo>
                      <a:cubicBezTo>
                        <a:pt x="175135" y="51647"/>
                        <a:pt x="174740" y="51749"/>
                        <a:pt x="174403" y="51812"/>
                      </a:cubicBezTo>
                      <a:cubicBezTo>
                        <a:pt x="174065" y="51876"/>
                        <a:pt x="173747" y="51978"/>
                        <a:pt x="173448" y="52118"/>
                      </a:cubicBezTo>
                      <a:cubicBezTo>
                        <a:pt x="172232" y="52417"/>
                        <a:pt x="171073" y="52658"/>
                        <a:pt x="169972" y="52843"/>
                      </a:cubicBezTo>
                      <a:cubicBezTo>
                        <a:pt x="168870" y="53027"/>
                        <a:pt x="167788" y="53193"/>
                        <a:pt x="166725" y="53339"/>
                      </a:cubicBezTo>
                      <a:cubicBezTo>
                        <a:pt x="165955" y="53770"/>
                        <a:pt x="165204" y="54125"/>
                        <a:pt x="164472" y="54402"/>
                      </a:cubicBezTo>
                      <a:cubicBezTo>
                        <a:pt x="163740" y="54680"/>
                        <a:pt x="163066" y="55033"/>
                        <a:pt x="162451" y="55460"/>
                      </a:cubicBezTo>
                      <a:cubicBezTo>
                        <a:pt x="160809" y="56070"/>
                        <a:pt x="159255" y="56738"/>
                        <a:pt x="157790" y="57464"/>
                      </a:cubicBezTo>
                      <a:cubicBezTo>
                        <a:pt x="156325" y="58189"/>
                        <a:pt x="154838" y="58936"/>
                        <a:pt x="153328" y="59706"/>
                      </a:cubicBezTo>
                      <a:cubicBezTo>
                        <a:pt x="151954" y="60456"/>
                        <a:pt x="150579" y="61245"/>
                        <a:pt x="149204" y="62072"/>
                      </a:cubicBezTo>
                      <a:cubicBezTo>
                        <a:pt x="147829" y="62899"/>
                        <a:pt x="146454" y="63841"/>
                        <a:pt x="145079" y="64897"/>
                      </a:cubicBezTo>
                      <a:cubicBezTo>
                        <a:pt x="144926" y="64903"/>
                        <a:pt x="144850" y="64967"/>
                        <a:pt x="144850" y="65087"/>
                      </a:cubicBezTo>
                      <a:cubicBezTo>
                        <a:pt x="144850" y="65208"/>
                        <a:pt x="144926" y="65348"/>
                        <a:pt x="145079" y="65507"/>
                      </a:cubicBezTo>
                      <a:lnTo>
                        <a:pt x="146301" y="67645"/>
                      </a:lnTo>
                      <a:lnTo>
                        <a:pt x="150579" y="73446"/>
                      </a:lnTo>
                      <a:lnTo>
                        <a:pt x="152106" y="76500"/>
                      </a:lnTo>
                      <a:cubicBezTo>
                        <a:pt x="152418" y="76958"/>
                        <a:pt x="152711" y="77416"/>
                        <a:pt x="152985" y="77874"/>
                      </a:cubicBezTo>
                      <a:cubicBezTo>
                        <a:pt x="153258" y="78332"/>
                        <a:pt x="153475" y="78790"/>
                        <a:pt x="153634" y="79248"/>
                      </a:cubicBezTo>
                      <a:cubicBezTo>
                        <a:pt x="154067" y="80142"/>
                        <a:pt x="154423" y="80999"/>
                        <a:pt x="154703" y="81819"/>
                      </a:cubicBezTo>
                      <a:cubicBezTo>
                        <a:pt x="154984" y="82640"/>
                        <a:pt x="155340" y="83501"/>
                        <a:pt x="155773" y="84405"/>
                      </a:cubicBezTo>
                      <a:cubicBezTo>
                        <a:pt x="155900" y="84705"/>
                        <a:pt x="156028" y="84855"/>
                        <a:pt x="156155" y="84855"/>
                      </a:cubicBezTo>
                      <a:cubicBezTo>
                        <a:pt x="156282" y="84855"/>
                        <a:pt x="156562" y="84705"/>
                        <a:pt x="156995" y="84405"/>
                      </a:cubicBezTo>
                      <a:cubicBezTo>
                        <a:pt x="159875" y="81995"/>
                        <a:pt x="162687" y="79523"/>
                        <a:pt x="165432" y="76988"/>
                      </a:cubicBezTo>
                      <a:cubicBezTo>
                        <a:pt x="168178" y="74454"/>
                        <a:pt x="170849" y="71745"/>
                        <a:pt x="173448" y="68864"/>
                      </a:cubicBezTo>
                      <a:cubicBezTo>
                        <a:pt x="174078" y="67814"/>
                        <a:pt x="174727" y="66860"/>
                        <a:pt x="175396" y="66002"/>
                      </a:cubicBezTo>
                      <a:cubicBezTo>
                        <a:pt x="176064" y="65143"/>
                        <a:pt x="176637" y="64266"/>
                        <a:pt x="177115" y="63369"/>
                      </a:cubicBezTo>
                      <a:cubicBezTo>
                        <a:pt x="177688" y="62428"/>
                        <a:pt x="178128" y="61486"/>
                        <a:pt x="178435" y="60545"/>
                      </a:cubicBezTo>
                      <a:cubicBezTo>
                        <a:pt x="178742" y="59604"/>
                        <a:pt x="179104" y="58815"/>
                        <a:pt x="179522" y="58179"/>
                      </a:cubicBezTo>
                      <a:cubicBezTo>
                        <a:pt x="179685" y="57436"/>
                        <a:pt x="179892" y="56807"/>
                        <a:pt x="180141" y="56291"/>
                      </a:cubicBezTo>
                      <a:cubicBezTo>
                        <a:pt x="180391" y="55775"/>
                        <a:pt x="180602" y="55297"/>
                        <a:pt x="180774" y="54856"/>
                      </a:cubicBezTo>
                      <a:cubicBezTo>
                        <a:pt x="180927" y="54503"/>
                        <a:pt x="180925" y="54073"/>
                        <a:pt x="180769" y="53566"/>
                      </a:cubicBezTo>
                      <a:cubicBezTo>
                        <a:pt x="180613" y="53058"/>
                        <a:pt x="180297" y="52779"/>
                        <a:pt x="179821" y="52728"/>
                      </a:cubicBezTo>
                      <a:cubicBezTo>
                        <a:pt x="179510" y="52741"/>
                        <a:pt x="179160" y="52716"/>
                        <a:pt x="178774" y="52652"/>
                      </a:cubicBezTo>
                      <a:cubicBezTo>
                        <a:pt x="178387" y="52588"/>
                        <a:pt x="178038" y="52410"/>
                        <a:pt x="177726" y="52118"/>
                      </a:cubicBezTo>
                      <a:cubicBezTo>
                        <a:pt x="177274" y="52111"/>
                        <a:pt x="176879" y="52048"/>
                        <a:pt x="176542" y="51927"/>
                      </a:cubicBezTo>
                      <a:cubicBezTo>
                        <a:pt x="176204" y="51806"/>
                        <a:pt x="175886" y="51666"/>
                        <a:pt x="175587" y="51507"/>
                      </a:cubicBezTo>
                      <a:close/>
                      <a:moveTo>
                        <a:pt x="188685" y="46010"/>
                      </a:moveTo>
                      <a:cubicBezTo>
                        <a:pt x="189432" y="45991"/>
                        <a:pt x="190218" y="46029"/>
                        <a:pt x="191042" y="46124"/>
                      </a:cubicBezTo>
                      <a:cubicBezTo>
                        <a:pt x="191867" y="46220"/>
                        <a:pt x="192805" y="46487"/>
                        <a:pt x="193857" y="46926"/>
                      </a:cubicBezTo>
                      <a:cubicBezTo>
                        <a:pt x="195365" y="47225"/>
                        <a:pt x="196608" y="47772"/>
                        <a:pt x="197584" y="48567"/>
                      </a:cubicBezTo>
                      <a:cubicBezTo>
                        <a:pt x="198560" y="49363"/>
                        <a:pt x="199346" y="50444"/>
                        <a:pt x="199942" y="51812"/>
                      </a:cubicBezTo>
                      <a:cubicBezTo>
                        <a:pt x="200119" y="52251"/>
                        <a:pt x="200373" y="52671"/>
                        <a:pt x="200703" y="53071"/>
                      </a:cubicBezTo>
                      <a:cubicBezTo>
                        <a:pt x="201032" y="53471"/>
                        <a:pt x="201286" y="53966"/>
                        <a:pt x="201463" y="54554"/>
                      </a:cubicBezTo>
                      <a:cubicBezTo>
                        <a:pt x="202034" y="55611"/>
                        <a:pt x="202263" y="56670"/>
                        <a:pt x="202148" y="57732"/>
                      </a:cubicBezTo>
                      <a:cubicBezTo>
                        <a:pt x="202034" y="58794"/>
                        <a:pt x="201806" y="59858"/>
                        <a:pt x="201463" y="60927"/>
                      </a:cubicBezTo>
                      <a:cubicBezTo>
                        <a:pt x="200810" y="63057"/>
                        <a:pt x="199910" y="65054"/>
                        <a:pt x="198763" y="66918"/>
                      </a:cubicBezTo>
                      <a:cubicBezTo>
                        <a:pt x="197616" y="68781"/>
                        <a:pt x="196487" y="70549"/>
                        <a:pt x="195378" y="72222"/>
                      </a:cubicBezTo>
                      <a:cubicBezTo>
                        <a:pt x="192691" y="75580"/>
                        <a:pt x="189851" y="78938"/>
                        <a:pt x="186859" y="82296"/>
                      </a:cubicBezTo>
                      <a:cubicBezTo>
                        <a:pt x="185909" y="83632"/>
                        <a:pt x="184767" y="84880"/>
                        <a:pt x="183432" y="86040"/>
                      </a:cubicBezTo>
                      <a:cubicBezTo>
                        <a:pt x="182097" y="87200"/>
                        <a:pt x="180794" y="88383"/>
                        <a:pt x="179522" y="89588"/>
                      </a:cubicBezTo>
                      <a:cubicBezTo>
                        <a:pt x="179354" y="89741"/>
                        <a:pt x="179167" y="89894"/>
                        <a:pt x="178961" y="90047"/>
                      </a:cubicBezTo>
                      <a:cubicBezTo>
                        <a:pt x="178755" y="90199"/>
                        <a:pt x="178643" y="90352"/>
                        <a:pt x="178624" y="90505"/>
                      </a:cubicBezTo>
                      <a:cubicBezTo>
                        <a:pt x="179210" y="90925"/>
                        <a:pt x="179534" y="91231"/>
                        <a:pt x="179597" y="91422"/>
                      </a:cubicBezTo>
                      <a:cubicBezTo>
                        <a:pt x="179659" y="91613"/>
                        <a:pt x="179534" y="91918"/>
                        <a:pt x="179223" y="92338"/>
                      </a:cubicBezTo>
                      <a:cubicBezTo>
                        <a:pt x="178687" y="92828"/>
                        <a:pt x="178186" y="93376"/>
                        <a:pt x="177720" y="93981"/>
                      </a:cubicBezTo>
                      <a:cubicBezTo>
                        <a:pt x="177253" y="94585"/>
                        <a:pt x="176440" y="95056"/>
                        <a:pt x="175281" y="95394"/>
                      </a:cubicBezTo>
                      <a:cubicBezTo>
                        <a:pt x="175727" y="95534"/>
                        <a:pt x="176058" y="95636"/>
                        <a:pt x="176274" y="95699"/>
                      </a:cubicBezTo>
                      <a:cubicBezTo>
                        <a:pt x="176491" y="95763"/>
                        <a:pt x="176669" y="95865"/>
                        <a:pt x="176809" y="96005"/>
                      </a:cubicBezTo>
                      <a:cubicBezTo>
                        <a:pt x="176981" y="96018"/>
                        <a:pt x="177172" y="96069"/>
                        <a:pt x="177382" y="96158"/>
                      </a:cubicBezTo>
                      <a:cubicBezTo>
                        <a:pt x="177592" y="96247"/>
                        <a:pt x="177707" y="96298"/>
                        <a:pt x="177726" y="96310"/>
                      </a:cubicBezTo>
                      <a:cubicBezTo>
                        <a:pt x="177745" y="96603"/>
                        <a:pt x="177857" y="96781"/>
                        <a:pt x="178063" y="96845"/>
                      </a:cubicBezTo>
                      <a:cubicBezTo>
                        <a:pt x="178268" y="96909"/>
                        <a:pt x="178456" y="96934"/>
                        <a:pt x="178624" y="96922"/>
                      </a:cubicBezTo>
                      <a:cubicBezTo>
                        <a:pt x="178923" y="96909"/>
                        <a:pt x="179148" y="96858"/>
                        <a:pt x="179298" y="96769"/>
                      </a:cubicBezTo>
                      <a:cubicBezTo>
                        <a:pt x="179447" y="96680"/>
                        <a:pt x="179522" y="96629"/>
                        <a:pt x="179522" y="96616"/>
                      </a:cubicBezTo>
                      <a:cubicBezTo>
                        <a:pt x="179665" y="96610"/>
                        <a:pt x="179753" y="96622"/>
                        <a:pt x="179784" y="96654"/>
                      </a:cubicBezTo>
                      <a:cubicBezTo>
                        <a:pt x="179815" y="96686"/>
                        <a:pt x="179828" y="96775"/>
                        <a:pt x="179821" y="96922"/>
                      </a:cubicBezTo>
                      <a:cubicBezTo>
                        <a:pt x="179861" y="96922"/>
                        <a:pt x="179940" y="96998"/>
                        <a:pt x="180060" y="97151"/>
                      </a:cubicBezTo>
                      <a:cubicBezTo>
                        <a:pt x="180179" y="97303"/>
                        <a:pt x="180099" y="97533"/>
                        <a:pt x="179821" y="97838"/>
                      </a:cubicBezTo>
                      <a:cubicBezTo>
                        <a:pt x="179815" y="98156"/>
                        <a:pt x="179678" y="98512"/>
                        <a:pt x="179410" y="98904"/>
                      </a:cubicBezTo>
                      <a:cubicBezTo>
                        <a:pt x="179142" y="99296"/>
                        <a:pt x="178780" y="99649"/>
                        <a:pt x="178325" y="99962"/>
                      </a:cubicBezTo>
                      <a:cubicBezTo>
                        <a:pt x="178150" y="100087"/>
                        <a:pt x="177898" y="100137"/>
                        <a:pt x="177569" y="100112"/>
                      </a:cubicBezTo>
                      <a:cubicBezTo>
                        <a:pt x="177241" y="100087"/>
                        <a:pt x="176987" y="100137"/>
                        <a:pt x="176809" y="100263"/>
                      </a:cubicBezTo>
                      <a:cubicBezTo>
                        <a:pt x="176650" y="100250"/>
                        <a:pt x="176510" y="100200"/>
                        <a:pt x="176389" y="100112"/>
                      </a:cubicBezTo>
                      <a:cubicBezTo>
                        <a:pt x="176268" y="100025"/>
                        <a:pt x="176204" y="99975"/>
                        <a:pt x="176198" y="99962"/>
                      </a:cubicBezTo>
                      <a:cubicBezTo>
                        <a:pt x="175752" y="100106"/>
                        <a:pt x="175421" y="100269"/>
                        <a:pt x="175205" y="100451"/>
                      </a:cubicBezTo>
                      <a:cubicBezTo>
                        <a:pt x="174988" y="100632"/>
                        <a:pt x="174810" y="100870"/>
                        <a:pt x="174670" y="101164"/>
                      </a:cubicBezTo>
                      <a:cubicBezTo>
                        <a:pt x="174415" y="101314"/>
                        <a:pt x="174390" y="101465"/>
                        <a:pt x="174594" y="101616"/>
                      </a:cubicBezTo>
                      <a:cubicBezTo>
                        <a:pt x="174797" y="101767"/>
                        <a:pt x="174925" y="101919"/>
                        <a:pt x="174976" y="102073"/>
                      </a:cubicBezTo>
                      <a:cubicBezTo>
                        <a:pt x="175568" y="102541"/>
                        <a:pt x="176140" y="102913"/>
                        <a:pt x="176692" y="103189"/>
                      </a:cubicBezTo>
                      <a:cubicBezTo>
                        <a:pt x="177244" y="103464"/>
                        <a:pt x="177888" y="103605"/>
                        <a:pt x="178624" y="103612"/>
                      </a:cubicBezTo>
                      <a:cubicBezTo>
                        <a:pt x="179204" y="103605"/>
                        <a:pt x="179541" y="103695"/>
                        <a:pt x="179634" y="103881"/>
                      </a:cubicBezTo>
                      <a:cubicBezTo>
                        <a:pt x="179728" y="104067"/>
                        <a:pt x="179690" y="104388"/>
                        <a:pt x="179522" y="104843"/>
                      </a:cubicBezTo>
                      <a:cubicBezTo>
                        <a:pt x="179354" y="105151"/>
                        <a:pt x="179092" y="105457"/>
                        <a:pt x="178736" y="105761"/>
                      </a:cubicBezTo>
                      <a:cubicBezTo>
                        <a:pt x="178381" y="106066"/>
                        <a:pt x="178044" y="106369"/>
                        <a:pt x="177726" y="106671"/>
                      </a:cubicBezTo>
                      <a:cubicBezTo>
                        <a:pt x="177414" y="106828"/>
                        <a:pt x="177121" y="106966"/>
                        <a:pt x="176847" y="107086"/>
                      </a:cubicBezTo>
                      <a:cubicBezTo>
                        <a:pt x="176574" y="107205"/>
                        <a:pt x="176357" y="107268"/>
                        <a:pt x="176198" y="107274"/>
                      </a:cubicBezTo>
                      <a:cubicBezTo>
                        <a:pt x="174524" y="107136"/>
                        <a:pt x="172907" y="107035"/>
                        <a:pt x="171347" y="106973"/>
                      </a:cubicBezTo>
                      <a:cubicBezTo>
                        <a:pt x="169787" y="106910"/>
                        <a:pt x="168247" y="106809"/>
                        <a:pt x="166725" y="106671"/>
                      </a:cubicBezTo>
                      <a:lnTo>
                        <a:pt x="166114" y="106671"/>
                      </a:lnTo>
                      <a:cubicBezTo>
                        <a:pt x="164290" y="107255"/>
                        <a:pt x="162528" y="107745"/>
                        <a:pt x="160829" y="108141"/>
                      </a:cubicBezTo>
                      <a:cubicBezTo>
                        <a:pt x="159129" y="108537"/>
                        <a:pt x="157444" y="108952"/>
                        <a:pt x="155773" y="109385"/>
                      </a:cubicBezTo>
                      <a:cubicBezTo>
                        <a:pt x="155295" y="109548"/>
                        <a:pt x="154799" y="109690"/>
                        <a:pt x="154283" y="109813"/>
                      </a:cubicBezTo>
                      <a:cubicBezTo>
                        <a:pt x="153768" y="109936"/>
                        <a:pt x="153348" y="110001"/>
                        <a:pt x="153023" y="110008"/>
                      </a:cubicBezTo>
                      <a:cubicBezTo>
                        <a:pt x="151960" y="110170"/>
                        <a:pt x="150954" y="110312"/>
                        <a:pt x="150006" y="110436"/>
                      </a:cubicBezTo>
                      <a:cubicBezTo>
                        <a:pt x="149057" y="110559"/>
                        <a:pt x="148128" y="110624"/>
                        <a:pt x="147218" y="110630"/>
                      </a:cubicBezTo>
                      <a:lnTo>
                        <a:pt x="145995" y="111252"/>
                      </a:lnTo>
                      <a:cubicBezTo>
                        <a:pt x="145384" y="111808"/>
                        <a:pt x="144773" y="111908"/>
                        <a:pt x="144162" y="111555"/>
                      </a:cubicBezTo>
                      <a:cubicBezTo>
                        <a:pt x="144143" y="111561"/>
                        <a:pt x="144028" y="111549"/>
                        <a:pt x="143818" y="111517"/>
                      </a:cubicBezTo>
                      <a:cubicBezTo>
                        <a:pt x="143608" y="111486"/>
                        <a:pt x="143417" y="111397"/>
                        <a:pt x="143245" y="111252"/>
                      </a:cubicBezTo>
                      <a:cubicBezTo>
                        <a:pt x="143264" y="111694"/>
                        <a:pt x="143303" y="112098"/>
                        <a:pt x="143360" y="112464"/>
                      </a:cubicBezTo>
                      <a:cubicBezTo>
                        <a:pt x="143417" y="112829"/>
                        <a:pt x="143379" y="113233"/>
                        <a:pt x="143245" y="113675"/>
                      </a:cubicBezTo>
                      <a:cubicBezTo>
                        <a:pt x="143252" y="113807"/>
                        <a:pt x="143239" y="113921"/>
                        <a:pt x="143208" y="114015"/>
                      </a:cubicBezTo>
                      <a:cubicBezTo>
                        <a:pt x="143177" y="114110"/>
                        <a:pt x="143089" y="114299"/>
                        <a:pt x="142945" y="114583"/>
                      </a:cubicBezTo>
                      <a:cubicBezTo>
                        <a:pt x="142932" y="114299"/>
                        <a:pt x="142882" y="114110"/>
                        <a:pt x="142795" y="114015"/>
                      </a:cubicBezTo>
                      <a:cubicBezTo>
                        <a:pt x="142707" y="113921"/>
                        <a:pt x="142657" y="113807"/>
                        <a:pt x="142644" y="113675"/>
                      </a:cubicBezTo>
                      <a:cubicBezTo>
                        <a:pt x="142369" y="113070"/>
                        <a:pt x="142093" y="112463"/>
                        <a:pt x="141818" y="111854"/>
                      </a:cubicBezTo>
                      <a:cubicBezTo>
                        <a:pt x="141542" y="111245"/>
                        <a:pt x="141116" y="110629"/>
                        <a:pt x="140540" y="110008"/>
                      </a:cubicBezTo>
                      <a:cubicBezTo>
                        <a:pt x="140235" y="109697"/>
                        <a:pt x="139929" y="109697"/>
                        <a:pt x="139624" y="110008"/>
                      </a:cubicBezTo>
                      <a:cubicBezTo>
                        <a:pt x="139331" y="110345"/>
                        <a:pt x="139000" y="110604"/>
                        <a:pt x="138631" y="110786"/>
                      </a:cubicBezTo>
                      <a:cubicBezTo>
                        <a:pt x="138262" y="110967"/>
                        <a:pt x="137778" y="110915"/>
                        <a:pt x="137180" y="110630"/>
                      </a:cubicBezTo>
                      <a:cubicBezTo>
                        <a:pt x="137059" y="111225"/>
                        <a:pt x="136919" y="111570"/>
                        <a:pt x="136759" y="111667"/>
                      </a:cubicBezTo>
                      <a:cubicBezTo>
                        <a:pt x="136600" y="111763"/>
                        <a:pt x="136231" y="111726"/>
                        <a:pt x="135652" y="111555"/>
                      </a:cubicBezTo>
                      <a:cubicBezTo>
                        <a:pt x="135639" y="111423"/>
                        <a:pt x="135512" y="111309"/>
                        <a:pt x="135270" y="111212"/>
                      </a:cubicBezTo>
                      <a:cubicBezTo>
                        <a:pt x="135028" y="111116"/>
                        <a:pt x="134748" y="110922"/>
                        <a:pt x="134430" y="110630"/>
                      </a:cubicBezTo>
                      <a:cubicBezTo>
                        <a:pt x="134277" y="110624"/>
                        <a:pt x="134124" y="110559"/>
                        <a:pt x="133971" y="110436"/>
                      </a:cubicBezTo>
                      <a:cubicBezTo>
                        <a:pt x="133819" y="110312"/>
                        <a:pt x="133666" y="110170"/>
                        <a:pt x="133513" y="110008"/>
                      </a:cubicBezTo>
                      <a:cubicBezTo>
                        <a:pt x="133227" y="109852"/>
                        <a:pt x="133036" y="109697"/>
                        <a:pt x="132940" y="109542"/>
                      </a:cubicBezTo>
                      <a:cubicBezTo>
                        <a:pt x="132845" y="109388"/>
                        <a:pt x="132730" y="109235"/>
                        <a:pt x="132596" y="109084"/>
                      </a:cubicBezTo>
                      <a:cubicBezTo>
                        <a:pt x="132138" y="108801"/>
                        <a:pt x="131756" y="108537"/>
                        <a:pt x="131451" y="108292"/>
                      </a:cubicBezTo>
                      <a:cubicBezTo>
                        <a:pt x="131145" y="108047"/>
                        <a:pt x="130916" y="107708"/>
                        <a:pt x="130763" y="107274"/>
                      </a:cubicBezTo>
                      <a:cubicBezTo>
                        <a:pt x="130464" y="107117"/>
                        <a:pt x="130222" y="106903"/>
                        <a:pt x="130038" y="106633"/>
                      </a:cubicBezTo>
                      <a:cubicBezTo>
                        <a:pt x="129853" y="106363"/>
                        <a:pt x="129688" y="106074"/>
                        <a:pt x="129541" y="105766"/>
                      </a:cubicBezTo>
                      <a:cubicBezTo>
                        <a:pt x="129548" y="105619"/>
                        <a:pt x="129535" y="105452"/>
                        <a:pt x="129503" y="105266"/>
                      </a:cubicBezTo>
                      <a:cubicBezTo>
                        <a:pt x="129471" y="105080"/>
                        <a:pt x="129382" y="104836"/>
                        <a:pt x="129236" y="104535"/>
                      </a:cubicBezTo>
                      <a:lnTo>
                        <a:pt x="127708" y="105766"/>
                      </a:lnTo>
                      <a:cubicBezTo>
                        <a:pt x="127371" y="106074"/>
                        <a:pt x="126976" y="106212"/>
                        <a:pt x="126524" y="106180"/>
                      </a:cubicBezTo>
                      <a:cubicBezTo>
                        <a:pt x="126072" y="106148"/>
                        <a:pt x="125754" y="105907"/>
                        <a:pt x="125569" y="105458"/>
                      </a:cubicBezTo>
                      <a:lnTo>
                        <a:pt x="124351" y="103612"/>
                      </a:lnTo>
                      <a:cubicBezTo>
                        <a:pt x="124338" y="103464"/>
                        <a:pt x="124288" y="103298"/>
                        <a:pt x="124200" y="103112"/>
                      </a:cubicBezTo>
                      <a:cubicBezTo>
                        <a:pt x="124112" y="102926"/>
                        <a:pt x="124062" y="102682"/>
                        <a:pt x="124049" y="102381"/>
                      </a:cubicBezTo>
                      <a:cubicBezTo>
                        <a:pt x="124043" y="100707"/>
                        <a:pt x="124131" y="98987"/>
                        <a:pt x="124314" y="97222"/>
                      </a:cubicBezTo>
                      <a:cubicBezTo>
                        <a:pt x="124497" y="95457"/>
                        <a:pt x="124814" y="93727"/>
                        <a:pt x="125264" y="92033"/>
                      </a:cubicBezTo>
                      <a:cubicBezTo>
                        <a:pt x="125423" y="90664"/>
                        <a:pt x="125563" y="89276"/>
                        <a:pt x="125684" y="87870"/>
                      </a:cubicBezTo>
                      <a:cubicBezTo>
                        <a:pt x="125805" y="86463"/>
                        <a:pt x="125868" y="84999"/>
                        <a:pt x="125875" y="83477"/>
                      </a:cubicBezTo>
                      <a:cubicBezTo>
                        <a:pt x="126161" y="82547"/>
                        <a:pt x="126352" y="81539"/>
                        <a:pt x="126448" y="80454"/>
                      </a:cubicBezTo>
                      <a:cubicBezTo>
                        <a:pt x="126543" y="79370"/>
                        <a:pt x="126658" y="78357"/>
                        <a:pt x="126791" y="77416"/>
                      </a:cubicBezTo>
                      <a:cubicBezTo>
                        <a:pt x="126931" y="76042"/>
                        <a:pt x="127033" y="74668"/>
                        <a:pt x="127097" y="73294"/>
                      </a:cubicBezTo>
                      <a:cubicBezTo>
                        <a:pt x="127161" y="71920"/>
                        <a:pt x="127262" y="70546"/>
                        <a:pt x="127402" y="69171"/>
                      </a:cubicBezTo>
                      <a:cubicBezTo>
                        <a:pt x="127409" y="67778"/>
                        <a:pt x="127396" y="66366"/>
                        <a:pt x="127364" y="64935"/>
                      </a:cubicBezTo>
                      <a:cubicBezTo>
                        <a:pt x="127332" y="63504"/>
                        <a:pt x="127243" y="62168"/>
                        <a:pt x="127097" y="60927"/>
                      </a:cubicBezTo>
                      <a:cubicBezTo>
                        <a:pt x="127103" y="59852"/>
                        <a:pt x="127091" y="58800"/>
                        <a:pt x="127059" y="57770"/>
                      </a:cubicBezTo>
                      <a:cubicBezTo>
                        <a:pt x="127027" y="56740"/>
                        <a:pt x="126938" y="55769"/>
                        <a:pt x="126791" y="54856"/>
                      </a:cubicBezTo>
                      <a:cubicBezTo>
                        <a:pt x="126638" y="53964"/>
                        <a:pt x="126333" y="53165"/>
                        <a:pt x="125876" y="52460"/>
                      </a:cubicBezTo>
                      <a:cubicBezTo>
                        <a:pt x="125418" y="51755"/>
                        <a:pt x="124809" y="51030"/>
                        <a:pt x="124049" y="50285"/>
                      </a:cubicBezTo>
                      <a:cubicBezTo>
                        <a:pt x="124037" y="50139"/>
                        <a:pt x="123986" y="50050"/>
                        <a:pt x="123899" y="50018"/>
                      </a:cubicBezTo>
                      <a:cubicBezTo>
                        <a:pt x="123811" y="49986"/>
                        <a:pt x="123760" y="49973"/>
                        <a:pt x="123748" y="49980"/>
                      </a:cubicBezTo>
                      <a:cubicBezTo>
                        <a:pt x="123735" y="49808"/>
                        <a:pt x="123685" y="49617"/>
                        <a:pt x="123597" y="49407"/>
                      </a:cubicBezTo>
                      <a:cubicBezTo>
                        <a:pt x="123509" y="49197"/>
                        <a:pt x="123459" y="49083"/>
                        <a:pt x="123446" y="49064"/>
                      </a:cubicBezTo>
                      <a:lnTo>
                        <a:pt x="124049" y="49064"/>
                      </a:lnTo>
                      <a:cubicBezTo>
                        <a:pt x="124822" y="49471"/>
                        <a:pt x="125558" y="49802"/>
                        <a:pt x="126258" y="50056"/>
                      </a:cubicBezTo>
                      <a:cubicBezTo>
                        <a:pt x="126957" y="50311"/>
                        <a:pt x="127542" y="50794"/>
                        <a:pt x="128013" y="51507"/>
                      </a:cubicBezTo>
                      <a:cubicBezTo>
                        <a:pt x="129388" y="52124"/>
                        <a:pt x="130687" y="52797"/>
                        <a:pt x="131909" y="53526"/>
                      </a:cubicBezTo>
                      <a:cubicBezTo>
                        <a:pt x="133131" y="54255"/>
                        <a:pt x="134277" y="55001"/>
                        <a:pt x="135346" y="55762"/>
                      </a:cubicBezTo>
                      <a:cubicBezTo>
                        <a:pt x="136849" y="56984"/>
                        <a:pt x="138197" y="58249"/>
                        <a:pt x="139390" y="59556"/>
                      </a:cubicBezTo>
                      <a:cubicBezTo>
                        <a:pt x="140582" y="60864"/>
                        <a:pt x="141767" y="62135"/>
                        <a:pt x="142945" y="63370"/>
                      </a:cubicBezTo>
                      <a:cubicBezTo>
                        <a:pt x="143254" y="63790"/>
                        <a:pt x="143546" y="63942"/>
                        <a:pt x="143819" y="63828"/>
                      </a:cubicBezTo>
                      <a:cubicBezTo>
                        <a:pt x="144092" y="63713"/>
                        <a:pt x="144308" y="63561"/>
                        <a:pt x="144468" y="63370"/>
                      </a:cubicBezTo>
                      <a:cubicBezTo>
                        <a:pt x="145683" y="62727"/>
                        <a:pt x="146842" y="61951"/>
                        <a:pt x="147943" y="61042"/>
                      </a:cubicBezTo>
                      <a:cubicBezTo>
                        <a:pt x="149044" y="60132"/>
                        <a:pt x="150127" y="59280"/>
                        <a:pt x="151190" y="58484"/>
                      </a:cubicBezTo>
                      <a:cubicBezTo>
                        <a:pt x="153170" y="57250"/>
                        <a:pt x="155166" y="56013"/>
                        <a:pt x="157179" y="54775"/>
                      </a:cubicBezTo>
                      <a:cubicBezTo>
                        <a:pt x="159191" y="53537"/>
                        <a:pt x="161253" y="52448"/>
                        <a:pt x="163364" y="51507"/>
                      </a:cubicBezTo>
                      <a:cubicBezTo>
                        <a:pt x="164707" y="50616"/>
                        <a:pt x="165993" y="49878"/>
                        <a:pt x="167222" y="49293"/>
                      </a:cubicBezTo>
                      <a:cubicBezTo>
                        <a:pt x="168450" y="48707"/>
                        <a:pt x="169813" y="48122"/>
                        <a:pt x="171309" y="47537"/>
                      </a:cubicBezTo>
                      <a:cubicBezTo>
                        <a:pt x="171920" y="47193"/>
                        <a:pt x="172531" y="46964"/>
                        <a:pt x="173142" y="46850"/>
                      </a:cubicBezTo>
                      <a:cubicBezTo>
                        <a:pt x="173753" y="46735"/>
                        <a:pt x="174365" y="46964"/>
                        <a:pt x="174976" y="47537"/>
                      </a:cubicBezTo>
                      <a:lnTo>
                        <a:pt x="179821" y="47537"/>
                      </a:lnTo>
                      <a:cubicBezTo>
                        <a:pt x="181216" y="46939"/>
                        <a:pt x="182660" y="46531"/>
                        <a:pt x="184154" y="46315"/>
                      </a:cubicBezTo>
                      <a:cubicBezTo>
                        <a:pt x="185647" y="46099"/>
                        <a:pt x="187158" y="45997"/>
                        <a:pt x="188685" y="46010"/>
                      </a:cubicBezTo>
                      <a:close/>
                      <a:moveTo>
                        <a:pt x="89007" y="25908"/>
                      </a:moveTo>
                      <a:cubicBezTo>
                        <a:pt x="87611" y="25934"/>
                        <a:pt x="86216" y="26112"/>
                        <a:pt x="84821" y="26442"/>
                      </a:cubicBezTo>
                      <a:cubicBezTo>
                        <a:pt x="83426" y="26772"/>
                        <a:pt x="82183" y="27102"/>
                        <a:pt x="81092" y="27432"/>
                      </a:cubicBezTo>
                      <a:cubicBezTo>
                        <a:pt x="79297" y="27591"/>
                        <a:pt x="77636" y="27883"/>
                        <a:pt x="76107" y="28309"/>
                      </a:cubicBezTo>
                      <a:cubicBezTo>
                        <a:pt x="74579" y="28734"/>
                        <a:pt x="72993" y="29255"/>
                        <a:pt x="71351" y="29871"/>
                      </a:cubicBezTo>
                      <a:cubicBezTo>
                        <a:pt x="70412" y="30061"/>
                        <a:pt x="69302" y="30440"/>
                        <a:pt x="68019" y="31007"/>
                      </a:cubicBezTo>
                      <a:cubicBezTo>
                        <a:pt x="66736" y="31574"/>
                        <a:pt x="65395" y="32103"/>
                        <a:pt x="63997" y="32593"/>
                      </a:cubicBezTo>
                      <a:cubicBezTo>
                        <a:pt x="63852" y="32581"/>
                        <a:pt x="63763" y="32682"/>
                        <a:pt x="63731" y="32895"/>
                      </a:cubicBezTo>
                      <a:cubicBezTo>
                        <a:pt x="63700" y="33109"/>
                        <a:pt x="63687" y="33512"/>
                        <a:pt x="63693" y="34103"/>
                      </a:cubicBezTo>
                      <a:cubicBezTo>
                        <a:pt x="63839" y="34578"/>
                        <a:pt x="63928" y="35074"/>
                        <a:pt x="63959" y="35589"/>
                      </a:cubicBezTo>
                      <a:cubicBezTo>
                        <a:pt x="63991" y="36104"/>
                        <a:pt x="64004" y="36523"/>
                        <a:pt x="63997" y="36848"/>
                      </a:cubicBezTo>
                      <a:cubicBezTo>
                        <a:pt x="64132" y="39406"/>
                        <a:pt x="64170" y="41849"/>
                        <a:pt x="64112" y="44177"/>
                      </a:cubicBezTo>
                      <a:cubicBezTo>
                        <a:pt x="64055" y="46506"/>
                        <a:pt x="64017" y="48949"/>
                        <a:pt x="63997" y="51507"/>
                      </a:cubicBezTo>
                      <a:lnTo>
                        <a:pt x="62781" y="55460"/>
                      </a:lnTo>
                      <a:lnTo>
                        <a:pt x="59437" y="64286"/>
                      </a:lnTo>
                      <a:cubicBezTo>
                        <a:pt x="59424" y="64572"/>
                        <a:pt x="59374" y="64839"/>
                        <a:pt x="59285" y="65087"/>
                      </a:cubicBezTo>
                      <a:cubicBezTo>
                        <a:pt x="59196" y="65336"/>
                        <a:pt x="59146" y="65679"/>
                        <a:pt x="59133" y="66118"/>
                      </a:cubicBezTo>
                      <a:lnTo>
                        <a:pt x="59437" y="66118"/>
                      </a:lnTo>
                      <a:cubicBezTo>
                        <a:pt x="59450" y="65832"/>
                        <a:pt x="59500" y="65641"/>
                        <a:pt x="59589" y="65546"/>
                      </a:cubicBezTo>
                      <a:cubicBezTo>
                        <a:pt x="59678" y="65450"/>
                        <a:pt x="59728" y="65336"/>
                        <a:pt x="59741" y="65202"/>
                      </a:cubicBezTo>
                      <a:cubicBezTo>
                        <a:pt x="61109" y="64273"/>
                        <a:pt x="62403" y="63306"/>
                        <a:pt x="63624" y="62301"/>
                      </a:cubicBezTo>
                      <a:cubicBezTo>
                        <a:pt x="64845" y="61296"/>
                        <a:pt x="65992" y="60329"/>
                        <a:pt x="67065" y="59400"/>
                      </a:cubicBezTo>
                      <a:cubicBezTo>
                        <a:pt x="67519" y="59101"/>
                        <a:pt x="67839" y="58860"/>
                        <a:pt x="68024" y="58675"/>
                      </a:cubicBezTo>
                      <a:cubicBezTo>
                        <a:pt x="68210" y="58491"/>
                        <a:pt x="68299" y="58325"/>
                        <a:pt x="68293" y="58179"/>
                      </a:cubicBezTo>
                      <a:lnTo>
                        <a:pt x="68293" y="55460"/>
                      </a:lnTo>
                      <a:lnTo>
                        <a:pt x="69520" y="56669"/>
                      </a:lnTo>
                      <a:cubicBezTo>
                        <a:pt x="69661" y="56820"/>
                        <a:pt x="69763" y="56895"/>
                        <a:pt x="69826" y="56895"/>
                      </a:cubicBezTo>
                      <a:cubicBezTo>
                        <a:pt x="69890" y="56895"/>
                        <a:pt x="69990" y="56820"/>
                        <a:pt x="70129" y="56669"/>
                      </a:cubicBezTo>
                      <a:cubicBezTo>
                        <a:pt x="70562" y="56241"/>
                        <a:pt x="70979" y="55888"/>
                        <a:pt x="71378" y="55611"/>
                      </a:cubicBezTo>
                      <a:cubicBezTo>
                        <a:pt x="71777" y="55334"/>
                        <a:pt x="72275" y="54982"/>
                        <a:pt x="72873" y="54554"/>
                      </a:cubicBezTo>
                      <a:cubicBezTo>
                        <a:pt x="74433" y="53170"/>
                        <a:pt x="76107" y="51747"/>
                        <a:pt x="77896" y="50284"/>
                      </a:cubicBezTo>
                      <a:cubicBezTo>
                        <a:pt x="79684" y="48822"/>
                        <a:pt x="81358" y="47397"/>
                        <a:pt x="82918" y="46010"/>
                      </a:cubicBezTo>
                      <a:lnTo>
                        <a:pt x="96008" y="34103"/>
                      </a:lnTo>
                      <a:cubicBezTo>
                        <a:pt x="96598" y="33354"/>
                        <a:pt x="97093" y="32663"/>
                        <a:pt x="97492" y="32027"/>
                      </a:cubicBezTo>
                      <a:cubicBezTo>
                        <a:pt x="97892" y="31392"/>
                        <a:pt x="98310" y="30774"/>
                        <a:pt x="98748" y="30176"/>
                      </a:cubicBezTo>
                      <a:cubicBezTo>
                        <a:pt x="98900" y="29814"/>
                        <a:pt x="98976" y="29318"/>
                        <a:pt x="98976" y="28690"/>
                      </a:cubicBezTo>
                      <a:cubicBezTo>
                        <a:pt x="98976" y="28061"/>
                        <a:pt x="98900" y="27642"/>
                        <a:pt x="98748" y="27432"/>
                      </a:cubicBezTo>
                      <a:cubicBezTo>
                        <a:pt x="97702" y="26835"/>
                        <a:pt x="96750" y="26429"/>
                        <a:pt x="95894" y="26213"/>
                      </a:cubicBezTo>
                      <a:cubicBezTo>
                        <a:pt x="95038" y="25997"/>
                        <a:pt x="94163" y="25896"/>
                        <a:pt x="93268" y="25908"/>
                      </a:cubicBezTo>
                      <a:cubicBezTo>
                        <a:pt x="92653" y="25927"/>
                        <a:pt x="91981" y="25966"/>
                        <a:pt x="91252" y="26023"/>
                      </a:cubicBezTo>
                      <a:cubicBezTo>
                        <a:pt x="90522" y="26080"/>
                        <a:pt x="89774" y="26042"/>
                        <a:pt x="89007" y="25908"/>
                      </a:cubicBezTo>
                      <a:close/>
                      <a:moveTo>
                        <a:pt x="46657" y="0"/>
                      </a:moveTo>
                      <a:cubicBezTo>
                        <a:pt x="47135" y="312"/>
                        <a:pt x="47631" y="680"/>
                        <a:pt x="48146" y="1105"/>
                      </a:cubicBezTo>
                      <a:cubicBezTo>
                        <a:pt x="48661" y="1531"/>
                        <a:pt x="49080" y="1975"/>
                        <a:pt x="49404" y="2439"/>
                      </a:cubicBezTo>
                      <a:cubicBezTo>
                        <a:pt x="50893" y="4122"/>
                        <a:pt x="52172" y="5938"/>
                        <a:pt x="53243" y="7887"/>
                      </a:cubicBezTo>
                      <a:cubicBezTo>
                        <a:pt x="54313" y="9837"/>
                        <a:pt x="55364" y="11881"/>
                        <a:pt x="56397" y="14021"/>
                      </a:cubicBezTo>
                      <a:cubicBezTo>
                        <a:pt x="56853" y="14656"/>
                        <a:pt x="57309" y="15444"/>
                        <a:pt x="57765" y="16383"/>
                      </a:cubicBezTo>
                      <a:cubicBezTo>
                        <a:pt x="58221" y="17323"/>
                        <a:pt x="58677" y="18263"/>
                        <a:pt x="59133" y="19203"/>
                      </a:cubicBezTo>
                      <a:lnTo>
                        <a:pt x="61565" y="25908"/>
                      </a:lnTo>
                      <a:cubicBezTo>
                        <a:pt x="62009" y="26791"/>
                        <a:pt x="62338" y="27616"/>
                        <a:pt x="62553" y="28384"/>
                      </a:cubicBezTo>
                      <a:cubicBezTo>
                        <a:pt x="62769" y="29152"/>
                        <a:pt x="62946" y="30052"/>
                        <a:pt x="63085" y="31084"/>
                      </a:cubicBezTo>
                      <a:cubicBezTo>
                        <a:pt x="63370" y="31248"/>
                        <a:pt x="63560" y="31373"/>
                        <a:pt x="63655" y="31461"/>
                      </a:cubicBezTo>
                      <a:cubicBezTo>
                        <a:pt x="63750" y="31549"/>
                        <a:pt x="63864" y="31524"/>
                        <a:pt x="63997" y="31386"/>
                      </a:cubicBezTo>
                      <a:lnTo>
                        <a:pt x="69827" y="28652"/>
                      </a:lnTo>
                      <a:lnTo>
                        <a:pt x="81396" y="24689"/>
                      </a:lnTo>
                      <a:cubicBezTo>
                        <a:pt x="83045" y="23946"/>
                        <a:pt x="84694" y="23375"/>
                        <a:pt x="86343" y="22975"/>
                      </a:cubicBezTo>
                      <a:cubicBezTo>
                        <a:pt x="87992" y="22575"/>
                        <a:pt x="89793" y="22232"/>
                        <a:pt x="91746" y="21946"/>
                      </a:cubicBezTo>
                      <a:cubicBezTo>
                        <a:pt x="92679" y="21794"/>
                        <a:pt x="93706" y="21717"/>
                        <a:pt x="94829" y="21717"/>
                      </a:cubicBezTo>
                      <a:cubicBezTo>
                        <a:pt x="95951" y="21717"/>
                        <a:pt x="97055" y="21794"/>
                        <a:pt x="98139" y="21946"/>
                      </a:cubicBezTo>
                      <a:cubicBezTo>
                        <a:pt x="98602" y="21933"/>
                        <a:pt x="99122" y="21882"/>
                        <a:pt x="99699" y="21794"/>
                      </a:cubicBezTo>
                      <a:cubicBezTo>
                        <a:pt x="100276" y="21705"/>
                        <a:pt x="100873" y="21654"/>
                        <a:pt x="101488" y="21641"/>
                      </a:cubicBezTo>
                      <a:cubicBezTo>
                        <a:pt x="102380" y="21495"/>
                        <a:pt x="103196" y="21406"/>
                        <a:pt x="103936" y="21374"/>
                      </a:cubicBezTo>
                      <a:cubicBezTo>
                        <a:pt x="104676" y="21343"/>
                        <a:pt x="105492" y="21330"/>
                        <a:pt x="106384" y="21336"/>
                      </a:cubicBezTo>
                      <a:cubicBezTo>
                        <a:pt x="107168" y="21044"/>
                        <a:pt x="107972" y="20866"/>
                        <a:pt x="108794" y="20803"/>
                      </a:cubicBezTo>
                      <a:cubicBezTo>
                        <a:pt x="109617" y="20739"/>
                        <a:pt x="110343" y="20714"/>
                        <a:pt x="110975" y="20727"/>
                      </a:cubicBezTo>
                      <a:cubicBezTo>
                        <a:pt x="110987" y="20460"/>
                        <a:pt x="111037" y="20384"/>
                        <a:pt x="111125" y="20498"/>
                      </a:cubicBezTo>
                      <a:cubicBezTo>
                        <a:pt x="111213" y="20612"/>
                        <a:pt x="111263" y="20689"/>
                        <a:pt x="111276" y="20727"/>
                      </a:cubicBezTo>
                      <a:lnTo>
                        <a:pt x="113383" y="20727"/>
                      </a:lnTo>
                      <a:cubicBezTo>
                        <a:pt x="113539" y="20460"/>
                        <a:pt x="113677" y="20384"/>
                        <a:pt x="113796" y="20498"/>
                      </a:cubicBezTo>
                      <a:cubicBezTo>
                        <a:pt x="113916" y="20612"/>
                        <a:pt x="113978" y="20689"/>
                        <a:pt x="113985" y="20727"/>
                      </a:cubicBezTo>
                      <a:cubicBezTo>
                        <a:pt x="114419" y="21006"/>
                        <a:pt x="114700" y="21057"/>
                        <a:pt x="114827" y="20879"/>
                      </a:cubicBezTo>
                      <a:cubicBezTo>
                        <a:pt x="114955" y="20701"/>
                        <a:pt x="115083" y="20447"/>
                        <a:pt x="115210" y="20117"/>
                      </a:cubicBezTo>
                      <a:cubicBezTo>
                        <a:pt x="115364" y="20409"/>
                        <a:pt x="115517" y="20587"/>
                        <a:pt x="115670" y="20651"/>
                      </a:cubicBezTo>
                      <a:cubicBezTo>
                        <a:pt x="115823" y="20714"/>
                        <a:pt x="115977" y="20739"/>
                        <a:pt x="116130" y="20727"/>
                      </a:cubicBezTo>
                      <a:cubicBezTo>
                        <a:pt x="116449" y="20460"/>
                        <a:pt x="116807" y="20384"/>
                        <a:pt x="117202" y="20498"/>
                      </a:cubicBezTo>
                      <a:cubicBezTo>
                        <a:pt x="117598" y="20612"/>
                        <a:pt x="117956" y="20689"/>
                        <a:pt x="118275" y="20727"/>
                      </a:cubicBezTo>
                      <a:cubicBezTo>
                        <a:pt x="120164" y="21692"/>
                        <a:pt x="121888" y="22505"/>
                        <a:pt x="123446" y="23165"/>
                      </a:cubicBezTo>
                      <a:lnTo>
                        <a:pt x="123748" y="23165"/>
                      </a:lnTo>
                      <a:cubicBezTo>
                        <a:pt x="124385" y="24359"/>
                        <a:pt x="124853" y="25477"/>
                        <a:pt x="125151" y="26518"/>
                      </a:cubicBezTo>
                      <a:cubicBezTo>
                        <a:pt x="125449" y="27559"/>
                        <a:pt x="125384" y="28677"/>
                        <a:pt x="124958" y="29871"/>
                      </a:cubicBezTo>
                      <a:cubicBezTo>
                        <a:pt x="123756" y="31981"/>
                        <a:pt x="122455" y="34042"/>
                        <a:pt x="121055" y="36053"/>
                      </a:cubicBezTo>
                      <a:cubicBezTo>
                        <a:pt x="119655" y="38065"/>
                        <a:pt x="118115" y="40060"/>
                        <a:pt x="116436" y="42040"/>
                      </a:cubicBezTo>
                      <a:cubicBezTo>
                        <a:pt x="113519" y="45545"/>
                        <a:pt x="110308" y="48913"/>
                        <a:pt x="106803" y="52144"/>
                      </a:cubicBezTo>
                      <a:cubicBezTo>
                        <a:pt x="103298" y="55374"/>
                        <a:pt x="99700" y="58505"/>
                        <a:pt x="96008" y="61537"/>
                      </a:cubicBezTo>
                      <a:lnTo>
                        <a:pt x="85963" y="70085"/>
                      </a:lnTo>
                      <a:lnTo>
                        <a:pt x="85049" y="70695"/>
                      </a:lnTo>
                      <a:cubicBezTo>
                        <a:pt x="85912" y="70695"/>
                        <a:pt x="86622" y="71001"/>
                        <a:pt x="87180" y="71611"/>
                      </a:cubicBezTo>
                      <a:lnTo>
                        <a:pt x="90833" y="72222"/>
                      </a:lnTo>
                      <a:lnTo>
                        <a:pt x="97226" y="74359"/>
                      </a:lnTo>
                      <a:cubicBezTo>
                        <a:pt x="97670" y="74499"/>
                        <a:pt x="98152" y="74600"/>
                        <a:pt x="98672" y="74664"/>
                      </a:cubicBezTo>
                      <a:cubicBezTo>
                        <a:pt x="99192" y="74728"/>
                        <a:pt x="99826" y="74829"/>
                        <a:pt x="100574" y="74969"/>
                      </a:cubicBezTo>
                      <a:cubicBezTo>
                        <a:pt x="101943" y="74995"/>
                        <a:pt x="103255" y="75097"/>
                        <a:pt x="104510" y="75275"/>
                      </a:cubicBezTo>
                      <a:cubicBezTo>
                        <a:pt x="105766" y="75453"/>
                        <a:pt x="107003" y="75554"/>
                        <a:pt x="108220" y="75580"/>
                      </a:cubicBezTo>
                      <a:lnTo>
                        <a:pt x="110669" y="75580"/>
                      </a:lnTo>
                      <a:lnTo>
                        <a:pt x="113985" y="75580"/>
                      </a:lnTo>
                      <a:lnTo>
                        <a:pt x="116743" y="75580"/>
                      </a:lnTo>
                      <a:cubicBezTo>
                        <a:pt x="117190" y="75707"/>
                        <a:pt x="117598" y="75758"/>
                        <a:pt x="117969" y="75732"/>
                      </a:cubicBezTo>
                      <a:cubicBezTo>
                        <a:pt x="118339" y="75707"/>
                        <a:pt x="118747" y="75758"/>
                        <a:pt x="119194" y="75885"/>
                      </a:cubicBezTo>
                      <a:cubicBezTo>
                        <a:pt x="119335" y="76019"/>
                        <a:pt x="119514" y="76057"/>
                        <a:pt x="119731" y="76000"/>
                      </a:cubicBezTo>
                      <a:cubicBezTo>
                        <a:pt x="119948" y="75942"/>
                        <a:pt x="120280" y="75904"/>
                        <a:pt x="120727" y="75885"/>
                      </a:cubicBezTo>
                      <a:cubicBezTo>
                        <a:pt x="120739" y="75879"/>
                        <a:pt x="120790" y="75892"/>
                        <a:pt x="120880" y="75923"/>
                      </a:cubicBezTo>
                      <a:cubicBezTo>
                        <a:pt x="120969" y="75955"/>
                        <a:pt x="121020" y="76044"/>
                        <a:pt x="121033" y="76190"/>
                      </a:cubicBezTo>
                      <a:cubicBezTo>
                        <a:pt x="121196" y="75898"/>
                        <a:pt x="121398" y="75720"/>
                        <a:pt x="121636" y="75656"/>
                      </a:cubicBezTo>
                      <a:cubicBezTo>
                        <a:pt x="121875" y="75593"/>
                        <a:pt x="122076" y="75567"/>
                        <a:pt x="122240" y="75580"/>
                      </a:cubicBezTo>
                      <a:cubicBezTo>
                        <a:pt x="122384" y="75720"/>
                        <a:pt x="122547" y="75822"/>
                        <a:pt x="122730" y="75885"/>
                      </a:cubicBezTo>
                      <a:cubicBezTo>
                        <a:pt x="122912" y="75949"/>
                        <a:pt x="123151" y="76051"/>
                        <a:pt x="123446" y="76190"/>
                      </a:cubicBezTo>
                      <a:cubicBezTo>
                        <a:pt x="124209" y="76483"/>
                        <a:pt x="124650" y="76814"/>
                        <a:pt x="124770" y="77183"/>
                      </a:cubicBezTo>
                      <a:cubicBezTo>
                        <a:pt x="124890" y="77551"/>
                        <a:pt x="124650" y="78035"/>
                        <a:pt x="124049" y="78633"/>
                      </a:cubicBezTo>
                      <a:cubicBezTo>
                        <a:pt x="123741" y="79256"/>
                        <a:pt x="123377" y="79917"/>
                        <a:pt x="122956" y="80617"/>
                      </a:cubicBezTo>
                      <a:cubicBezTo>
                        <a:pt x="122535" y="81316"/>
                        <a:pt x="122095" y="81978"/>
                        <a:pt x="121636" y="82601"/>
                      </a:cubicBezTo>
                      <a:cubicBezTo>
                        <a:pt x="121498" y="82758"/>
                        <a:pt x="121398" y="82895"/>
                        <a:pt x="121335" y="83011"/>
                      </a:cubicBezTo>
                      <a:cubicBezTo>
                        <a:pt x="121272" y="83127"/>
                        <a:pt x="121171" y="83182"/>
                        <a:pt x="121033" y="83176"/>
                      </a:cubicBezTo>
                      <a:cubicBezTo>
                        <a:pt x="120433" y="83779"/>
                        <a:pt x="119948" y="84325"/>
                        <a:pt x="119577" y="84815"/>
                      </a:cubicBezTo>
                      <a:cubicBezTo>
                        <a:pt x="119207" y="85304"/>
                        <a:pt x="118875" y="85775"/>
                        <a:pt x="118581" y="86227"/>
                      </a:cubicBezTo>
                      <a:lnTo>
                        <a:pt x="117662" y="87144"/>
                      </a:lnTo>
                      <a:lnTo>
                        <a:pt x="114291" y="88672"/>
                      </a:lnTo>
                      <a:cubicBezTo>
                        <a:pt x="114751" y="89117"/>
                        <a:pt x="114904" y="89448"/>
                        <a:pt x="114752" y="89665"/>
                      </a:cubicBezTo>
                      <a:cubicBezTo>
                        <a:pt x="114600" y="89881"/>
                        <a:pt x="114144" y="90059"/>
                        <a:pt x="113383" y="90199"/>
                      </a:cubicBezTo>
                      <a:lnTo>
                        <a:pt x="106690" y="92033"/>
                      </a:lnTo>
                      <a:lnTo>
                        <a:pt x="91746" y="96616"/>
                      </a:lnTo>
                      <a:lnTo>
                        <a:pt x="83223" y="99662"/>
                      </a:lnTo>
                      <a:cubicBezTo>
                        <a:pt x="83064" y="99799"/>
                        <a:pt x="82925" y="99899"/>
                        <a:pt x="82804" y="99962"/>
                      </a:cubicBezTo>
                      <a:cubicBezTo>
                        <a:pt x="82684" y="100025"/>
                        <a:pt x="82620" y="100125"/>
                        <a:pt x="82614" y="100263"/>
                      </a:cubicBezTo>
                      <a:cubicBezTo>
                        <a:pt x="82329" y="100870"/>
                        <a:pt x="82138" y="101464"/>
                        <a:pt x="82043" y="102042"/>
                      </a:cubicBezTo>
                      <a:cubicBezTo>
                        <a:pt x="81948" y="102620"/>
                        <a:pt x="81834" y="103144"/>
                        <a:pt x="81701" y="103612"/>
                      </a:cubicBezTo>
                      <a:cubicBezTo>
                        <a:pt x="81701" y="104054"/>
                        <a:pt x="81777" y="104324"/>
                        <a:pt x="81929" y="104420"/>
                      </a:cubicBezTo>
                      <a:cubicBezTo>
                        <a:pt x="82081" y="104516"/>
                        <a:pt x="82310" y="104554"/>
                        <a:pt x="82614" y="104535"/>
                      </a:cubicBezTo>
                      <a:cubicBezTo>
                        <a:pt x="84269" y="104849"/>
                        <a:pt x="85829" y="105144"/>
                        <a:pt x="87294" y="105419"/>
                      </a:cubicBezTo>
                      <a:cubicBezTo>
                        <a:pt x="88759" y="105694"/>
                        <a:pt x="90243" y="105910"/>
                        <a:pt x="91746" y="106068"/>
                      </a:cubicBezTo>
                      <a:cubicBezTo>
                        <a:pt x="93116" y="106350"/>
                        <a:pt x="94486" y="106614"/>
                        <a:pt x="95856" y="106859"/>
                      </a:cubicBezTo>
                      <a:cubicBezTo>
                        <a:pt x="97226" y="107104"/>
                        <a:pt x="98596" y="107444"/>
                        <a:pt x="99966" y="107877"/>
                      </a:cubicBezTo>
                      <a:cubicBezTo>
                        <a:pt x="101046" y="108034"/>
                        <a:pt x="102165" y="108248"/>
                        <a:pt x="103325" y="108518"/>
                      </a:cubicBezTo>
                      <a:cubicBezTo>
                        <a:pt x="104484" y="108789"/>
                        <a:pt x="105606" y="109078"/>
                        <a:pt x="106690" y="109385"/>
                      </a:cubicBezTo>
                      <a:cubicBezTo>
                        <a:pt x="108975" y="109872"/>
                        <a:pt x="111198" y="110527"/>
                        <a:pt x="113359" y="111350"/>
                      </a:cubicBezTo>
                      <a:cubicBezTo>
                        <a:pt x="115521" y="112174"/>
                        <a:pt x="117670" y="113050"/>
                        <a:pt x="119807" y="113978"/>
                      </a:cubicBezTo>
                      <a:cubicBezTo>
                        <a:pt x="120866" y="114444"/>
                        <a:pt x="121865" y="114949"/>
                        <a:pt x="122804" y="115492"/>
                      </a:cubicBezTo>
                      <a:cubicBezTo>
                        <a:pt x="123744" y="116034"/>
                        <a:pt x="124665" y="116539"/>
                        <a:pt x="125569" y="117005"/>
                      </a:cubicBezTo>
                      <a:cubicBezTo>
                        <a:pt x="126008" y="117201"/>
                        <a:pt x="126352" y="117466"/>
                        <a:pt x="126600" y="117798"/>
                      </a:cubicBezTo>
                      <a:cubicBezTo>
                        <a:pt x="126849" y="118131"/>
                        <a:pt x="127116" y="118385"/>
                        <a:pt x="127402" y="118561"/>
                      </a:cubicBezTo>
                      <a:cubicBezTo>
                        <a:pt x="127549" y="118574"/>
                        <a:pt x="127714" y="118626"/>
                        <a:pt x="127899" y="118717"/>
                      </a:cubicBezTo>
                      <a:cubicBezTo>
                        <a:pt x="128083" y="118808"/>
                        <a:pt x="128325" y="118859"/>
                        <a:pt x="128625" y="118872"/>
                      </a:cubicBezTo>
                      <a:cubicBezTo>
                        <a:pt x="130426" y="118730"/>
                        <a:pt x="132094" y="118626"/>
                        <a:pt x="133628" y="118562"/>
                      </a:cubicBezTo>
                      <a:cubicBezTo>
                        <a:pt x="135162" y="118498"/>
                        <a:pt x="136753" y="118397"/>
                        <a:pt x="138402" y="118258"/>
                      </a:cubicBezTo>
                      <a:lnTo>
                        <a:pt x="140235" y="117955"/>
                      </a:lnTo>
                      <a:lnTo>
                        <a:pt x="142945" y="117955"/>
                      </a:lnTo>
                      <a:cubicBezTo>
                        <a:pt x="143121" y="117650"/>
                        <a:pt x="143374" y="117416"/>
                        <a:pt x="143704" y="117253"/>
                      </a:cubicBezTo>
                      <a:cubicBezTo>
                        <a:pt x="144035" y="117090"/>
                        <a:pt x="144289" y="117007"/>
                        <a:pt x="144468" y="117005"/>
                      </a:cubicBezTo>
                      <a:cubicBezTo>
                        <a:pt x="145244" y="116993"/>
                        <a:pt x="146059" y="116942"/>
                        <a:pt x="146912" y="116854"/>
                      </a:cubicBezTo>
                      <a:cubicBezTo>
                        <a:pt x="147765" y="116766"/>
                        <a:pt x="148580" y="116715"/>
                        <a:pt x="149356" y="116703"/>
                      </a:cubicBezTo>
                      <a:cubicBezTo>
                        <a:pt x="149948" y="116696"/>
                        <a:pt x="150521" y="116709"/>
                        <a:pt x="151075" y="116741"/>
                      </a:cubicBezTo>
                      <a:cubicBezTo>
                        <a:pt x="151629" y="116772"/>
                        <a:pt x="152278" y="116860"/>
                        <a:pt x="153023" y="117005"/>
                      </a:cubicBezTo>
                      <a:cubicBezTo>
                        <a:pt x="152851" y="116860"/>
                        <a:pt x="152660" y="116772"/>
                        <a:pt x="152450" y="116741"/>
                      </a:cubicBezTo>
                      <a:cubicBezTo>
                        <a:pt x="152240" y="116709"/>
                        <a:pt x="152125" y="116696"/>
                        <a:pt x="152106" y="116703"/>
                      </a:cubicBezTo>
                      <a:lnTo>
                        <a:pt x="152106" y="116400"/>
                      </a:lnTo>
                      <a:lnTo>
                        <a:pt x="166725" y="116400"/>
                      </a:lnTo>
                      <a:cubicBezTo>
                        <a:pt x="167171" y="116418"/>
                        <a:pt x="167578" y="116533"/>
                        <a:pt x="167947" y="116746"/>
                      </a:cubicBezTo>
                      <a:cubicBezTo>
                        <a:pt x="168317" y="116958"/>
                        <a:pt x="168724" y="117159"/>
                        <a:pt x="169170" y="117348"/>
                      </a:cubicBezTo>
                      <a:cubicBezTo>
                        <a:pt x="169774" y="117803"/>
                        <a:pt x="170322" y="118183"/>
                        <a:pt x="170812" y="118487"/>
                      </a:cubicBezTo>
                      <a:cubicBezTo>
                        <a:pt x="171302" y="118791"/>
                        <a:pt x="171773" y="119021"/>
                        <a:pt x="172225" y="119176"/>
                      </a:cubicBezTo>
                      <a:cubicBezTo>
                        <a:pt x="172824" y="119321"/>
                        <a:pt x="173308" y="119561"/>
                        <a:pt x="173677" y="119896"/>
                      </a:cubicBezTo>
                      <a:cubicBezTo>
                        <a:pt x="174046" y="120231"/>
                        <a:pt x="174377" y="120699"/>
                        <a:pt x="174670" y="121299"/>
                      </a:cubicBezTo>
                      <a:cubicBezTo>
                        <a:pt x="174829" y="121463"/>
                        <a:pt x="175046" y="121666"/>
                        <a:pt x="175319" y="121906"/>
                      </a:cubicBezTo>
                      <a:cubicBezTo>
                        <a:pt x="175593" y="122146"/>
                        <a:pt x="175886" y="122348"/>
                        <a:pt x="176198" y="122512"/>
                      </a:cubicBezTo>
                      <a:cubicBezTo>
                        <a:pt x="176656" y="123283"/>
                        <a:pt x="177038" y="124092"/>
                        <a:pt x="177343" y="124940"/>
                      </a:cubicBezTo>
                      <a:cubicBezTo>
                        <a:pt x="177648" y="125788"/>
                        <a:pt x="177875" y="126599"/>
                        <a:pt x="178025" y="127373"/>
                      </a:cubicBezTo>
                      <a:lnTo>
                        <a:pt x="179821" y="138367"/>
                      </a:lnTo>
                      <a:cubicBezTo>
                        <a:pt x="179848" y="139726"/>
                        <a:pt x="179954" y="140967"/>
                        <a:pt x="180139" y="142090"/>
                      </a:cubicBezTo>
                      <a:cubicBezTo>
                        <a:pt x="180324" y="143213"/>
                        <a:pt x="180430" y="144302"/>
                        <a:pt x="180456" y="145357"/>
                      </a:cubicBezTo>
                      <a:cubicBezTo>
                        <a:pt x="180609" y="146006"/>
                        <a:pt x="180701" y="146769"/>
                        <a:pt x="180734" y="147647"/>
                      </a:cubicBezTo>
                      <a:cubicBezTo>
                        <a:pt x="180767" y="148525"/>
                        <a:pt x="180781" y="149289"/>
                        <a:pt x="180774" y="149938"/>
                      </a:cubicBezTo>
                      <a:cubicBezTo>
                        <a:pt x="180787" y="151465"/>
                        <a:pt x="180837" y="152992"/>
                        <a:pt x="180926" y="154519"/>
                      </a:cubicBezTo>
                      <a:cubicBezTo>
                        <a:pt x="181015" y="156045"/>
                        <a:pt x="181065" y="157572"/>
                        <a:pt x="181078" y="159099"/>
                      </a:cubicBezTo>
                      <a:lnTo>
                        <a:pt x="181078" y="186205"/>
                      </a:lnTo>
                      <a:cubicBezTo>
                        <a:pt x="181084" y="188500"/>
                        <a:pt x="181072" y="190837"/>
                        <a:pt x="181040" y="193213"/>
                      </a:cubicBezTo>
                      <a:cubicBezTo>
                        <a:pt x="181008" y="195589"/>
                        <a:pt x="180920" y="197931"/>
                        <a:pt x="180774" y="200238"/>
                      </a:cubicBezTo>
                      <a:cubicBezTo>
                        <a:pt x="180602" y="203885"/>
                        <a:pt x="180391" y="207536"/>
                        <a:pt x="180141" y="211191"/>
                      </a:cubicBezTo>
                      <a:cubicBezTo>
                        <a:pt x="179892" y="214847"/>
                        <a:pt x="179685" y="218503"/>
                        <a:pt x="179522" y="222162"/>
                      </a:cubicBezTo>
                      <a:cubicBezTo>
                        <a:pt x="179173" y="226429"/>
                        <a:pt x="178674" y="230696"/>
                        <a:pt x="178025" y="234963"/>
                      </a:cubicBezTo>
                      <a:cubicBezTo>
                        <a:pt x="177856" y="236639"/>
                        <a:pt x="177591" y="238316"/>
                        <a:pt x="177229" y="239992"/>
                      </a:cubicBezTo>
                      <a:cubicBezTo>
                        <a:pt x="176866" y="241669"/>
                        <a:pt x="176523" y="243345"/>
                        <a:pt x="176198" y="245021"/>
                      </a:cubicBezTo>
                      <a:cubicBezTo>
                        <a:pt x="175899" y="245326"/>
                        <a:pt x="175657" y="245631"/>
                        <a:pt x="175472" y="245936"/>
                      </a:cubicBezTo>
                      <a:cubicBezTo>
                        <a:pt x="175288" y="246241"/>
                        <a:pt x="175122" y="246545"/>
                        <a:pt x="174976" y="246850"/>
                      </a:cubicBezTo>
                      <a:cubicBezTo>
                        <a:pt x="174549" y="247327"/>
                        <a:pt x="174256" y="247822"/>
                        <a:pt x="174097" y="248336"/>
                      </a:cubicBezTo>
                      <a:cubicBezTo>
                        <a:pt x="173938" y="248851"/>
                        <a:pt x="173722" y="249270"/>
                        <a:pt x="173448" y="249593"/>
                      </a:cubicBezTo>
                      <a:lnTo>
                        <a:pt x="171003" y="252641"/>
                      </a:lnTo>
                      <a:cubicBezTo>
                        <a:pt x="171010" y="252800"/>
                        <a:pt x="170997" y="252940"/>
                        <a:pt x="170965" y="253061"/>
                      </a:cubicBezTo>
                      <a:cubicBezTo>
                        <a:pt x="170933" y="253181"/>
                        <a:pt x="170844" y="253245"/>
                        <a:pt x="170698" y="253251"/>
                      </a:cubicBezTo>
                      <a:cubicBezTo>
                        <a:pt x="169806" y="253569"/>
                        <a:pt x="169144" y="254077"/>
                        <a:pt x="168711" y="254775"/>
                      </a:cubicBezTo>
                      <a:cubicBezTo>
                        <a:pt x="168278" y="255474"/>
                        <a:pt x="167922" y="256286"/>
                        <a:pt x="167642" y="257213"/>
                      </a:cubicBezTo>
                      <a:cubicBezTo>
                        <a:pt x="167330" y="257372"/>
                        <a:pt x="167037" y="257512"/>
                        <a:pt x="166763" y="257633"/>
                      </a:cubicBezTo>
                      <a:cubicBezTo>
                        <a:pt x="166490" y="257753"/>
                        <a:pt x="166273" y="257817"/>
                        <a:pt x="166114" y="257823"/>
                      </a:cubicBezTo>
                      <a:cubicBezTo>
                        <a:pt x="165815" y="258255"/>
                        <a:pt x="165573" y="258534"/>
                        <a:pt x="165388" y="258661"/>
                      </a:cubicBezTo>
                      <a:cubicBezTo>
                        <a:pt x="165204" y="258788"/>
                        <a:pt x="165038" y="258915"/>
                        <a:pt x="164892" y="259042"/>
                      </a:cubicBezTo>
                      <a:lnTo>
                        <a:pt x="163669" y="259347"/>
                      </a:lnTo>
                      <a:cubicBezTo>
                        <a:pt x="163364" y="259328"/>
                        <a:pt x="163135" y="259366"/>
                        <a:pt x="162982" y="259461"/>
                      </a:cubicBezTo>
                      <a:cubicBezTo>
                        <a:pt x="162829" y="259557"/>
                        <a:pt x="162753" y="259823"/>
                        <a:pt x="162753" y="260262"/>
                      </a:cubicBezTo>
                      <a:lnTo>
                        <a:pt x="162753" y="260566"/>
                      </a:lnTo>
                      <a:cubicBezTo>
                        <a:pt x="162476" y="261303"/>
                        <a:pt x="162199" y="261735"/>
                        <a:pt x="161922" y="261862"/>
                      </a:cubicBezTo>
                      <a:cubicBezTo>
                        <a:pt x="161646" y="261989"/>
                        <a:pt x="161218" y="261963"/>
                        <a:pt x="160640" y="261786"/>
                      </a:cubicBezTo>
                      <a:lnTo>
                        <a:pt x="157606" y="259042"/>
                      </a:lnTo>
                      <a:cubicBezTo>
                        <a:pt x="157447" y="258439"/>
                        <a:pt x="157231" y="258122"/>
                        <a:pt x="156957" y="258090"/>
                      </a:cubicBezTo>
                      <a:cubicBezTo>
                        <a:pt x="156683" y="258058"/>
                        <a:pt x="156390" y="258274"/>
                        <a:pt x="156078" y="258738"/>
                      </a:cubicBezTo>
                      <a:cubicBezTo>
                        <a:pt x="155907" y="258884"/>
                        <a:pt x="155639" y="258972"/>
                        <a:pt x="155276" y="259004"/>
                      </a:cubicBezTo>
                      <a:cubicBezTo>
                        <a:pt x="154914" y="259036"/>
                        <a:pt x="154570" y="259049"/>
                        <a:pt x="154245" y="259042"/>
                      </a:cubicBezTo>
                      <a:cubicBezTo>
                        <a:pt x="152616" y="258388"/>
                        <a:pt x="151292" y="257563"/>
                        <a:pt x="150273" y="256566"/>
                      </a:cubicBezTo>
                      <a:cubicBezTo>
                        <a:pt x="149255" y="255569"/>
                        <a:pt x="148236" y="254667"/>
                        <a:pt x="147218" y="253861"/>
                      </a:cubicBezTo>
                      <a:cubicBezTo>
                        <a:pt x="146772" y="253696"/>
                        <a:pt x="146441" y="253569"/>
                        <a:pt x="146224" y="253480"/>
                      </a:cubicBezTo>
                      <a:cubicBezTo>
                        <a:pt x="146008" y="253391"/>
                        <a:pt x="145830" y="253416"/>
                        <a:pt x="145690" y="253556"/>
                      </a:cubicBezTo>
                      <a:cubicBezTo>
                        <a:pt x="145212" y="253689"/>
                        <a:pt x="144716" y="253651"/>
                        <a:pt x="144201" y="253442"/>
                      </a:cubicBezTo>
                      <a:cubicBezTo>
                        <a:pt x="143686" y="253232"/>
                        <a:pt x="143267" y="252965"/>
                        <a:pt x="142945" y="252641"/>
                      </a:cubicBezTo>
                      <a:cubicBezTo>
                        <a:pt x="142181" y="251892"/>
                        <a:pt x="141452" y="251181"/>
                        <a:pt x="140759" y="250508"/>
                      </a:cubicBezTo>
                      <a:cubicBezTo>
                        <a:pt x="140066" y="249835"/>
                        <a:pt x="139484" y="249124"/>
                        <a:pt x="139013" y="248374"/>
                      </a:cubicBezTo>
                      <a:cubicBezTo>
                        <a:pt x="137918" y="246679"/>
                        <a:pt x="136823" y="244888"/>
                        <a:pt x="135728" y="243002"/>
                      </a:cubicBezTo>
                      <a:cubicBezTo>
                        <a:pt x="134633" y="241116"/>
                        <a:pt x="133691" y="239249"/>
                        <a:pt x="132902" y="237401"/>
                      </a:cubicBezTo>
                      <a:cubicBezTo>
                        <a:pt x="132170" y="236322"/>
                        <a:pt x="131572" y="235128"/>
                        <a:pt x="131107" y="233820"/>
                      </a:cubicBezTo>
                      <a:cubicBezTo>
                        <a:pt x="130642" y="232512"/>
                        <a:pt x="130120" y="231166"/>
                        <a:pt x="129541" y="229781"/>
                      </a:cubicBezTo>
                      <a:lnTo>
                        <a:pt x="126791" y="221857"/>
                      </a:lnTo>
                      <a:cubicBezTo>
                        <a:pt x="126320" y="220777"/>
                        <a:pt x="125736" y="219736"/>
                        <a:pt x="125039" y="218732"/>
                      </a:cubicBezTo>
                      <a:cubicBezTo>
                        <a:pt x="124342" y="217729"/>
                        <a:pt x="123610" y="216840"/>
                        <a:pt x="122843" y="216065"/>
                      </a:cubicBezTo>
                      <a:cubicBezTo>
                        <a:pt x="122824" y="215919"/>
                        <a:pt x="122711" y="215831"/>
                        <a:pt x="122504" y="215799"/>
                      </a:cubicBezTo>
                      <a:cubicBezTo>
                        <a:pt x="122296" y="215767"/>
                        <a:pt x="122108" y="215754"/>
                        <a:pt x="121938" y="215761"/>
                      </a:cubicBezTo>
                      <a:cubicBezTo>
                        <a:pt x="120879" y="216053"/>
                        <a:pt x="119798" y="216383"/>
                        <a:pt x="118695" y="216751"/>
                      </a:cubicBezTo>
                      <a:cubicBezTo>
                        <a:pt x="117592" y="217120"/>
                        <a:pt x="116430" y="217602"/>
                        <a:pt x="115210" y="218199"/>
                      </a:cubicBezTo>
                      <a:cubicBezTo>
                        <a:pt x="113865" y="218510"/>
                        <a:pt x="112613" y="218879"/>
                        <a:pt x="111456" y="219304"/>
                      </a:cubicBezTo>
                      <a:cubicBezTo>
                        <a:pt x="110299" y="219729"/>
                        <a:pt x="109119" y="220174"/>
                        <a:pt x="107914" y="220638"/>
                      </a:cubicBezTo>
                      <a:cubicBezTo>
                        <a:pt x="106856" y="221114"/>
                        <a:pt x="105836" y="221609"/>
                        <a:pt x="104854" y="222123"/>
                      </a:cubicBezTo>
                      <a:cubicBezTo>
                        <a:pt x="103872" y="222638"/>
                        <a:pt x="102852" y="223057"/>
                        <a:pt x="101794" y="223381"/>
                      </a:cubicBezTo>
                      <a:cubicBezTo>
                        <a:pt x="100429" y="224130"/>
                        <a:pt x="99047" y="224765"/>
                        <a:pt x="97646" y="225286"/>
                      </a:cubicBezTo>
                      <a:cubicBezTo>
                        <a:pt x="96245" y="225806"/>
                        <a:pt x="94789" y="226289"/>
                        <a:pt x="93278" y="226734"/>
                      </a:cubicBezTo>
                      <a:cubicBezTo>
                        <a:pt x="93100" y="226873"/>
                        <a:pt x="92846" y="227051"/>
                        <a:pt x="92515" y="227267"/>
                      </a:cubicBezTo>
                      <a:cubicBezTo>
                        <a:pt x="92185" y="227483"/>
                        <a:pt x="91931" y="227813"/>
                        <a:pt x="91753" y="228257"/>
                      </a:cubicBezTo>
                      <a:cubicBezTo>
                        <a:pt x="91447" y="229223"/>
                        <a:pt x="90837" y="229731"/>
                        <a:pt x="89922" y="229781"/>
                      </a:cubicBezTo>
                      <a:cubicBezTo>
                        <a:pt x="89477" y="229801"/>
                        <a:pt x="89070" y="229915"/>
                        <a:pt x="88701" y="230124"/>
                      </a:cubicBezTo>
                      <a:cubicBezTo>
                        <a:pt x="88333" y="230334"/>
                        <a:pt x="87926" y="230524"/>
                        <a:pt x="87481" y="230696"/>
                      </a:cubicBezTo>
                      <a:cubicBezTo>
                        <a:pt x="87335" y="230696"/>
                        <a:pt x="87246" y="230772"/>
                        <a:pt x="87214" y="230924"/>
                      </a:cubicBezTo>
                      <a:cubicBezTo>
                        <a:pt x="87182" y="231077"/>
                        <a:pt x="87169" y="231305"/>
                        <a:pt x="87176" y="231610"/>
                      </a:cubicBezTo>
                      <a:lnTo>
                        <a:pt x="87176" y="232525"/>
                      </a:lnTo>
                      <a:cubicBezTo>
                        <a:pt x="86890" y="232683"/>
                        <a:pt x="86699" y="232823"/>
                        <a:pt x="86604" y="232944"/>
                      </a:cubicBezTo>
                      <a:cubicBezTo>
                        <a:pt x="86508" y="233064"/>
                        <a:pt x="86394" y="233128"/>
                        <a:pt x="86260" y="233134"/>
                      </a:cubicBezTo>
                      <a:cubicBezTo>
                        <a:pt x="86254" y="233122"/>
                        <a:pt x="86191" y="233071"/>
                        <a:pt x="86070" y="232982"/>
                      </a:cubicBezTo>
                      <a:cubicBezTo>
                        <a:pt x="85949" y="232893"/>
                        <a:pt x="85809" y="232842"/>
                        <a:pt x="85650" y="232829"/>
                      </a:cubicBezTo>
                      <a:cubicBezTo>
                        <a:pt x="85663" y="232671"/>
                        <a:pt x="85714" y="232531"/>
                        <a:pt x="85803" y="232410"/>
                      </a:cubicBezTo>
                      <a:cubicBezTo>
                        <a:pt x="85892" y="232290"/>
                        <a:pt x="85943" y="232226"/>
                        <a:pt x="85955" y="232220"/>
                      </a:cubicBezTo>
                      <a:cubicBezTo>
                        <a:pt x="86254" y="231902"/>
                        <a:pt x="86419" y="231547"/>
                        <a:pt x="86451" y="231153"/>
                      </a:cubicBezTo>
                      <a:cubicBezTo>
                        <a:pt x="86483" y="230759"/>
                        <a:pt x="86419" y="230404"/>
                        <a:pt x="86260" y="230086"/>
                      </a:cubicBezTo>
                      <a:lnTo>
                        <a:pt x="86260" y="229781"/>
                      </a:lnTo>
                      <a:cubicBezTo>
                        <a:pt x="86248" y="229934"/>
                        <a:pt x="86197" y="230086"/>
                        <a:pt x="86108" y="230239"/>
                      </a:cubicBezTo>
                      <a:cubicBezTo>
                        <a:pt x="86019" y="230391"/>
                        <a:pt x="85968" y="230543"/>
                        <a:pt x="85955" y="230696"/>
                      </a:cubicBezTo>
                      <a:cubicBezTo>
                        <a:pt x="85962" y="230709"/>
                        <a:pt x="85949" y="230759"/>
                        <a:pt x="85917" y="230848"/>
                      </a:cubicBezTo>
                      <a:cubicBezTo>
                        <a:pt x="85885" y="230937"/>
                        <a:pt x="85796" y="230988"/>
                        <a:pt x="85650" y="231001"/>
                      </a:cubicBezTo>
                      <a:cubicBezTo>
                        <a:pt x="85663" y="230988"/>
                        <a:pt x="85637" y="230937"/>
                        <a:pt x="85574" y="230848"/>
                      </a:cubicBezTo>
                      <a:cubicBezTo>
                        <a:pt x="85510" y="230759"/>
                        <a:pt x="85332" y="230709"/>
                        <a:pt x="85040" y="230696"/>
                      </a:cubicBezTo>
                      <a:cubicBezTo>
                        <a:pt x="84906" y="230385"/>
                        <a:pt x="84792" y="230093"/>
                        <a:pt x="84697" y="229820"/>
                      </a:cubicBezTo>
                      <a:cubicBezTo>
                        <a:pt x="84601" y="229547"/>
                        <a:pt x="84411" y="229331"/>
                        <a:pt x="84125" y="229172"/>
                      </a:cubicBezTo>
                      <a:lnTo>
                        <a:pt x="82904" y="229172"/>
                      </a:lnTo>
                      <a:cubicBezTo>
                        <a:pt x="82726" y="229331"/>
                        <a:pt x="82472" y="229470"/>
                        <a:pt x="82141" y="229591"/>
                      </a:cubicBezTo>
                      <a:cubicBezTo>
                        <a:pt x="81811" y="229712"/>
                        <a:pt x="81557" y="229775"/>
                        <a:pt x="81379" y="229781"/>
                      </a:cubicBezTo>
                      <a:cubicBezTo>
                        <a:pt x="80940" y="230334"/>
                        <a:pt x="80597" y="230524"/>
                        <a:pt x="80349" y="230353"/>
                      </a:cubicBezTo>
                      <a:cubicBezTo>
                        <a:pt x="80101" y="230182"/>
                        <a:pt x="79834" y="229991"/>
                        <a:pt x="79548" y="229781"/>
                      </a:cubicBezTo>
                      <a:cubicBezTo>
                        <a:pt x="79103" y="229781"/>
                        <a:pt x="78696" y="229705"/>
                        <a:pt x="78327" y="229553"/>
                      </a:cubicBezTo>
                      <a:cubicBezTo>
                        <a:pt x="77959" y="229400"/>
                        <a:pt x="77552" y="229172"/>
                        <a:pt x="77107" y="228867"/>
                      </a:cubicBezTo>
                      <a:cubicBezTo>
                        <a:pt x="76929" y="228543"/>
                        <a:pt x="76675" y="228200"/>
                        <a:pt x="76344" y="227838"/>
                      </a:cubicBezTo>
                      <a:cubicBezTo>
                        <a:pt x="76014" y="227476"/>
                        <a:pt x="75759" y="227210"/>
                        <a:pt x="75581" y="227038"/>
                      </a:cubicBezTo>
                      <a:cubicBezTo>
                        <a:pt x="75130" y="226746"/>
                        <a:pt x="74812" y="226492"/>
                        <a:pt x="74628" y="226276"/>
                      </a:cubicBezTo>
                      <a:cubicBezTo>
                        <a:pt x="74444" y="226060"/>
                        <a:pt x="74355" y="225806"/>
                        <a:pt x="74361" y="225514"/>
                      </a:cubicBezTo>
                      <a:cubicBezTo>
                        <a:pt x="74367" y="225368"/>
                        <a:pt x="74355" y="225203"/>
                        <a:pt x="74323" y="225019"/>
                      </a:cubicBezTo>
                      <a:cubicBezTo>
                        <a:pt x="74291" y="224835"/>
                        <a:pt x="74202" y="224594"/>
                        <a:pt x="74056" y="224295"/>
                      </a:cubicBezTo>
                      <a:lnTo>
                        <a:pt x="72847" y="224905"/>
                      </a:lnTo>
                      <a:lnTo>
                        <a:pt x="72847" y="225210"/>
                      </a:lnTo>
                      <a:cubicBezTo>
                        <a:pt x="72262" y="225667"/>
                        <a:pt x="71771" y="225819"/>
                        <a:pt x="71375" y="225667"/>
                      </a:cubicBezTo>
                      <a:cubicBezTo>
                        <a:pt x="70978" y="225514"/>
                        <a:pt x="70563" y="225057"/>
                        <a:pt x="70129" y="224295"/>
                      </a:cubicBezTo>
                      <a:lnTo>
                        <a:pt x="70129" y="223990"/>
                      </a:lnTo>
                      <a:cubicBezTo>
                        <a:pt x="69570" y="223127"/>
                        <a:pt x="69470" y="222111"/>
                        <a:pt x="69827" y="220942"/>
                      </a:cubicBezTo>
                      <a:lnTo>
                        <a:pt x="69827" y="214237"/>
                      </a:lnTo>
                      <a:cubicBezTo>
                        <a:pt x="69959" y="212547"/>
                        <a:pt x="70072" y="210821"/>
                        <a:pt x="70167" y="209059"/>
                      </a:cubicBezTo>
                      <a:cubicBezTo>
                        <a:pt x="70262" y="207298"/>
                        <a:pt x="70452" y="205581"/>
                        <a:pt x="70738" y="203908"/>
                      </a:cubicBezTo>
                      <a:lnTo>
                        <a:pt x="70738" y="199014"/>
                      </a:lnTo>
                      <a:cubicBezTo>
                        <a:pt x="70897" y="195667"/>
                        <a:pt x="71038" y="192438"/>
                        <a:pt x="71159" y="189328"/>
                      </a:cubicBezTo>
                      <a:cubicBezTo>
                        <a:pt x="71280" y="186218"/>
                        <a:pt x="71344" y="183147"/>
                        <a:pt x="71351" y="180116"/>
                      </a:cubicBezTo>
                      <a:cubicBezTo>
                        <a:pt x="71344" y="178568"/>
                        <a:pt x="71357" y="177021"/>
                        <a:pt x="71389" y="175473"/>
                      </a:cubicBezTo>
                      <a:cubicBezTo>
                        <a:pt x="71420" y="173926"/>
                        <a:pt x="71509" y="172531"/>
                        <a:pt x="71655" y="171287"/>
                      </a:cubicBezTo>
                      <a:cubicBezTo>
                        <a:pt x="71675" y="169772"/>
                        <a:pt x="71788" y="168237"/>
                        <a:pt x="71995" y="166683"/>
                      </a:cubicBezTo>
                      <a:cubicBezTo>
                        <a:pt x="72202" y="165129"/>
                        <a:pt x="72385" y="163517"/>
                        <a:pt x="72545" y="161848"/>
                      </a:cubicBezTo>
                      <a:lnTo>
                        <a:pt x="74361" y="150548"/>
                      </a:lnTo>
                      <a:cubicBezTo>
                        <a:pt x="74806" y="149314"/>
                        <a:pt x="75136" y="147966"/>
                        <a:pt x="75353" y="146504"/>
                      </a:cubicBezTo>
                      <a:cubicBezTo>
                        <a:pt x="75569" y="145042"/>
                        <a:pt x="75747" y="143545"/>
                        <a:pt x="75886" y="142013"/>
                      </a:cubicBezTo>
                      <a:cubicBezTo>
                        <a:pt x="76185" y="140988"/>
                        <a:pt x="76427" y="140090"/>
                        <a:pt x="76611" y="139321"/>
                      </a:cubicBezTo>
                      <a:cubicBezTo>
                        <a:pt x="76795" y="138551"/>
                        <a:pt x="76961" y="137722"/>
                        <a:pt x="77107" y="136834"/>
                      </a:cubicBezTo>
                      <a:cubicBezTo>
                        <a:pt x="77285" y="135781"/>
                        <a:pt x="77539" y="134751"/>
                        <a:pt x="77870" y="133746"/>
                      </a:cubicBezTo>
                      <a:cubicBezTo>
                        <a:pt x="78200" y="132741"/>
                        <a:pt x="78455" y="131640"/>
                        <a:pt x="78633" y="130444"/>
                      </a:cubicBezTo>
                      <a:cubicBezTo>
                        <a:pt x="78798" y="129836"/>
                        <a:pt x="79001" y="129209"/>
                        <a:pt x="79243" y="128563"/>
                      </a:cubicBezTo>
                      <a:cubicBezTo>
                        <a:pt x="79484" y="127918"/>
                        <a:pt x="79688" y="127215"/>
                        <a:pt x="79853" y="126456"/>
                      </a:cubicBezTo>
                      <a:cubicBezTo>
                        <a:pt x="80031" y="125982"/>
                        <a:pt x="80285" y="125413"/>
                        <a:pt x="80616" y="124749"/>
                      </a:cubicBezTo>
                      <a:cubicBezTo>
                        <a:pt x="80946" y="124084"/>
                        <a:pt x="81201" y="123438"/>
                        <a:pt x="81379" y="122808"/>
                      </a:cubicBezTo>
                      <a:cubicBezTo>
                        <a:pt x="81372" y="122644"/>
                        <a:pt x="81461" y="122518"/>
                        <a:pt x="81646" y="122429"/>
                      </a:cubicBezTo>
                      <a:cubicBezTo>
                        <a:pt x="81830" y="122341"/>
                        <a:pt x="82148" y="122366"/>
                        <a:pt x="82599" y="122505"/>
                      </a:cubicBezTo>
                      <a:cubicBezTo>
                        <a:pt x="82758" y="122631"/>
                        <a:pt x="82974" y="122682"/>
                        <a:pt x="83247" y="122657"/>
                      </a:cubicBezTo>
                      <a:cubicBezTo>
                        <a:pt x="83521" y="122631"/>
                        <a:pt x="83813" y="122682"/>
                        <a:pt x="84125" y="122808"/>
                      </a:cubicBezTo>
                      <a:cubicBezTo>
                        <a:pt x="84868" y="122796"/>
                        <a:pt x="85517" y="122745"/>
                        <a:pt x="86070" y="122657"/>
                      </a:cubicBezTo>
                      <a:cubicBezTo>
                        <a:pt x="86623" y="122568"/>
                        <a:pt x="87195" y="122518"/>
                        <a:pt x="87786" y="122505"/>
                      </a:cubicBezTo>
                      <a:cubicBezTo>
                        <a:pt x="88237" y="122360"/>
                        <a:pt x="88631" y="122271"/>
                        <a:pt x="88968" y="122240"/>
                      </a:cubicBezTo>
                      <a:cubicBezTo>
                        <a:pt x="89305" y="122208"/>
                        <a:pt x="89623" y="122195"/>
                        <a:pt x="89922" y="122202"/>
                      </a:cubicBezTo>
                      <a:cubicBezTo>
                        <a:pt x="90227" y="122252"/>
                        <a:pt x="90532" y="122455"/>
                        <a:pt x="90837" y="122808"/>
                      </a:cubicBezTo>
                      <a:cubicBezTo>
                        <a:pt x="91136" y="123282"/>
                        <a:pt x="91377" y="123775"/>
                        <a:pt x="91562" y="124288"/>
                      </a:cubicBezTo>
                      <a:cubicBezTo>
                        <a:pt x="91746" y="124800"/>
                        <a:pt x="91911" y="125218"/>
                        <a:pt x="92058" y="125542"/>
                      </a:cubicBezTo>
                      <a:cubicBezTo>
                        <a:pt x="92528" y="127375"/>
                        <a:pt x="93037" y="129146"/>
                        <a:pt x="93583" y="130856"/>
                      </a:cubicBezTo>
                      <a:cubicBezTo>
                        <a:pt x="94130" y="132566"/>
                        <a:pt x="94638" y="134252"/>
                        <a:pt x="95109" y="135914"/>
                      </a:cubicBezTo>
                      <a:cubicBezTo>
                        <a:pt x="95535" y="136975"/>
                        <a:pt x="95827" y="137996"/>
                        <a:pt x="95986" y="138976"/>
                      </a:cubicBezTo>
                      <a:cubicBezTo>
                        <a:pt x="96145" y="139956"/>
                        <a:pt x="96361" y="140969"/>
                        <a:pt x="96634" y="142013"/>
                      </a:cubicBezTo>
                      <a:cubicBezTo>
                        <a:pt x="96622" y="142170"/>
                        <a:pt x="96647" y="142307"/>
                        <a:pt x="96711" y="142426"/>
                      </a:cubicBezTo>
                      <a:cubicBezTo>
                        <a:pt x="96774" y="142545"/>
                        <a:pt x="96952" y="142607"/>
                        <a:pt x="97245" y="142613"/>
                      </a:cubicBezTo>
                      <a:cubicBezTo>
                        <a:pt x="97404" y="142620"/>
                        <a:pt x="97620" y="142532"/>
                        <a:pt x="97893" y="142351"/>
                      </a:cubicBezTo>
                      <a:cubicBezTo>
                        <a:pt x="98166" y="142170"/>
                        <a:pt x="98459" y="141857"/>
                        <a:pt x="98770" y="141413"/>
                      </a:cubicBezTo>
                      <a:cubicBezTo>
                        <a:pt x="101516" y="138667"/>
                        <a:pt x="104567" y="135921"/>
                        <a:pt x="107924" y="133176"/>
                      </a:cubicBezTo>
                      <a:cubicBezTo>
                        <a:pt x="108229" y="132927"/>
                        <a:pt x="108229" y="132528"/>
                        <a:pt x="107924" y="131979"/>
                      </a:cubicBezTo>
                      <a:cubicBezTo>
                        <a:pt x="106265" y="129220"/>
                        <a:pt x="104396" y="126545"/>
                        <a:pt x="102317" y="123955"/>
                      </a:cubicBezTo>
                      <a:cubicBezTo>
                        <a:pt x="100239" y="121366"/>
                        <a:pt x="97836" y="118847"/>
                        <a:pt x="95109" y="116400"/>
                      </a:cubicBezTo>
                      <a:cubicBezTo>
                        <a:pt x="93405" y="114861"/>
                        <a:pt x="91473" y="113393"/>
                        <a:pt x="89312" y="111995"/>
                      </a:cubicBezTo>
                      <a:cubicBezTo>
                        <a:pt x="87150" y="110598"/>
                        <a:pt x="84913" y="109423"/>
                        <a:pt x="82599" y="108471"/>
                      </a:cubicBezTo>
                      <a:cubicBezTo>
                        <a:pt x="82021" y="108301"/>
                        <a:pt x="81652" y="108264"/>
                        <a:pt x="81493" y="108359"/>
                      </a:cubicBezTo>
                      <a:cubicBezTo>
                        <a:pt x="81334" y="108455"/>
                        <a:pt x="81194" y="108797"/>
                        <a:pt x="81073" y="109385"/>
                      </a:cubicBezTo>
                      <a:cubicBezTo>
                        <a:pt x="81061" y="110318"/>
                        <a:pt x="80857" y="111165"/>
                        <a:pt x="80463" y="111927"/>
                      </a:cubicBezTo>
                      <a:cubicBezTo>
                        <a:pt x="80069" y="112690"/>
                        <a:pt x="79561" y="113373"/>
                        <a:pt x="78938" y="113978"/>
                      </a:cubicBezTo>
                      <a:cubicBezTo>
                        <a:pt x="78766" y="114287"/>
                        <a:pt x="78575" y="114577"/>
                        <a:pt x="78366" y="114848"/>
                      </a:cubicBezTo>
                      <a:cubicBezTo>
                        <a:pt x="78156" y="115119"/>
                        <a:pt x="78041" y="115334"/>
                        <a:pt x="78022" y="115492"/>
                      </a:cubicBezTo>
                      <a:lnTo>
                        <a:pt x="75581" y="118258"/>
                      </a:lnTo>
                      <a:cubicBezTo>
                        <a:pt x="75136" y="118429"/>
                        <a:pt x="74806" y="118694"/>
                        <a:pt x="74590" y="119055"/>
                      </a:cubicBezTo>
                      <a:cubicBezTo>
                        <a:pt x="74374" y="119415"/>
                        <a:pt x="74196" y="119756"/>
                        <a:pt x="74056" y="120078"/>
                      </a:cubicBezTo>
                      <a:lnTo>
                        <a:pt x="71655" y="124022"/>
                      </a:lnTo>
                      <a:cubicBezTo>
                        <a:pt x="71516" y="124331"/>
                        <a:pt x="71338" y="124546"/>
                        <a:pt x="71121" y="124666"/>
                      </a:cubicBezTo>
                      <a:cubicBezTo>
                        <a:pt x="70905" y="124786"/>
                        <a:pt x="70574" y="124774"/>
                        <a:pt x="70129" y="124628"/>
                      </a:cubicBezTo>
                      <a:cubicBezTo>
                        <a:pt x="69524" y="124344"/>
                        <a:pt x="68975" y="124306"/>
                        <a:pt x="68484" y="124515"/>
                      </a:cubicBezTo>
                      <a:cubicBezTo>
                        <a:pt x="67992" y="124724"/>
                        <a:pt x="67519" y="125066"/>
                        <a:pt x="67065" y="125542"/>
                      </a:cubicBezTo>
                      <a:cubicBezTo>
                        <a:pt x="66273" y="127795"/>
                        <a:pt x="65101" y="129795"/>
                        <a:pt x="63550" y="131540"/>
                      </a:cubicBezTo>
                      <a:cubicBezTo>
                        <a:pt x="61999" y="133286"/>
                        <a:pt x="60223" y="135050"/>
                        <a:pt x="58221" y="136834"/>
                      </a:cubicBezTo>
                      <a:cubicBezTo>
                        <a:pt x="55301" y="139724"/>
                        <a:pt x="52092" y="142541"/>
                        <a:pt x="48594" y="145286"/>
                      </a:cubicBezTo>
                      <a:cubicBezTo>
                        <a:pt x="45096" y="148030"/>
                        <a:pt x="41499" y="150701"/>
                        <a:pt x="37803" y="153297"/>
                      </a:cubicBezTo>
                      <a:cubicBezTo>
                        <a:pt x="35811" y="154659"/>
                        <a:pt x="33840" y="155982"/>
                        <a:pt x="31889" y="157267"/>
                      </a:cubicBezTo>
                      <a:cubicBezTo>
                        <a:pt x="29938" y="158552"/>
                        <a:pt x="28048" y="159876"/>
                        <a:pt x="26219" y="161237"/>
                      </a:cubicBezTo>
                      <a:cubicBezTo>
                        <a:pt x="26063" y="161384"/>
                        <a:pt x="25925" y="161473"/>
                        <a:pt x="25806" y="161504"/>
                      </a:cubicBezTo>
                      <a:cubicBezTo>
                        <a:pt x="25687" y="161536"/>
                        <a:pt x="25624" y="161549"/>
                        <a:pt x="25618" y="161543"/>
                      </a:cubicBezTo>
                      <a:cubicBezTo>
                        <a:pt x="25449" y="161549"/>
                        <a:pt x="25261" y="161460"/>
                        <a:pt x="25054" y="161275"/>
                      </a:cubicBezTo>
                      <a:cubicBezTo>
                        <a:pt x="24848" y="161091"/>
                        <a:pt x="24735" y="160773"/>
                        <a:pt x="24716" y="160321"/>
                      </a:cubicBezTo>
                      <a:cubicBezTo>
                        <a:pt x="25011" y="160181"/>
                        <a:pt x="25249" y="160079"/>
                        <a:pt x="25430" y="160016"/>
                      </a:cubicBezTo>
                      <a:cubicBezTo>
                        <a:pt x="25612" y="159952"/>
                        <a:pt x="25775" y="159850"/>
                        <a:pt x="25919" y="159710"/>
                      </a:cubicBezTo>
                      <a:cubicBezTo>
                        <a:pt x="26507" y="158489"/>
                        <a:pt x="27061" y="157343"/>
                        <a:pt x="27579" y="156275"/>
                      </a:cubicBezTo>
                      <a:cubicBezTo>
                        <a:pt x="28097" y="155206"/>
                        <a:pt x="28655" y="154213"/>
                        <a:pt x="29253" y="153297"/>
                      </a:cubicBezTo>
                      <a:cubicBezTo>
                        <a:pt x="31219" y="150993"/>
                        <a:pt x="33089" y="148577"/>
                        <a:pt x="34864" y="146048"/>
                      </a:cubicBezTo>
                      <a:cubicBezTo>
                        <a:pt x="36639" y="143519"/>
                        <a:pt x="38433" y="140959"/>
                        <a:pt x="40245" y="138367"/>
                      </a:cubicBezTo>
                      <a:lnTo>
                        <a:pt x="48795" y="121602"/>
                      </a:lnTo>
                      <a:cubicBezTo>
                        <a:pt x="49258" y="120381"/>
                        <a:pt x="49778" y="119172"/>
                        <a:pt x="50354" y="117978"/>
                      </a:cubicBezTo>
                      <a:cubicBezTo>
                        <a:pt x="50931" y="116783"/>
                        <a:pt x="51526" y="115651"/>
                        <a:pt x="52141" y="114583"/>
                      </a:cubicBezTo>
                      <a:cubicBezTo>
                        <a:pt x="52090" y="114028"/>
                        <a:pt x="52191" y="113624"/>
                        <a:pt x="52445" y="113372"/>
                      </a:cubicBezTo>
                      <a:cubicBezTo>
                        <a:pt x="51856" y="113517"/>
                        <a:pt x="51361" y="113681"/>
                        <a:pt x="50962" y="113864"/>
                      </a:cubicBezTo>
                      <a:cubicBezTo>
                        <a:pt x="50563" y="114047"/>
                        <a:pt x="50145" y="114287"/>
                        <a:pt x="49708" y="114583"/>
                      </a:cubicBezTo>
                      <a:lnTo>
                        <a:pt x="21668" y="128601"/>
                      </a:lnTo>
                      <a:cubicBezTo>
                        <a:pt x="19484" y="129215"/>
                        <a:pt x="17147" y="130137"/>
                        <a:pt x="14658" y="131365"/>
                      </a:cubicBezTo>
                      <a:lnTo>
                        <a:pt x="14353" y="131365"/>
                      </a:lnTo>
                      <a:cubicBezTo>
                        <a:pt x="14042" y="131384"/>
                        <a:pt x="13750" y="131345"/>
                        <a:pt x="13477" y="131250"/>
                      </a:cubicBezTo>
                      <a:cubicBezTo>
                        <a:pt x="13204" y="131154"/>
                        <a:pt x="12988" y="130885"/>
                        <a:pt x="12829" y="130444"/>
                      </a:cubicBezTo>
                      <a:cubicBezTo>
                        <a:pt x="12823" y="130437"/>
                        <a:pt x="12835" y="130373"/>
                        <a:pt x="12867" y="130252"/>
                      </a:cubicBezTo>
                      <a:cubicBezTo>
                        <a:pt x="12899" y="130130"/>
                        <a:pt x="12988" y="129989"/>
                        <a:pt x="13134" y="129829"/>
                      </a:cubicBezTo>
                      <a:cubicBezTo>
                        <a:pt x="13159" y="129535"/>
                        <a:pt x="13261" y="129356"/>
                        <a:pt x="13439" y="129292"/>
                      </a:cubicBezTo>
                      <a:cubicBezTo>
                        <a:pt x="13617" y="129228"/>
                        <a:pt x="13718" y="129203"/>
                        <a:pt x="13743" y="129215"/>
                      </a:cubicBezTo>
                      <a:lnTo>
                        <a:pt x="13743" y="128908"/>
                      </a:lnTo>
                      <a:lnTo>
                        <a:pt x="11305" y="128908"/>
                      </a:lnTo>
                      <a:cubicBezTo>
                        <a:pt x="10537" y="129068"/>
                        <a:pt x="9787" y="129132"/>
                        <a:pt x="9057" y="129100"/>
                      </a:cubicBezTo>
                      <a:cubicBezTo>
                        <a:pt x="8327" y="129068"/>
                        <a:pt x="7654" y="128902"/>
                        <a:pt x="7038" y="128601"/>
                      </a:cubicBezTo>
                      <a:cubicBezTo>
                        <a:pt x="6746" y="128288"/>
                        <a:pt x="6492" y="127994"/>
                        <a:pt x="6276" y="127719"/>
                      </a:cubicBezTo>
                      <a:cubicBezTo>
                        <a:pt x="6060" y="127444"/>
                        <a:pt x="5806" y="127226"/>
                        <a:pt x="5514" y="127066"/>
                      </a:cubicBezTo>
                      <a:cubicBezTo>
                        <a:pt x="5336" y="126755"/>
                        <a:pt x="5082" y="126463"/>
                        <a:pt x="4752" y="126190"/>
                      </a:cubicBezTo>
                      <a:cubicBezTo>
                        <a:pt x="4422" y="125918"/>
                        <a:pt x="4168" y="125702"/>
                        <a:pt x="3990" y="125542"/>
                      </a:cubicBezTo>
                      <a:lnTo>
                        <a:pt x="2466" y="125542"/>
                      </a:lnTo>
                      <a:cubicBezTo>
                        <a:pt x="1812" y="125478"/>
                        <a:pt x="1215" y="125149"/>
                        <a:pt x="675" y="124555"/>
                      </a:cubicBezTo>
                      <a:cubicBezTo>
                        <a:pt x="135" y="123961"/>
                        <a:pt x="-80" y="123482"/>
                        <a:pt x="27" y="123119"/>
                      </a:cubicBezTo>
                      <a:cubicBezTo>
                        <a:pt x="383" y="121855"/>
                        <a:pt x="891" y="120743"/>
                        <a:pt x="1551" y="119782"/>
                      </a:cubicBezTo>
                      <a:cubicBezTo>
                        <a:pt x="2771" y="118401"/>
                        <a:pt x="3990" y="117087"/>
                        <a:pt x="5209" y="115839"/>
                      </a:cubicBezTo>
                      <a:cubicBezTo>
                        <a:pt x="6428" y="114591"/>
                        <a:pt x="7648" y="113365"/>
                        <a:pt x="8867" y="112161"/>
                      </a:cubicBezTo>
                      <a:lnTo>
                        <a:pt x="19839" y="101164"/>
                      </a:lnTo>
                      <a:cubicBezTo>
                        <a:pt x="21806" y="99214"/>
                        <a:pt x="23731" y="97353"/>
                        <a:pt x="25613" y="95580"/>
                      </a:cubicBezTo>
                      <a:cubicBezTo>
                        <a:pt x="27494" y="93808"/>
                        <a:pt x="29421" y="92014"/>
                        <a:pt x="31391" y="90199"/>
                      </a:cubicBezTo>
                      <a:cubicBezTo>
                        <a:pt x="31842" y="89881"/>
                        <a:pt x="32313" y="89525"/>
                        <a:pt x="32803" y="89130"/>
                      </a:cubicBezTo>
                      <a:cubicBezTo>
                        <a:pt x="33293" y="88735"/>
                        <a:pt x="33840" y="88379"/>
                        <a:pt x="34444" y="88061"/>
                      </a:cubicBezTo>
                      <a:cubicBezTo>
                        <a:pt x="34457" y="87927"/>
                        <a:pt x="34508" y="87812"/>
                        <a:pt x="34597" y="87717"/>
                      </a:cubicBezTo>
                      <a:cubicBezTo>
                        <a:pt x="34686" y="87621"/>
                        <a:pt x="34737" y="87430"/>
                        <a:pt x="34749" y="87144"/>
                      </a:cubicBezTo>
                      <a:cubicBezTo>
                        <a:pt x="34584" y="87004"/>
                        <a:pt x="34380" y="86902"/>
                        <a:pt x="34139" y="86838"/>
                      </a:cubicBezTo>
                      <a:cubicBezTo>
                        <a:pt x="33897" y="86775"/>
                        <a:pt x="33693" y="86673"/>
                        <a:pt x="33528" y="86533"/>
                      </a:cubicBezTo>
                      <a:cubicBezTo>
                        <a:pt x="33350" y="86527"/>
                        <a:pt x="33096" y="86463"/>
                        <a:pt x="32765" y="86342"/>
                      </a:cubicBezTo>
                      <a:cubicBezTo>
                        <a:pt x="32434" y="86221"/>
                        <a:pt x="32180" y="86081"/>
                        <a:pt x="32001" y="85922"/>
                      </a:cubicBezTo>
                      <a:lnTo>
                        <a:pt x="29864" y="83783"/>
                      </a:lnTo>
                      <a:cubicBezTo>
                        <a:pt x="29571" y="83491"/>
                        <a:pt x="29393" y="83240"/>
                        <a:pt x="29330" y="83028"/>
                      </a:cubicBezTo>
                      <a:cubicBezTo>
                        <a:pt x="29266" y="82817"/>
                        <a:pt x="29241" y="82573"/>
                        <a:pt x="29253" y="82296"/>
                      </a:cubicBezTo>
                      <a:cubicBezTo>
                        <a:pt x="29247" y="82131"/>
                        <a:pt x="29183" y="81927"/>
                        <a:pt x="29063" y="81685"/>
                      </a:cubicBezTo>
                      <a:cubicBezTo>
                        <a:pt x="28942" y="81444"/>
                        <a:pt x="28802" y="81240"/>
                        <a:pt x="28643" y="81075"/>
                      </a:cubicBezTo>
                      <a:cubicBezTo>
                        <a:pt x="28344" y="81227"/>
                        <a:pt x="28102" y="81380"/>
                        <a:pt x="27918" y="81533"/>
                      </a:cubicBezTo>
                      <a:cubicBezTo>
                        <a:pt x="27733" y="81685"/>
                        <a:pt x="27568" y="81838"/>
                        <a:pt x="27421" y="81991"/>
                      </a:cubicBezTo>
                      <a:cubicBezTo>
                        <a:pt x="26839" y="82302"/>
                        <a:pt x="26351" y="82442"/>
                        <a:pt x="25956" y="82410"/>
                      </a:cubicBezTo>
                      <a:cubicBezTo>
                        <a:pt x="25562" y="82379"/>
                        <a:pt x="25148" y="82137"/>
                        <a:pt x="24716" y="81685"/>
                      </a:cubicBezTo>
                      <a:cubicBezTo>
                        <a:pt x="24710" y="81374"/>
                        <a:pt x="24646" y="81081"/>
                        <a:pt x="24526" y="80808"/>
                      </a:cubicBezTo>
                      <a:cubicBezTo>
                        <a:pt x="24405" y="80534"/>
                        <a:pt x="24265" y="80318"/>
                        <a:pt x="24107" y="80159"/>
                      </a:cubicBezTo>
                      <a:cubicBezTo>
                        <a:pt x="23954" y="80013"/>
                        <a:pt x="23878" y="79847"/>
                        <a:pt x="23878" y="79663"/>
                      </a:cubicBezTo>
                      <a:cubicBezTo>
                        <a:pt x="23878" y="79478"/>
                        <a:pt x="23954" y="79237"/>
                        <a:pt x="24107" y="78938"/>
                      </a:cubicBezTo>
                      <a:cubicBezTo>
                        <a:pt x="24246" y="78919"/>
                        <a:pt x="24348" y="78804"/>
                        <a:pt x="24411" y="78594"/>
                      </a:cubicBezTo>
                      <a:cubicBezTo>
                        <a:pt x="24475" y="78385"/>
                        <a:pt x="24577" y="78194"/>
                        <a:pt x="24716" y="78022"/>
                      </a:cubicBezTo>
                      <a:cubicBezTo>
                        <a:pt x="24704" y="77844"/>
                        <a:pt x="24729" y="77590"/>
                        <a:pt x="24791" y="77259"/>
                      </a:cubicBezTo>
                      <a:cubicBezTo>
                        <a:pt x="24854" y="76928"/>
                        <a:pt x="25029" y="76674"/>
                        <a:pt x="25317" y="76496"/>
                      </a:cubicBezTo>
                      <a:cubicBezTo>
                        <a:pt x="26326" y="75713"/>
                        <a:pt x="27092" y="74836"/>
                        <a:pt x="27616" y="73863"/>
                      </a:cubicBezTo>
                      <a:cubicBezTo>
                        <a:pt x="28141" y="72890"/>
                        <a:pt x="28687" y="71936"/>
                        <a:pt x="29253" y="71001"/>
                      </a:cubicBezTo>
                      <a:cubicBezTo>
                        <a:pt x="30316" y="69290"/>
                        <a:pt x="31321" y="67446"/>
                        <a:pt x="32269" y="65468"/>
                      </a:cubicBezTo>
                      <a:cubicBezTo>
                        <a:pt x="33216" y="63490"/>
                        <a:pt x="34145" y="61569"/>
                        <a:pt x="35055" y="59706"/>
                      </a:cubicBezTo>
                      <a:cubicBezTo>
                        <a:pt x="36270" y="57551"/>
                        <a:pt x="37427" y="55260"/>
                        <a:pt x="38528" y="52831"/>
                      </a:cubicBezTo>
                      <a:cubicBezTo>
                        <a:pt x="39628" y="50402"/>
                        <a:pt x="40710" y="48027"/>
                        <a:pt x="41772" y="45704"/>
                      </a:cubicBezTo>
                      <a:cubicBezTo>
                        <a:pt x="42364" y="44324"/>
                        <a:pt x="42860" y="42962"/>
                        <a:pt x="43261" y="41620"/>
                      </a:cubicBezTo>
                      <a:cubicBezTo>
                        <a:pt x="43661" y="40277"/>
                        <a:pt x="44081" y="38992"/>
                        <a:pt x="44520" y="37764"/>
                      </a:cubicBezTo>
                      <a:cubicBezTo>
                        <a:pt x="44838" y="36104"/>
                        <a:pt x="45194" y="34545"/>
                        <a:pt x="45589" y="33087"/>
                      </a:cubicBezTo>
                      <a:cubicBezTo>
                        <a:pt x="45983" y="31628"/>
                        <a:pt x="46339" y="30150"/>
                        <a:pt x="46657" y="28652"/>
                      </a:cubicBezTo>
                      <a:cubicBezTo>
                        <a:pt x="46670" y="27744"/>
                        <a:pt x="46797" y="26740"/>
                        <a:pt x="47039" y="25642"/>
                      </a:cubicBezTo>
                      <a:cubicBezTo>
                        <a:pt x="47281" y="24543"/>
                        <a:pt x="47561" y="23311"/>
                        <a:pt x="47879" y="21946"/>
                      </a:cubicBezTo>
                      <a:cubicBezTo>
                        <a:pt x="48044" y="21317"/>
                        <a:pt x="48248" y="20517"/>
                        <a:pt x="48490" y="19546"/>
                      </a:cubicBezTo>
                      <a:cubicBezTo>
                        <a:pt x="48731" y="18574"/>
                        <a:pt x="48935" y="17545"/>
                        <a:pt x="49100" y="16460"/>
                      </a:cubicBezTo>
                      <a:cubicBezTo>
                        <a:pt x="49119" y="15532"/>
                        <a:pt x="49157" y="14491"/>
                        <a:pt x="49214" y="13335"/>
                      </a:cubicBezTo>
                      <a:cubicBezTo>
                        <a:pt x="49271" y="12180"/>
                        <a:pt x="49233" y="10986"/>
                        <a:pt x="49100" y="9754"/>
                      </a:cubicBezTo>
                      <a:cubicBezTo>
                        <a:pt x="49081" y="8516"/>
                        <a:pt x="48890" y="7182"/>
                        <a:pt x="48528" y="5753"/>
                      </a:cubicBezTo>
                      <a:cubicBezTo>
                        <a:pt x="48165" y="4325"/>
                        <a:pt x="47745" y="2915"/>
                        <a:pt x="47268" y="1524"/>
                      </a:cubicBezTo>
                      <a:cubicBezTo>
                        <a:pt x="46976" y="1353"/>
                        <a:pt x="46797" y="1162"/>
                        <a:pt x="46734" y="953"/>
                      </a:cubicBezTo>
                      <a:cubicBezTo>
                        <a:pt x="46670" y="743"/>
                        <a:pt x="46645" y="629"/>
                        <a:pt x="46657" y="61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>
                  <a:glow>
                    <a:srgbClr val="000000"/>
                  </a:glo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663F29"/>
                    </a:solidFill>
                    <a:effectLst/>
                    <a:uLnTx/>
                    <a:uFillTx/>
                    <a:latin typeface="演示新手书" panose="00000500000000000000" pitchFamily="50" charset="-122"/>
                    <a:ea typeface="演示新手书" panose="00000500000000000000" pitchFamily="50" charset="-122"/>
                    <a:cs typeface="+mn-cs"/>
                  </a:endParaRPr>
                </a:p>
              </p:txBody>
            </p:sp>
            <p:sp>
              <p:nvSpPr>
                <p:cNvPr id="13" name="TextBox 10"/>
                <p:cNvSpPr txBox="1"/>
                <p:nvPr>
                  <p:custDataLst>
                    <p:tags r:id="rId10"/>
                  </p:custDataLst>
                </p:nvPr>
              </p:nvSpPr>
              <p:spPr>
                <a:xfrm>
                  <a:off x="5481940" y="2818698"/>
                  <a:ext cx="424076" cy="4603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009" h="257290">
                      <a:moveTo>
                        <a:pt x="115798" y="244107"/>
                      </a:moveTo>
                      <a:lnTo>
                        <a:pt x="120684" y="245631"/>
                      </a:lnTo>
                      <a:cubicBezTo>
                        <a:pt x="122052" y="245796"/>
                        <a:pt x="123363" y="245999"/>
                        <a:pt x="124616" y="246241"/>
                      </a:cubicBezTo>
                      <a:cubicBezTo>
                        <a:pt x="125869" y="246482"/>
                        <a:pt x="127104" y="246685"/>
                        <a:pt x="128319" y="246850"/>
                      </a:cubicBezTo>
                      <a:cubicBezTo>
                        <a:pt x="131645" y="246996"/>
                        <a:pt x="134941" y="247161"/>
                        <a:pt x="138206" y="247346"/>
                      </a:cubicBezTo>
                      <a:cubicBezTo>
                        <a:pt x="141472" y="247530"/>
                        <a:pt x="144778" y="247771"/>
                        <a:pt x="148125" y="248069"/>
                      </a:cubicBezTo>
                      <a:cubicBezTo>
                        <a:pt x="148640" y="248044"/>
                        <a:pt x="149365" y="247942"/>
                        <a:pt x="150301" y="247765"/>
                      </a:cubicBezTo>
                      <a:cubicBezTo>
                        <a:pt x="151236" y="247587"/>
                        <a:pt x="152037" y="247485"/>
                        <a:pt x="152705" y="247460"/>
                      </a:cubicBezTo>
                      <a:cubicBezTo>
                        <a:pt x="152992" y="247441"/>
                        <a:pt x="153241" y="247327"/>
                        <a:pt x="153453" y="247117"/>
                      </a:cubicBezTo>
                      <a:cubicBezTo>
                        <a:pt x="153666" y="246907"/>
                        <a:pt x="153915" y="246717"/>
                        <a:pt x="154202" y="246545"/>
                      </a:cubicBezTo>
                      <a:cubicBezTo>
                        <a:pt x="153915" y="246520"/>
                        <a:pt x="153666" y="246418"/>
                        <a:pt x="153453" y="246241"/>
                      </a:cubicBezTo>
                      <a:cubicBezTo>
                        <a:pt x="153241" y="246063"/>
                        <a:pt x="152992" y="245961"/>
                        <a:pt x="152705" y="245936"/>
                      </a:cubicBezTo>
                      <a:cubicBezTo>
                        <a:pt x="151496" y="245790"/>
                        <a:pt x="150402" y="245701"/>
                        <a:pt x="149423" y="245669"/>
                      </a:cubicBezTo>
                      <a:cubicBezTo>
                        <a:pt x="148443" y="245637"/>
                        <a:pt x="147501" y="245625"/>
                        <a:pt x="146598" y="245631"/>
                      </a:cubicBezTo>
                      <a:cubicBezTo>
                        <a:pt x="143060" y="245631"/>
                        <a:pt x="139525" y="245555"/>
                        <a:pt x="135992" y="245402"/>
                      </a:cubicBezTo>
                      <a:cubicBezTo>
                        <a:pt x="132460" y="245250"/>
                        <a:pt x="129087" y="245021"/>
                        <a:pt x="125876" y="244717"/>
                      </a:cubicBezTo>
                      <a:cubicBezTo>
                        <a:pt x="122516" y="244666"/>
                        <a:pt x="119157" y="244463"/>
                        <a:pt x="115798" y="244107"/>
                      </a:cubicBezTo>
                      <a:close/>
                      <a:moveTo>
                        <a:pt x="171710" y="206508"/>
                      </a:moveTo>
                      <a:cubicBezTo>
                        <a:pt x="173113" y="206451"/>
                        <a:pt x="174493" y="206489"/>
                        <a:pt x="175852" y="206623"/>
                      </a:cubicBezTo>
                      <a:cubicBezTo>
                        <a:pt x="177395" y="206782"/>
                        <a:pt x="179019" y="207075"/>
                        <a:pt x="180723" y="207501"/>
                      </a:cubicBezTo>
                      <a:cubicBezTo>
                        <a:pt x="182428" y="207928"/>
                        <a:pt x="184048" y="208450"/>
                        <a:pt x="185585" y="209067"/>
                      </a:cubicBezTo>
                      <a:cubicBezTo>
                        <a:pt x="187226" y="209386"/>
                        <a:pt x="188675" y="209742"/>
                        <a:pt x="189934" y="210137"/>
                      </a:cubicBezTo>
                      <a:cubicBezTo>
                        <a:pt x="191193" y="210531"/>
                        <a:pt x="192490" y="210888"/>
                        <a:pt x="193826" y="211206"/>
                      </a:cubicBezTo>
                      <a:cubicBezTo>
                        <a:pt x="196547" y="211817"/>
                        <a:pt x="199116" y="212581"/>
                        <a:pt x="201532" y="213498"/>
                      </a:cubicBezTo>
                      <a:cubicBezTo>
                        <a:pt x="203948" y="214415"/>
                        <a:pt x="206364" y="215484"/>
                        <a:pt x="208780" y="216706"/>
                      </a:cubicBezTo>
                      <a:cubicBezTo>
                        <a:pt x="210757" y="217916"/>
                        <a:pt x="212672" y="219009"/>
                        <a:pt x="214526" y="219986"/>
                      </a:cubicBezTo>
                      <a:cubicBezTo>
                        <a:pt x="216379" y="220963"/>
                        <a:pt x="218213" y="221901"/>
                        <a:pt x="220028" y="222800"/>
                      </a:cubicBezTo>
                      <a:cubicBezTo>
                        <a:pt x="221895" y="224124"/>
                        <a:pt x="223800" y="225276"/>
                        <a:pt x="225743" y="226258"/>
                      </a:cubicBezTo>
                      <a:cubicBezTo>
                        <a:pt x="227686" y="227240"/>
                        <a:pt x="229438" y="228316"/>
                        <a:pt x="231001" y="229488"/>
                      </a:cubicBezTo>
                      <a:cubicBezTo>
                        <a:pt x="232239" y="230102"/>
                        <a:pt x="233344" y="230850"/>
                        <a:pt x="234315" y="231730"/>
                      </a:cubicBezTo>
                      <a:cubicBezTo>
                        <a:pt x="235287" y="232611"/>
                        <a:pt x="236011" y="233587"/>
                        <a:pt x="236487" y="234658"/>
                      </a:cubicBezTo>
                      <a:cubicBezTo>
                        <a:pt x="237039" y="235744"/>
                        <a:pt x="237154" y="236773"/>
                        <a:pt x="236830" y="237744"/>
                      </a:cubicBezTo>
                      <a:cubicBezTo>
                        <a:pt x="236506" y="238716"/>
                        <a:pt x="236087" y="239516"/>
                        <a:pt x="235573" y="240145"/>
                      </a:cubicBezTo>
                      <a:cubicBezTo>
                        <a:pt x="235287" y="240278"/>
                        <a:pt x="235096" y="240392"/>
                        <a:pt x="235001" y="240488"/>
                      </a:cubicBezTo>
                      <a:cubicBezTo>
                        <a:pt x="234906" y="240583"/>
                        <a:pt x="234792" y="240773"/>
                        <a:pt x="234658" y="241059"/>
                      </a:cubicBezTo>
                      <a:cubicBezTo>
                        <a:pt x="233604" y="242443"/>
                        <a:pt x="232436" y="243790"/>
                        <a:pt x="231153" y="245098"/>
                      </a:cubicBezTo>
                      <a:cubicBezTo>
                        <a:pt x="229870" y="246406"/>
                        <a:pt x="228397" y="247600"/>
                        <a:pt x="226733" y="248679"/>
                      </a:cubicBezTo>
                      <a:cubicBezTo>
                        <a:pt x="226302" y="249130"/>
                        <a:pt x="225946" y="249524"/>
                        <a:pt x="225667" y="249860"/>
                      </a:cubicBezTo>
                      <a:cubicBezTo>
                        <a:pt x="225387" y="250197"/>
                        <a:pt x="225032" y="250514"/>
                        <a:pt x="224600" y="250813"/>
                      </a:cubicBezTo>
                      <a:cubicBezTo>
                        <a:pt x="224314" y="251556"/>
                        <a:pt x="223971" y="252127"/>
                        <a:pt x="223571" y="252527"/>
                      </a:cubicBezTo>
                      <a:cubicBezTo>
                        <a:pt x="223171" y="252927"/>
                        <a:pt x="222600" y="253270"/>
                        <a:pt x="221857" y="253556"/>
                      </a:cubicBezTo>
                      <a:cubicBezTo>
                        <a:pt x="221241" y="253575"/>
                        <a:pt x="220644" y="253689"/>
                        <a:pt x="220066" y="253899"/>
                      </a:cubicBezTo>
                      <a:cubicBezTo>
                        <a:pt x="219488" y="254108"/>
                        <a:pt x="218967" y="254299"/>
                        <a:pt x="218504" y="254470"/>
                      </a:cubicBezTo>
                      <a:cubicBezTo>
                        <a:pt x="218320" y="254635"/>
                        <a:pt x="218078" y="254839"/>
                        <a:pt x="217780" y="255080"/>
                      </a:cubicBezTo>
                      <a:cubicBezTo>
                        <a:pt x="217481" y="255321"/>
                        <a:pt x="217316" y="255524"/>
                        <a:pt x="217285" y="255690"/>
                      </a:cubicBezTo>
                      <a:cubicBezTo>
                        <a:pt x="217260" y="256305"/>
                        <a:pt x="217010" y="256750"/>
                        <a:pt x="216535" y="257023"/>
                      </a:cubicBezTo>
                      <a:cubicBezTo>
                        <a:pt x="216059" y="257296"/>
                        <a:pt x="215509" y="257360"/>
                        <a:pt x="214884" y="257214"/>
                      </a:cubicBezTo>
                      <a:cubicBezTo>
                        <a:pt x="213352" y="257061"/>
                        <a:pt x="211839" y="256832"/>
                        <a:pt x="210344" y="256528"/>
                      </a:cubicBezTo>
                      <a:cubicBezTo>
                        <a:pt x="208850" y="256223"/>
                        <a:pt x="207413" y="255842"/>
                        <a:pt x="206033" y="255385"/>
                      </a:cubicBezTo>
                      <a:cubicBezTo>
                        <a:pt x="205747" y="255359"/>
                        <a:pt x="205557" y="255258"/>
                        <a:pt x="205461" y="255080"/>
                      </a:cubicBezTo>
                      <a:cubicBezTo>
                        <a:pt x="205366" y="254902"/>
                        <a:pt x="205251" y="254800"/>
                        <a:pt x="205118" y="254775"/>
                      </a:cubicBezTo>
                      <a:cubicBezTo>
                        <a:pt x="205423" y="254762"/>
                        <a:pt x="205728" y="254788"/>
                        <a:pt x="206033" y="254851"/>
                      </a:cubicBezTo>
                      <a:cubicBezTo>
                        <a:pt x="206339" y="254915"/>
                        <a:pt x="206644" y="255093"/>
                        <a:pt x="206949" y="255385"/>
                      </a:cubicBezTo>
                      <a:lnTo>
                        <a:pt x="214884" y="256299"/>
                      </a:lnTo>
                      <a:cubicBezTo>
                        <a:pt x="215322" y="256318"/>
                        <a:pt x="215647" y="256280"/>
                        <a:pt x="215859" y="256185"/>
                      </a:cubicBezTo>
                      <a:cubicBezTo>
                        <a:pt x="216072" y="256090"/>
                        <a:pt x="216247" y="255823"/>
                        <a:pt x="216384" y="255385"/>
                      </a:cubicBezTo>
                      <a:cubicBezTo>
                        <a:pt x="216378" y="254947"/>
                        <a:pt x="216241" y="254680"/>
                        <a:pt x="215972" y="254585"/>
                      </a:cubicBezTo>
                      <a:cubicBezTo>
                        <a:pt x="215703" y="254489"/>
                        <a:pt x="215341" y="254451"/>
                        <a:pt x="214884" y="254470"/>
                      </a:cubicBezTo>
                      <a:cubicBezTo>
                        <a:pt x="213854" y="254324"/>
                        <a:pt x="212939" y="254235"/>
                        <a:pt x="212137" y="254204"/>
                      </a:cubicBezTo>
                      <a:cubicBezTo>
                        <a:pt x="211336" y="254172"/>
                        <a:pt x="210421" y="254159"/>
                        <a:pt x="209391" y="254166"/>
                      </a:cubicBezTo>
                      <a:cubicBezTo>
                        <a:pt x="208774" y="254172"/>
                        <a:pt x="208100" y="254235"/>
                        <a:pt x="207369" y="254356"/>
                      </a:cubicBezTo>
                      <a:cubicBezTo>
                        <a:pt x="206638" y="254477"/>
                        <a:pt x="205887" y="254616"/>
                        <a:pt x="205118" y="254775"/>
                      </a:cubicBezTo>
                      <a:lnTo>
                        <a:pt x="204813" y="254775"/>
                      </a:lnTo>
                      <a:cubicBezTo>
                        <a:pt x="203910" y="254629"/>
                        <a:pt x="203121" y="254464"/>
                        <a:pt x="202447" y="254280"/>
                      </a:cubicBezTo>
                      <a:cubicBezTo>
                        <a:pt x="201773" y="254096"/>
                        <a:pt x="201138" y="253854"/>
                        <a:pt x="200540" y="253556"/>
                      </a:cubicBezTo>
                      <a:cubicBezTo>
                        <a:pt x="198696" y="253092"/>
                        <a:pt x="196814" y="252724"/>
                        <a:pt x="194894" y="252451"/>
                      </a:cubicBezTo>
                      <a:cubicBezTo>
                        <a:pt x="192974" y="252178"/>
                        <a:pt x="191092" y="252038"/>
                        <a:pt x="189248" y="252032"/>
                      </a:cubicBezTo>
                      <a:cubicBezTo>
                        <a:pt x="188777" y="252000"/>
                        <a:pt x="188269" y="251835"/>
                        <a:pt x="187722" y="251537"/>
                      </a:cubicBezTo>
                      <a:cubicBezTo>
                        <a:pt x="187175" y="251238"/>
                        <a:pt x="186666" y="250997"/>
                        <a:pt x="186196" y="250813"/>
                      </a:cubicBezTo>
                      <a:lnTo>
                        <a:pt x="187722" y="249593"/>
                      </a:lnTo>
                      <a:cubicBezTo>
                        <a:pt x="188981" y="248812"/>
                        <a:pt x="189667" y="247936"/>
                        <a:pt x="189782" y="246965"/>
                      </a:cubicBezTo>
                      <a:cubicBezTo>
                        <a:pt x="189896" y="245993"/>
                        <a:pt x="190125" y="245041"/>
                        <a:pt x="190469" y="244107"/>
                      </a:cubicBezTo>
                      <a:cubicBezTo>
                        <a:pt x="190723" y="243186"/>
                        <a:pt x="190672" y="242285"/>
                        <a:pt x="190316" y="241402"/>
                      </a:cubicBezTo>
                      <a:cubicBezTo>
                        <a:pt x="189960" y="240519"/>
                        <a:pt x="189604" y="239694"/>
                        <a:pt x="189248" y="238925"/>
                      </a:cubicBezTo>
                      <a:cubicBezTo>
                        <a:pt x="188491" y="237579"/>
                        <a:pt x="187792" y="236309"/>
                        <a:pt x="187150" y="235116"/>
                      </a:cubicBezTo>
                      <a:cubicBezTo>
                        <a:pt x="186509" y="233923"/>
                        <a:pt x="185887" y="232655"/>
                        <a:pt x="185286" y="231312"/>
                      </a:cubicBezTo>
                      <a:cubicBezTo>
                        <a:pt x="184556" y="229678"/>
                        <a:pt x="183839" y="228158"/>
                        <a:pt x="183134" y="226752"/>
                      </a:cubicBezTo>
                      <a:cubicBezTo>
                        <a:pt x="182429" y="225346"/>
                        <a:pt x="181623" y="223826"/>
                        <a:pt x="180718" y="222192"/>
                      </a:cubicBezTo>
                      <a:lnTo>
                        <a:pt x="177975" y="212428"/>
                      </a:lnTo>
                      <a:cubicBezTo>
                        <a:pt x="177804" y="210901"/>
                        <a:pt x="177007" y="209678"/>
                        <a:pt x="175584" y="208762"/>
                      </a:cubicBezTo>
                      <a:cubicBezTo>
                        <a:pt x="174161" y="207845"/>
                        <a:pt x="172222" y="207234"/>
                        <a:pt x="169769" y="206928"/>
                      </a:cubicBezTo>
                      <a:cubicBezTo>
                        <a:pt x="169610" y="206954"/>
                        <a:pt x="169317" y="207056"/>
                        <a:pt x="168890" y="207234"/>
                      </a:cubicBezTo>
                      <a:cubicBezTo>
                        <a:pt x="168464" y="207412"/>
                        <a:pt x="167942" y="207514"/>
                        <a:pt x="167325" y="207539"/>
                      </a:cubicBezTo>
                      <a:lnTo>
                        <a:pt x="167325" y="206623"/>
                      </a:lnTo>
                      <a:cubicBezTo>
                        <a:pt x="168846" y="206604"/>
                        <a:pt x="170308" y="206565"/>
                        <a:pt x="171710" y="206508"/>
                      </a:cubicBezTo>
                      <a:close/>
                      <a:moveTo>
                        <a:pt x="107797" y="206241"/>
                      </a:moveTo>
                      <a:cubicBezTo>
                        <a:pt x="108579" y="206215"/>
                        <a:pt x="109210" y="206343"/>
                        <a:pt x="109690" y="206623"/>
                      </a:cubicBezTo>
                      <a:cubicBezTo>
                        <a:pt x="111828" y="207660"/>
                        <a:pt x="113966" y="208335"/>
                        <a:pt x="116103" y="208647"/>
                      </a:cubicBezTo>
                      <a:cubicBezTo>
                        <a:pt x="118241" y="208959"/>
                        <a:pt x="120379" y="209099"/>
                        <a:pt x="122516" y="209067"/>
                      </a:cubicBezTo>
                      <a:lnTo>
                        <a:pt x="137144" y="209067"/>
                      </a:lnTo>
                      <a:cubicBezTo>
                        <a:pt x="138808" y="209207"/>
                        <a:pt x="140450" y="209309"/>
                        <a:pt x="142068" y="209373"/>
                      </a:cubicBezTo>
                      <a:cubicBezTo>
                        <a:pt x="143687" y="209436"/>
                        <a:pt x="145399" y="209538"/>
                        <a:pt x="147205" y="209678"/>
                      </a:cubicBezTo>
                      <a:cubicBezTo>
                        <a:pt x="147794" y="209697"/>
                        <a:pt x="148288" y="209812"/>
                        <a:pt x="148687" y="210022"/>
                      </a:cubicBezTo>
                      <a:cubicBezTo>
                        <a:pt x="149086" y="210232"/>
                        <a:pt x="149504" y="210423"/>
                        <a:pt x="149941" y="210595"/>
                      </a:cubicBezTo>
                      <a:cubicBezTo>
                        <a:pt x="150866" y="211480"/>
                        <a:pt x="151905" y="211926"/>
                        <a:pt x="153058" y="211932"/>
                      </a:cubicBezTo>
                      <a:cubicBezTo>
                        <a:pt x="154211" y="211938"/>
                        <a:pt x="155402" y="211696"/>
                        <a:pt x="156631" y="211206"/>
                      </a:cubicBezTo>
                      <a:cubicBezTo>
                        <a:pt x="156638" y="210913"/>
                        <a:pt x="156777" y="210735"/>
                        <a:pt x="157050" y="210671"/>
                      </a:cubicBezTo>
                      <a:cubicBezTo>
                        <a:pt x="157323" y="210608"/>
                        <a:pt x="157691" y="210582"/>
                        <a:pt x="158155" y="210595"/>
                      </a:cubicBezTo>
                      <a:cubicBezTo>
                        <a:pt x="156456" y="212097"/>
                        <a:pt x="154529" y="213065"/>
                        <a:pt x="152375" y="213498"/>
                      </a:cubicBezTo>
                      <a:cubicBezTo>
                        <a:pt x="150220" y="213931"/>
                        <a:pt x="147990" y="213982"/>
                        <a:pt x="145684" y="213651"/>
                      </a:cubicBezTo>
                      <a:cubicBezTo>
                        <a:pt x="143122" y="213492"/>
                        <a:pt x="140708" y="213352"/>
                        <a:pt x="138441" y="213231"/>
                      </a:cubicBezTo>
                      <a:cubicBezTo>
                        <a:pt x="136175" y="213110"/>
                        <a:pt x="133906" y="213046"/>
                        <a:pt x="131636" y="213040"/>
                      </a:cubicBezTo>
                      <a:cubicBezTo>
                        <a:pt x="130568" y="212747"/>
                        <a:pt x="129473" y="212568"/>
                        <a:pt x="128352" y="212505"/>
                      </a:cubicBezTo>
                      <a:cubicBezTo>
                        <a:pt x="127230" y="212441"/>
                        <a:pt x="126201" y="212416"/>
                        <a:pt x="125265" y="212428"/>
                      </a:cubicBezTo>
                      <a:cubicBezTo>
                        <a:pt x="125233" y="212416"/>
                        <a:pt x="125068" y="212441"/>
                        <a:pt x="124769" y="212505"/>
                      </a:cubicBezTo>
                      <a:cubicBezTo>
                        <a:pt x="124470" y="212568"/>
                        <a:pt x="124228" y="212747"/>
                        <a:pt x="124043" y="213040"/>
                      </a:cubicBezTo>
                      <a:lnTo>
                        <a:pt x="125570" y="213956"/>
                      </a:lnTo>
                      <a:cubicBezTo>
                        <a:pt x="127375" y="214586"/>
                        <a:pt x="129099" y="215236"/>
                        <a:pt x="130742" y="215904"/>
                      </a:cubicBezTo>
                      <a:cubicBezTo>
                        <a:pt x="132385" y="216573"/>
                        <a:pt x="134111" y="217146"/>
                        <a:pt x="135920" y="217623"/>
                      </a:cubicBezTo>
                      <a:cubicBezTo>
                        <a:pt x="136966" y="218215"/>
                        <a:pt x="137935" y="218635"/>
                        <a:pt x="138827" y="218883"/>
                      </a:cubicBezTo>
                      <a:cubicBezTo>
                        <a:pt x="139719" y="219132"/>
                        <a:pt x="140687" y="219323"/>
                        <a:pt x="141731" y="219456"/>
                      </a:cubicBezTo>
                      <a:cubicBezTo>
                        <a:pt x="143676" y="219741"/>
                        <a:pt x="145564" y="220007"/>
                        <a:pt x="147395" y="220254"/>
                      </a:cubicBezTo>
                      <a:cubicBezTo>
                        <a:pt x="149226" y="220501"/>
                        <a:pt x="151189" y="220843"/>
                        <a:pt x="153286" y="221280"/>
                      </a:cubicBezTo>
                      <a:cubicBezTo>
                        <a:pt x="154338" y="221736"/>
                        <a:pt x="155352" y="222116"/>
                        <a:pt x="156328" y="222420"/>
                      </a:cubicBezTo>
                      <a:cubicBezTo>
                        <a:pt x="157305" y="222724"/>
                        <a:pt x="158321" y="222952"/>
                        <a:pt x="159377" y="223104"/>
                      </a:cubicBezTo>
                      <a:lnTo>
                        <a:pt x="159383" y="223104"/>
                      </a:lnTo>
                      <a:cubicBezTo>
                        <a:pt x="161559" y="223820"/>
                        <a:pt x="163774" y="224517"/>
                        <a:pt x="166027" y="225194"/>
                      </a:cubicBezTo>
                      <a:cubicBezTo>
                        <a:pt x="168279" y="225872"/>
                        <a:pt x="170341" y="226796"/>
                        <a:pt x="172212" y="227968"/>
                      </a:cubicBezTo>
                      <a:cubicBezTo>
                        <a:pt x="172535" y="228722"/>
                        <a:pt x="172724" y="229418"/>
                        <a:pt x="172781" y="230058"/>
                      </a:cubicBezTo>
                      <a:cubicBezTo>
                        <a:pt x="172838" y="230698"/>
                        <a:pt x="172648" y="231318"/>
                        <a:pt x="172212" y="231920"/>
                      </a:cubicBezTo>
                      <a:lnTo>
                        <a:pt x="169463" y="235268"/>
                      </a:lnTo>
                      <a:cubicBezTo>
                        <a:pt x="168445" y="236062"/>
                        <a:pt x="167579" y="236913"/>
                        <a:pt x="166867" y="237821"/>
                      </a:cubicBezTo>
                      <a:cubicBezTo>
                        <a:pt x="166154" y="238729"/>
                        <a:pt x="165288" y="239503"/>
                        <a:pt x="164270" y="240145"/>
                      </a:cubicBezTo>
                      <a:cubicBezTo>
                        <a:pt x="163519" y="240354"/>
                        <a:pt x="162959" y="240773"/>
                        <a:pt x="162590" y="241402"/>
                      </a:cubicBezTo>
                      <a:cubicBezTo>
                        <a:pt x="162221" y="242031"/>
                        <a:pt x="161966" y="242526"/>
                        <a:pt x="161826" y="242888"/>
                      </a:cubicBezTo>
                      <a:cubicBezTo>
                        <a:pt x="161247" y="243066"/>
                        <a:pt x="160802" y="243320"/>
                        <a:pt x="160490" y="243650"/>
                      </a:cubicBezTo>
                      <a:cubicBezTo>
                        <a:pt x="160178" y="243980"/>
                        <a:pt x="159809" y="244234"/>
                        <a:pt x="159383" y="244412"/>
                      </a:cubicBezTo>
                      <a:lnTo>
                        <a:pt x="155412" y="245631"/>
                      </a:lnTo>
                      <a:cubicBezTo>
                        <a:pt x="155386" y="245796"/>
                        <a:pt x="155284" y="245999"/>
                        <a:pt x="155106" y="246241"/>
                      </a:cubicBezTo>
                      <a:cubicBezTo>
                        <a:pt x="154928" y="246482"/>
                        <a:pt x="154826" y="246685"/>
                        <a:pt x="154801" y="246850"/>
                      </a:cubicBezTo>
                      <a:cubicBezTo>
                        <a:pt x="154850" y="248069"/>
                        <a:pt x="154152" y="248679"/>
                        <a:pt x="152705" y="248679"/>
                      </a:cubicBezTo>
                      <a:cubicBezTo>
                        <a:pt x="150523" y="248692"/>
                        <a:pt x="148322" y="248666"/>
                        <a:pt x="146104" y="248603"/>
                      </a:cubicBezTo>
                      <a:cubicBezTo>
                        <a:pt x="143886" y="248539"/>
                        <a:pt x="141919" y="248362"/>
                        <a:pt x="140205" y="248069"/>
                      </a:cubicBezTo>
                      <a:cubicBezTo>
                        <a:pt x="137439" y="248057"/>
                        <a:pt x="134719" y="247930"/>
                        <a:pt x="132043" y="247689"/>
                      </a:cubicBezTo>
                      <a:cubicBezTo>
                        <a:pt x="129368" y="247447"/>
                        <a:pt x="126803" y="247168"/>
                        <a:pt x="124349" y="246850"/>
                      </a:cubicBezTo>
                      <a:cubicBezTo>
                        <a:pt x="120893" y="246374"/>
                        <a:pt x="117650" y="245726"/>
                        <a:pt x="114619" y="244907"/>
                      </a:cubicBezTo>
                      <a:cubicBezTo>
                        <a:pt x="111588" y="244088"/>
                        <a:pt x="108430" y="243212"/>
                        <a:pt x="105145" y="242278"/>
                      </a:cubicBezTo>
                      <a:cubicBezTo>
                        <a:pt x="101477" y="241072"/>
                        <a:pt x="97904" y="239827"/>
                        <a:pt x="94429" y="238544"/>
                      </a:cubicBezTo>
                      <a:cubicBezTo>
                        <a:pt x="90954" y="237262"/>
                        <a:pt x="87619" y="235865"/>
                        <a:pt x="84426" y="234353"/>
                      </a:cubicBezTo>
                      <a:cubicBezTo>
                        <a:pt x="82131" y="233422"/>
                        <a:pt x="79990" y="232395"/>
                        <a:pt x="78003" y="231274"/>
                      </a:cubicBezTo>
                      <a:cubicBezTo>
                        <a:pt x="76015" y="230153"/>
                        <a:pt x="74184" y="229051"/>
                        <a:pt x="72509" y="227968"/>
                      </a:cubicBezTo>
                      <a:cubicBezTo>
                        <a:pt x="70860" y="227366"/>
                        <a:pt x="69440" y="226746"/>
                        <a:pt x="68247" y="226106"/>
                      </a:cubicBezTo>
                      <a:cubicBezTo>
                        <a:pt x="67055" y="225466"/>
                        <a:pt x="65939" y="224770"/>
                        <a:pt x="64898" y="224016"/>
                      </a:cubicBezTo>
                      <a:cubicBezTo>
                        <a:pt x="63015" y="222959"/>
                        <a:pt x="61074" y="221806"/>
                        <a:pt x="59076" y="220556"/>
                      </a:cubicBezTo>
                      <a:cubicBezTo>
                        <a:pt x="57078" y="219307"/>
                        <a:pt x="55366" y="217922"/>
                        <a:pt x="53939" y="216401"/>
                      </a:cubicBezTo>
                      <a:cubicBezTo>
                        <a:pt x="53343" y="215516"/>
                        <a:pt x="52785" y="214688"/>
                        <a:pt x="52265" y="213918"/>
                      </a:cubicBezTo>
                      <a:cubicBezTo>
                        <a:pt x="51744" y="213148"/>
                        <a:pt x="51186" y="212244"/>
                        <a:pt x="50590" y="211206"/>
                      </a:cubicBezTo>
                      <a:cubicBezTo>
                        <a:pt x="51966" y="212117"/>
                        <a:pt x="53248" y="212970"/>
                        <a:pt x="54434" y="213765"/>
                      </a:cubicBezTo>
                      <a:cubicBezTo>
                        <a:pt x="55620" y="214561"/>
                        <a:pt x="56672" y="215338"/>
                        <a:pt x="57592" y="216095"/>
                      </a:cubicBezTo>
                      <a:lnTo>
                        <a:pt x="66725" y="220064"/>
                      </a:lnTo>
                      <a:cubicBezTo>
                        <a:pt x="69604" y="220679"/>
                        <a:pt x="72372" y="221350"/>
                        <a:pt x="75029" y="222078"/>
                      </a:cubicBezTo>
                      <a:cubicBezTo>
                        <a:pt x="77686" y="222807"/>
                        <a:pt x="80311" y="223554"/>
                        <a:pt x="82903" y="224320"/>
                      </a:cubicBezTo>
                      <a:cubicBezTo>
                        <a:pt x="84296" y="224504"/>
                        <a:pt x="85689" y="224744"/>
                        <a:pt x="87080" y="225042"/>
                      </a:cubicBezTo>
                      <a:cubicBezTo>
                        <a:pt x="88472" y="225340"/>
                        <a:pt x="89711" y="225504"/>
                        <a:pt x="90798" y="225536"/>
                      </a:cubicBezTo>
                      <a:cubicBezTo>
                        <a:pt x="97219" y="226803"/>
                        <a:pt x="104229" y="227917"/>
                        <a:pt x="111828" y="228880"/>
                      </a:cubicBezTo>
                      <a:lnTo>
                        <a:pt x="126181" y="229792"/>
                      </a:lnTo>
                      <a:cubicBezTo>
                        <a:pt x="126620" y="229792"/>
                        <a:pt x="126887" y="229716"/>
                        <a:pt x="126983" y="229564"/>
                      </a:cubicBezTo>
                      <a:cubicBezTo>
                        <a:pt x="127078" y="229412"/>
                        <a:pt x="127116" y="229184"/>
                        <a:pt x="127097" y="228880"/>
                      </a:cubicBezTo>
                      <a:cubicBezTo>
                        <a:pt x="126614" y="227525"/>
                        <a:pt x="126206" y="226207"/>
                        <a:pt x="125876" y="224928"/>
                      </a:cubicBezTo>
                      <a:cubicBezTo>
                        <a:pt x="125545" y="223649"/>
                        <a:pt x="125443" y="222332"/>
                        <a:pt x="125570" y="220976"/>
                      </a:cubicBezTo>
                      <a:cubicBezTo>
                        <a:pt x="125710" y="220527"/>
                        <a:pt x="125659" y="220134"/>
                        <a:pt x="125418" y="219798"/>
                      </a:cubicBezTo>
                      <a:cubicBezTo>
                        <a:pt x="125176" y="219462"/>
                        <a:pt x="124820" y="219144"/>
                        <a:pt x="124349" y="218845"/>
                      </a:cubicBezTo>
                      <a:cubicBezTo>
                        <a:pt x="123560" y="217763"/>
                        <a:pt x="122695" y="216719"/>
                        <a:pt x="121753" y="215713"/>
                      </a:cubicBezTo>
                      <a:cubicBezTo>
                        <a:pt x="120811" y="214707"/>
                        <a:pt x="119946" y="213816"/>
                        <a:pt x="119157" y="213040"/>
                      </a:cubicBezTo>
                      <a:cubicBezTo>
                        <a:pt x="119144" y="212734"/>
                        <a:pt x="118941" y="212505"/>
                        <a:pt x="118546" y="212352"/>
                      </a:cubicBezTo>
                      <a:cubicBezTo>
                        <a:pt x="118152" y="212199"/>
                        <a:pt x="117643" y="212123"/>
                        <a:pt x="117019" y="212123"/>
                      </a:cubicBezTo>
                      <a:cubicBezTo>
                        <a:pt x="115670" y="211665"/>
                        <a:pt x="114322" y="211283"/>
                        <a:pt x="112974" y="210977"/>
                      </a:cubicBezTo>
                      <a:cubicBezTo>
                        <a:pt x="111627" y="210671"/>
                        <a:pt x="110128" y="210442"/>
                        <a:pt x="108478" y="210290"/>
                      </a:cubicBezTo>
                      <a:cubicBezTo>
                        <a:pt x="107714" y="209978"/>
                        <a:pt x="106970" y="209608"/>
                        <a:pt x="106244" y="209182"/>
                      </a:cubicBezTo>
                      <a:cubicBezTo>
                        <a:pt x="105518" y="208755"/>
                        <a:pt x="104849" y="208310"/>
                        <a:pt x="104236" y="207845"/>
                      </a:cubicBezTo>
                      <a:cubicBezTo>
                        <a:pt x="104091" y="207813"/>
                        <a:pt x="104003" y="207648"/>
                        <a:pt x="103971" y="207348"/>
                      </a:cubicBezTo>
                      <a:cubicBezTo>
                        <a:pt x="103940" y="207049"/>
                        <a:pt x="103927" y="206807"/>
                        <a:pt x="103933" y="206623"/>
                      </a:cubicBezTo>
                      <a:lnTo>
                        <a:pt x="105448" y="206317"/>
                      </a:lnTo>
                      <a:cubicBezTo>
                        <a:pt x="106231" y="206292"/>
                        <a:pt x="107014" y="206266"/>
                        <a:pt x="107797" y="206241"/>
                      </a:cubicBezTo>
                      <a:close/>
                      <a:moveTo>
                        <a:pt x="137068" y="195856"/>
                      </a:moveTo>
                      <a:cubicBezTo>
                        <a:pt x="136940" y="195913"/>
                        <a:pt x="136660" y="195951"/>
                        <a:pt x="136226" y="195970"/>
                      </a:cubicBezTo>
                      <a:lnTo>
                        <a:pt x="136226" y="196276"/>
                      </a:lnTo>
                      <a:cubicBezTo>
                        <a:pt x="137119" y="196754"/>
                        <a:pt x="137858" y="197251"/>
                        <a:pt x="138445" y="197768"/>
                      </a:cubicBezTo>
                      <a:cubicBezTo>
                        <a:pt x="139031" y="198284"/>
                        <a:pt x="139618" y="198704"/>
                        <a:pt x="140205" y="199029"/>
                      </a:cubicBezTo>
                      <a:cubicBezTo>
                        <a:pt x="140841" y="198131"/>
                        <a:pt x="141096" y="197481"/>
                        <a:pt x="140968" y="197079"/>
                      </a:cubicBezTo>
                      <a:cubicBezTo>
                        <a:pt x="140841" y="196678"/>
                        <a:pt x="140178" y="196410"/>
                        <a:pt x="138980" y="196276"/>
                      </a:cubicBezTo>
                      <a:cubicBezTo>
                        <a:pt x="138687" y="196264"/>
                        <a:pt x="138432" y="196213"/>
                        <a:pt x="138215" y="196123"/>
                      </a:cubicBezTo>
                      <a:cubicBezTo>
                        <a:pt x="137999" y="196034"/>
                        <a:pt x="137744" y="195983"/>
                        <a:pt x="137450" y="195970"/>
                      </a:cubicBezTo>
                      <a:cubicBezTo>
                        <a:pt x="137323" y="195837"/>
                        <a:pt x="137195" y="195798"/>
                        <a:pt x="137068" y="195856"/>
                      </a:cubicBezTo>
                      <a:close/>
                      <a:moveTo>
                        <a:pt x="28347" y="193829"/>
                      </a:moveTo>
                      <a:cubicBezTo>
                        <a:pt x="28829" y="193855"/>
                        <a:pt x="29312" y="193957"/>
                        <a:pt x="29794" y="194135"/>
                      </a:cubicBezTo>
                      <a:cubicBezTo>
                        <a:pt x="30277" y="194314"/>
                        <a:pt x="30607" y="194416"/>
                        <a:pt x="30785" y="194441"/>
                      </a:cubicBezTo>
                      <a:cubicBezTo>
                        <a:pt x="32017" y="195193"/>
                        <a:pt x="33135" y="195907"/>
                        <a:pt x="34138" y="196582"/>
                      </a:cubicBezTo>
                      <a:cubicBezTo>
                        <a:pt x="35141" y="197258"/>
                        <a:pt x="35954" y="197971"/>
                        <a:pt x="36576" y="198723"/>
                      </a:cubicBezTo>
                      <a:cubicBezTo>
                        <a:pt x="38538" y="200690"/>
                        <a:pt x="40177" y="202755"/>
                        <a:pt x="41491" y="204917"/>
                      </a:cubicBezTo>
                      <a:cubicBezTo>
                        <a:pt x="42806" y="207079"/>
                        <a:pt x="43911" y="209379"/>
                        <a:pt x="44806" y="211817"/>
                      </a:cubicBezTo>
                      <a:cubicBezTo>
                        <a:pt x="45536" y="213823"/>
                        <a:pt x="45978" y="215846"/>
                        <a:pt x="46133" y="217886"/>
                      </a:cubicBezTo>
                      <a:cubicBezTo>
                        <a:pt x="46288" y="219927"/>
                        <a:pt x="46341" y="221869"/>
                        <a:pt x="46292" y="223712"/>
                      </a:cubicBezTo>
                      <a:cubicBezTo>
                        <a:pt x="46331" y="224168"/>
                        <a:pt x="46483" y="224624"/>
                        <a:pt x="46749" y="225080"/>
                      </a:cubicBezTo>
                      <a:cubicBezTo>
                        <a:pt x="47016" y="225536"/>
                        <a:pt x="47168" y="225992"/>
                        <a:pt x="47206" y="226448"/>
                      </a:cubicBezTo>
                      <a:lnTo>
                        <a:pt x="47241" y="233440"/>
                      </a:lnTo>
                      <a:cubicBezTo>
                        <a:pt x="46461" y="234341"/>
                        <a:pt x="45662" y="235205"/>
                        <a:pt x="44843" y="236030"/>
                      </a:cubicBezTo>
                      <a:cubicBezTo>
                        <a:pt x="44025" y="236855"/>
                        <a:pt x="43301" y="237719"/>
                        <a:pt x="42672" y="238621"/>
                      </a:cubicBezTo>
                      <a:cubicBezTo>
                        <a:pt x="42514" y="238786"/>
                        <a:pt x="42298" y="238989"/>
                        <a:pt x="42025" y="239230"/>
                      </a:cubicBezTo>
                      <a:cubicBezTo>
                        <a:pt x="41752" y="239472"/>
                        <a:pt x="41459" y="239675"/>
                        <a:pt x="41148" y="239840"/>
                      </a:cubicBezTo>
                      <a:lnTo>
                        <a:pt x="39319" y="241364"/>
                      </a:lnTo>
                      <a:cubicBezTo>
                        <a:pt x="39002" y="241986"/>
                        <a:pt x="38570" y="242570"/>
                        <a:pt x="38024" y="243117"/>
                      </a:cubicBezTo>
                      <a:cubicBezTo>
                        <a:pt x="37478" y="243663"/>
                        <a:pt x="36894" y="244094"/>
                        <a:pt x="36271" y="244412"/>
                      </a:cubicBezTo>
                      <a:cubicBezTo>
                        <a:pt x="35979" y="244856"/>
                        <a:pt x="35725" y="245187"/>
                        <a:pt x="35509" y="245402"/>
                      </a:cubicBezTo>
                      <a:cubicBezTo>
                        <a:pt x="35294" y="245618"/>
                        <a:pt x="35040" y="245796"/>
                        <a:pt x="34747" y="245936"/>
                      </a:cubicBezTo>
                      <a:lnTo>
                        <a:pt x="33528" y="245936"/>
                      </a:lnTo>
                      <a:cubicBezTo>
                        <a:pt x="33211" y="246241"/>
                        <a:pt x="32779" y="246469"/>
                        <a:pt x="32233" y="246622"/>
                      </a:cubicBezTo>
                      <a:cubicBezTo>
                        <a:pt x="31687" y="246774"/>
                        <a:pt x="31103" y="246850"/>
                        <a:pt x="30480" y="246850"/>
                      </a:cubicBezTo>
                      <a:lnTo>
                        <a:pt x="30176" y="246545"/>
                      </a:lnTo>
                      <a:lnTo>
                        <a:pt x="30176" y="248679"/>
                      </a:lnTo>
                      <a:lnTo>
                        <a:pt x="29261" y="249593"/>
                      </a:lnTo>
                      <a:cubicBezTo>
                        <a:pt x="29236" y="249460"/>
                        <a:pt x="29134" y="249346"/>
                        <a:pt x="28956" y="249251"/>
                      </a:cubicBezTo>
                      <a:cubicBezTo>
                        <a:pt x="28778" y="249155"/>
                        <a:pt x="28677" y="248965"/>
                        <a:pt x="28652" y="248679"/>
                      </a:cubicBezTo>
                      <a:lnTo>
                        <a:pt x="28652" y="246545"/>
                      </a:lnTo>
                      <a:cubicBezTo>
                        <a:pt x="28474" y="246247"/>
                        <a:pt x="28220" y="246006"/>
                        <a:pt x="27890" y="245822"/>
                      </a:cubicBezTo>
                      <a:cubicBezTo>
                        <a:pt x="27559" y="245637"/>
                        <a:pt x="27305" y="245472"/>
                        <a:pt x="27127" y="245326"/>
                      </a:cubicBezTo>
                      <a:cubicBezTo>
                        <a:pt x="26835" y="245034"/>
                        <a:pt x="26581" y="244856"/>
                        <a:pt x="26365" y="244793"/>
                      </a:cubicBezTo>
                      <a:cubicBezTo>
                        <a:pt x="26150" y="244729"/>
                        <a:pt x="25896" y="244704"/>
                        <a:pt x="25603" y="244717"/>
                      </a:cubicBezTo>
                      <a:lnTo>
                        <a:pt x="21641" y="246545"/>
                      </a:lnTo>
                      <a:lnTo>
                        <a:pt x="21032" y="246545"/>
                      </a:lnTo>
                      <a:cubicBezTo>
                        <a:pt x="20543" y="246279"/>
                        <a:pt x="19920" y="246050"/>
                        <a:pt x="19165" y="245860"/>
                      </a:cubicBezTo>
                      <a:cubicBezTo>
                        <a:pt x="18409" y="245669"/>
                        <a:pt x="17710" y="245288"/>
                        <a:pt x="17069" y="244717"/>
                      </a:cubicBezTo>
                      <a:lnTo>
                        <a:pt x="15545" y="242888"/>
                      </a:lnTo>
                      <a:cubicBezTo>
                        <a:pt x="14796" y="242748"/>
                        <a:pt x="14237" y="242494"/>
                        <a:pt x="13869" y="242126"/>
                      </a:cubicBezTo>
                      <a:cubicBezTo>
                        <a:pt x="13500" y="241758"/>
                        <a:pt x="13246" y="241199"/>
                        <a:pt x="13107" y="240449"/>
                      </a:cubicBezTo>
                      <a:cubicBezTo>
                        <a:pt x="12770" y="240164"/>
                        <a:pt x="12300" y="240049"/>
                        <a:pt x="11697" y="240107"/>
                      </a:cubicBezTo>
                      <a:cubicBezTo>
                        <a:pt x="11094" y="240164"/>
                        <a:pt x="10548" y="240278"/>
                        <a:pt x="10059" y="240449"/>
                      </a:cubicBezTo>
                      <a:cubicBezTo>
                        <a:pt x="9449" y="240767"/>
                        <a:pt x="8916" y="240894"/>
                        <a:pt x="8458" y="240830"/>
                      </a:cubicBezTo>
                      <a:cubicBezTo>
                        <a:pt x="8001" y="240767"/>
                        <a:pt x="7620" y="240437"/>
                        <a:pt x="7315" y="239840"/>
                      </a:cubicBezTo>
                      <a:cubicBezTo>
                        <a:pt x="5969" y="238468"/>
                        <a:pt x="5614" y="237173"/>
                        <a:pt x="6249" y="235954"/>
                      </a:cubicBezTo>
                      <a:cubicBezTo>
                        <a:pt x="6884" y="234735"/>
                        <a:pt x="7442" y="233593"/>
                        <a:pt x="7925" y="232528"/>
                      </a:cubicBezTo>
                      <a:cubicBezTo>
                        <a:pt x="8547" y="231635"/>
                        <a:pt x="9208" y="230837"/>
                        <a:pt x="9906" y="230134"/>
                      </a:cubicBezTo>
                      <a:cubicBezTo>
                        <a:pt x="10605" y="229431"/>
                        <a:pt x="11265" y="228709"/>
                        <a:pt x="11888" y="227968"/>
                      </a:cubicBezTo>
                      <a:cubicBezTo>
                        <a:pt x="12954" y="225859"/>
                        <a:pt x="14097" y="223845"/>
                        <a:pt x="15316" y="221924"/>
                      </a:cubicBezTo>
                      <a:cubicBezTo>
                        <a:pt x="16536" y="220003"/>
                        <a:pt x="17831" y="218060"/>
                        <a:pt x="19203" y="216095"/>
                      </a:cubicBezTo>
                      <a:cubicBezTo>
                        <a:pt x="20142" y="214561"/>
                        <a:pt x="21082" y="212970"/>
                        <a:pt x="22022" y="211321"/>
                      </a:cubicBezTo>
                      <a:cubicBezTo>
                        <a:pt x="22962" y="209672"/>
                        <a:pt x="23749" y="208004"/>
                        <a:pt x="24384" y="206317"/>
                      </a:cubicBezTo>
                      <a:cubicBezTo>
                        <a:pt x="24854" y="205142"/>
                        <a:pt x="25362" y="204141"/>
                        <a:pt x="25908" y="203315"/>
                      </a:cubicBezTo>
                      <a:cubicBezTo>
                        <a:pt x="26454" y="202489"/>
                        <a:pt x="26962" y="201570"/>
                        <a:pt x="27432" y="200559"/>
                      </a:cubicBezTo>
                      <a:cubicBezTo>
                        <a:pt x="27870" y="199934"/>
                        <a:pt x="28213" y="199272"/>
                        <a:pt x="28461" y="198570"/>
                      </a:cubicBezTo>
                      <a:cubicBezTo>
                        <a:pt x="28709" y="197870"/>
                        <a:pt x="28975" y="197207"/>
                        <a:pt x="29261" y="196582"/>
                      </a:cubicBezTo>
                      <a:cubicBezTo>
                        <a:pt x="29242" y="196238"/>
                        <a:pt x="29128" y="195779"/>
                        <a:pt x="28918" y="195206"/>
                      </a:cubicBezTo>
                      <a:cubicBezTo>
                        <a:pt x="28709" y="194632"/>
                        <a:pt x="28518" y="194173"/>
                        <a:pt x="28347" y="193829"/>
                      </a:cubicBezTo>
                      <a:close/>
                      <a:moveTo>
                        <a:pt x="121677" y="153574"/>
                      </a:moveTo>
                      <a:cubicBezTo>
                        <a:pt x="122529" y="153404"/>
                        <a:pt x="123420" y="153517"/>
                        <a:pt x="124349" y="153915"/>
                      </a:cubicBezTo>
                      <a:cubicBezTo>
                        <a:pt x="124807" y="154079"/>
                        <a:pt x="125112" y="154281"/>
                        <a:pt x="125265" y="154521"/>
                      </a:cubicBezTo>
                      <a:cubicBezTo>
                        <a:pt x="125418" y="154760"/>
                        <a:pt x="125418" y="154962"/>
                        <a:pt x="125265" y="155126"/>
                      </a:cubicBezTo>
                      <a:cubicBezTo>
                        <a:pt x="124406" y="155644"/>
                        <a:pt x="123681" y="156351"/>
                        <a:pt x="123089" y="157248"/>
                      </a:cubicBezTo>
                      <a:cubicBezTo>
                        <a:pt x="122497" y="158145"/>
                        <a:pt x="121696" y="158854"/>
                        <a:pt x="120684" y="159375"/>
                      </a:cubicBezTo>
                      <a:cubicBezTo>
                        <a:pt x="120398" y="159369"/>
                        <a:pt x="120207" y="159382"/>
                        <a:pt x="120111" y="159413"/>
                      </a:cubicBezTo>
                      <a:cubicBezTo>
                        <a:pt x="120016" y="159445"/>
                        <a:pt x="119902" y="159534"/>
                        <a:pt x="119768" y="159681"/>
                      </a:cubicBezTo>
                      <a:lnTo>
                        <a:pt x="119768" y="159689"/>
                      </a:lnTo>
                      <a:cubicBezTo>
                        <a:pt x="119615" y="160323"/>
                        <a:pt x="119234" y="160881"/>
                        <a:pt x="118623" y="161362"/>
                      </a:cubicBezTo>
                      <a:cubicBezTo>
                        <a:pt x="118012" y="161844"/>
                        <a:pt x="117172" y="162098"/>
                        <a:pt x="116103" y="162123"/>
                      </a:cubicBezTo>
                      <a:cubicBezTo>
                        <a:pt x="115970" y="162136"/>
                        <a:pt x="115855" y="162187"/>
                        <a:pt x="115760" y="162275"/>
                      </a:cubicBezTo>
                      <a:cubicBezTo>
                        <a:pt x="115664" y="162364"/>
                        <a:pt x="115473" y="162415"/>
                        <a:pt x="115187" y="162427"/>
                      </a:cubicBezTo>
                      <a:cubicBezTo>
                        <a:pt x="115213" y="162586"/>
                        <a:pt x="115314" y="162725"/>
                        <a:pt x="115493" y="162846"/>
                      </a:cubicBezTo>
                      <a:cubicBezTo>
                        <a:pt x="115671" y="162966"/>
                        <a:pt x="115772" y="163030"/>
                        <a:pt x="115798" y="163036"/>
                      </a:cubicBezTo>
                      <a:cubicBezTo>
                        <a:pt x="112140" y="164069"/>
                        <a:pt x="108407" y="164970"/>
                        <a:pt x="104601" y="165738"/>
                      </a:cubicBezTo>
                      <a:cubicBezTo>
                        <a:pt x="100794" y="166507"/>
                        <a:pt x="96903" y="167335"/>
                        <a:pt x="92929" y="168222"/>
                      </a:cubicBezTo>
                      <a:lnTo>
                        <a:pt x="92929" y="167608"/>
                      </a:lnTo>
                      <a:cubicBezTo>
                        <a:pt x="96439" y="166996"/>
                        <a:pt x="99962" y="166309"/>
                        <a:pt x="103498" y="165548"/>
                      </a:cubicBezTo>
                      <a:cubicBezTo>
                        <a:pt x="107033" y="164786"/>
                        <a:pt x="110624" y="163949"/>
                        <a:pt x="114271" y="163036"/>
                      </a:cubicBezTo>
                      <a:lnTo>
                        <a:pt x="114271" y="162732"/>
                      </a:lnTo>
                      <a:cubicBezTo>
                        <a:pt x="113838" y="162725"/>
                        <a:pt x="113482" y="162738"/>
                        <a:pt x="113202" y="162770"/>
                      </a:cubicBezTo>
                      <a:cubicBezTo>
                        <a:pt x="112922" y="162802"/>
                        <a:pt x="112566" y="162890"/>
                        <a:pt x="112133" y="163036"/>
                      </a:cubicBezTo>
                      <a:cubicBezTo>
                        <a:pt x="109126" y="163638"/>
                        <a:pt x="106172" y="164260"/>
                        <a:pt x="103272" y="164900"/>
                      </a:cubicBezTo>
                      <a:cubicBezTo>
                        <a:pt x="100371" y="165541"/>
                        <a:pt x="97332" y="166239"/>
                        <a:pt x="94153" y="166995"/>
                      </a:cubicBezTo>
                      <a:lnTo>
                        <a:pt x="83209" y="169155"/>
                      </a:lnTo>
                      <a:cubicBezTo>
                        <a:pt x="81818" y="169448"/>
                        <a:pt x="80313" y="169703"/>
                        <a:pt x="78694" y="169919"/>
                      </a:cubicBezTo>
                      <a:cubicBezTo>
                        <a:pt x="77074" y="170136"/>
                        <a:pt x="75419" y="170391"/>
                        <a:pt x="73729" y="170683"/>
                      </a:cubicBezTo>
                      <a:cubicBezTo>
                        <a:pt x="71481" y="171269"/>
                        <a:pt x="69365" y="171626"/>
                        <a:pt x="67383" y="171753"/>
                      </a:cubicBezTo>
                      <a:cubicBezTo>
                        <a:pt x="65401" y="171880"/>
                        <a:pt x="63361" y="171931"/>
                        <a:pt x="61264" y="171906"/>
                      </a:cubicBezTo>
                      <a:cubicBezTo>
                        <a:pt x="60812" y="171874"/>
                        <a:pt x="60341" y="171709"/>
                        <a:pt x="59850" y="171409"/>
                      </a:cubicBezTo>
                      <a:cubicBezTo>
                        <a:pt x="59359" y="171110"/>
                        <a:pt x="58809" y="170868"/>
                        <a:pt x="58201" y="170683"/>
                      </a:cubicBezTo>
                      <a:cubicBezTo>
                        <a:pt x="57738" y="170511"/>
                        <a:pt x="57598" y="170320"/>
                        <a:pt x="57782" y="170110"/>
                      </a:cubicBezTo>
                      <a:cubicBezTo>
                        <a:pt x="57966" y="169900"/>
                        <a:pt x="58512" y="169786"/>
                        <a:pt x="59419" y="169767"/>
                      </a:cubicBezTo>
                      <a:cubicBezTo>
                        <a:pt x="62780" y="169111"/>
                        <a:pt x="66104" y="168130"/>
                        <a:pt x="69391" y="166825"/>
                      </a:cubicBezTo>
                      <a:cubicBezTo>
                        <a:pt x="72678" y="165520"/>
                        <a:pt x="75854" y="164157"/>
                        <a:pt x="78919" y="162737"/>
                      </a:cubicBezTo>
                      <a:cubicBezTo>
                        <a:pt x="80942" y="161833"/>
                        <a:pt x="83091" y="160967"/>
                        <a:pt x="85366" y="160140"/>
                      </a:cubicBezTo>
                      <a:cubicBezTo>
                        <a:pt x="87641" y="159313"/>
                        <a:pt x="89857" y="158450"/>
                        <a:pt x="92012" y="157550"/>
                      </a:cubicBezTo>
                      <a:cubicBezTo>
                        <a:pt x="96293" y="156641"/>
                        <a:pt x="99963" y="155732"/>
                        <a:pt x="103022" y="154824"/>
                      </a:cubicBezTo>
                      <a:cubicBezTo>
                        <a:pt x="103642" y="154546"/>
                        <a:pt x="104223" y="154495"/>
                        <a:pt x="104766" y="154672"/>
                      </a:cubicBezTo>
                      <a:cubicBezTo>
                        <a:pt x="105309" y="154849"/>
                        <a:pt x="105739" y="155101"/>
                        <a:pt x="106054" y="155429"/>
                      </a:cubicBezTo>
                      <a:cubicBezTo>
                        <a:pt x="106193" y="155720"/>
                        <a:pt x="106446" y="155896"/>
                        <a:pt x="106812" y="155959"/>
                      </a:cubicBezTo>
                      <a:cubicBezTo>
                        <a:pt x="107178" y="156023"/>
                        <a:pt x="107733" y="156048"/>
                        <a:pt x="108478" y="156035"/>
                      </a:cubicBezTo>
                      <a:lnTo>
                        <a:pt x="119463" y="153915"/>
                      </a:lnTo>
                      <a:cubicBezTo>
                        <a:pt x="120086" y="153858"/>
                        <a:pt x="120824" y="153744"/>
                        <a:pt x="121677" y="153574"/>
                      </a:cubicBezTo>
                      <a:close/>
                      <a:moveTo>
                        <a:pt x="131636" y="133187"/>
                      </a:moveTo>
                      <a:cubicBezTo>
                        <a:pt x="128939" y="133484"/>
                        <a:pt x="126369" y="133891"/>
                        <a:pt x="123924" y="134406"/>
                      </a:cubicBezTo>
                      <a:cubicBezTo>
                        <a:pt x="121478" y="134921"/>
                        <a:pt x="118974" y="135624"/>
                        <a:pt x="116409" y="136513"/>
                      </a:cubicBezTo>
                      <a:cubicBezTo>
                        <a:pt x="116695" y="136520"/>
                        <a:pt x="116962" y="136507"/>
                        <a:pt x="117210" y="136475"/>
                      </a:cubicBezTo>
                      <a:cubicBezTo>
                        <a:pt x="117458" y="136443"/>
                        <a:pt x="117802" y="136354"/>
                        <a:pt x="118241" y="136208"/>
                      </a:cubicBezTo>
                      <a:cubicBezTo>
                        <a:pt x="118814" y="136183"/>
                        <a:pt x="119348" y="136083"/>
                        <a:pt x="119844" y="135908"/>
                      </a:cubicBezTo>
                      <a:cubicBezTo>
                        <a:pt x="120341" y="135733"/>
                        <a:pt x="121028" y="135633"/>
                        <a:pt x="121906" y="135608"/>
                      </a:cubicBezTo>
                      <a:cubicBezTo>
                        <a:pt x="123547" y="135320"/>
                        <a:pt x="124997" y="135070"/>
                        <a:pt x="126256" y="134858"/>
                      </a:cubicBezTo>
                      <a:cubicBezTo>
                        <a:pt x="127514" y="134645"/>
                        <a:pt x="128809" y="134395"/>
                        <a:pt x="130139" y="134108"/>
                      </a:cubicBezTo>
                      <a:cubicBezTo>
                        <a:pt x="130314" y="134114"/>
                        <a:pt x="130563" y="134101"/>
                        <a:pt x="130887" y="134070"/>
                      </a:cubicBezTo>
                      <a:cubicBezTo>
                        <a:pt x="131212" y="134039"/>
                        <a:pt x="131461" y="133951"/>
                        <a:pt x="131636" y="133808"/>
                      </a:cubicBezTo>
                      <a:close/>
                      <a:moveTo>
                        <a:pt x="102104" y="95675"/>
                      </a:moveTo>
                      <a:lnTo>
                        <a:pt x="102104" y="95688"/>
                      </a:lnTo>
                      <a:cubicBezTo>
                        <a:pt x="97704" y="96263"/>
                        <a:pt x="93444" y="96934"/>
                        <a:pt x="89324" y="97700"/>
                      </a:cubicBezTo>
                      <a:cubicBezTo>
                        <a:pt x="85204" y="98465"/>
                        <a:pt x="81021" y="99516"/>
                        <a:pt x="76773" y="100851"/>
                      </a:cubicBezTo>
                      <a:lnTo>
                        <a:pt x="102104" y="96285"/>
                      </a:lnTo>
                      <a:lnTo>
                        <a:pt x="102410" y="96285"/>
                      </a:lnTo>
                      <a:cubicBezTo>
                        <a:pt x="102416" y="96145"/>
                        <a:pt x="102404" y="96044"/>
                        <a:pt x="102372" y="95980"/>
                      </a:cubicBezTo>
                      <a:cubicBezTo>
                        <a:pt x="102340" y="95917"/>
                        <a:pt x="102251" y="95815"/>
                        <a:pt x="102104" y="95675"/>
                      </a:cubicBezTo>
                      <a:close/>
                      <a:moveTo>
                        <a:pt x="129540" y="90492"/>
                      </a:moveTo>
                      <a:cubicBezTo>
                        <a:pt x="128923" y="91361"/>
                        <a:pt x="128249" y="92135"/>
                        <a:pt x="127517" y="92815"/>
                      </a:cubicBezTo>
                      <a:cubicBezTo>
                        <a:pt x="126785" y="93494"/>
                        <a:pt x="126035" y="94346"/>
                        <a:pt x="125265" y="95370"/>
                      </a:cubicBezTo>
                      <a:cubicBezTo>
                        <a:pt x="126969" y="95204"/>
                        <a:pt x="128214" y="94696"/>
                        <a:pt x="128999" y="93845"/>
                      </a:cubicBezTo>
                      <a:cubicBezTo>
                        <a:pt x="129785" y="92993"/>
                        <a:pt x="129965" y="91875"/>
                        <a:pt x="129540" y="90492"/>
                      </a:cubicBezTo>
                      <a:close/>
                      <a:moveTo>
                        <a:pt x="84122" y="77397"/>
                      </a:moveTo>
                      <a:cubicBezTo>
                        <a:pt x="83532" y="77988"/>
                        <a:pt x="82959" y="78467"/>
                        <a:pt x="82405" y="78834"/>
                      </a:cubicBezTo>
                      <a:cubicBezTo>
                        <a:pt x="81850" y="79201"/>
                        <a:pt x="81199" y="79531"/>
                        <a:pt x="80453" y="79826"/>
                      </a:cubicBezTo>
                      <a:cubicBezTo>
                        <a:pt x="79655" y="80298"/>
                        <a:pt x="79030" y="80963"/>
                        <a:pt x="78577" y="81819"/>
                      </a:cubicBezTo>
                      <a:cubicBezTo>
                        <a:pt x="78124" y="82675"/>
                        <a:pt x="78035" y="83647"/>
                        <a:pt x="78309" y="84733"/>
                      </a:cubicBezTo>
                      <a:cubicBezTo>
                        <a:pt x="78283" y="85341"/>
                        <a:pt x="78181" y="85947"/>
                        <a:pt x="78003" y="86554"/>
                      </a:cubicBezTo>
                      <a:cubicBezTo>
                        <a:pt x="77824" y="87160"/>
                        <a:pt x="77722" y="87766"/>
                        <a:pt x="77696" y="88371"/>
                      </a:cubicBezTo>
                      <a:cubicBezTo>
                        <a:pt x="78762" y="88188"/>
                        <a:pt x="79847" y="87949"/>
                        <a:pt x="80949" y="87652"/>
                      </a:cubicBezTo>
                      <a:cubicBezTo>
                        <a:pt x="82052" y="87355"/>
                        <a:pt x="83211" y="87191"/>
                        <a:pt x="84426" y="87160"/>
                      </a:cubicBezTo>
                      <a:cubicBezTo>
                        <a:pt x="83479" y="85498"/>
                        <a:pt x="83161" y="83871"/>
                        <a:pt x="83473" y="82279"/>
                      </a:cubicBezTo>
                      <a:cubicBezTo>
                        <a:pt x="83785" y="80687"/>
                        <a:pt x="84002" y="79060"/>
                        <a:pt x="84122" y="77397"/>
                      </a:cubicBezTo>
                      <a:close/>
                      <a:moveTo>
                        <a:pt x="172212" y="59705"/>
                      </a:moveTo>
                      <a:cubicBezTo>
                        <a:pt x="171893" y="59718"/>
                        <a:pt x="171613" y="59769"/>
                        <a:pt x="171371" y="59858"/>
                      </a:cubicBezTo>
                      <a:cubicBezTo>
                        <a:pt x="171128" y="59947"/>
                        <a:pt x="171001" y="59998"/>
                        <a:pt x="170988" y="60011"/>
                      </a:cubicBezTo>
                      <a:cubicBezTo>
                        <a:pt x="169751" y="60902"/>
                        <a:pt x="168553" y="61716"/>
                        <a:pt x="167392" y="62455"/>
                      </a:cubicBezTo>
                      <a:cubicBezTo>
                        <a:pt x="166232" y="63193"/>
                        <a:pt x="165186" y="64008"/>
                        <a:pt x="164256" y="64899"/>
                      </a:cubicBezTo>
                      <a:cubicBezTo>
                        <a:pt x="163950" y="65064"/>
                        <a:pt x="163720" y="65268"/>
                        <a:pt x="163567" y="65510"/>
                      </a:cubicBezTo>
                      <a:cubicBezTo>
                        <a:pt x="163414" y="65752"/>
                        <a:pt x="163337" y="65955"/>
                        <a:pt x="163337" y="66121"/>
                      </a:cubicBezTo>
                      <a:cubicBezTo>
                        <a:pt x="163044" y="68724"/>
                        <a:pt x="162866" y="71304"/>
                        <a:pt x="162802" y="73863"/>
                      </a:cubicBezTo>
                      <a:cubicBezTo>
                        <a:pt x="162738" y="76421"/>
                        <a:pt x="162713" y="78920"/>
                        <a:pt x="162725" y="81359"/>
                      </a:cubicBezTo>
                      <a:lnTo>
                        <a:pt x="162725" y="81973"/>
                      </a:lnTo>
                      <a:cubicBezTo>
                        <a:pt x="165321" y="81372"/>
                        <a:pt x="167931" y="80810"/>
                        <a:pt x="170557" y="80286"/>
                      </a:cubicBezTo>
                      <a:cubicBezTo>
                        <a:pt x="173183" y="79763"/>
                        <a:pt x="175857" y="79202"/>
                        <a:pt x="178581" y="78604"/>
                      </a:cubicBezTo>
                      <a:cubicBezTo>
                        <a:pt x="177501" y="77529"/>
                        <a:pt x="176553" y="76356"/>
                        <a:pt x="175738" y="75084"/>
                      </a:cubicBezTo>
                      <a:cubicBezTo>
                        <a:pt x="174923" y="73812"/>
                        <a:pt x="174354" y="72555"/>
                        <a:pt x="174032" y="71314"/>
                      </a:cubicBezTo>
                      <a:cubicBezTo>
                        <a:pt x="173748" y="69647"/>
                        <a:pt x="173482" y="67941"/>
                        <a:pt x="173236" y="66197"/>
                      </a:cubicBezTo>
                      <a:cubicBezTo>
                        <a:pt x="172989" y="64453"/>
                        <a:pt x="172648" y="62595"/>
                        <a:pt x="172212" y="60622"/>
                      </a:cubicBezTo>
                      <a:close/>
                      <a:moveTo>
                        <a:pt x="134696" y="57881"/>
                      </a:moveTo>
                      <a:cubicBezTo>
                        <a:pt x="133952" y="57918"/>
                        <a:pt x="132851" y="58299"/>
                        <a:pt x="131392" y="59022"/>
                      </a:cubicBezTo>
                      <a:cubicBezTo>
                        <a:pt x="129933" y="59745"/>
                        <a:pt x="128909" y="60584"/>
                        <a:pt x="128319" y="61538"/>
                      </a:cubicBezTo>
                      <a:cubicBezTo>
                        <a:pt x="129247" y="60831"/>
                        <a:pt x="130270" y="60259"/>
                        <a:pt x="131387" y="59821"/>
                      </a:cubicBezTo>
                      <a:cubicBezTo>
                        <a:pt x="132504" y="59382"/>
                        <a:pt x="133607" y="58736"/>
                        <a:pt x="134696" y="57881"/>
                      </a:cubicBezTo>
                      <a:close/>
                      <a:moveTo>
                        <a:pt x="79228" y="56367"/>
                      </a:moveTo>
                      <a:cubicBezTo>
                        <a:pt x="79094" y="56657"/>
                        <a:pt x="78979" y="56834"/>
                        <a:pt x="78883" y="56897"/>
                      </a:cubicBezTo>
                      <a:cubicBezTo>
                        <a:pt x="78788" y="56960"/>
                        <a:pt x="78596" y="56985"/>
                        <a:pt x="78309" y="56973"/>
                      </a:cubicBezTo>
                      <a:cubicBezTo>
                        <a:pt x="78334" y="58008"/>
                        <a:pt x="78437" y="58971"/>
                        <a:pt x="78615" y="59860"/>
                      </a:cubicBezTo>
                      <a:cubicBezTo>
                        <a:pt x="78794" y="60749"/>
                        <a:pt x="78896" y="61716"/>
                        <a:pt x="78922" y="62760"/>
                      </a:cubicBezTo>
                      <a:cubicBezTo>
                        <a:pt x="78909" y="63384"/>
                        <a:pt x="79087" y="63817"/>
                        <a:pt x="79457" y="64059"/>
                      </a:cubicBezTo>
                      <a:cubicBezTo>
                        <a:pt x="79828" y="64300"/>
                        <a:pt x="80466" y="64275"/>
                        <a:pt x="81372" y="63982"/>
                      </a:cubicBezTo>
                      <a:cubicBezTo>
                        <a:pt x="80919" y="62900"/>
                        <a:pt x="80523" y="61704"/>
                        <a:pt x="80185" y="60395"/>
                      </a:cubicBezTo>
                      <a:cubicBezTo>
                        <a:pt x="79847" y="59087"/>
                        <a:pt x="79528" y="57744"/>
                        <a:pt x="79228" y="56367"/>
                      </a:cubicBezTo>
                      <a:close/>
                      <a:moveTo>
                        <a:pt x="165489" y="42368"/>
                      </a:moveTo>
                      <a:cubicBezTo>
                        <a:pt x="163859" y="42603"/>
                        <a:pt x="162841" y="42894"/>
                        <a:pt x="162433" y="43242"/>
                      </a:cubicBezTo>
                      <a:cubicBezTo>
                        <a:pt x="162026" y="43590"/>
                        <a:pt x="161924" y="44413"/>
                        <a:pt x="162128" y="45709"/>
                      </a:cubicBezTo>
                      <a:lnTo>
                        <a:pt x="162128" y="46916"/>
                      </a:lnTo>
                      <a:cubicBezTo>
                        <a:pt x="162408" y="47086"/>
                        <a:pt x="162612" y="47275"/>
                        <a:pt x="162739" y="47482"/>
                      </a:cubicBezTo>
                      <a:cubicBezTo>
                        <a:pt x="162866" y="47690"/>
                        <a:pt x="163070" y="47803"/>
                        <a:pt x="163350" y="47822"/>
                      </a:cubicBezTo>
                      <a:cubicBezTo>
                        <a:pt x="164114" y="47797"/>
                        <a:pt x="164878" y="47696"/>
                        <a:pt x="165642" y="47520"/>
                      </a:cubicBezTo>
                      <a:cubicBezTo>
                        <a:pt x="166406" y="47344"/>
                        <a:pt x="167170" y="47243"/>
                        <a:pt x="167934" y="47218"/>
                      </a:cubicBezTo>
                      <a:cubicBezTo>
                        <a:pt x="167609" y="46476"/>
                        <a:pt x="167266" y="45771"/>
                        <a:pt x="166903" y="45103"/>
                      </a:cubicBezTo>
                      <a:cubicBezTo>
                        <a:pt x="166540" y="44435"/>
                        <a:pt x="166272" y="43726"/>
                        <a:pt x="166100" y="42977"/>
                      </a:cubicBezTo>
                      <a:close/>
                      <a:moveTo>
                        <a:pt x="58201" y="12192"/>
                      </a:moveTo>
                      <a:lnTo>
                        <a:pt x="60332" y="12192"/>
                      </a:lnTo>
                      <a:cubicBezTo>
                        <a:pt x="61366" y="12205"/>
                        <a:pt x="62266" y="12408"/>
                        <a:pt x="63034" y="12802"/>
                      </a:cubicBezTo>
                      <a:cubicBezTo>
                        <a:pt x="63801" y="13196"/>
                        <a:pt x="64626" y="13704"/>
                        <a:pt x="65507" y="14326"/>
                      </a:cubicBezTo>
                      <a:cubicBezTo>
                        <a:pt x="66573" y="15532"/>
                        <a:pt x="67486" y="16777"/>
                        <a:pt x="68247" y="18060"/>
                      </a:cubicBezTo>
                      <a:cubicBezTo>
                        <a:pt x="69008" y="19342"/>
                        <a:pt x="69617" y="20739"/>
                        <a:pt x="70074" y="22251"/>
                      </a:cubicBezTo>
                      <a:cubicBezTo>
                        <a:pt x="70968" y="23025"/>
                        <a:pt x="71691" y="23838"/>
                        <a:pt x="72243" y="24689"/>
                      </a:cubicBezTo>
                      <a:cubicBezTo>
                        <a:pt x="72795" y="25540"/>
                        <a:pt x="73289" y="26353"/>
                        <a:pt x="73727" y="27128"/>
                      </a:cubicBezTo>
                      <a:lnTo>
                        <a:pt x="77080" y="25604"/>
                      </a:lnTo>
                      <a:cubicBezTo>
                        <a:pt x="78140" y="25000"/>
                        <a:pt x="79008" y="24759"/>
                        <a:pt x="79685" y="24880"/>
                      </a:cubicBezTo>
                      <a:cubicBezTo>
                        <a:pt x="80362" y="25000"/>
                        <a:pt x="80923" y="25445"/>
                        <a:pt x="81370" y="26213"/>
                      </a:cubicBezTo>
                      <a:cubicBezTo>
                        <a:pt x="81696" y="26366"/>
                        <a:pt x="82117" y="26518"/>
                        <a:pt x="82634" y="26670"/>
                      </a:cubicBezTo>
                      <a:cubicBezTo>
                        <a:pt x="83150" y="26823"/>
                        <a:pt x="83646" y="26975"/>
                        <a:pt x="84122" y="27128"/>
                      </a:cubicBezTo>
                      <a:cubicBezTo>
                        <a:pt x="84710" y="27109"/>
                        <a:pt x="85127" y="27147"/>
                        <a:pt x="85374" y="27242"/>
                      </a:cubicBezTo>
                      <a:cubicBezTo>
                        <a:pt x="85621" y="27337"/>
                        <a:pt x="85810" y="27604"/>
                        <a:pt x="85943" y="28042"/>
                      </a:cubicBezTo>
                      <a:cubicBezTo>
                        <a:pt x="86442" y="28493"/>
                        <a:pt x="87037" y="28734"/>
                        <a:pt x="87726" y="28766"/>
                      </a:cubicBezTo>
                      <a:cubicBezTo>
                        <a:pt x="88415" y="28798"/>
                        <a:pt x="88933" y="28658"/>
                        <a:pt x="89281" y="28347"/>
                      </a:cubicBezTo>
                      <a:cubicBezTo>
                        <a:pt x="90020" y="28302"/>
                        <a:pt x="90741" y="28086"/>
                        <a:pt x="91445" y="27699"/>
                      </a:cubicBezTo>
                      <a:cubicBezTo>
                        <a:pt x="92148" y="27312"/>
                        <a:pt x="92949" y="27020"/>
                        <a:pt x="93847" y="26823"/>
                      </a:cubicBezTo>
                      <a:lnTo>
                        <a:pt x="95376" y="26823"/>
                      </a:lnTo>
                      <a:cubicBezTo>
                        <a:pt x="97211" y="26226"/>
                        <a:pt x="98969" y="25667"/>
                        <a:pt x="100649" y="25146"/>
                      </a:cubicBezTo>
                      <a:cubicBezTo>
                        <a:pt x="102329" y="24626"/>
                        <a:pt x="103929" y="24067"/>
                        <a:pt x="105448" y="23470"/>
                      </a:cubicBezTo>
                      <a:cubicBezTo>
                        <a:pt x="105770" y="23197"/>
                        <a:pt x="106111" y="23133"/>
                        <a:pt x="106471" y="23279"/>
                      </a:cubicBezTo>
                      <a:cubicBezTo>
                        <a:pt x="106831" y="23426"/>
                        <a:pt x="107096" y="23591"/>
                        <a:pt x="107266" y="23775"/>
                      </a:cubicBezTo>
                      <a:cubicBezTo>
                        <a:pt x="107847" y="23794"/>
                        <a:pt x="108201" y="23908"/>
                        <a:pt x="108327" y="24118"/>
                      </a:cubicBezTo>
                      <a:cubicBezTo>
                        <a:pt x="108453" y="24327"/>
                        <a:pt x="108503" y="24518"/>
                        <a:pt x="108478" y="24689"/>
                      </a:cubicBezTo>
                      <a:cubicBezTo>
                        <a:pt x="108434" y="25927"/>
                        <a:pt x="107992" y="27185"/>
                        <a:pt x="107153" y="28461"/>
                      </a:cubicBezTo>
                      <a:cubicBezTo>
                        <a:pt x="106313" y="29737"/>
                        <a:pt x="105341" y="30919"/>
                        <a:pt x="104236" y="32004"/>
                      </a:cubicBezTo>
                      <a:cubicBezTo>
                        <a:pt x="104091" y="32328"/>
                        <a:pt x="103927" y="32671"/>
                        <a:pt x="103744" y="33033"/>
                      </a:cubicBezTo>
                      <a:cubicBezTo>
                        <a:pt x="103560" y="33395"/>
                        <a:pt x="103320" y="33662"/>
                        <a:pt x="103022" y="33833"/>
                      </a:cubicBezTo>
                      <a:cubicBezTo>
                        <a:pt x="102136" y="35084"/>
                        <a:pt x="101231" y="36316"/>
                        <a:pt x="100307" y="37529"/>
                      </a:cubicBezTo>
                      <a:cubicBezTo>
                        <a:pt x="99384" y="38742"/>
                        <a:pt x="98249" y="39745"/>
                        <a:pt x="96905" y="40539"/>
                      </a:cubicBezTo>
                      <a:lnTo>
                        <a:pt x="85336" y="52112"/>
                      </a:lnTo>
                      <a:cubicBezTo>
                        <a:pt x="84144" y="52598"/>
                        <a:pt x="83103" y="53157"/>
                        <a:pt x="82211" y="53790"/>
                      </a:cubicBezTo>
                      <a:cubicBezTo>
                        <a:pt x="81319" y="54424"/>
                        <a:pt x="80426" y="54980"/>
                        <a:pt x="79532" y="55459"/>
                      </a:cubicBezTo>
                      <a:cubicBezTo>
                        <a:pt x="79378" y="55882"/>
                        <a:pt x="79302" y="56172"/>
                        <a:pt x="79302" y="56329"/>
                      </a:cubicBezTo>
                      <a:cubicBezTo>
                        <a:pt x="79302" y="56487"/>
                        <a:pt x="79378" y="56701"/>
                        <a:pt x="79532" y="56973"/>
                      </a:cubicBezTo>
                      <a:cubicBezTo>
                        <a:pt x="79978" y="57875"/>
                        <a:pt x="80464" y="58723"/>
                        <a:pt x="80987" y="59516"/>
                      </a:cubicBezTo>
                      <a:cubicBezTo>
                        <a:pt x="81511" y="60310"/>
                        <a:pt x="82149" y="61086"/>
                        <a:pt x="82903" y="61844"/>
                      </a:cubicBezTo>
                      <a:cubicBezTo>
                        <a:pt x="83132" y="62276"/>
                        <a:pt x="83588" y="62633"/>
                        <a:pt x="84272" y="62913"/>
                      </a:cubicBezTo>
                      <a:cubicBezTo>
                        <a:pt x="84956" y="63193"/>
                        <a:pt x="85412" y="63549"/>
                        <a:pt x="85640" y="63982"/>
                      </a:cubicBezTo>
                      <a:cubicBezTo>
                        <a:pt x="85785" y="63957"/>
                        <a:pt x="85873" y="63855"/>
                        <a:pt x="85905" y="63677"/>
                      </a:cubicBezTo>
                      <a:cubicBezTo>
                        <a:pt x="85937" y="63498"/>
                        <a:pt x="85949" y="63397"/>
                        <a:pt x="85943" y="63371"/>
                      </a:cubicBezTo>
                      <a:lnTo>
                        <a:pt x="85943" y="63066"/>
                      </a:lnTo>
                      <a:lnTo>
                        <a:pt x="88674" y="63066"/>
                      </a:lnTo>
                      <a:cubicBezTo>
                        <a:pt x="88244" y="63053"/>
                        <a:pt x="87966" y="63002"/>
                        <a:pt x="87839" y="62913"/>
                      </a:cubicBezTo>
                      <a:cubicBezTo>
                        <a:pt x="87713" y="62824"/>
                        <a:pt x="87587" y="62773"/>
                        <a:pt x="87460" y="62760"/>
                      </a:cubicBezTo>
                      <a:cubicBezTo>
                        <a:pt x="88219" y="62767"/>
                        <a:pt x="88902" y="62754"/>
                        <a:pt x="89508" y="62722"/>
                      </a:cubicBezTo>
                      <a:cubicBezTo>
                        <a:pt x="90115" y="62690"/>
                        <a:pt x="90646" y="62601"/>
                        <a:pt x="91101" y="62455"/>
                      </a:cubicBezTo>
                      <a:cubicBezTo>
                        <a:pt x="91570" y="62200"/>
                        <a:pt x="92077" y="62098"/>
                        <a:pt x="92624" y="62149"/>
                      </a:cubicBezTo>
                      <a:cubicBezTo>
                        <a:pt x="93172" y="62200"/>
                        <a:pt x="93681" y="62098"/>
                        <a:pt x="94153" y="61844"/>
                      </a:cubicBezTo>
                      <a:cubicBezTo>
                        <a:pt x="95204" y="61220"/>
                        <a:pt x="96160" y="60864"/>
                        <a:pt x="97020" y="60774"/>
                      </a:cubicBezTo>
                      <a:cubicBezTo>
                        <a:pt x="97880" y="60685"/>
                        <a:pt x="98759" y="60940"/>
                        <a:pt x="99657" y="61538"/>
                      </a:cubicBezTo>
                      <a:cubicBezTo>
                        <a:pt x="99804" y="61704"/>
                        <a:pt x="99893" y="61907"/>
                        <a:pt x="99925" y="62149"/>
                      </a:cubicBezTo>
                      <a:cubicBezTo>
                        <a:pt x="99957" y="62391"/>
                        <a:pt x="99970" y="62595"/>
                        <a:pt x="99963" y="62760"/>
                      </a:cubicBezTo>
                      <a:cubicBezTo>
                        <a:pt x="99326" y="63378"/>
                        <a:pt x="98689" y="64052"/>
                        <a:pt x="98052" y="64784"/>
                      </a:cubicBezTo>
                      <a:cubicBezTo>
                        <a:pt x="97415" y="65516"/>
                        <a:pt x="96931" y="66267"/>
                        <a:pt x="96599" y="67037"/>
                      </a:cubicBezTo>
                      <a:cubicBezTo>
                        <a:pt x="95816" y="67655"/>
                        <a:pt x="95013" y="68329"/>
                        <a:pt x="94191" y="69061"/>
                      </a:cubicBezTo>
                      <a:cubicBezTo>
                        <a:pt x="93369" y="69793"/>
                        <a:pt x="92643" y="70544"/>
                        <a:pt x="92012" y="71314"/>
                      </a:cubicBezTo>
                      <a:cubicBezTo>
                        <a:pt x="91879" y="71314"/>
                        <a:pt x="91841" y="71391"/>
                        <a:pt x="91898" y="71544"/>
                      </a:cubicBezTo>
                      <a:cubicBezTo>
                        <a:pt x="91955" y="71696"/>
                        <a:pt x="91993" y="71925"/>
                        <a:pt x="92012" y="72231"/>
                      </a:cubicBezTo>
                      <a:cubicBezTo>
                        <a:pt x="93095" y="73294"/>
                        <a:pt x="94369" y="74221"/>
                        <a:pt x="95835" y="75013"/>
                      </a:cubicBezTo>
                      <a:cubicBezTo>
                        <a:pt x="97300" y="75805"/>
                        <a:pt x="98880" y="76499"/>
                        <a:pt x="100575" y="77096"/>
                      </a:cubicBezTo>
                      <a:cubicBezTo>
                        <a:pt x="102449" y="77850"/>
                        <a:pt x="104566" y="78684"/>
                        <a:pt x="106926" y="79598"/>
                      </a:cubicBezTo>
                      <a:cubicBezTo>
                        <a:pt x="109287" y="80513"/>
                        <a:pt x="111633" y="81505"/>
                        <a:pt x="113966" y="82576"/>
                      </a:cubicBezTo>
                      <a:lnTo>
                        <a:pt x="115187" y="82882"/>
                      </a:lnTo>
                      <a:cubicBezTo>
                        <a:pt x="116084" y="83328"/>
                        <a:pt x="116580" y="83812"/>
                        <a:pt x="116676" y="84334"/>
                      </a:cubicBezTo>
                      <a:cubicBezTo>
                        <a:pt x="116771" y="84857"/>
                        <a:pt x="116580" y="85494"/>
                        <a:pt x="116103" y="86246"/>
                      </a:cubicBezTo>
                      <a:cubicBezTo>
                        <a:pt x="115499" y="86743"/>
                        <a:pt x="114952" y="87355"/>
                        <a:pt x="114462" y="88081"/>
                      </a:cubicBezTo>
                      <a:cubicBezTo>
                        <a:pt x="113972" y="88808"/>
                        <a:pt x="113501" y="89419"/>
                        <a:pt x="113049" y="89916"/>
                      </a:cubicBezTo>
                      <a:cubicBezTo>
                        <a:pt x="112400" y="90821"/>
                        <a:pt x="111637" y="91593"/>
                        <a:pt x="110760" y="92233"/>
                      </a:cubicBezTo>
                      <a:cubicBezTo>
                        <a:pt x="109883" y="92873"/>
                        <a:pt x="109123" y="93419"/>
                        <a:pt x="108478" y="93871"/>
                      </a:cubicBezTo>
                      <a:cubicBezTo>
                        <a:pt x="107879" y="94450"/>
                        <a:pt x="107336" y="94819"/>
                        <a:pt x="106850" y="94978"/>
                      </a:cubicBezTo>
                      <a:cubicBezTo>
                        <a:pt x="106364" y="95138"/>
                        <a:pt x="105897" y="95278"/>
                        <a:pt x="105448" y="95398"/>
                      </a:cubicBezTo>
                      <a:cubicBezTo>
                        <a:pt x="104874" y="95392"/>
                        <a:pt x="104432" y="95405"/>
                        <a:pt x="104122" y="95437"/>
                      </a:cubicBezTo>
                      <a:cubicBezTo>
                        <a:pt x="103813" y="95468"/>
                        <a:pt x="103446" y="95558"/>
                        <a:pt x="103022" y="95704"/>
                      </a:cubicBezTo>
                      <a:cubicBezTo>
                        <a:pt x="103307" y="95857"/>
                        <a:pt x="103497" y="96009"/>
                        <a:pt x="103592" y="96162"/>
                      </a:cubicBezTo>
                      <a:cubicBezTo>
                        <a:pt x="103687" y="96315"/>
                        <a:pt x="103801" y="96467"/>
                        <a:pt x="103933" y="96620"/>
                      </a:cubicBezTo>
                      <a:cubicBezTo>
                        <a:pt x="103025" y="96779"/>
                        <a:pt x="102020" y="96995"/>
                        <a:pt x="100918" y="97268"/>
                      </a:cubicBezTo>
                      <a:cubicBezTo>
                        <a:pt x="99817" y="97540"/>
                        <a:pt x="98581" y="97829"/>
                        <a:pt x="97211" y="98135"/>
                      </a:cubicBezTo>
                      <a:cubicBezTo>
                        <a:pt x="95688" y="98447"/>
                        <a:pt x="94148" y="98721"/>
                        <a:pt x="92592" y="98958"/>
                      </a:cubicBezTo>
                      <a:cubicBezTo>
                        <a:pt x="91036" y="99195"/>
                        <a:pt x="89426" y="99320"/>
                        <a:pt x="87764" y="99333"/>
                      </a:cubicBezTo>
                      <a:cubicBezTo>
                        <a:pt x="86486" y="99495"/>
                        <a:pt x="85015" y="99773"/>
                        <a:pt x="83350" y="100167"/>
                      </a:cubicBezTo>
                      <a:cubicBezTo>
                        <a:pt x="81685" y="100560"/>
                        <a:pt x="80208" y="100992"/>
                        <a:pt x="78919" y="101462"/>
                      </a:cubicBezTo>
                      <a:cubicBezTo>
                        <a:pt x="78012" y="101462"/>
                        <a:pt x="77374" y="101614"/>
                        <a:pt x="77003" y="101920"/>
                      </a:cubicBezTo>
                      <a:cubicBezTo>
                        <a:pt x="76633" y="102225"/>
                        <a:pt x="76454" y="102683"/>
                        <a:pt x="76467" y="103294"/>
                      </a:cubicBezTo>
                      <a:cubicBezTo>
                        <a:pt x="76442" y="106035"/>
                        <a:pt x="76340" y="108720"/>
                        <a:pt x="76163" y="111347"/>
                      </a:cubicBezTo>
                      <a:cubicBezTo>
                        <a:pt x="75985" y="113974"/>
                        <a:pt x="75884" y="116582"/>
                        <a:pt x="75859" y="119170"/>
                      </a:cubicBezTo>
                      <a:cubicBezTo>
                        <a:pt x="75712" y="120862"/>
                        <a:pt x="75623" y="122588"/>
                        <a:pt x="75591" y="124349"/>
                      </a:cubicBezTo>
                      <a:cubicBezTo>
                        <a:pt x="75559" y="126110"/>
                        <a:pt x="75546" y="127831"/>
                        <a:pt x="75553" y="129512"/>
                      </a:cubicBezTo>
                      <a:cubicBezTo>
                        <a:pt x="75236" y="130556"/>
                        <a:pt x="74805" y="131433"/>
                        <a:pt x="74261" y="132145"/>
                      </a:cubicBezTo>
                      <a:cubicBezTo>
                        <a:pt x="73716" y="132856"/>
                        <a:pt x="73134" y="133510"/>
                        <a:pt x="72513" y="134108"/>
                      </a:cubicBezTo>
                      <a:cubicBezTo>
                        <a:pt x="71335" y="135127"/>
                        <a:pt x="70347" y="136020"/>
                        <a:pt x="69549" y="136789"/>
                      </a:cubicBezTo>
                      <a:cubicBezTo>
                        <a:pt x="68751" y="137557"/>
                        <a:pt x="67915" y="138385"/>
                        <a:pt x="67041" y="139274"/>
                      </a:cubicBezTo>
                      <a:cubicBezTo>
                        <a:pt x="66598" y="139619"/>
                        <a:pt x="66041" y="139926"/>
                        <a:pt x="65370" y="140194"/>
                      </a:cubicBezTo>
                      <a:cubicBezTo>
                        <a:pt x="64698" y="140462"/>
                        <a:pt x="63837" y="140462"/>
                        <a:pt x="62786" y="140194"/>
                      </a:cubicBezTo>
                      <a:cubicBezTo>
                        <a:pt x="62640" y="140526"/>
                        <a:pt x="62551" y="140935"/>
                        <a:pt x="62520" y="141420"/>
                      </a:cubicBezTo>
                      <a:cubicBezTo>
                        <a:pt x="62488" y="141906"/>
                        <a:pt x="62475" y="142315"/>
                        <a:pt x="62482" y="142647"/>
                      </a:cubicBezTo>
                      <a:lnTo>
                        <a:pt x="61570" y="142624"/>
                      </a:lnTo>
                      <a:lnTo>
                        <a:pt x="61570" y="141707"/>
                      </a:lnTo>
                      <a:cubicBezTo>
                        <a:pt x="61557" y="141281"/>
                        <a:pt x="61506" y="140988"/>
                        <a:pt x="61417" y="140829"/>
                      </a:cubicBezTo>
                      <a:cubicBezTo>
                        <a:pt x="61328" y="140670"/>
                        <a:pt x="61277" y="140453"/>
                        <a:pt x="61264" y="140180"/>
                      </a:cubicBezTo>
                      <a:cubicBezTo>
                        <a:pt x="60965" y="139868"/>
                        <a:pt x="60570" y="139651"/>
                        <a:pt x="60080" y="139530"/>
                      </a:cubicBezTo>
                      <a:cubicBezTo>
                        <a:pt x="59590" y="139409"/>
                        <a:pt x="58966" y="139422"/>
                        <a:pt x="58208" y="139569"/>
                      </a:cubicBezTo>
                      <a:cubicBezTo>
                        <a:pt x="56992" y="140154"/>
                        <a:pt x="55910" y="140358"/>
                        <a:pt x="54961" y="140180"/>
                      </a:cubicBezTo>
                      <a:cubicBezTo>
                        <a:pt x="54012" y="140001"/>
                        <a:pt x="53159" y="139594"/>
                        <a:pt x="52402" y="138957"/>
                      </a:cubicBezTo>
                      <a:lnTo>
                        <a:pt x="51179" y="137430"/>
                      </a:lnTo>
                      <a:cubicBezTo>
                        <a:pt x="50848" y="137296"/>
                        <a:pt x="50517" y="137105"/>
                        <a:pt x="50186" y="136858"/>
                      </a:cubicBezTo>
                      <a:cubicBezTo>
                        <a:pt x="49855" y="136611"/>
                        <a:pt x="49677" y="136194"/>
                        <a:pt x="49651" y="135608"/>
                      </a:cubicBezTo>
                      <a:lnTo>
                        <a:pt x="49345" y="135608"/>
                      </a:lnTo>
                      <a:cubicBezTo>
                        <a:pt x="49008" y="135652"/>
                        <a:pt x="48613" y="135790"/>
                        <a:pt x="48161" y="136022"/>
                      </a:cubicBezTo>
                      <a:cubicBezTo>
                        <a:pt x="47709" y="136255"/>
                        <a:pt x="47391" y="136317"/>
                        <a:pt x="47206" y="136208"/>
                      </a:cubicBezTo>
                      <a:cubicBezTo>
                        <a:pt x="46425" y="135915"/>
                        <a:pt x="45779" y="135526"/>
                        <a:pt x="45269" y="135043"/>
                      </a:cubicBezTo>
                      <a:cubicBezTo>
                        <a:pt x="44759" y="134559"/>
                        <a:pt x="44503" y="133941"/>
                        <a:pt x="44501" y="133187"/>
                      </a:cubicBezTo>
                      <a:cubicBezTo>
                        <a:pt x="44463" y="132254"/>
                        <a:pt x="44387" y="131195"/>
                        <a:pt x="44272" y="130009"/>
                      </a:cubicBezTo>
                      <a:cubicBezTo>
                        <a:pt x="44158" y="128823"/>
                        <a:pt x="44234" y="127545"/>
                        <a:pt x="44501" y="126174"/>
                      </a:cubicBezTo>
                      <a:cubicBezTo>
                        <a:pt x="44514" y="124046"/>
                        <a:pt x="44565" y="121915"/>
                        <a:pt x="44654" y="119781"/>
                      </a:cubicBezTo>
                      <a:cubicBezTo>
                        <a:pt x="44742" y="117646"/>
                        <a:pt x="44793" y="115511"/>
                        <a:pt x="44806" y="113374"/>
                      </a:cubicBezTo>
                      <a:lnTo>
                        <a:pt x="44806" y="112154"/>
                      </a:lnTo>
                      <a:cubicBezTo>
                        <a:pt x="44210" y="112465"/>
                        <a:pt x="43573" y="112758"/>
                        <a:pt x="42897" y="113031"/>
                      </a:cubicBezTo>
                      <a:cubicBezTo>
                        <a:pt x="42220" y="113304"/>
                        <a:pt x="41424" y="113521"/>
                        <a:pt x="40507" y="113680"/>
                      </a:cubicBezTo>
                      <a:cubicBezTo>
                        <a:pt x="37595" y="115040"/>
                        <a:pt x="34588" y="116362"/>
                        <a:pt x="31485" y="117647"/>
                      </a:cubicBezTo>
                      <a:cubicBezTo>
                        <a:pt x="28383" y="118931"/>
                        <a:pt x="25300" y="120253"/>
                        <a:pt x="22236" y="121614"/>
                      </a:cubicBezTo>
                      <a:lnTo>
                        <a:pt x="17363" y="122529"/>
                      </a:lnTo>
                      <a:cubicBezTo>
                        <a:pt x="17198" y="122796"/>
                        <a:pt x="16995" y="122873"/>
                        <a:pt x="16754" y="122758"/>
                      </a:cubicBezTo>
                      <a:cubicBezTo>
                        <a:pt x="16513" y="122644"/>
                        <a:pt x="16310" y="122567"/>
                        <a:pt x="16145" y="122529"/>
                      </a:cubicBezTo>
                      <a:cubicBezTo>
                        <a:pt x="16279" y="122523"/>
                        <a:pt x="16393" y="122459"/>
                        <a:pt x="16488" y="122339"/>
                      </a:cubicBezTo>
                      <a:cubicBezTo>
                        <a:pt x="16583" y="122218"/>
                        <a:pt x="16773" y="122078"/>
                        <a:pt x="17059" y="121919"/>
                      </a:cubicBezTo>
                      <a:lnTo>
                        <a:pt x="17363" y="120698"/>
                      </a:lnTo>
                      <a:lnTo>
                        <a:pt x="14014" y="120698"/>
                      </a:lnTo>
                      <a:cubicBezTo>
                        <a:pt x="13107" y="120717"/>
                        <a:pt x="12256" y="120679"/>
                        <a:pt x="11463" y="120584"/>
                      </a:cubicBezTo>
                      <a:cubicBezTo>
                        <a:pt x="10670" y="120488"/>
                        <a:pt x="9896" y="120221"/>
                        <a:pt x="9141" y="119783"/>
                      </a:cubicBezTo>
                      <a:cubicBezTo>
                        <a:pt x="8964" y="119452"/>
                        <a:pt x="8634" y="119122"/>
                        <a:pt x="8152" y="118791"/>
                      </a:cubicBezTo>
                      <a:cubicBezTo>
                        <a:pt x="7670" y="118460"/>
                        <a:pt x="7187" y="118282"/>
                        <a:pt x="6705" y="118257"/>
                      </a:cubicBezTo>
                      <a:cubicBezTo>
                        <a:pt x="6394" y="117990"/>
                        <a:pt x="6103" y="117914"/>
                        <a:pt x="5830" y="118028"/>
                      </a:cubicBezTo>
                      <a:cubicBezTo>
                        <a:pt x="5557" y="118143"/>
                        <a:pt x="5341" y="118219"/>
                        <a:pt x="5182" y="118257"/>
                      </a:cubicBezTo>
                      <a:cubicBezTo>
                        <a:pt x="4522" y="118219"/>
                        <a:pt x="3937" y="117914"/>
                        <a:pt x="3429" y="117342"/>
                      </a:cubicBezTo>
                      <a:cubicBezTo>
                        <a:pt x="2921" y="116769"/>
                        <a:pt x="2794" y="116159"/>
                        <a:pt x="3048" y="115511"/>
                      </a:cubicBezTo>
                      <a:cubicBezTo>
                        <a:pt x="3537" y="114175"/>
                        <a:pt x="4236" y="113107"/>
                        <a:pt x="5144" y="112306"/>
                      </a:cubicBezTo>
                      <a:cubicBezTo>
                        <a:pt x="6051" y="111505"/>
                        <a:pt x="6978" y="110742"/>
                        <a:pt x="7923" y="110018"/>
                      </a:cubicBezTo>
                      <a:lnTo>
                        <a:pt x="15841" y="103914"/>
                      </a:lnTo>
                      <a:cubicBezTo>
                        <a:pt x="18277" y="102401"/>
                        <a:pt x="20637" y="100926"/>
                        <a:pt x="22921" y="99489"/>
                      </a:cubicBezTo>
                      <a:cubicBezTo>
                        <a:pt x="25205" y="98053"/>
                        <a:pt x="27412" y="96578"/>
                        <a:pt x="29544" y="95065"/>
                      </a:cubicBezTo>
                      <a:lnTo>
                        <a:pt x="36243" y="90492"/>
                      </a:lnTo>
                      <a:lnTo>
                        <a:pt x="43552" y="85645"/>
                      </a:lnTo>
                      <a:lnTo>
                        <a:pt x="47512" y="82893"/>
                      </a:lnTo>
                      <a:cubicBezTo>
                        <a:pt x="47830" y="82854"/>
                        <a:pt x="48111" y="82701"/>
                        <a:pt x="48356" y="82433"/>
                      </a:cubicBezTo>
                      <a:cubicBezTo>
                        <a:pt x="48601" y="82164"/>
                        <a:pt x="48737" y="82011"/>
                        <a:pt x="48764" y="81973"/>
                      </a:cubicBezTo>
                      <a:cubicBezTo>
                        <a:pt x="48776" y="81679"/>
                        <a:pt x="48751" y="81500"/>
                        <a:pt x="48687" y="81436"/>
                      </a:cubicBezTo>
                      <a:cubicBezTo>
                        <a:pt x="48624" y="81372"/>
                        <a:pt x="48446" y="81346"/>
                        <a:pt x="48155" y="81359"/>
                      </a:cubicBezTo>
                      <a:cubicBezTo>
                        <a:pt x="47235" y="81634"/>
                        <a:pt x="46334" y="81851"/>
                        <a:pt x="45452" y="82011"/>
                      </a:cubicBezTo>
                      <a:cubicBezTo>
                        <a:pt x="44571" y="82171"/>
                        <a:pt x="43745" y="82465"/>
                        <a:pt x="42977" y="82893"/>
                      </a:cubicBezTo>
                      <a:cubicBezTo>
                        <a:pt x="41155" y="83378"/>
                        <a:pt x="39313" y="84015"/>
                        <a:pt x="37453" y="84803"/>
                      </a:cubicBezTo>
                      <a:cubicBezTo>
                        <a:pt x="35592" y="85592"/>
                        <a:pt x="33674" y="86377"/>
                        <a:pt x="31699" y="87160"/>
                      </a:cubicBezTo>
                      <a:cubicBezTo>
                        <a:pt x="30938" y="87191"/>
                        <a:pt x="30176" y="87355"/>
                        <a:pt x="29414" y="87652"/>
                      </a:cubicBezTo>
                      <a:cubicBezTo>
                        <a:pt x="28652" y="87949"/>
                        <a:pt x="27890" y="88188"/>
                        <a:pt x="27127" y="88371"/>
                      </a:cubicBezTo>
                      <a:lnTo>
                        <a:pt x="25603" y="88371"/>
                      </a:lnTo>
                      <a:cubicBezTo>
                        <a:pt x="25889" y="88188"/>
                        <a:pt x="26080" y="87949"/>
                        <a:pt x="26175" y="87652"/>
                      </a:cubicBezTo>
                      <a:cubicBezTo>
                        <a:pt x="26270" y="87355"/>
                        <a:pt x="26385" y="87191"/>
                        <a:pt x="26518" y="87160"/>
                      </a:cubicBezTo>
                      <a:cubicBezTo>
                        <a:pt x="26537" y="87160"/>
                        <a:pt x="26651" y="87084"/>
                        <a:pt x="26861" y="86933"/>
                      </a:cubicBezTo>
                      <a:cubicBezTo>
                        <a:pt x="27070" y="86781"/>
                        <a:pt x="27261" y="86554"/>
                        <a:pt x="27432" y="86251"/>
                      </a:cubicBezTo>
                      <a:cubicBezTo>
                        <a:pt x="26531" y="86220"/>
                        <a:pt x="25743" y="86131"/>
                        <a:pt x="25070" y="85986"/>
                      </a:cubicBezTo>
                      <a:cubicBezTo>
                        <a:pt x="24397" y="85841"/>
                        <a:pt x="23762" y="85828"/>
                        <a:pt x="23165" y="85948"/>
                      </a:cubicBezTo>
                      <a:cubicBezTo>
                        <a:pt x="21673" y="86371"/>
                        <a:pt x="20390" y="86434"/>
                        <a:pt x="19317" y="86137"/>
                      </a:cubicBezTo>
                      <a:cubicBezTo>
                        <a:pt x="18244" y="85840"/>
                        <a:pt x="17190" y="85372"/>
                        <a:pt x="16155" y="84733"/>
                      </a:cubicBezTo>
                      <a:cubicBezTo>
                        <a:pt x="15875" y="84126"/>
                        <a:pt x="15596" y="83653"/>
                        <a:pt x="15316" y="83313"/>
                      </a:cubicBezTo>
                      <a:cubicBezTo>
                        <a:pt x="15037" y="82973"/>
                        <a:pt x="14605" y="82728"/>
                        <a:pt x="14021" y="82576"/>
                      </a:cubicBezTo>
                      <a:lnTo>
                        <a:pt x="13107" y="82576"/>
                      </a:lnTo>
                      <a:cubicBezTo>
                        <a:pt x="11913" y="82703"/>
                        <a:pt x="11100" y="82448"/>
                        <a:pt x="10668" y="81811"/>
                      </a:cubicBezTo>
                      <a:cubicBezTo>
                        <a:pt x="10236" y="81174"/>
                        <a:pt x="10033" y="80307"/>
                        <a:pt x="10059" y="79211"/>
                      </a:cubicBezTo>
                      <a:cubicBezTo>
                        <a:pt x="10370" y="78612"/>
                        <a:pt x="10814" y="78146"/>
                        <a:pt x="11392" y="77813"/>
                      </a:cubicBezTo>
                      <a:cubicBezTo>
                        <a:pt x="11970" y="77479"/>
                        <a:pt x="12643" y="77240"/>
                        <a:pt x="13411" y="77096"/>
                      </a:cubicBezTo>
                      <a:cubicBezTo>
                        <a:pt x="14948" y="76492"/>
                        <a:pt x="16523" y="75811"/>
                        <a:pt x="18136" y="75051"/>
                      </a:cubicBezTo>
                      <a:cubicBezTo>
                        <a:pt x="19749" y="74291"/>
                        <a:pt x="21324" y="73453"/>
                        <a:pt x="22860" y="72536"/>
                      </a:cubicBezTo>
                      <a:cubicBezTo>
                        <a:pt x="24499" y="71327"/>
                        <a:pt x="26023" y="70156"/>
                        <a:pt x="27432" y="69023"/>
                      </a:cubicBezTo>
                      <a:cubicBezTo>
                        <a:pt x="28842" y="67890"/>
                        <a:pt x="30366" y="66719"/>
                        <a:pt x="32004" y="65510"/>
                      </a:cubicBezTo>
                      <a:cubicBezTo>
                        <a:pt x="34582" y="63701"/>
                        <a:pt x="37046" y="61972"/>
                        <a:pt x="39395" y="60320"/>
                      </a:cubicBezTo>
                      <a:cubicBezTo>
                        <a:pt x="41745" y="58669"/>
                        <a:pt x="44056" y="56948"/>
                        <a:pt x="46328" y="55156"/>
                      </a:cubicBezTo>
                      <a:cubicBezTo>
                        <a:pt x="47527" y="54425"/>
                        <a:pt x="48554" y="53767"/>
                        <a:pt x="49410" y="53182"/>
                      </a:cubicBezTo>
                      <a:cubicBezTo>
                        <a:pt x="50267" y="52597"/>
                        <a:pt x="51066" y="51933"/>
                        <a:pt x="51808" y="51190"/>
                      </a:cubicBezTo>
                      <a:cubicBezTo>
                        <a:pt x="52093" y="51145"/>
                        <a:pt x="52284" y="50928"/>
                        <a:pt x="52379" y="50537"/>
                      </a:cubicBezTo>
                      <a:cubicBezTo>
                        <a:pt x="52474" y="50147"/>
                        <a:pt x="52588" y="49853"/>
                        <a:pt x="52721" y="49654"/>
                      </a:cubicBezTo>
                      <a:cubicBezTo>
                        <a:pt x="52708" y="49021"/>
                        <a:pt x="52734" y="48298"/>
                        <a:pt x="52797" y="47485"/>
                      </a:cubicBezTo>
                      <a:cubicBezTo>
                        <a:pt x="52861" y="46671"/>
                        <a:pt x="53038" y="45878"/>
                        <a:pt x="53330" y="45105"/>
                      </a:cubicBezTo>
                      <a:lnTo>
                        <a:pt x="50590" y="45105"/>
                      </a:lnTo>
                      <a:lnTo>
                        <a:pt x="52721" y="44501"/>
                      </a:lnTo>
                      <a:lnTo>
                        <a:pt x="52721" y="43892"/>
                      </a:lnTo>
                      <a:cubicBezTo>
                        <a:pt x="51713" y="44196"/>
                        <a:pt x="50761" y="44424"/>
                        <a:pt x="49867" y="44576"/>
                      </a:cubicBezTo>
                      <a:cubicBezTo>
                        <a:pt x="48973" y="44727"/>
                        <a:pt x="47793" y="44803"/>
                        <a:pt x="46328" y="44803"/>
                      </a:cubicBezTo>
                      <a:cubicBezTo>
                        <a:pt x="43776" y="45256"/>
                        <a:pt x="41262" y="45633"/>
                        <a:pt x="38786" y="45935"/>
                      </a:cubicBezTo>
                      <a:cubicBezTo>
                        <a:pt x="36310" y="46237"/>
                        <a:pt x="33643" y="46463"/>
                        <a:pt x="30785" y="46614"/>
                      </a:cubicBezTo>
                      <a:cubicBezTo>
                        <a:pt x="29090" y="46759"/>
                        <a:pt x="27299" y="46847"/>
                        <a:pt x="25413" y="46878"/>
                      </a:cubicBezTo>
                      <a:cubicBezTo>
                        <a:pt x="23527" y="46910"/>
                        <a:pt x="21660" y="46922"/>
                        <a:pt x="19812" y="46916"/>
                      </a:cubicBezTo>
                      <a:cubicBezTo>
                        <a:pt x="17666" y="46771"/>
                        <a:pt x="15482" y="46608"/>
                        <a:pt x="13259" y="46426"/>
                      </a:cubicBezTo>
                      <a:cubicBezTo>
                        <a:pt x="11037" y="46243"/>
                        <a:pt x="8852" y="46004"/>
                        <a:pt x="6706" y="45709"/>
                      </a:cubicBezTo>
                      <a:cubicBezTo>
                        <a:pt x="5525" y="45420"/>
                        <a:pt x="4610" y="45092"/>
                        <a:pt x="3963" y="44726"/>
                      </a:cubicBezTo>
                      <a:cubicBezTo>
                        <a:pt x="3315" y="44360"/>
                        <a:pt x="2705" y="43879"/>
                        <a:pt x="2134" y="43282"/>
                      </a:cubicBezTo>
                      <a:cubicBezTo>
                        <a:pt x="1569" y="43123"/>
                        <a:pt x="1175" y="42907"/>
                        <a:pt x="953" y="42634"/>
                      </a:cubicBezTo>
                      <a:cubicBezTo>
                        <a:pt x="731" y="42361"/>
                        <a:pt x="413" y="42069"/>
                        <a:pt x="0" y="41758"/>
                      </a:cubicBezTo>
                      <a:lnTo>
                        <a:pt x="305" y="41758"/>
                      </a:lnTo>
                      <a:cubicBezTo>
                        <a:pt x="800" y="41904"/>
                        <a:pt x="1410" y="42069"/>
                        <a:pt x="2134" y="42253"/>
                      </a:cubicBezTo>
                      <a:cubicBezTo>
                        <a:pt x="2858" y="42437"/>
                        <a:pt x="3467" y="42679"/>
                        <a:pt x="3963" y="42977"/>
                      </a:cubicBezTo>
                      <a:cubicBezTo>
                        <a:pt x="6998" y="43701"/>
                        <a:pt x="10071" y="44006"/>
                        <a:pt x="13183" y="43892"/>
                      </a:cubicBezTo>
                      <a:cubicBezTo>
                        <a:pt x="16294" y="43777"/>
                        <a:pt x="19520" y="43472"/>
                        <a:pt x="22860" y="42977"/>
                      </a:cubicBezTo>
                      <a:cubicBezTo>
                        <a:pt x="25597" y="42183"/>
                        <a:pt x="28353" y="41333"/>
                        <a:pt x="31128" y="40424"/>
                      </a:cubicBezTo>
                      <a:cubicBezTo>
                        <a:pt x="33903" y="39516"/>
                        <a:pt x="36735" y="38742"/>
                        <a:pt x="39624" y="38100"/>
                      </a:cubicBezTo>
                      <a:cubicBezTo>
                        <a:pt x="42221" y="37618"/>
                        <a:pt x="44722" y="36983"/>
                        <a:pt x="47126" y="36195"/>
                      </a:cubicBezTo>
                      <a:cubicBezTo>
                        <a:pt x="49531" y="35408"/>
                        <a:pt x="51802" y="34621"/>
                        <a:pt x="53939" y="33833"/>
                      </a:cubicBezTo>
                      <a:cubicBezTo>
                        <a:pt x="54256" y="33820"/>
                        <a:pt x="54535" y="33693"/>
                        <a:pt x="54776" y="33452"/>
                      </a:cubicBezTo>
                      <a:cubicBezTo>
                        <a:pt x="55017" y="33211"/>
                        <a:pt x="55144" y="32931"/>
                        <a:pt x="55157" y="32614"/>
                      </a:cubicBezTo>
                      <a:cubicBezTo>
                        <a:pt x="55474" y="30512"/>
                        <a:pt x="55753" y="28467"/>
                        <a:pt x="55994" y="26480"/>
                      </a:cubicBezTo>
                      <a:cubicBezTo>
                        <a:pt x="56235" y="24492"/>
                        <a:pt x="56362" y="22371"/>
                        <a:pt x="56374" y="20117"/>
                      </a:cubicBezTo>
                      <a:cubicBezTo>
                        <a:pt x="56520" y="19190"/>
                        <a:pt x="56609" y="18149"/>
                        <a:pt x="56641" y="16993"/>
                      </a:cubicBezTo>
                      <a:cubicBezTo>
                        <a:pt x="56672" y="15837"/>
                        <a:pt x="56685" y="14643"/>
                        <a:pt x="56679" y="13412"/>
                      </a:cubicBezTo>
                      <a:cubicBezTo>
                        <a:pt x="56729" y="12548"/>
                        <a:pt x="57237" y="12142"/>
                        <a:pt x="58201" y="12192"/>
                      </a:cubicBezTo>
                      <a:close/>
                      <a:moveTo>
                        <a:pt x="143523" y="0"/>
                      </a:moveTo>
                      <a:cubicBezTo>
                        <a:pt x="145144" y="0"/>
                        <a:pt x="146404" y="229"/>
                        <a:pt x="147303" y="686"/>
                      </a:cubicBezTo>
                      <a:cubicBezTo>
                        <a:pt x="148202" y="1143"/>
                        <a:pt x="149087" y="1829"/>
                        <a:pt x="149957" y="2744"/>
                      </a:cubicBezTo>
                      <a:cubicBezTo>
                        <a:pt x="151134" y="4293"/>
                        <a:pt x="152060" y="5919"/>
                        <a:pt x="152734" y="7620"/>
                      </a:cubicBezTo>
                      <a:cubicBezTo>
                        <a:pt x="153408" y="9322"/>
                        <a:pt x="154097" y="10948"/>
                        <a:pt x="154801" y="12497"/>
                      </a:cubicBezTo>
                      <a:cubicBezTo>
                        <a:pt x="155513" y="14459"/>
                        <a:pt x="156073" y="16402"/>
                        <a:pt x="156480" y="18326"/>
                      </a:cubicBezTo>
                      <a:cubicBezTo>
                        <a:pt x="156888" y="20251"/>
                        <a:pt x="157447" y="22270"/>
                        <a:pt x="158159" y="24384"/>
                      </a:cubicBezTo>
                      <a:cubicBezTo>
                        <a:pt x="158330" y="25331"/>
                        <a:pt x="158825" y="26181"/>
                        <a:pt x="159643" y="26937"/>
                      </a:cubicBezTo>
                      <a:cubicBezTo>
                        <a:pt x="160461" y="27693"/>
                        <a:pt x="161489" y="28163"/>
                        <a:pt x="162725" y="28347"/>
                      </a:cubicBezTo>
                      <a:cubicBezTo>
                        <a:pt x="163197" y="28372"/>
                        <a:pt x="163707" y="28474"/>
                        <a:pt x="164257" y="28652"/>
                      </a:cubicBezTo>
                      <a:cubicBezTo>
                        <a:pt x="164807" y="28829"/>
                        <a:pt x="165320" y="28931"/>
                        <a:pt x="165798" y="28956"/>
                      </a:cubicBezTo>
                      <a:lnTo>
                        <a:pt x="165798" y="29566"/>
                      </a:lnTo>
                      <a:cubicBezTo>
                        <a:pt x="167217" y="29001"/>
                        <a:pt x="168731" y="28531"/>
                        <a:pt x="170339" y="28156"/>
                      </a:cubicBezTo>
                      <a:cubicBezTo>
                        <a:pt x="171947" y="27782"/>
                        <a:pt x="173380" y="27236"/>
                        <a:pt x="174638" y="26518"/>
                      </a:cubicBezTo>
                      <a:lnTo>
                        <a:pt x="183490" y="23775"/>
                      </a:lnTo>
                      <a:cubicBezTo>
                        <a:pt x="183496" y="23762"/>
                        <a:pt x="183633" y="23787"/>
                        <a:pt x="183902" y="23851"/>
                      </a:cubicBezTo>
                      <a:cubicBezTo>
                        <a:pt x="184170" y="23914"/>
                        <a:pt x="184531" y="24092"/>
                        <a:pt x="184987" y="24384"/>
                      </a:cubicBezTo>
                      <a:cubicBezTo>
                        <a:pt x="185143" y="24397"/>
                        <a:pt x="185280" y="24448"/>
                        <a:pt x="185398" y="24537"/>
                      </a:cubicBezTo>
                      <a:cubicBezTo>
                        <a:pt x="185517" y="24626"/>
                        <a:pt x="185579" y="24676"/>
                        <a:pt x="185585" y="24689"/>
                      </a:cubicBezTo>
                      <a:lnTo>
                        <a:pt x="185286" y="25604"/>
                      </a:lnTo>
                      <a:cubicBezTo>
                        <a:pt x="184374" y="26804"/>
                        <a:pt x="183414" y="27909"/>
                        <a:pt x="182406" y="28918"/>
                      </a:cubicBezTo>
                      <a:cubicBezTo>
                        <a:pt x="181398" y="29928"/>
                        <a:pt x="180426" y="30957"/>
                        <a:pt x="179491" y="32004"/>
                      </a:cubicBezTo>
                      <a:cubicBezTo>
                        <a:pt x="178594" y="32779"/>
                        <a:pt x="177659" y="33592"/>
                        <a:pt x="176686" y="34443"/>
                      </a:cubicBezTo>
                      <a:cubicBezTo>
                        <a:pt x="175713" y="35293"/>
                        <a:pt x="174626" y="36106"/>
                        <a:pt x="173425" y="36880"/>
                      </a:cubicBezTo>
                      <a:cubicBezTo>
                        <a:pt x="172780" y="37488"/>
                        <a:pt x="171943" y="38096"/>
                        <a:pt x="170913" y="38705"/>
                      </a:cubicBezTo>
                      <a:cubicBezTo>
                        <a:pt x="169883" y="39314"/>
                        <a:pt x="168891" y="39925"/>
                        <a:pt x="167936" y="40539"/>
                      </a:cubicBezTo>
                      <a:cubicBezTo>
                        <a:pt x="167643" y="40590"/>
                        <a:pt x="167465" y="40793"/>
                        <a:pt x="167401" y="41148"/>
                      </a:cubicBezTo>
                      <a:cubicBezTo>
                        <a:pt x="167338" y="41504"/>
                        <a:pt x="167312" y="41707"/>
                        <a:pt x="167325" y="41758"/>
                      </a:cubicBezTo>
                      <a:cubicBezTo>
                        <a:pt x="168082" y="42399"/>
                        <a:pt x="168859" y="43172"/>
                        <a:pt x="169654" y="44077"/>
                      </a:cubicBezTo>
                      <a:cubicBezTo>
                        <a:pt x="170450" y="44982"/>
                        <a:pt x="171302" y="45828"/>
                        <a:pt x="172212" y="46614"/>
                      </a:cubicBezTo>
                      <a:cubicBezTo>
                        <a:pt x="172231" y="46916"/>
                        <a:pt x="172421" y="47218"/>
                        <a:pt x="172781" y="47520"/>
                      </a:cubicBezTo>
                      <a:cubicBezTo>
                        <a:pt x="173141" y="47822"/>
                        <a:pt x="173558" y="48124"/>
                        <a:pt x="174032" y="48425"/>
                      </a:cubicBezTo>
                      <a:cubicBezTo>
                        <a:pt x="174120" y="48438"/>
                        <a:pt x="174398" y="48413"/>
                        <a:pt x="174866" y="48350"/>
                      </a:cubicBezTo>
                      <a:cubicBezTo>
                        <a:pt x="175333" y="48287"/>
                        <a:pt x="175460" y="48111"/>
                        <a:pt x="175245" y="47822"/>
                      </a:cubicBezTo>
                      <a:cubicBezTo>
                        <a:pt x="175984" y="47539"/>
                        <a:pt x="176629" y="47350"/>
                        <a:pt x="177178" y="47256"/>
                      </a:cubicBezTo>
                      <a:cubicBezTo>
                        <a:pt x="177728" y="47161"/>
                        <a:pt x="178297" y="47048"/>
                        <a:pt x="178884" y="46916"/>
                      </a:cubicBezTo>
                      <a:cubicBezTo>
                        <a:pt x="179680" y="46759"/>
                        <a:pt x="180535" y="46621"/>
                        <a:pt x="181450" y="46501"/>
                      </a:cubicBezTo>
                      <a:cubicBezTo>
                        <a:pt x="182365" y="46382"/>
                        <a:pt x="183145" y="46319"/>
                        <a:pt x="183789" y="46312"/>
                      </a:cubicBezTo>
                      <a:cubicBezTo>
                        <a:pt x="183976" y="46319"/>
                        <a:pt x="184276" y="46382"/>
                        <a:pt x="184687" y="46501"/>
                      </a:cubicBezTo>
                      <a:cubicBezTo>
                        <a:pt x="185099" y="46621"/>
                        <a:pt x="185398" y="46759"/>
                        <a:pt x="185585" y="46916"/>
                      </a:cubicBezTo>
                      <a:cubicBezTo>
                        <a:pt x="185592" y="46941"/>
                        <a:pt x="185579" y="47117"/>
                        <a:pt x="185548" y="47444"/>
                      </a:cubicBezTo>
                      <a:cubicBezTo>
                        <a:pt x="185517" y="47771"/>
                        <a:pt x="185429" y="48098"/>
                        <a:pt x="185286" y="48425"/>
                      </a:cubicBezTo>
                      <a:lnTo>
                        <a:pt x="180410" y="53033"/>
                      </a:lnTo>
                      <a:cubicBezTo>
                        <a:pt x="179951" y="53351"/>
                        <a:pt x="179721" y="53705"/>
                        <a:pt x="179721" y="54097"/>
                      </a:cubicBezTo>
                      <a:cubicBezTo>
                        <a:pt x="179721" y="54488"/>
                        <a:pt x="179951" y="54841"/>
                        <a:pt x="180410" y="55156"/>
                      </a:cubicBezTo>
                      <a:lnTo>
                        <a:pt x="185286" y="58789"/>
                      </a:lnTo>
                      <a:cubicBezTo>
                        <a:pt x="187112" y="60316"/>
                        <a:pt x="189247" y="61844"/>
                        <a:pt x="191689" y="63371"/>
                      </a:cubicBezTo>
                      <a:cubicBezTo>
                        <a:pt x="192471" y="64103"/>
                        <a:pt x="193349" y="64701"/>
                        <a:pt x="194322" y="65166"/>
                      </a:cubicBezTo>
                      <a:cubicBezTo>
                        <a:pt x="195294" y="65631"/>
                        <a:pt x="196248" y="66153"/>
                        <a:pt x="197183" y="66732"/>
                      </a:cubicBezTo>
                      <a:cubicBezTo>
                        <a:pt x="198416" y="67476"/>
                        <a:pt x="199612" y="68202"/>
                        <a:pt x="200769" y="68909"/>
                      </a:cubicBezTo>
                      <a:cubicBezTo>
                        <a:pt x="201926" y="69615"/>
                        <a:pt x="202969" y="70417"/>
                        <a:pt x="203897" y="71314"/>
                      </a:cubicBezTo>
                      <a:cubicBezTo>
                        <a:pt x="204647" y="71493"/>
                        <a:pt x="205283" y="71824"/>
                        <a:pt x="205805" y="72307"/>
                      </a:cubicBezTo>
                      <a:cubicBezTo>
                        <a:pt x="206326" y="72791"/>
                        <a:pt x="206809" y="73275"/>
                        <a:pt x="207254" y="73758"/>
                      </a:cubicBezTo>
                      <a:cubicBezTo>
                        <a:pt x="207865" y="74077"/>
                        <a:pt x="208246" y="74433"/>
                        <a:pt x="208399" y="74827"/>
                      </a:cubicBezTo>
                      <a:cubicBezTo>
                        <a:pt x="208551" y="75221"/>
                        <a:pt x="208475" y="75575"/>
                        <a:pt x="208170" y="75889"/>
                      </a:cubicBezTo>
                      <a:cubicBezTo>
                        <a:pt x="207286" y="76964"/>
                        <a:pt x="206459" y="77986"/>
                        <a:pt x="205690" y="78956"/>
                      </a:cubicBezTo>
                      <a:cubicBezTo>
                        <a:pt x="204921" y="79925"/>
                        <a:pt x="204018" y="80726"/>
                        <a:pt x="202982" y="81359"/>
                      </a:cubicBezTo>
                      <a:lnTo>
                        <a:pt x="201150" y="83199"/>
                      </a:lnTo>
                      <a:cubicBezTo>
                        <a:pt x="200686" y="83934"/>
                        <a:pt x="200089" y="84381"/>
                        <a:pt x="199357" y="84541"/>
                      </a:cubicBezTo>
                      <a:cubicBezTo>
                        <a:pt x="198626" y="84701"/>
                        <a:pt x="197800" y="84765"/>
                        <a:pt x="196878" y="84733"/>
                      </a:cubicBezTo>
                      <a:lnTo>
                        <a:pt x="195352" y="84733"/>
                      </a:lnTo>
                      <a:cubicBezTo>
                        <a:pt x="195377" y="85019"/>
                        <a:pt x="195479" y="85209"/>
                        <a:pt x="195657" y="85304"/>
                      </a:cubicBezTo>
                      <a:cubicBezTo>
                        <a:pt x="195835" y="85399"/>
                        <a:pt x="195937" y="85513"/>
                        <a:pt x="195962" y="85645"/>
                      </a:cubicBezTo>
                      <a:cubicBezTo>
                        <a:pt x="196096" y="85803"/>
                        <a:pt x="196210" y="85942"/>
                        <a:pt x="196305" y="86062"/>
                      </a:cubicBezTo>
                      <a:cubicBezTo>
                        <a:pt x="196401" y="86182"/>
                        <a:pt x="196591" y="86245"/>
                        <a:pt x="196878" y="86251"/>
                      </a:cubicBezTo>
                      <a:lnTo>
                        <a:pt x="196267" y="86857"/>
                      </a:lnTo>
                      <a:cubicBezTo>
                        <a:pt x="195962" y="86302"/>
                        <a:pt x="195352" y="85898"/>
                        <a:pt x="194436" y="85645"/>
                      </a:cubicBezTo>
                      <a:cubicBezTo>
                        <a:pt x="194131" y="85208"/>
                        <a:pt x="193749" y="84942"/>
                        <a:pt x="193292" y="84847"/>
                      </a:cubicBezTo>
                      <a:cubicBezTo>
                        <a:pt x="192834" y="84752"/>
                        <a:pt x="192300" y="84714"/>
                        <a:pt x="191689" y="84733"/>
                      </a:cubicBezTo>
                      <a:cubicBezTo>
                        <a:pt x="191073" y="84752"/>
                        <a:pt x="190475" y="84713"/>
                        <a:pt x="189896" y="84616"/>
                      </a:cubicBezTo>
                      <a:cubicBezTo>
                        <a:pt x="189318" y="84519"/>
                        <a:pt x="188796" y="84247"/>
                        <a:pt x="188332" y="83799"/>
                      </a:cubicBezTo>
                      <a:lnTo>
                        <a:pt x="185585" y="83799"/>
                      </a:lnTo>
                      <a:cubicBezTo>
                        <a:pt x="183183" y="84264"/>
                        <a:pt x="180914" y="84710"/>
                        <a:pt x="178780" y="85137"/>
                      </a:cubicBezTo>
                      <a:cubicBezTo>
                        <a:pt x="176645" y="85564"/>
                        <a:pt x="174456" y="85934"/>
                        <a:pt x="172212" y="86246"/>
                      </a:cubicBezTo>
                      <a:cubicBezTo>
                        <a:pt x="170539" y="86520"/>
                        <a:pt x="168999" y="86813"/>
                        <a:pt x="167592" y="87125"/>
                      </a:cubicBezTo>
                      <a:cubicBezTo>
                        <a:pt x="166186" y="87438"/>
                        <a:pt x="164875" y="87960"/>
                        <a:pt x="163659" y="88693"/>
                      </a:cubicBezTo>
                      <a:cubicBezTo>
                        <a:pt x="163195" y="88725"/>
                        <a:pt x="162826" y="88890"/>
                        <a:pt x="162552" y="89190"/>
                      </a:cubicBezTo>
                      <a:cubicBezTo>
                        <a:pt x="162278" y="89489"/>
                        <a:pt x="162138" y="89732"/>
                        <a:pt x="162132" y="89916"/>
                      </a:cubicBezTo>
                      <a:lnTo>
                        <a:pt x="162132" y="103904"/>
                      </a:lnTo>
                      <a:cubicBezTo>
                        <a:pt x="162151" y="105272"/>
                        <a:pt x="162113" y="106582"/>
                        <a:pt x="162017" y="107835"/>
                      </a:cubicBezTo>
                      <a:cubicBezTo>
                        <a:pt x="161922" y="109088"/>
                        <a:pt x="161655" y="110322"/>
                        <a:pt x="161215" y="111537"/>
                      </a:cubicBezTo>
                      <a:cubicBezTo>
                        <a:pt x="160891" y="112453"/>
                        <a:pt x="160471" y="113293"/>
                        <a:pt x="159955" y="114056"/>
                      </a:cubicBezTo>
                      <a:cubicBezTo>
                        <a:pt x="159440" y="114820"/>
                        <a:pt x="158944" y="115507"/>
                        <a:pt x="158466" y="116117"/>
                      </a:cubicBezTo>
                      <a:lnTo>
                        <a:pt x="152400" y="122224"/>
                      </a:lnTo>
                      <a:cubicBezTo>
                        <a:pt x="153932" y="122694"/>
                        <a:pt x="155319" y="123353"/>
                        <a:pt x="156562" y="124201"/>
                      </a:cubicBezTo>
                      <a:cubicBezTo>
                        <a:pt x="157804" y="125049"/>
                        <a:pt x="158743" y="126010"/>
                        <a:pt x="159377" y="127084"/>
                      </a:cubicBezTo>
                      <a:cubicBezTo>
                        <a:pt x="159664" y="127274"/>
                        <a:pt x="159855" y="127577"/>
                        <a:pt x="159950" y="127995"/>
                      </a:cubicBezTo>
                      <a:cubicBezTo>
                        <a:pt x="160046" y="128412"/>
                        <a:pt x="160160" y="128715"/>
                        <a:pt x="160294" y="128905"/>
                      </a:cubicBezTo>
                      <a:cubicBezTo>
                        <a:pt x="161746" y="132269"/>
                        <a:pt x="162510" y="135750"/>
                        <a:pt x="162586" y="139347"/>
                      </a:cubicBezTo>
                      <a:cubicBezTo>
                        <a:pt x="162663" y="142945"/>
                        <a:pt x="162510" y="146583"/>
                        <a:pt x="162128" y="150262"/>
                      </a:cubicBezTo>
                      <a:cubicBezTo>
                        <a:pt x="161943" y="152864"/>
                        <a:pt x="161625" y="155487"/>
                        <a:pt x="161173" y="158132"/>
                      </a:cubicBezTo>
                      <a:cubicBezTo>
                        <a:pt x="160721" y="160776"/>
                        <a:pt x="160326" y="163330"/>
                        <a:pt x="159989" y="165793"/>
                      </a:cubicBezTo>
                      <a:cubicBezTo>
                        <a:pt x="159549" y="168117"/>
                        <a:pt x="159129" y="170494"/>
                        <a:pt x="158728" y="172925"/>
                      </a:cubicBezTo>
                      <a:cubicBezTo>
                        <a:pt x="158327" y="175356"/>
                        <a:pt x="157831" y="177651"/>
                        <a:pt x="157240" y="179809"/>
                      </a:cubicBezTo>
                      <a:cubicBezTo>
                        <a:pt x="157278" y="180296"/>
                        <a:pt x="157430" y="180841"/>
                        <a:pt x="157697" y="181442"/>
                      </a:cubicBezTo>
                      <a:cubicBezTo>
                        <a:pt x="157964" y="182043"/>
                        <a:pt x="158117" y="182512"/>
                        <a:pt x="158155" y="182847"/>
                      </a:cubicBezTo>
                      <a:cubicBezTo>
                        <a:pt x="158174" y="182999"/>
                        <a:pt x="158136" y="183151"/>
                        <a:pt x="158041" y="183303"/>
                      </a:cubicBezTo>
                      <a:cubicBezTo>
                        <a:pt x="157945" y="183455"/>
                        <a:pt x="157678" y="183607"/>
                        <a:pt x="157240" y="183759"/>
                      </a:cubicBezTo>
                      <a:cubicBezTo>
                        <a:pt x="156764" y="184639"/>
                        <a:pt x="156194" y="185482"/>
                        <a:pt x="155530" y="186287"/>
                      </a:cubicBezTo>
                      <a:cubicBezTo>
                        <a:pt x="154865" y="187093"/>
                        <a:pt x="154220" y="188090"/>
                        <a:pt x="153595" y="189278"/>
                      </a:cubicBezTo>
                      <a:cubicBezTo>
                        <a:pt x="152679" y="190132"/>
                        <a:pt x="151459" y="191136"/>
                        <a:pt x="149933" y="192291"/>
                      </a:cubicBezTo>
                      <a:cubicBezTo>
                        <a:pt x="149227" y="192629"/>
                        <a:pt x="148731" y="193101"/>
                        <a:pt x="148445" y="193707"/>
                      </a:cubicBezTo>
                      <a:cubicBezTo>
                        <a:pt x="148159" y="194313"/>
                        <a:pt x="147739" y="194862"/>
                        <a:pt x="147186" y="195353"/>
                      </a:cubicBezTo>
                      <a:cubicBezTo>
                        <a:pt x="147192" y="195494"/>
                        <a:pt x="147179" y="195596"/>
                        <a:pt x="147148" y="195659"/>
                      </a:cubicBezTo>
                      <a:cubicBezTo>
                        <a:pt x="147116" y="195723"/>
                        <a:pt x="147027" y="195825"/>
                        <a:pt x="146881" y="195966"/>
                      </a:cubicBezTo>
                      <a:cubicBezTo>
                        <a:pt x="146277" y="196112"/>
                        <a:pt x="145653" y="196278"/>
                        <a:pt x="145011" y="196463"/>
                      </a:cubicBezTo>
                      <a:cubicBezTo>
                        <a:pt x="144369" y="196648"/>
                        <a:pt x="143670" y="196891"/>
                        <a:pt x="142914" y="197190"/>
                      </a:cubicBezTo>
                      <a:cubicBezTo>
                        <a:pt x="142597" y="197165"/>
                        <a:pt x="142319" y="197216"/>
                        <a:pt x="142081" y="197344"/>
                      </a:cubicBezTo>
                      <a:cubicBezTo>
                        <a:pt x="141843" y="197471"/>
                        <a:pt x="141723" y="197828"/>
                        <a:pt x="141720" y="198415"/>
                      </a:cubicBezTo>
                      <a:cubicBezTo>
                        <a:pt x="141581" y="199206"/>
                        <a:pt x="141251" y="199691"/>
                        <a:pt x="140731" y="199870"/>
                      </a:cubicBezTo>
                      <a:cubicBezTo>
                        <a:pt x="140211" y="200048"/>
                        <a:pt x="139425" y="199768"/>
                        <a:pt x="138372" y="199028"/>
                      </a:cubicBezTo>
                      <a:cubicBezTo>
                        <a:pt x="137947" y="198856"/>
                        <a:pt x="137579" y="198588"/>
                        <a:pt x="137268" y="198224"/>
                      </a:cubicBezTo>
                      <a:cubicBezTo>
                        <a:pt x="136958" y="197860"/>
                        <a:pt x="136514" y="197516"/>
                        <a:pt x="135937" y="197190"/>
                      </a:cubicBezTo>
                      <a:cubicBezTo>
                        <a:pt x="135664" y="196744"/>
                        <a:pt x="135296" y="196489"/>
                        <a:pt x="134833" y="196425"/>
                      </a:cubicBezTo>
                      <a:cubicBezTo>
                        <a:pt x="134370" y="196361"/>
                        <a:pt x="133622" y="196412"/>
                        <a:pt x="132588" y="196578"/>
                      </a:cubicBezTo>
                      <a:lnTo>
                        <a:pt x="131336" y="196578"/>
                      </a:lnTo>
                      <a:cubicBezTo>
                        <a:pt x="129432" y="196214"/>
                        <a:pt x="127865" y="195564"/>
                        <a:pt x="126635" y="194627"/>
                      </a:cubicBezTo>
                      <a:cubicBezTo>
                        <a:pt x="125404" y="193689"/>
                        <a:pt x="124133" y="192810"/>
                        <a:pt x="122822" y="191990"/>
                      </a:cubicBezTo>
                      <a:cubicBezTo>
                        <a:pt x="122516" y="191086"/>
                        <a:pt x="121600" y="190784"/>
                        <a:pt x="120073" y="191086"/>
                      </a:cubicBezTo>
                      <a:cubicBezTo>
                        <a:pt x="119291" y="191086"/>
                        <a:pt x="118565" y="190935"/>
                        <a:pt x="117897" y="190634"/>
                      </a:cubicBezTo>
                      <a:cubicBezTo>
                        <a:pt x="117229" y="190332"/>
                        <a:pt x="116733" y="189880"/>
                        <a:pt x="116409" y="189278"/>
                      </a:cubicBezTo>
                      <a:cubicBezTo>
                        <a:pt x="115830" y="188781"/>
                        <a:pt x="115384" y="188168"/>
                        <a:pt x="115073" y="187439"/>
                      </a:cubicBezTo>
                      <a:cubicBezTo>
                        <a:pt x="114761" y="186710"/>
                        <a:pt x="114392" y="186095"/>
                        <a:pt x="113966" y="185596"/>
                      </a:cubicBezTo>
                      <a:cubicBezTo>
                        <a:pt x="113692" y="184696"/>
                        <a:pt x="113628" y="183895"/>
                        <a:pt x="113775" y="183191"/>
                      </a:cubicBezTo>
                      <a:cubicBezTo>
                        <a:pt x="113921" y="182487"/>
                        <a:pt x="114086" y="181765"/>
                        <a:pt x="114271" y="181024"/>
                      </a:cubicBezTo>
                      <a:cubicBezTo>
                        <a:pt x="114602" y="180448"/>
                        <a:pt x="114704" y="180081"/>
                        <a:pt x="114576" y="179923"/>
                      </a:cubicBezTo>
                      <a:cubicBezTo>
                        <a:pt x="114449" y="179765"/>
                        <a:pt x="113940" y="179625"/>
                        <a:pt x="113049" y="179505"/>
                      </a:cubicBezTo>
                      <a:lnTo>
                        <a:pt x="112439" y="179505"/>
                      </a:lnTo>
                      <a:cubicBezTo>
                        <a:pt x="112133" y="179214"/>
                        <a:pt x="111752" y="179037"/>
                        <a:pt x="111293" y="178973"/>
                      </a:cubicBezTo>
                      <a:cubicBezTo>
                        <a:pt x="110835" y="178910"/>
                        <a:pt x="110301" y="178885"/>
                        <a:pt x="109690" y="178897"/>
                      </a:cubicBezTo>
                      <a:lnTo>
                        <a:pt x="109690" y="181024"/>
                      </a:lnTo>
                      <a:cubicBezTo>
                        <a:pt x="110015" y="181910"/>
                        <a:pt x="110129" y="182721"/>
                        <a:pt x="110035" y="183457"/>
                      </a:cubicBezTo>
                      <a:cubicBezTo>
                        <a:pt x="109940" y="184193"/>
                        <a:pt x="109522" y="185008"/>
                        <a:pt x="108781" y="185903"/>
                      </a:cubicBezTo>
                      <a:cubicBezTo>
                        <a:pt x="106059" y="188660"/>
                        <a:pt x="103017" y="191095"/>
                        <a:pt x="99657" y="193210"/>
                      </a:cubicBezTo>
                      <a:cubicBezTo>
                        <a:pt x="96931" y="194588"/>
                        <a:pt x="94209" y="195736"/>
                        <a:pt x="91494" y="196655"/>
                      </a:cubicBezTo>
                      <a:cubicBezTo>
                        <a:pt x="88778" y="197573"/>
                        <a:pt x="85915" y="198262"/>
                        <a:pt x="82903" y="198722"/>
                      </a:cubicBezTo>
                      <a:cubicBezTo>
                        <a:pt x="80045" y="199021"/>
                        <a:pt x="77345" y="199034"/>
                        <a:pt x="74804" y="198760"/>
                      </a:cubicBezTo>
                      <a:cubicBezTo>
                        <a:pt x="72263" y="198486"/>
                        <a:pt x="69574" y="197962"/>
                        <a:pt x="66737" y="197190"/>
                      </a:cubicBezTo>
                      <a:cubicBezTo>
                        <a:pt x="66300" y="197178"/>
                        <a:pt x="65958" y="197050"/>
                        <a:pt x="65712" y="196808"/>
                      </a:cubicBezTo>
                      <a:cubicBezTo>
                        <a:pt x="65465" y="196565"/>
                        <a:pt x="65199" y="196285"/>
                        <a:pt x="64914" y="195966"/>
                      </a:cubicBezTo>
                      <a:cubicBezTo>
                        <a:pt x="65211" y="195940"/>
                        <a:pt x="65452" y="195838"/>
                        <a:pt x="65636" y="195659"/>
                      </a:cubicBezTo>
                      <a:cubicBezTo>
                        <a:pt x="65819" y="195481"/>
                        <a:pt x="65984" y="195379"/>
                        <a:pt x="66129" y="195353"/>
                      </a:cubicBezTo>
                      <a:cubicBezTo>
                        <a:pt x="66870" y="194926"/>
                        <a:pt x="67516" y="194632"/>
                        <a:pt x="68067" y="194473"/>
                      </a:cubicBezTo>
                      <a:cubicBezTo>
                        <a:pt x="68618" y="194313"/>
                        <a:pt x="69188" y="194096"/>
                        <a:pt x="69777" y="193822"/>
                      </a:cubicBezTo>
                      <a:cubicBezTo>
                        <a:pt x="69492" y="194090"/>
                        <a:pt x="69302" y="194320"/>
                        <a:pt x="69207" y="194511"/>
                      </a:cubicBezTo>
                      <a:cubicBezTo>
                        <a:pt x="69112" y="194703"/>
                        <a:pt x="68998" y="195085"/>
                        <a:pt x="68865" y="195659"/>
                      </a:cubicBezTo>
                      <a:lnTo>
                        <a:pt x="72513" y="195659"/>
                      </a:lnTo>
                      <a:cubicBezTo>
                        <a:pt x="74621" y="195468"/>
                        <a:pt x="76731" y="195009"/>
                        <a:pt x="78845" y="194282"/>
                      </a:cubicBezTo>
                      <a:cubicBezTo>
                        <a:pt x="80959" y="193555"/>
                        <a:pt x="83224" y="192791"/>
                        <a:pt x="85640" y="191990"/>
                      </a:cubicBezTo>
                      <a:cubicBezTo>
                        <a:pt x="87460" y="191105"/>
                        <a:pt x="89283" y="190236"/>
                        <a:pt x="91109" y="189384"/>
                      </a:cubicBezTo>
                      <a:cubicBezTo>
                        <a:pt x="92934" y="188532"/>
                        <a:pt x="94765" y="187582"/>
                        <a:pt x="96599" y="186533"/>
                      </a:cubicBezTo>
                      <a:cubicBezTo>
                        <a:pt x="97816" y="186056"/>
                        <a:pt x="98899" y="185464"/>
                        <a:pt x="99849" y="184760"/>
                      </a:cubicBezTo>
                      <a:cubicBezTo>
                        <a:pt x="100798" y="184055"/>
                        <a:pt x="101652" y="183316"/>
                        <a:pt x="102410" y="182543"/>
                      </a:cubicBezTo>
                      <a:cubicBezTo>
                        <a:pt x="103191" y="181157"/>
                        <a:pt x="103458" y="179828"/>
                        <a:pt x="103210" y="178556"/>
                      </a:cubicBezTo>
                      <a:cubicBezTo>
                        <a:pt x="102962" y="177283"/>
                        <a:pt x="102083" y="176182"/>
                        <a:pt x="100575" y="175252"/>
                      </a:cubicBezTo>
                      <a:cubicBezTo>
                        <a:pt x="100129" y="174796"/>
                        <a:pt x="99645" y="174340"/>
                        <a:pt x="99122" y="173884"/>
                      </a:cubicBezTo>
                      <a:cubicBezTo>
                        <a:pt x="98600" y="173429"/>
                        <a:pt x="97963" y="172973"/>
                        <a:pt x="97211" y="172517"/>
                      </a:cubicBezTo>
                      <a:cubicBezTo>
                        <a:pt x="99065" y="172935"/>
                        <a:pt x="100783" y="173467"/>
                        <a:pt x="102365" y="174112"/>
                      </a:cubicBezTo>
                      <a:cubicBezTo>
                        <a:pt x="103947" y="174758"/>
                        <a:pt x="105278" y="175745"/>
                        <a:pt x="106357" y="177075"/>
                      </a:cubicBezTo>
                      <a:cubicBezTo>
                        <a:pt x="107373" y="177809"/>
                        <a:pt x="108296" y="178239"/>
                        <a:pt x="109124" y="178366"/>
                      </a:cubicBezTo>
                      <a:cubicBezTo>
                        <a:pt x="109953" y="178492"/>
                        <a:pt x="110956" y="178467"/>
                        <a:pt x="112133" y="178290"/>
                      </a:cubicBezTo>
                      <a:lnTo>
                        <a:pt x="121906" y="178290"/>
                      </a:lnTo>
                      <a:cubicBezTo>
                        <a:pt x="122211" y="178239"/>
                        <a:pt x="122440" y="178037"/>
                        <a:pt x="122593" y="177682"/>
                      </a:cubicBezTo>
                      <a:cubicBezTo>
                        <a:pt x="122745" y="177328"/>
                        <a:pt x="122822" y="177125"/>
                        <a:pt x="122822" y="177075"/>
                      </a:cubicBezTo>
                      <a:cubicBezTo>
                        <a:pt x="123445" y="175099"/>
                        <a:pt x="124031" y="173120"/>
                        <a:pt x="124578" y="171137"/>
                      </a:cubicBezTo>
                      <a:cubicBezTo>
                        <a:pt x="125125" y="169154"/>
                        <a:pt x="125558" y="167169"/>
                        <a:pt x="125876" y="165182"/>
                      </a:cubicBezTo>
                      <a:cubicBezTo>
                        <a:pt x="126041" y="163807"/>
                        <a:pt x="126245" y="162432"/>
                        <a:pt x="126486" y="161058"/>
                      </a:cubicBezTo>
                      <a:cubicBezTo>
                        <a:pt x="126728" y="159684"/>
                        <a:pt x="126932" y="158313"/>
                        <a:pt x="127097" y="156944"/>
                      </a:cubicBezTo>
                      <a:cubicBezTo>
                        <a:pt x="127714" y="154652"/>
                        <a:pt x="128236" y="152258"/>
                        <a:pt x="128662" y="149760"/>
                      </a:cubicBezTo>
                      <a:cubicBezTo>
                        <a:pt x="129089" y="147263"/>
                        <a:pt x="129381" y="144782"/>
                        <a:pt x="129540" y="142318"/>
                      </a:cubicBezTo>
                      <a:cubicBezTo>
                        <a:pt x="129821" y="141128"/>
                        <a:pt x="130083" y="140071"/>
                        <a:pt x="130326" y="139148"/>
                      </a:cubicBezTo>
                      <a:cubicBezTo>
                        <a:pt x="130569" y="138226"/>
                        <a:pt x="130906" y="137245"/>
                        <a:pt x="131336" y="136208"/>
                      </a:cubicBezTo>
                      <a:cubicBezTo>
                        <a:pt x="131318" y="135633"/>
                        <a:pt x="131131" y="135283"/>
                        <a:pt x="130775" y="135158"/>
                      </a:cubicBezTo>
                      <a:cubicBezTo>
                        <a:pt x="130420" y="135033"/>
                        <a:pt x="130008" y="134983"/>
                        <a:pt x="129540" y="135008"/>
                      </a:cubicBezTo>
                      <a:cubicBezTo>
                        <a:pt x="127854" y="135276"/>
                        <a:pt x="126187" y="135489"/>
                        <a:pt x="124540" y="135646"/>
                      </a:cubicBezTo>
                      <a:cubicBezTo>
                        <a:pt x="122892" y="135803"/>
                        <a:pt x="121301" y="136092"/>
                        <a:pt x="119768" y="136513"/>
                      </a:cubicBezTo>
                      <a:cubicBezTo>
                        <a:pt x="117974" y="136838"/>
                        <a:pt x="116294" y="137258"/>
                        <a:pt x="114729" y="137774"/>
                      </a:cubicBezTo>
                      <a:cubicBezTo>
                        <a:pt x="113164" y="138289"/>
                        <a:pt x="111484" y="138786"/>
                        <a:pt x="109690" y="139263"/>
                      </a:cubicBezTo>
                      <a:lnTo>
                        <a:pt x="106963" y="139263"/>
                      </a:lnTo>
                      <a:cubicBezTo>
                        <a:pt x="107860" y="139091"/>
                        <a:pt x="108719" y="138900"/>
                        <a:pt x="109543" y="138690"/>
                      </a:cubicBezTo>
                      <a:cubicBezTo>
                        <a:pt x="110366" y="138480"/>
                        <a:pt x="111230" y="138366"/>
                        <a:pt x="112133" y="138346"/>
                      </a:cubicBezTo>
                      <a:lnTo>
                        <a:pt x="108478" y="138346"/>
                      </a:lnTo>
                      <a:cubicBezTo>
                        <a:pt x="107904" y="138366"/>
                        <a:pt x="107538" y="138480"/>
                        <a:pt x="107380" y="138690"/>
                      </a:cubicBezTo>
                      <a:cubicBezTo>
                        <a:pt x="107222" y="138900"/>
                        <a:pt x="107083" y="139091"/>
                        <a:pt x="106963" y="139263"/>
                      </a:cubicBezTo>
                      <a:lnTo>
                        <a:pt x="99657" y="140791"/>
                      </a:lnTo>
                      <a:cubicBezTo>
                        <a:pt x="97542" y="141548"/>
                        <a:pt x="95505" y="142248"/>
                        <a:pt x="93546" y="142891"/>
                      </a:cubicBezTo>
                      <a:cubicBezTo>
                        <a:pt x="91588" y="143534"/>
                        <a:pt x="89559" y="144158"/>
                        <a:pt x="87460" y="144762"/>
                      </a:cubicBezTo>
                      <a:cubicBezTo>
                        <a:pt x="86525" y="145055"/>
                        <a:pt x="85436" y="145310"/>
                        <a:pt x="84193" y="145526"/>
                      </a:cubicBezTo>
                      <a:cubicBezTo>
                        <a:pt x="82950" y="145743"/>
                        <a:pt x="81703" y="145997"/>
                        <a:pt x="80453" y="146290"/>
                      </a:cubicBezTo>
                      <a:cubicBezTo>
                        <a:pt x="79674" y="146277"/>
                        <a:pt x="78705" y="146303"/>
                        <a:pt x="77545" y="146366"/>
                      </a:cubicBezTo>
                      <a:cubicBezTo>
                        <a:pt x="76385" y="146430"/>
                        <a:pt x="75113" y="146608"/>
                        <a:pt x="73729" y="146901"/>
                      </a:cubicBezTo>
                      <a:cubicBezTo>
                        <a:pt x="72773" y="146914"/>
                        <a:pt x="71645" y="146965"/>
                        <a:pt x="70347" y="147054"/>
                      </a:cubicBezTo>
                      <a:cubicBezTo>
                        <a:pt x="69049" y="147143"/>
                        <a:pt x="67846" y="147194"/>
                        <a:pt x="66737" y="147207"/>
                      </a:cubicBezTo>
                      <a:cubicBezTo>
                        <a:pt x="65224" y="147035"/>
                        <a:pt x="63690" y="146844"/>
                        <a:pt x="62135" y="146634"/>
                      </a:cubicBezTo>
                      <a:cubicBezTo>
                        <a:pt x="60580" y="146424"/>
                        <a:pt x="58966" y="146309"/>
                        <a:pt x="57291" y="146290"/>
                      </a:cubicBezTo>
                      <a:cubicBezTo>
                        <a:pt x="56986" y="146303"/>
                        <a:pt x="56756" y="146277"/>
                        <a:pt x="56604" y="146214"/>
                      </a:cubicBezTo>
                      <a:cubicBezTo>
                        <a:pt x="56451" y="146150"/>
                        <a:pt x="56374" y="145972"/>
                        <a:pt x="56374" y="145679"/>
                      </a:cubicBezTo>
                      <a:lnTo>
                        <a:pt x="56374" y="145373"/>
                      </a:lnTo>
                      <a:lnTo>
                        <a:pt x="62178" y="145373"/>
                      </a:lnTo>
                      <a:cubicBezTo>
                        <a:pt x="63824" y="145507"/>
                        <a:pt x="65471" y="145392"/>
                        <a:pt x="67117" y="145030"/>
                      </a:cubicBezTo>
                      <a:cubicBezTo>
                        <a:pt x="68764" y="144667"/>
                        <a:pt x="70562" y="144170"/>
                        <a:pt x="72513" y="143540"/>
                      </a:cubicBezTo>
                      <a:cubicBezTo>
                        <a:pt x="75750" y="142617"/>
                        <a:pt x="78966" y="141485"/>
                        <a:pt x="82162" y="140143"/>
                      </a:cubicBezTo>
                      <a:cubicBezTo>
                        <a:pt x="85358" y="138801"/>
                        <a:pt x="88338" y="137289"/>
                        <a:pt x="91101" y="135608"/>
                      </a:cubicBezTo>
                      <a:cubicBezTo>
                        <a:pt x="93258" y="134705"/>
                        <a:pt x="95358" y="133717"/>
                        <a:pt x="97403" y="132643"/>
                      </a:cubicBezTo>
                      <a:cubicBezTo>
                        <a:pt x="99447" y="131570"/>
                        <a:pt x="101320" y="130425"/>
                        <a:pt x="103022" y="129208"/>
                      </a:cubicBezTo>
                      <a:cubicBezTo>
                        <a:pt x="105719" y="127856"/>
                        <a:pt x="108365" y="126768"/>
                        <a:pt x="110960" y="125946"/>
                      </a:cubicBezTo>
                      <a:cubicBezTo>
                        <a:pt x="113555" y="125125"/>
                        <a:pt x="116287" y="124492"/>
                        <a:pt x="119157" y="124050"/>
                      </a:cubicBezTo>
                      <a:cubicBezTo>
                        <a:pt x="120391" y="124037"/>
                        <a:pt x="121664" y="123987"/>
                        <a:pt x="122974" y="123898"/>
                      </a:cubicBezTo>
                      <a:cubicBezTo>
                        <a:pt x="124285" y="123810"/>
                        <a:pt x="125558" y="123759"/>
                        <a:pt x="126792" y="123747"/>
                      </a:cubicBezTo>
                      <a:cubicBezTo>
                        <a:pt x="127702" y="123759"/>
                        <a:pt x="128551" y="123886"/>
                        <a:pt x="129340" y="124126"/>
                      </a:cubicBezTo>
                      <a:cubicBezTo>
                        <a:pt x="130128" y="124366"/>
                        <a:pt x="130894" y="124644"/>
                        <a:pt x="131636" y="124960"/>
                      </a:cubicBezTo>
                      <a:cubicBezTo>
                        <a:pt x="131974" y="124973"/>
                        <a:pt x="132369" y="124948"/>
                        <a:pt x="132822" y="124884"/>
                      </a:cubicBezTo>
                      <a:cubicBezTo>
                        <a:pt x="133274" y="124821"/>
                        <a:pt x="133593" y="124644"/>
                        <a:pt x="133778" y="124353"/>
                      </a:cubicBezTo>
                      <a:lnTo>
                        <a:pt x="134696" y="124050"/>
                      </a:lnTo>
                      <a:cubicBezTo>
                        <a:pt x="135895" y="124423"/>
                        <a:pt x="137017" y="124436"/>
                        <a:pt x="138062" y="124088"/>
                      </a:cubicBezTo>
                      <a:cubicBezTo>
                        <a:pt x="139108" y="123740"/>
                        <a:pt x="140229" y="123525"/>
                        <a:pt x="141427" y="123443"/>
                      </a:cubicBezTo>
                      <a:cubicBezTo>
                        <a:pt x="142054" y="123443"/>
                        <a:pt x="142776" y="123367"/>
                        <a:pt x="143591" y="123215"/>
                      </a:cubicBezTo>
                      <a:cubicBezTo>
                        <a:pt x="144405" y="123063"/>
                        <a:pt x="145197" y="122834"/>
                        <a:pt x="145965" y="122529"/>
                      </a:cubicBezTo>
                      <a:lnTo>
                        <a:pt x="145660" y="122224"/>
                      </a:lnTo>
                      <a:cubicBezTo>
                        <a:pt x="145660" y="122230"/>
                        <a:pt x="145736" y="122217"/>
                        <a:pt x="145889" y="122186"/>
                      </a:cubicBezTo>
                      <a:cubicBezTo>
                        <a:pt x="146041" y="122154"/>
                        <a:pt x="146270" y="122065"/>
                        <a:pt x="146575" y="121918"/>
                      </a:cubicBezTo>
                      <a:cubicBezTo>
                        <a:pt x="146575" y="121715"/>
                        <a:pt x="146423" y="121511"/>
                        <a:pt x="146118" y="121308"/>
                      </a:cubicBezTo>
                      <a:cubicBezTo>
                        <a:pt x="145812" y="121104"/>
                        <a:pt x="145355" y="121206"/>
                        <a:pt x="144744" y="121613"/>
                      </a:cubicBezTo>
                      <a:cubicBezTo>
                        <a:pt x="144566" y="121753"/>
                        <a:pt x="144312" y="121855"/>
                        <a:pt x="143981" y="121918"/>
                      </a:cubicBezTo>
                      <a:cubicBezTo>
                        <a:pt x="143651" y="121982"/>
                        <a:pt x="143396" y="122084"/>
                        <a:pt x="143218" y="122224"/>
                      </a:cubicBezTo>
                      <a:lnTo>
                        <a:pt x="143218" y="122529"/>
                      </a:lnTo>
                      <a:cubicBezTo>
                        <a:pt x="142464" y="122777"/>
                        <a:pt x="141768" y="122739"/>
                        <a:pt x="141131" y="122415"/>
                      </a:cubicBezTo>
                      <a:cubicBezTo>
                        <a:pt x="140493" y="122090"/>
                        <a:pt x="139878" y="121823"/>
                        <a:pt x="139285" y="121613"/>
                      </a:cubicBezTo>
                      <a:lnTo>
                        <a:pt x="135937" y="118255"/>
                      </a:lnTo>
                      <a:lnTo>
                        <a:pt x="133806" y="118255"/>
                      </a:lnTo>
                      <a:cubicBezTo>
                        <a:pt x="133223" y="118268"/>
                        <a:pt x="132790" y="118242"/>
                        <a:pt x="132507" y="118179"/>
                      </a:cubicBezTo>
                      <a:cubicBezTo>
                        <a:pt x="132224" y="118115"/>
                        <a:pt x="131933" y="117937"/>
                        <a:pt x="131636" y="117644"/>
                      </a:cubicBezTo>
                      <a:cubicBezTo>
                        <a:pt x="131025" y="116601"/>
                        <a:pt x="130526" y="115634"/>
                        <a:pt x="130139" y="114744"/>
                      </a:cubicBezTo>
                      <a:cubicBezTo>
                        <a:pt x="129752" y="113854"/>
                        <a:pt x="129553" y="112887"/>
                        <a:pt x="129540" y="111844"/>
                      </a:cubicBezTo>
                      <a:lnTo>
                        <a:pt x="129540" y="100548"/>
                      </a:lnTo>
                      <a:cubicBezTo>
                        <a:pt x="128484" y="100707"/>
                        <a:pt x="127619" y="100923"/>
                        <a:pt x="126945" y="101197"/>
                      </a:cubicBezTo>
                      <a:cubicBezTo>
                        <a:pt x="126270" y="101470"/>
                        <a:pt x="125710" y="101763"/>
                        <a:pt x="125265" y="102074"/>
                      </a:cubicBezTo>
                      <a:cubicBezTo>
                        <a:pt x="123611" y="102679"/>
                        <a:pt x="122033" y="103073"/>
                        <a:pt x="120531" y="103257"/>
                      </a:cubicBezTo>
                      <a:cubicBezTo>
                        <a:pt x="119030" y="103442"/>
                        <a:pt x="117452" y="103455"/>
                        <a:pt x="115798" y="103296"/>
                      </a:cubicBezTo>
                      <a:cubicBezTo>
                        <a:pt x="115505" y="103296"/>
                        <a:pt x="115251" y="103219"/>
                        <a:pt x="115034" y="103067"/>
                      </a:cubicBezTo>
                      <a:cubicBezTo>
                        <a:pt x="114818" y="102914"/>
                        <a:pt x="114564" y="102685"/>
                        <a:pt x="114271" y="102380"/>
                      </a:cubicBezTo>
                      <a:lnTo>
                        <a:pt x="113049" y="102074"/>
                      </a:lnTo>
                      <a:cubicBezTo>
                        <a:pt x="112400" y="101763"/>
                        <a:pt x="111942" y="101394"/>
                        <a:pt x="111675" y="100968"/>
                      </a:cubicBezTo>
                      <a:cubicBezTo>
                        <a:pt x="111408" y="100542"/>
                        <a:pt x="111561" y="100096"/>
                        <a:pt x="112133" y="99632"/>
                      </a:cubicBezTo>
                      <a:cubicBezTo>
                        <a:pt x="112630" y="99015"/>
                        <a:pt x="113240" y="98375"/>
                        <a:pt x="113966" y="97713"/>
                      </a:cubicBezTo>
                      <a:cubicBezTo>
                        <a:pt x="114691" y="97051"/>
                        <a:pt x="115302" y="96477"/>
                        <a:pt x="115798" y="95991"/>
                      </a:cubicBezTo>
                      <a:cubicBezTo>
                        <a:pt x="117191" y="94795"/>
                        <a:pt x="118604" y="93618"/>
                        <a:pt x="120035" y="92459"/>
                      </a:cubicBezTo>
                      <a:cubicBezTo>
                        <a:pt x="121467" y="91300"/>
                        <a:pt x="122803" y="90045"/>
                        <a:pt x="124043" y="88693"/>
                      </a:cubicBezTo>
                      <a:cubicBezTo>
                        <a:pt x="125119" y="87801"/>
                        <a:pt x="126174" y="86909"/>
                        <a:pt x="127210" y="86017"/>
                      </a:cubicBezTo>
                      <a:cubicBezTo>
                        <a:pt x="128246" y="85125"/>
                        <a:pt x="129222" y="84080"/>
                        <a:pt x="130139" y="82882"/>
                      </a:cubicBezTo>
                      <a:cubicBezTo>
                        <a:pt x="130713" y="82703"/>
                        <a:pt x="131062" y="82372"/>
                        <a:pt x="131187" y="81888"/>
                      </a:cubicBezTo>
                      <a:cubicBezTo>
                        <a:pt x="131311" y="81403"/>
                        <a:pt x="131361" y="80919"/>
                        <a:pt x="131336" y="80435"/>
                      </a:cubicBezTo>
                      <a:cubicBezTo>
                        <a:pt x="131466" y="78917"/>
                        <a:pt x="131581" y="77399"/>
                        <a:pt x="131679" y="75881"/>
                      </a:cubicBezTo>
                      <a:cubicBezTo>
                        <a:pt x="131778" y="74363"/>
                        <a:pt x="131979" y="72841"/>
                        <a:pt x="132283" y="71314"/>
                      </a:cubicBezTo>
                      <a:cubicBezTo>
                        <a:pt x="131356" y="71474"/>
                        <a:pt x="130451" y="71690"/>
                        <a:pt x="129571" y="71964"/>
                      </a:cubicBezTo>
                      <a:cubicBezTo>
                        <a:pt x="128691" y="72237"/>
                        <a:pt x="127866" y="72530"/>
                        <a:pt x="127097" y="72842"/>
                      </a:cubicBezTo>
                      <a:cubicBezTo>
                        <a:pt x="125532" y="73345"/>
                        <a:pt x="123776" y="73867"/>
                        <a:pt x="121829" y="74408"/>
                      </a:cubicBezTo>
                      <a:cubicBezTo>
                        <a:pt x="119882" y="74949"/>
                        <a:pt x="117974" y="75241"/>
                        <a:pt x="116103" y="75286"/>
                      </a:cubicBezTo>
                      <a:lnTo>
                        <a:pt x="112133" y="75286"/>
                      </a:lnTo>
                      <a:cubicBezTo>
                        <a:pt x="111236" y="75299"/>
                        <a:pt x="110512" y="75197"/>
                        <a:pt x="109960" y="74980"/>
                      </a:cubicBezTo>
                      <a:cubicBezTo>
                        <a:pt x="109407" y="74764"/>
                        <a:pt x="108914" y="74357"/>
                        <a:pt x="108478" y="73758"/>
                      </a:cubicBezTo>
                      <a:cubicBezTo>
                        <a:pt x="108434" y="73771"/>
                        <a:pt x="108219" y="73746"/>
                        <a:pt x="107834" y="73682"/>
                      </a:cubicBezTo>
                      <a:cubicBezTo>
                        <a:pt x="107449" y="73618"/>
                        <a:pt x="107159" y="73440"/>
                        <a:pt x="106963" y="73147"/>
                      </a:cubicBezTo>
                      <a:cubicBezTo>
                        <a:pt x="106218" y="72957"/>
                        <a:pt x="105815" y="72651"/>
                        <a:pt x="105751" y="72231"/>
                      </a:cubicBezTo>
                      <a:cubicBezTo>
                        <a:pt x="105688" y="71811"/>
                        <a:pt x="105890" y="71505"/>
                        <a:pt x="106357" y="71314"/>
                      </a:cubicBezTo>
                      <a:cubicBezTo>
                        <a:pt x="107424" y="70417"/>
                        <a:pt x="108550" y="69615"/>
                        <a:pt x="109735" y="68909"/>
                      </a:cubicBezTo>
                      <a:cubicBezTo>
                        <a:pt x="110920" y="68202"/>
                        <a:pt x="112127" y="67476"/>
                        <a:pt x="113355" y="66732"/>
                      </a:cubicBezTo>
                      <a:cubicBezTo>
                        <a:pt x="114112" y="66146"/>
                        <a:pt x="114888" y="65561"/>
                        <a:pt x="115683" y="64975"/>
                      </a:cubicBezTo>
                      <a:cubicBezTo>
                        <a:pt x="116479" y="64390"/>
                        <a:pt x="117331" y="63651"/>
                        <a:pt x="118241" y="62760"/>
                      </a:cubicBezTo>
                      <a:cubicBezTo>
                        <a:pt x="119164" y="62111"/>
                        <a:pt x="120220" y="61271"/>
                        <a:pt x="121409" y="60242"/>
                      </a:cubicBezTo>
                      <a:cubicBezTo>
                        <a:pt x="122599" y="59212"/>
                        <a:pt x="123884" y="58223"/>
                        <a:pt x="125265" y="57275"/>
                      </a:cubicBezTo>
                      <a:lnTo>
                        <a:pt x="134696" y="49035"/>
                      </a:lnTo>
                      <a:lnTo>
                        <a:pt x="134707" y="49035"/>
                      </a:lnTo>
                      <a:cubicBezTo>
                        <a:pt x="135018" y="48712"/>
                        <a:pt x="135309" y="48294"/>
                        <a:pt x="135581" y="47782"/>
                      </a:cubicBezTo>
                      <a:cubicBezTo>
                        <a:pt x="135854" y="47269"/>
                        <a:pt x="136069" y="46775"/>
                        <a:pt x="136227" y="46300"/>
                      </a:cubicBezTo>
                      <a:cubicBezTo>
                        <a:pt x="136265" y="45522"/>
                        <a:pt x="136417" y="44724"/>
                        <a:pt x="136683" y="43907"/>
                      </a:cubicBezTo>
                      <a:cubicBezTo>
                        <a:pt x="136949" y="43091"/>
                        <a:pt x="137101" y="42369"/>
                        <a:pt x="137139" y="41742"/>
                      </a:cubicBezTo>
                      <a:cubicBezTo>
                        <a:pt x="129534" y="41793"/>
                        <a:pt x="122828" y="40476"/>
                        <a:pt x="117019" y="37792"/>
                      </a:cubicBezTo>
                      <a:lnTo>
                        <a:pt x="117019" y="37184"/>
                      </a:lnTo>
                      <a:lnTo>
                        <a:pt x="118546" y="37184"/>
                      </a:lnTo>
                      <a:cubicBezTo>
                        <a:pt x="120251" y="37653"/>
                        <a:pt x="122033" y="37855"/>
                        <a:pt x="123891" y="37792"/>
                      </a:cubicBezTo>
                      <a:cubicBezTo>
                        <a:pt x="125748" y="37729"/>
                        <a:pt x="127530" y="37323"/>
                        <a:pt x="129235" y="36576"/>
                      </a:cubicBezTo>
                      <a:cubicBezTo>
                        <a:pt x="130489" y="35827"/>
                        <a:pt x="131934" y="35116"/>
                        <a:pt x="133568" y="34443"/>
                      </a:cubicBezTo>
                      <a:cubicBezTo>
                        <a:pt x="135201" y="33770"/>
                        <a:pt x="136797" y="33058"/>
                        <a:pt x="138355" y="32309"/>
                      </a:cubicBezTo>
                      <a:cubicBezTo>
                        <a:pt x="138963" y="32055"/>
                        <a:pt x="139267" y="31649"/>
                        <a:pt x="139267" y="31090"/>
                      </a:cubicBezTo>
                      <a:cubicBezTo>
                        <a:pt x="139735" y="28328"/>
                        <a:pt x="140242" y="25623"/>
                        <a:pt x="140787" y="22975"/>
                      </a:cubicBezTo>
                      <a:cubicBezTo>
                        <a:pt x="141331" y="20327"/>
                        <a:pt x="141838" y="17850"/>
                        <a:pt x="142306" y="15545"/>
                      </a:cubicBezTo>
                      <a:lnTo>
                        <a:pt x="143218" y="3658"/>
                      </a:lnTo>
                      <a:cubicBezTo>
                        <a:pt x="143352" y="3366"/>
                        <a:pt x="143390" y="3036"/>
                        <a:pt x="143333" y="2667"/>
                      </a:cubicBezTo>
                      <a:cubicBezTo>
                        <a:pt x="143275" y="2299"/>
                        <a:pt x="143237" y="1816"/>
                        <a:pt x="143218" y="1220"/>
                      </a:cubicBezTo>
                      <a:cubicBezTo>
                        <a:pt x="143212" y="1169"/>
                        <a:pt x="143225" y="966"/>
                        <a:pt x="143256" y="610"/>
                      </a:cubicBezTo>
                      <a:cubicBezTo>
                        <a:pt x="143288" y="254"/>
                        <a:pt x="143377" y="51"/>
                        <a:pt x="14352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>
                  <a:glow>
                    <a:srgbClr val="000000"/>
                  </a:glo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663F29"/>
                    </a:solidFill>
                    <a:effectLst/>
                    <a:uLnTx/>
                    <a:uFillTx/>
                    <a:latin typeface="演示新手书" panose="00000500000000000000" pitchFamily="50" charset="-122"/>
                    <a:ea typeface="演示新手书" panose="00000500000000000000" pitchFamily="50" charset="-122"/>
                    <a:cs typeface="+mn-cs"/>
                  </a:endParaRPr>
                </a:p>
              </p:txBody>
            </p:sp>
            <p:sp>
              <p:nvSpPr>
                <p:cNvPr id="16" name="TextBox 13"/>
                <p:cNvSpPr txBox="1"/>
                <p:nvPr>
                  <p:custDataLst>
                    <p:tags r:id="rId11"/>
                  </p:custDataLst>
                </p:nvPr>
              </p:nvSpPr>
              <p:spPr>
                <a:xfrm>
                  <a:off x="5959236" y="2880587"/>
                  <a:ext cx="400409" cy="336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3782" h="188113">
                      <a:moveTo>
                        <a:pt x="180880" y="184366"/>
                      </a:moveTo>
                      <a:cubicBezTo>
                        <a:pt x="180867" y="184651"/>
                        <a:pt x="180816" y="184842"/>
                        <a:pt x="180727" y="184937"/>
                      </a:cubicBezTo>
                      <a:cubicBezTo>
                        <a:pt x="180639" y="185032"/>
                        <a:pt x="180588" y="185147"/>
                        <a:pt x="180575" y="185280"/>
                      </a:cubicBezTo>
                      <a:cubicBezTo>
                        <a:pt x="181438" y="185890"/>
                        <a:pt x="182149" y="186499"/>
                        <a:pt x="182707" y="187109"/>
                      </a:cubicBezTo>
                      <a:cubicBezTo>
                        <a:pt x="182897" y="187083"/>
                        <a:pt x="183202" y="186982"/>
                        <a:pt x="183621" y="186804"/>
                      </a:cubicBezTo>
                      <a:cubicBezTo>
                        <a:pt x="184039" y="186626"/>
                        <a:pt x="184344" y="186525"/>
                        <a:pt x="184534" y="186499"/>
                      </a:cubicBezTo>
                      <a:cubicBezTo>
                        <a:pt x="184534" y="186322"/>
                        <a:pt x="184458" y="186067"/>
                        <a:pt x="184306" y="185737"/>
                      </a:cubicBezTo>
                      <a:cubicBezTo>
                        <a:pt x="184154" y="185407"/>
                        <a:pt x="183925" y="185153"/>
                        <a:pt x="183621" y="184975"/>
                      </a:cubicBezTo>
                      <a:cubicBezTo>
                        <a:pt x="183050" y="184988"/>
                        <a:pt x="182593" y="184963"/>
                        <a:pt x="182250" y="184899"/>
                      </a:cubicBezTo>
                      <a:cubicBezTo>
                        <a:pt x="181908" y="184836"/>
                        <a:pt x="181451" y="184658"/>
                        <a:pt x="180880" y="184366"/>
                      </a:cubicBezTo>
                      <a:close/>
                      <a:moveTo>
                        <a:pt x="152557" y="115481"/>
                      </a:moveTo>
                      <a:cubicBezTo>
                        <a:pt x="154835" y="115754"/>
                        <a:pt x="157132" y="116199"/>
                        <a:pt x="159447" y="116815"/>
                      </a:cubicBezTo>
                      <a:cubicBezTo>
                        <a:pt x="161763" y="117432"/>
                        <a:pt x="164136" y="117495"/>
                        <a:pt x="166566" y="117006"/>
                      </a:cubicBezTo>
                      <a:cubicBezTo>
                        <a:pt x="164288" y="116371"/>
                        <a:pt x="161992" y="115889"/>
                        <a:pt x="159676" y="115560"/>
                      </a:cubicBezTo>
                      <a:cubicBezTo>
                        <a:pt x="157360" y="115231"/>
                        <a:pt x="154987" y="115204"/>
                        <a:pt x="152557" y="115481"/>
                      </a:cubicBezTo>
                      <a:close/>
                      <a:moveTo>
                        <a:pt x="78479" y="103910"/>
                      </a:moveTo>
                      <a:cubicBezTo>
                        <a:pt x="76964" y="104209"/>
                        <a:pt x="75505" y="104528"/>
                        <a:pt x="74104" y="104866"/>
                      </a:cubicBezTo>
                      <a:cubicBezTo>
                        <a:pt x="72702" y="105203"/>
                        <a:pt x="71318" y="105598"/>
                        <a:pt x="69953" y="106051"/>
                      </a:cubicBezTo>
                      <a:cubicBezTo>
                        <a:pt x="69611" y="106204"/>
                        <a:pt x="69231" y="106433"/>
                        <a:pt x="68811" y="106739"/>
                      </a:cubicBezTo>
                      <a:cubicBezTo>
                        <a:pt x="68391" y="107045"/>
                        <a:pt x="68163" y="107427"/>
                        <a:pt x="68124" y="107886"/>
                      </a:cubicBezTo>
                      <a:cubicBezTo>
                        <a:pt x="68291" y="109243"/>
                        <a:pt x="68496" y="110577"/>
                        <a:pt x="68737" y="111887"/>
                      </a:cubicBezTo>
                      <a:cubicBezTo>
                        <a:pt x="68978" y="113197"/>
                        <a:pt x="69182" y="114599"/>
                        <a:pt x="69346" y="116091"/>
                      </a:cubicBezTo>
                      <a:cubicBezTo>
                        <a:pt x="69624" y="118391"/>
                        <a:pt x="69826" y="120730"/>
                        <a:pt x="69954" y="123106"/>
                      </a:cubicBezTo>
                      <a:cubicBezTo>
                        <a:pt x="70081" y="125483"/>
                        <a:pt x="70285" y="127822"/>
                        <a:pt x="70567" y="130122"/>
                      </a:cubicBezTo>
                      <a:lnTo>
                        <a:pt x="70567" y="136222"/>
                      </a:lnTo>
                      <a:cubicBezTo>
                        <a:pt x="70706" y="136216"/>
                        <a:pt x="70808" y="136229"/>
                        <a:pt x="70871" y="136260"/>
                      </a:cubicBezTo>
                      <a:cubicBezTo>
                        <a:pt x="70935" y="136292"/>
                        <a:pt x="71036" y="136381"/>
                        <a:pt x="71175" y="136527"/>
                      </a:cubicBezTo>
                      <a:cubicBezTo>
                        <a:pt x="71340" y="136108"/>
                        <a:pt x="71543" y="135803"/>
                        <a:pt x="71784" y="135612"/>
                      </a:cubicBezTo>
                      <a:cubicBezTo>
                        <a:pt x="72025" y="135422"/>
                        <a:pt x="72228" y="135117"/>
                        <a:pt x="72393" y="134697"/>
                      </a:cubicBezTo>
                      <a:cubicBezTo>
                        <a:pt x="74402" y="131806"/>
                        <a:pt x="76317" y="128819"/>
                        <a:pt x="78136" y="125737"/>
                      </a:cubicBezTo>
                      <a:cubicBezTo>
                        <a:pt x="79956" y="122655"/>
                        <a:pt x="81490" y="119440"/>
                        <a:pt x="82739" y="116091"/>
                      </a:cubicBezTo>
                      <a:cubicBezTo>
                        <a:pt x="83956" y="112815"/>
                        <a:pt x="84260" y="109672"/>
                        <a:pt x="83651" y="106662"/>
                      </a:cubicBezTo>
                      <a:cubicBezTo>
                        <a:pt x="83227" y="105171"/>
                        <a:pt x="82631" y="104254"/>
                        <a:pt x="81864" y="103910"/>
                      </a:cubicBezTo>
                      <a:cubicBezTo>
                        <a:pt x="81097" y="103566"/>
                        <a:pt x="79968" y="103566"/>
                        <a:pt x="78479" y="103910"/>
                      </a:cubicBezTo>
                      <a:close/>
                      <a:moveTo>
                        <a:pt x="93352" y="71704"/>
                      </a:moveTo>
                      <a:cubicBezTo>
                        <a:pt x="92902" y="71704"/>
                        <a:pt x="92509" y="71780"/>
                        <a:pt x="92173" y="71933"/>
                      </a:cubicBezTo>
                      <a:cubicBezTo>
                        <a:pt x="91729" y="72072"/>
                        <a:pt x="91323" y="72250"/>
                        <a:pt x="90955" y="72466"/>
                      </a:cubicBezTo>
                      <a:cubicBezTo>
                        <a:pt x="90588" y="72682"/>
                        <a:pt x="90182" y="73012"/>
                        <a:pt x="89738" y="73457"/>
                      </a:cubicBezTo>
                      <a:cubicBezTo>
                        <a:pt x="85293" y="75691"/>
                        <a:pt x="81248" y="78152"/>
                        <a:pt x="77602" y="80841"/>
                      </a:cubicBezTo>
                      <a:cubicBezTo>
                        <a:pt x="73956" y="83529"/>
                        <a:pt x="70900" y="86750"/>
                        <a:pt x="68433" y="90503"/>
                      </a:cubicBezTo>
                      <a:cubicBezTo>
                        <a:pt x="67258" y="91695"/>
                        <a:pt x="66299" y="92963"/>
                        <a:pt x="65556" y="94307"/>
                      </a:cubicBezTo>
                      <a:cubicBezTo>
                        <a:pt x="64813" y="95651"/>
                        <a:pt x="64845" y="97224"/>
                        <a:pt x="65652" y="99024"/>
                      </a:cubicBezTo>
                      <a:cubicBezTo>
                        <a:pt x="66058" y="99766"/>
                        <a:pt x="66405" y="100184"/>
                        <a:pt x="66695" y="100279"/>
                      </a:cubicBezTo>
                      <a:cubicBezTo>
                        <a:pt x="66985" y="100375"/>
                        <a:pt x="67564" y="100260"/>
                        <a:pt x="68433" y="99937"/>
                      </a:cubicBezTo>
                      <a:cubicBezTo>
                        <a:pt x="70399" y="99335"/>
                        <a:pt x="72326" y="98942"/>
                        <a:pt x="74216" y="98758"/>
                      </a:cubicBezTo>
                      <a:cubicBezTo>
                        <a:pt x="76106" y="98574"/>
                        <a:pt x="78033" y="98561"/>
                        <a:pt x="79999" y="98720"/>
                      </a:cubicBezTo>
                      <a:cubicBezTo>
                        <a:pt x="80316" y="98872"/>
                        <a:pt x="80671" y="98948"/>
                        <a:pt x="81064" y="98948"/>
                      </a:cubicBezTo>
                      <a:cubicBezTo>
                        <a:pt x="81457" y="98948"/>
                        <a:pt x="81812" y="98872"/>
                        <a:pt x="82129" y="98720"/>
                      </a:cubicBezTo>
                      <a:lnTo>
                        <a:pt x="87912" y="98720"/>
                      </a:lnTo>
                      <a:cubicBezTo>
                        <a:pt x="89325" y="98567"/>
                        <a:pt x="90530" y="98872"/>
                        <a:pt x="91525" y="99634"/>
                      </a:cubicBezTo>
                      <a:cubicBezTo>
                        <a:pt x="92520" y="100397"/>
                        <a:pt x="93040" y="101618"/>
                        <a:pt x="93085" y="103298"/>
                      </a:cubicBezTo>
                      <a:cubicBezTo>
                        <a:pt x="92749" y="106807"/>
                        <a:pt x="91975" y="110250"/>
                        <a:pt x="90764" y="113629"/>
                      </a:cubicBezTo>
                      <a:cubicBezTo>
                        <a:pt x="89554" y="117007"/>
                        <a:pt x="88095" y="120370"/>
                        <a:pt x="86390" y="123716"/>
                      </a:cubicBezTo>
                      <a:cubicBezTo>
                        <a:pt x="85344" y="125566"/>
                        <a:pt x="84317" y="127510"/>
                        <a:pt x="83309" y="129550"/>
                      </a:cubicBezTo>
                      <a:cubicBezTo>
                        <a:pt x="82301" y="131590"/>
                        <a:pt x="81198" y="133611"/>
                        <a:pt x="80000" y="135612"/>
                      </a:cubicBezTo>
                      <a:lnTo>
                        <a:pt x="81217" y="135612"/>
                      </a:lnTo>
                      <a:cubicBezTo>
                        <a:pt x="82910" y="134856"/>
                        <a:pt x="84621" y="134233"/>
                        <a:pt x="86352" y="133744"/>
                      </a:cubicBezTo>
                      <a:cubicBezTo>
                        <a:pt x="88083" y="133255"/>
                        <a:pt x="89718" y="132861"/>
                        <a:pt x="91259" y="132562"/>
                      </a:cubicBezTo>
                      <a:cubicBezTo>
                        <a:pt x="92146" y="132435"/>
                        <a:pt x="92730" y="132232"/>
                        <a:pt x="93008" y="131952"/>
                      </a:cubicBezTo>
                      <a:cubicBezTo>
                        <a:pt x="93287" y="131672"/>
                        <a:pt x="93414" y="131164"/>
                        <a:pt x="93389" y="130427"/>
                      </a:cubicBezTo>
                      <a:cubicBezTo>
                        <a:pt x="93415" y="127509"/>
                        <a:pt x="93517" y="124499"/>
                        <a:pt x="93694" y="121395"/>
                      </a:cubicBezTo>
                      <a:cubicBezTo>
                        <a:pt x="93872" y="118292"/>
                        <a:pt x="93974" y="115214"/>
                        <a:pt x="93999" y="112163"/>
                      </a:cubicBezTo>
                      <a:cubicBezTo>
                        <a:pt x="94145" y="106846"/>
                        <a:pt x="94233" y="101594"/>
                        <a:pt x="94265" y="96408"/>
                      </a:cubicBezTo>
                      <a:cubicBezTo>
                        <a:pt x="94297" y="91222"/>
                        <a:pt x="94310" y="85906"/>
                        <a:pt x="94303" y="80461"/>
                      </a:cubicBezTo>
                      <a:cubicBezTo>
                        <a:pt x="94310" y="79383"/>
                        <a:pt x="94373" y="78267"/>
                        <a:pt x="94494" y="77113"/>
                      </a:cubicBezTo>
                      <a:cubicBezTo>
                        <a:pt x="94615" y="75958"/>
                        <a:pt x="94754" y="74841"/>
                        <a:pt x="94913" y="73761"/>
                      </a:cubicBezTo>
                      <a:cubicBezTo>
                        <a:pt x="94907" y="73304"/>
                        <a:pt x="94843" y="72923"/>
                        <a:pt x="94723" y="72618"/>
                      </a:cubicBezTo>
                      <a:cubicBezTo>
                        <a:pt x="94602" y="72314"/>
                        <a:pt x="94462" y="72085"/>
                        <a:pt x="94303" y="71933"/>
                      </a:cubicBezTo>
                      <a:cubicBezTo>
                        <a:pt x="94119" y="71780"/>
                        <a:pt x="93802" y="71704"/>
                        <a:pt x="93352" y="71704"/>
                      </a:cubicBezTo>
                      <a:close/>
                      <a:moveTo>
                        <a:pt x="194889" y="63398"/>
                      </a:moveTo>
                      <a:cubicBezTo>
                        <a:pt x="191247" y="63297"/>
                        <a:pt x="187719" y="63652"/>
                        <a:pt x="184306" y="64465"/>
                      </a:cubicBezTo>
                      <a:cubicBezTo>
                        <a:pt x="180892" y="65278"/>
                        <a:pt x="177517" y="66243"/>
                        <a:pt x="174180" y="67361"/>
                      </a:cubicBezTo>
                      <a:cubicBezTo>
                        <a:pt x="172511" y="68307"/>
                        <a:pt x="170823" y="69234"/>
                        <a:pt x="169117" y="70142"/>
                      </a:cubicBezTo>
                      <a:cubicBezTo>
                        <a:pt x="167410" y="71050"/>
                        <a:pt x="165646" y="71748"/>
                        <a:pt x="163825" y="72237"/>
                      </a:cubicBezTo>
                      <a:cubicBezTo>
                        <a:pt x="162157" y="72726"/>
                        <a:pt x="160469" y="73272"/>
                        <a:pt x="158762" y="73876"/>
                      </a:cubicBezTo>
                      <a:cubicBezTo>
                        <a:pt x="157055" y="74479"/>
                        <a:pt x="155292" y="74949"/>
                        <a:pt x="153471" y="75285"/>
                      </a:cubicBezTo>
                      <a:cubicBezTo>
                        <a:pt x="151661" y="75438"/>
                        <a:pt x="149870" y="75514"/>
                        <a:pt x="148098" y="75514"/>
                      </a:cubicBezTo>
                      <a:cubicBezTo>
                        <a:pt x="146325" y="75514"/>
                        <a:pt x="144457" y="75438"/>
                        <a:pt x="142494" y="75285"/>
                      </a:cubicBezTo>
                      <a:cubicBezTo>
                        <a:pt x="141871" y="75431"/>
                        <a:pt x="141210" y="75520"/>
                        <a:pt x="140511" y="75552"/>
                      </a:cubicBezTo>
                      <a:cubicBezTo>
                        <a:pt x="139812" y="75584"/>
                        <a:pt x="139152" y="75597"/>
                        <a:pt x="138529" y="75590"/>
                      </a:cubicBezTo>
                      <a:cubicBezTo>
                        <a:pt x="137754" y="75457"/>
                        <a:pt x="136864" y="75343"/>
                        <a:pt x="135860" y="75247"/>
                      </a:cubicBezTo>
                      <a:cubicBezTo>
                        <a:pt x="134856" y="75152"/>
                        <a:pt x="133814" y="74962"/>
                        <a:pt x="132734" y="74676"/>
                      </a:cubicBezTo>
                      <a:cubicBezTo>
                        <a:pt x="131749" y="74149"/>
                        <a:pt x="130897" y="73450"/>
                        <a:pt x="130179" y="72580"/>
                      </a:cubicBezTo>
                      <a:cubicBezTo>
                        <a:pt x="129461" y="71710"/>
                        <a:pt x="128381" y="71088"/>
                        <a:pt x="126939" y="70713"/>
                      </a:cubicBezTo>
                      <a:cubicBezTo>
                        <a:pt x="129028" y="75752"/>
                        <a:pt x="130506" y="80903"/>
                        <a:pt x="131372" y="86167"/>
                      </a:cubicBezTo>
                      <a:cubicBezTo>
                        <a:pt x="132237" y="91431"/>
                        <a:pt x="132797" y="96733"/>
                        <a:pt x="133051" y="102075"/>
                      </a:cubicBezTo>
                      <a:lnTo>
                        <a:pt x="133051" y="102077"/>
                      </a:lnTo>
                      <a:lnTo>
                        <a:pt x="137921" y="102077"/>
                      </a:lnTo>
                      <a:cubicBezTo>
                        <a:pt x="140641" y="101931"/>
                        <a:pt x="143266" y="101842"/>
                        <a:pt x="145796" y="101810"/>
                      </a:cubicBezTo>
                      <a:cubicBezTo>
                        <a:pt x="148326" y="101778"/>
                        <a:pt x="150875" y="101765"/>
                        <a:pt x="153443" y="101772"/>
                      </a:cubicBezTo>
                      <a:cubicBezTo>
                        <a:pt x="154045" y="101778"/>
                        <a:pt x="154591" y="101765"/>
                        <a:pt x="155079" y="101733"/>
                      </a:cubicBezTo>
                      <a:cubicBezTo>
                        <a:pt x="155567" y="101701"/>
                        <a:pt x="156036" y="101612"/>
                        <a:pt x="156487" y="101466"/>
                      </a:cubicBezTo>
                      <a:cubicBezTo>
                        <a:pt x="157831" y="101025"/>
                        <a:pt x="159100" y="100757"/>
                        <a:pt x="160293" y="100661"/>
                      </a:cubicBezTo>
                      <a:cubicBezTo>
                        <a:pt x="161486" y="100565"/>
                        <a:pt x="162756" y="100527"/>
                        <a:pt x="164102" y="100546"/>
                      </a:cubicBezTo>
                      <a:cubicBezTo>
                        <a:pt x="164591" y="100813"/>
                        <a:pt x="165214" y="100890"/>
                        <a:pt x="165969" y="100775"/>
                      </a:cubicBezTo>
                      <a:cubicBezTo>
                        <a:pt x="166725" y="100660"/>
                        <a:pt x="167423" y="100584"/>
                        <a:pt x="168065" y="100546"/>
                      </a:cubicBezTo>
                      <a:cubicBezTo>
                        <a:pt x="169278" y="100229"/>
                        <a:pt x="170433" y="99949"/>
                        <a:pt x="171532" y="99708"/>
                      </a:cubicBezTo>
                      <a:cubicBezTo>
                        <a:pt x="172630" y="99467"/>
                        <a:pt x="173710" y="99340"/>
                        <a:pt x="174770" y="99327"/>
                      </a:cubicBezTo>
                      <a:cubicBezTo>
                        <a:pt x="177679" y="99264"/>
                        <a:pt x="180625" y="99239"/>
                        <a:pt x="183610" y="99252"/>
                      </a:cubicBezTo>
                      <a:cubicBezTo>
                        <a:pt x="186594" y="99265"/>
                        <a:pt x="189540" y="99696"/>
                        <a:pt x="192449" y="100546"/>
                      </a:cubicBezTo>
                      <a:cubicBezTo>
                        <a:pt x="192633" y="100541"/>
                        <a:pt x="192874" y="100478"/>
                        <a:pt x="193173" y="100357"/>
                      </a:cubicBezTo>
                      <a:cubicBezTo>
                        <a:pt x="193471" y="100236"/>
                        <a:pt x="193636" y="100096"/>
                        <a:pt x="193668" y="99937"/>
                      </a:cubicBezTo>
                      <a:cubicBezTo>
                        <a:pt x="193827" y="99004"/>
                        <a:pt x="193966" y="97976"/>
                        <a:pt x="194087" y="96853"/>
                      </a:cubicBezTo>
                      <a:cubicBezTo>
                        <a:pt x="194208" y="95730"/>
                        <a:pt x="194271" y="94627"/>
                        <a:pt x="194278" y="93542"/>
                      </a:cubicBezTo>
                      <a:cubicBezTo>
                        <a:pt x="194735" y="90926"/>
                        <a:pt x="195116" y="88176"/>
                        <a:pt x="195421" y="85292"/>
                      </a:cubicBezTo>
                      <a:cubicBezTo>
                        <a:pt x="195725" y="82407"/>
                        <a:pt x="195954" y="79580"/>
                        <a:pt x="196106" y="76809"/>
                      </a:cubicBezTo>
                      <a:cubicBezTo>
                        <a:pt x="196379" y="74828"/>
                        <a:pt x="196519" y="72847"/>
                        <a:pt x="196526" y="70866"/>
                      </a:cubicBezTo>
                      <a:cubicBezTo>
                        <a:pt x="196532" y="68885"/>
                        <a:pt x="196595" y="66903"/>
                        <a:pt x="196716" y="64922"/>
                      </a:cubicBezTo>
                      <a:cubicBezTo>
                        <a:pt x="196697" y="64325"/>
                        <a:pt x="196507" y="63919"/>
                        <a:pt x="196145" y="63703"/>
                      </a:cubicBezTo>
                      <a:cubicBezTo>
                        <a:pt x="195783" y="63487"/>
                        <a:pt x="195365" y="63385"/>
                        <a:pt x="194889" y="63398"/>
                      </a:cubicBezTo>
                      <a:close/>
                      <a:moveTo>
                        <a:pt x="64152" y="0"/>
                      </a:moveTo>
                      <a:cubicBezTo>
                        <a:pt x="65690" y="6"/>
                        <a:pt x="67100" y="374"/>
                        <a:pt x="68382" y="1105"/>
                      </a:cubicBezTo>
                      <a:cubicBezTo>
                        <a:pt x="69663" y="1835"/>
                        <a:pt x="70696" y="2889"/>
                        <a:pt x="71480" y="4267"/>
                      </a:cubicBezTo>
                      <a:cubicBezTo>
                        <a:pt x="72114" y="5480"/>
                        <a:pt x="72824" y="6712"/>
                        <a:pt x="73610" y="7963"/>
                      </a:cubicBezTo>
                      <a:cubicBezTo>
                        <a:pt x="74396" y="9214"/>
                        <a:pt x="75106" y="10522"/>
                        <a:pt x="75740" y="11887"/>
                      </a:cubicBezTo>
                      <a:cubicBezTo>
                        <a:pt x="76963" y="14814"/>
                        <a:pt x="77788" y="17875"/>
                        <a:pt x="78212" y="21069"/>
                      </a:cubicBezTo>
                      <a:cubicBezTo>
                        <a:pt x="78637" y="24263"/>
                        <a:pt x="78624" y="27400"/>
                        <a:pt x="78174" y="30480"/>
                      </a:cubicBezTo>
                      <a:cubicBezTo>
                        <a:pt x="77578" y="33807"/>
                        <a:pt x="76868" y="37058"/>
                        <a:pt x="76044" y="40233"/>
                      </a:cubicBezTo>
                      <a:cubicBezTo>
                        <a:pt x="75220" y="43408"/>
                        <a:pt x="74206" y="46660"/>
                        <a:pt x="73001" y="49987"/>
                      </a:cubicBezTo>
                      <a:cubicBezTo>
                        <a:pt x="70857" y="55759"/>
                        <a:pt x="68278" y="61282"/>
                        <a:pt x="65265" y="66556"/>
                      </a:cubicBezTo>
                      <a:cubicBezTo>
                        <a:pt x="62252" y="71829"/>
                        <a:pt x="58838" y="76968"/>
                        <a:pt x="55022" y="81973"/>
                      </a:cubicBezTo>
                      <a:cubicBezTo>
                        <a:pt x="54863" y="82544"/>
                        <a:pt x="54876" y="83000"/>
                        <a:pt x="55060" y="83343"/>
                      </a:cubicBezTo>
                      <a:cubicBezTo>
                        <a:pt x="55244" y="83685"/>
                        <a:pt x="55638" y="84142"/>
                        <a:pt x="56241" y="84713"/>
                      </a:cubicBezTo>
                      <a:cubicBezTo>
                        <a:pt x="57765" y="85677"/>
                        <a:pt x="58984" y="86793"/>
                        <a:pt x="59899" y="88062"/>
                      </a:cubicBezTo>
                      <a:cubicBezTo>
                        <a:pt x="60350" y="88385"/>
                        <a:pt x="60743" y="88500"/>
                        <a:pt x="61080" y="88404"/>
                      </a:cubicBezTo>
                      <a:cubicBezTo>
                        <a:pt x="61417" y="88309"/>
                        <a:pt x="61734" y="87891"/>
                        <a:pt x="62032" y="87149"/>
                      </a:cubicBezTo>
                      <a:cubicBezTo>
                        <a:pt x="63210" y="85157"/>
                        <a:pt x="64410" y="83051"/>
                        <a:pt x="65633" y="80831"/>
                      </a:cubicBezTo>
                      <a:cubicBezTo>
                        <a:pt x="66855" y="78611"/>
                        <a:pt x="68295" y="76353"/>
                        <a:pt x="69953" y="74057"/>
                      </a:cubicBezTo>
                      <a:cubicBezTo>
                        <a:pt x="70856" y="72712"/>
                        <a:pt x="71795" y="71444"/>
                        <a:pt x="72772" y="70251"/>
                      </a:cubicBezTo>
                      <a:cubicBezTo>
                        <a:pt x="73749" y="69059"/>
                        <a:pt x="74840" y="67790"/>
                        <a:pt x="76044" y="66446"/>
                      </a:cubicBezTo>
                      <a:cubicBezTo>
                        <a:pt x="77591" y="64935"/>
                        <a:pt x="79366" y="63766"/>
                        <a:pt x="81369" y="62941"/>
                      </a:cubicBezTo>
                      <a:cubicBezTo>
                        <a:pt x="83373" y="62115"/>
                        <a:pt x="85452" y="61557"/>
                        <a:pt x="87607" y="61265"/>
                      </a:cubicBezTo>
                      <a:cubicBezTo>
                        <a:pt x="88501" y="60960"/>
                        <a:pt x="89300" y="60731"/>
                        <a:pt x="90004" y="60579"/>
                      </a:cubicBezTo>
                      <a:cubicBezTo>
                        <a:pt x="90707" y="60426"/>
                        <a:pt x="91430" y="60350"/>
                        <a:pt x="92172" y="60350"/>
                      </a:cubicBezTo>
                      <a:cubicBezTo>
                        <a:pt x="94000" y="61265"/>
                        <a:pt x="95524" y="61874"/>
                        <a:pt x="96745" y="62179"/>
                      </a:cubicBezTo>
                      <a:cubicBezTo>
                        <a:pt x="97222" y="62357"/>
                        <a:pt x="97717" y="62535"/>
                        <a:pt x="98232" y="62712"/>
                      </a:cubicBezTo>
                      <a:cubicBezTo>
                        <a:pt x="98747" y="62890"/>
                        <a:pt x="99166" y="62916"/>
                        <a:pt x="99491" y="62789"/>
                      </a:cubicBezTo>
                      <a:cubicBezTo>
                        <a:pt x="101633" y="61754"/>
                        <a:pt x="103832" y="61080"/>
                        <a:pt x="106088" y="60769"/>
                      </a:cubicBezTo>
                      <a:cubicBezTo>
                        <a:pt x="108345" y="60458"/>
                        <a:pt x="110620" y="60318"/>
                        <a:pt x="112915" y="60350"/>
                      </a:cubicBezTo>
                      <a:cubicBezTo>
                        <a:pt x="114281" y="60166"/>
                        <a:pt x="115514" y="60230"/>
                        <a:pt x="116614" y="60541"/>
                      </a:cubicBezTo>
                      <a:cubicBezTo>
                        <a:pt x="117714" y="60852"/>
                        <a:pt x="118718" y="61601"/>
                        <a:pt x="119627" y="62789"/>
                      </a:cubicBezTo>
                      <a:lnTo>
                        <a:pt x="120542" y="64617"/>
                      </a:lnTo>
                      <a:lnTo>
                        <a:pt x="121457" y="63703"/>
                      </a:lnTo>
                      <a:lnTo>
                        <a:pt x="121762" y="61874"/>
                      </a:lnTo>
                      <a:cubicBezTo>
                        <a:pt x="121902" y="60210"/>
                        <a:pt x="122004" y="58509"/>
                        <a:pt x="122068" y="56769"/>
                      </a:cubicBezTo>
                      <a:cubicBezTo>
                        <a:pt x="122131" y="55029"/>
                        <a:pt x="122233" y="53175"/>
                        <a:pt x="122373" y="51206"/>
                      </a:cubicBezTo>
                      <a:cubicBezTo>
                        <a:pt x="122576" y="50273"/>
                        <a:pt x="122932" y="49244"/>
                        <a:pt x="123440" y="48120"/>
                      </a:cubicBezTo>
                      <a:cubicBezTo>
                        <a:pt x="123949" y="46996"/>
                        <a:pt x="124305" y="45891"/>
                        <a:pt x="124508" y="44805"/>
                      </a:cubicBezTo>
                      <a:cubicBezTo>
                        <a:pt x="125277" y="42240"/>
                        <a:pt x="126027" y="39751"/>
                        <a:pt x="126758" y="37338"/>
                      </a:cubicBezTo>
                      <a:cubicBezTo>
                        <a:pt x="127489" y="34925"/>
                        <a:pt x="128163" y="32436"/>
                        <a:pt x="128780" y="29870"/>
                      </a:cubicBezTo>
                      <a:cubicBezTo>
                        <a:pt x="129218" y="28499"/>
                        <a:pt x="129638" y="27127"/>
                        <a:pt x="130038" y="25755"/>
                      </a:cubicBezTo>
                      <a:cubicBezTo>
                        <a:pt x="130439" y="24384"/>
                        <a:pt x="130934" y="23012"/>
                        <a:pt x="131525" y="21641"/>
                      </a:cubicBezTo>
                      <a:cubicBezTo>
                        <a:pt x="131983" y="19996"/>
                        <a:pt x="132441" y="18485"/>
                        <a:pt x="132898" y="17107"/>
                      </a:cubicBezTo>
                      <a:cubicBezTo>
                        <a:pt x="133355" y="15729"/>
                        <a:pt x="133812" y="14294"/>
                        <a:pt x="134269" y="12801"/>
                      </a:cubicBezTo>
                      <a:cubicBezTo>
                        <a:pt x="134440" y="12497"/>
                        <a:pt x="134706" y="12268"/>
                        <a:pt x="135068" y="12116"/>
                      </a:cubicBezTo>
                      <a:cubicBezTo>
                        <a:pt x="135429" y="11963"/>
                        <a:pt x="135772" y="11887"/>
                        <a:pt x="136095" y="11887"/>
                      </a:cubicBezTo>
                      <a:cubicBezTo>
                        <a:pt x="137135" y="11862"/>
                        <a:pt x="138022" y="11760"/>
                        <a:pt x="138758" y="11582"/>
                      </a:cubicBezTo>
                      <a:cubicBezTo>
                        <a:pt x="139493" y="11404"/>
                        <a:pt x="140229" y="11303"/>
                        <a:pt x="140965" y="11277"/>
                      </a:cubicBezTo>
                      <a:cubicBezTo>
                        <a:pt x="142131" y="10922"/>
                        <a:pt x="142841" y="11328"/>
                        <a:pt x="143095" y="12497"/>
                      </a:cubicBezTo>
                      <a:cubicBezTo>
                        <a:pt x="143716" y="14148"/>
                        <a:pt x="144376" y="15799"/>
                        <a:pt x="145073" y="17450"/>
                      </a:cubicBezTo>
                      <a:cubicBezTo>
                        <a:pt x="145771" y="19101"/>
                        <a:pt x="146430" y="20904"/>
                        <a:pt x="147052" y="22860"/>
                      </a:cubicBezTo>
                      <a:lnTo>
                        <a:pt x="149791" y="39014"/>
                      </a:lnTo>
                      <a:cubicBezTo>
                        <a:pt x="149980" y="42367"/>
                        <a:pt x="150241" y="45720"/>
                        <a:pt x="150573" y="49073"/>
                      </a:cubicBezTo>
                      <a:cubicBezTo>
                        <a:pt x="150906" y="52425"/>
                        <a:pt x="151161" y="55778"/>
                        <a:pt x="151339" y="59131"/>
                      </a:cubicBezTo>
                      <a:cubicBezTo>
                        <a:pt x="151282" y="60172"/>
                        <a:pt x="151320" y="60757"/>
                        <a:pt x="151453" y="60884"/>
                      </a:cubicBezTo>
                      <a:cubicBezTo>
                        <a:pt x="151586" y="61011"/>
                        <a:pt x="152157" y="60833"/>
                        <a:pt x="153166" y="60350"/>
                      </a:cubicBezTo>
                      <a:cubicBezTo>
                        <a:pt x="156770" y="59690"/>
                        <a:pt x="160221" y="58877"/>
                        <a:pt x="163521" y="57912"/>
                      </a:cubicBezTo>
                      <a:cubicBezTo>
                        <a:pt x="166268" y="57162"/>
                        <a:pt x="169072" y="56604"/>
                        <a:pt x="171934" y="56235"/>
                      </a:cubicBezTo>
                      <a:cubicBezTo>
                        <a:pt x="174795" y="55867"/>
                        <a:pt x="177676" y="55613"/>
                        <a:pt x="180575" y="55473"/>
                      </a:cubicBezTo>
                      <a:cubicBezTo>
                        <a:pt x="185156" y="55480"/>
                        <a:pt x="189852" y="55467"/>
                        <a:pt x="194662" y="55435"/>
                      </a:cubicBezTo>
                      <a:cubicBezTo>
                        <a:pt x="199473" y="55404"/>
                        <a:pt x="204323" y="55315"/>
                        <a:pt x="209213" y="55169"/>
                      </a:cubicBezTo>
                      <a:cubicBezTo>
                        <a:pt x="210464" y="55175"/>
                        <a:pt x="211696" y="55467"/>
                        <a:pt x="212908" y="56045"/>
                      </a:cubicBezTo>
                      <a:cubicBezTo>
                        <a:pt x="214121" y="56623"/>
                        <a:pt x="215125" y="57448"/>
                        <a:pt x="215918" y="58521"/>
                      </a:cubicBezTo>
                      <a:cubicBezTo>
                        <a:pt x="217271" y="60363"/>
                        <a:pt x="218376" y="62318"/>
                        <a:pt x="219233" y="64388"/>
                      </a:cubicBezTo>
                      <a:cubicBezTo>
                        <a:pt x="220090" y="66457"/>
                        <a:pt x="220814" y="68564"/>
                        <a:pt x="221405" y="70708"/>
                      </a:cubicBezTo>
                      <a:cubicBezTo>
                        <a:pt x="222491" y="75757"/>
                        <a:pt x="223215" y="80882"/>
                        <a:pt x="223576" y="86084"/>
                      </a:cubicBezTo>
                      <a:cubicBezTo>
                        <a:pt x="223938" y="91286"/>
                        <a:pt x="223824" y="96413"/>
                        <a:pt x="223234" y="101466"/>
                      </a:cubicBezTo>
                      <a:cubicBezTo>
                        <a:pt x="223068" y="103919"/>
                        <a:pt x="222789" y="106427"/>
                        <a:pt x="222395" y="108988"/>
                      </a:cubicBezTo>
                      <a:cubicBezTo>
                        <a:pt x="222002" y="111550"/>
                        <a:pt x="221570" y="114121"/>
                        <a:pt x="221100" y="116701"/>
                      </a:cubicBezTo>
                      <a:cubicBezTo>
                        <a:pt x="220655" y="118239"/>
                        <a:pt x="220249" y="119815"/>
                        <a:pt x="219881" y="121429"/>
                      </a:cubicBezTo>
                      <a:cubicBezTo>
                        <a:pt x="219512" y="123043"/>
                        <a:pt x="219106" y="124619"/>
                        <a:pt x="218662" y="126157"/>
                      </a:cubicBezTo>
                      <a:cubicBezTo>
                        <a:pt x="218230" y="128006"/>
                        <a:pt x="217722" y="129874"/>
                        <a:pt x="217138" y="131761"/>
                      </a:cubicBezTo>
                      <a:cubicBezTo>
                        <a:pt x="216553" y="133649"/>
                        <a:pt x="215741" y="135441"/>
                        <a:pt x="214699" y="137137"/>
                      </a:cubicBezTo>
                      <a:cubicBezTo>
                        <a:pt x="213944" y="139412"/>
                        <a:pt x="213169" y="141573"/>
                        <a:pt x="212375" y="143619"/>
                      </a:cubicBezTo>
                      <a:cubicBezTo>
                        <a:pt x="211581" y="145665"/>
                        <a:pt x="210730" y="147673"/>
                        <a:pt x="209822" y="149643"/>
                      </a:cubicBezTo>
                      <a:cubicBezTo>
                        <a:pt x="208432" y="153139"/>
                        <a:pt x="206870" y="156594"/>
                        <a:pt x="205136" y="160010"/>
                      </a:cubicBezTo>
                      <a:cubicBezTo>
                        <a:pt x="203403" y="163426"/>
                        <a:pt x="201612" y="166875"/>
                        <a:pt x="199764" y="170358"/>
                      </a:cubicBezTo>
                      <a:cubicBezTo>
                        <a:pt x="199002" y="171750"/>
                        <a:pt x="198164" y="173087"/>
                        <a:pt x="197250" y="174367"/>
                      </a:cubicBezTo>
                      <a:cubicBezTo>
                        <a:pt x="196336" y="175647"/>
                        <a:pt x="195346" y="176749"/>
                        <a:pt x="194280" y="177671"/>
                      </a:cubicBezTo>
                      <a:cubicBezTo>
                        <a:pt x="193816" y="178853"/>
                        <a:pt x="193144" y="179904"/>
                        <a:pt x="192262" y="180824"/>
                      </a:cubicBezTo>
                      <a:cubicBezTo>
                        <a:pt x="191380" y="181743"/>
                        <a:pt x="190327" y="182721"/>
                        <a:pt x="189102" y="183756"/>
                      </a:cubicBezTo>
                      <a:lnTo>
                        <a:pt x="187884" y="184366"/>
                      </a:lnTo>
                      <a:cubicBezTo>
                        <a:pt x="187548" y="184829"/>
                        <a:pt x="187078" y="185274"/>
                        <a:pt x="186476" y="185699"/>
                      </a:cubicBezTo>
                      <a:cubicBezTo>
                        <a:pt x="185873" y="186125"/>
                        <a:pt x="185327" y="186493"/>
                        <a:pt x="184839" y="186804"/>
                      </a:cubicBezTo>
                      <a:cubicBezTo>
                        <a:pt x="184090" y="187579"/>
                        <a:pt x="183456" y="188011"/>
                        <a:pt x="182935" y="188099"/>
                      </a:cubicBezTo>
                      <a:cubicBezTo>
                        <a:pt x="182415" y="188188"/>
                        <a:pt x="181933" y="187858"/>
                        <a:pt x="181489" y="187109"/>
                      </a:cubicBezTo>
                      <a:lnTo>
                        <a:pt x="180880" y="186499"/>
                      </a:lnTo>
                      <a:cubicBezTo>
                        <a:pt x="180436" y="185725"/>
                        <a:pt x="179877" y="185140"/>
                        <a:pt x="179205" y="184747"/>
                      </a:cubicBezTo>
                      <a:cubicBezTo>
                        <a:pt x="178532" y="184353"/>
                        <a:pt x="177669" y="184226"/>
                        <a:pt x="176616" y="184366"/>
                      </a:cubicBezTo>
                      <a:cubicBezTo>
                        <a:pt x="175385" y="184766"/>
                        <a:pt x="174269" y="184728"/>
                        <a:pt x="173266" y="184251"/>
                      </a:cubicBezTo>
                      <a:cubicBezTo>
                        <a:pt x="172264" y="183775"/>
                        <a:pt x="171451" y="183204"/>
                        <a:pt x="170830" y="182537"/>
                      </a:cubicBezTo>
                      <a:lnTo>
                        <a:pt x="168089" y="179794"/>
                      </a:lnTo>
                      <a:cubicBezTo>
                        <a:pt x="167765" y="179768"/>
                        <a:pt x="167423" y="179667"/>
                        <a:pt x="167061" y="179489"/>
                      </a:cubicBezTo>
                      <a:cubicBezTo>
                        <a:pt x="166699" y="179311"/>
                        <a:pt x="166433" y="179210"/>
                        <a:pt x="166262" y="179184"/>
                      </a:cubicBezTo>
                      <a:cubicBezTo>
                        <a:pt x="165056" y="179146"/>
                        <a:pt x="164041" y="178844"/>
                        <a:pt x="163216" y="178278"/>
                      </a:cubicBezTo>
                      <a:cubicBezTo>
                        <a:pt x="162391" y="177712"/>
                        <a:pt x="161681" y="177110"/>
                        <a:pt x="161084" y="176474"/>
                      </a:cubicBezTo>
                      <a:cubicBezTo>
                        <a:pt x="160061" y="174642"/>
                        <a:pt x="159480" y="172797"/>
                        <a:pt x="159344" y="170940"/>
                      </a:cubicBezTo>
                      <a:cubicBezTo>
                        <a:pt x="159207" y="169084"/>
                        <a:pt x="159168" y="167170"/>
                        <a:pt x="159226" y="165199"/>
                      </a:cubicBezTo>
                      <a:cubicBezTo>
                        <a:pt x="159245" y="162905"/>
                        <a:pt x="159283" y="160630"/>
                        <a:pt x="159340" y="158374"/>
                      </a:cubicBezTo>
                      <a:cubicBezTo>
                        <a:pt x="159397" y="156118"/>
                        <a:pt x="159359" y="153920"/>
                        <a:pt x="159226" y="151778"/>
                      </a:cubicBezTo>
                      <a:cubicBezTo>
                        <a:pt x="158921" y="147508"/>
                        <a:pt x="158008" y="143848"/>
                        <a:pt x="156487" y="140797"/>
                      </a:cubicBezTo>
                      <a:cubicBezTo>
                        <a:pt x="156182" y="138821"/>
                        <a:pt x="155726" y="136902"/>
                        <a:pt x="155117" y="135040"/>
                      </a:cubicBezTo>
                      <a:cubicBezTo>
                        <a:pt x="154508" y="133178"/>
                        <a:pt x="153747" y="131336"/>
                        <a:pt x="152834" y="129512"/>
                      </a:cubicBezTo>
                      <a:cubicBezTo>
                        <a:pt x="152232" y="127841"/>
                        <a:pt x="151534" y="126150"/>
                        <a:pt x="150742" y="124441"/>
                      </a:cubicBezTo>
                      <a:cubicBezTo>
                        <a:pt x="149949" y="122731"/>
                        <a:pt x="149024" y="120965"/>
                        <a:pt x="147965" y="119141"/>
                      </a:cubicBezTo>
                      <a:cubicBezTo>
                        <a:pt x="147711" y="118836"/>
                        <a:pt x="147610" y="118531"/>
                        <a:pt x="147660" y="118226"/>
                      </a:cubicBezTo>
                      <a:cubicBezTo>
                        <a:pt x="147819" y="118366"/>
                        <a:pt x="147958" y="118468"/>
                        <a:pt x="148079" y="118531"/>
                      </a:cubicBezTo>
                      <a:cubicBezTo>
                        <a:pt x="148199" y="118595"/>
                        <a:pt x="148263" y="118696"/>
                        <a:pt x="148269" y="118836"/>
                      </a:cubicBezTo>
                      <a:cubicBezTo>
                        <a:pt x="150089" y="121283"/>
                        <a:pt x="151852" y="123786"/>
                        <a:pt x="153557" y="126347"/>
                      </a:cubicBezTo>
                      <a:cubicBezTo>
                        <a:pt x="155263" y="128908"/>
                        <a:pt x="156949" y="131488"/>
                        <a:pt x="158617" y="134087"/>
                      </a:cubicBezTo>
                      <a:cubicBezTo>
                        <a:pt x="160452" y="137309"/>
                        <a:pt x="162572" y="140473"/>
                        <a:pt x="164979" y="143581"/>
                      </a:cubicBezTo>
                      <a:cubicBezTo>
                        <a:pt x="167385" y="146688"/>
                        <a:pt x="170040" y="149624"/>
                        <a:pt x="172942" y="152388"/>
                      </a:cubicBezTo>
                      <a:lnTo>
                        <a:pt x="176904" y="155438"/>
                      </a:lnTo>
                      <a:cubicBezTo>
                        <a:pt x="179647" y="149370"/>
                        <a:pt x="182086" y="143358"/>
                        <a:pt x="184219" y="137404"/>
                      </a:cubicBezTo>
                      <a:cubicBezTo>
                        <a:pt x="186353" y="131450"/>
                        <a:pt x="188182" y="125362"/>
                        <a:pt x="189706" y="119141"/>
                      </a:cubicBezTo>
                      <a:cubicBezTo>
                        <a:pt x="188956" y="119319"/>
                        <a:pt x="188245" y="119573"/>
                        <a:pt x="187572" y="119904"/>
                      </a:cubicBezTo>
                      <a:cubicBezTo>
                        <a:pt x="186899" y="120234"/>
                        <a:pt x="186188" y="120488"/>
                        <a:pt x="185438" y="120666"/>
                      </a:cubicBezTo>
                      <a:cubicBezTo>
                        <a:pt x="184988" y="120933"/>
                        <a:pt x="184594" y="121009"/>
                        <a:pt x="184257" y="120895"/>
                      </a:cubicBezTo>
                      <a:cubicBezTo>
                        <a:pt x="183921" y="120781"/>
                        <a:pt x="183603" y="120704"/>
                        <a:pt x="183305" y="120666"/>
                      </a:cubicBezTo>
                      <a:cubicBezTo>
                        <a:pt x="182803" y="120056"/>
                        <a:pt x="182054" y="119751"/>
                        <a:pt x="181057" y="119751"/>
                      </a:cubicBezTo>
                      <a:cubicBezTo>
                        <a:pt x="180060" y="119751"/>
                        <a:pt x="179082" y="120056"/>
                        <a:pt x="178123" y="120666"/>
                      </a:cubicBezTo>
                      <a:cubicBezTo>
                        <a:pt x="179209" y="120984"/>
                        <a:pt x="180238" y="121340"/>
                        <a:pt x="181209" y="121734"/>
                      </a:cubicBezTo>
                      <a:cubicBezTo>
                        <a:pt x="182181" y="122128"/>
                        <a:pt x="182981" y="122484"/>
                        <a:pt x="183610" y="122801"/>
                      </a:cubicBezTo>
                      <a:cubicBezTo>
                        <a:pt x="183743" y="123113"/>
                        <a:pt x="183705" y="123329"/>
                        <a:pt x="183495" y="123450"/>
                      </a:cubicBezTo>
                      <a:cubicBezTo>
                        <a:pt x="183286" y="123570"/>
                        <a:pt x="183019" y="123558"/>
                        <a:pt x="182695" y="123411"/>
                      </a:cubicBezTo>
                      <a:cubicBezTo>
                        <a:pt x="182035" y="123411"/>
                        <a:pt x="181222" y="123106"/>
                        <a:pt x="180257" y="122496"/>
                      </a:cubicBezTo>
                      <a:cubicBezTo>
                        <a:pt x="178453" y="122007"/>
                        <a:pt x="176802" y="121461"/>
                        <a:pt x="175304" y="120857"/>
                      </a:cubicBezTo>
                      <a:cubicBezTo>
                        <a:pt x="173805" y="120253"/>
                        <a:pt x="172307" y="119783"/>
                        <a:pt x="170808" y="119446"/>
                      </a:cubicBezTo>
                      <a:lnTo>
                        <a:pt x="154660" y="116701"/>
                      </a:lnTo>
                      <a:cubicBezTo>
                        <a:pt x="153913" y="116682"/>
                        <a:pt x="153236" y="116568"/>
                        <a:pt x="152630" y="116358"/>
                      </a:cubicBezTo>
                      <a:cubicBezTo>
                        <a:pt x="152023" y="116148"/>
                        <a:pt x="151491" y="115958"/>
                        <a:pt x="151034" y="115786"/>
                      </a:cubicBezTo>
                      <a:cubicBezTo>
                        <a:pt x="150894" y="115621"/>
                        <a:pt x="150792" y="115419"/>
                        <a:pt x="150729" y="115180"/>
                      </a:cubicBezTo>
                      <a:cubicBezTo>
                        <a:pt x="150665" y="114941"/>
                        <a:pt x="150564" y="114739"/>
                        <a:pt x="150424" y="114576"/>
                      </a:cubicBezTo>
                      <a:cubicBezTo>
                        <a:pt x="149674" y="114287"/>
                        <a:pt x="148962" y="114111"/>
                        <a:pt x="148289" y="114048"/>
                      </a:cubicBezTo>
                      <a:cubicBezTo>
                        <a:pt x="147615" y="113985"/>
                        <a:pt x="146904" y="113960"/>
                        <a:pt x="146154" y="113973"/>
                      </a:cubicBezTo>
                      <a:cubicBezTo>
                        <a:pt x="146599" y="114867"/>
                        <a:pt x="146929" y="115650"/>
                        <a:pt x="147145" y="116322"/>
                      </a:cubicBezTo>
                      <a:cubicBezTo>
                        <a:pt x="147361" y="116994"/>
                        <a:pt x="147539" y="117628"/>
                        <a:pt x="147679" y="118226"/>
                      </a:cubicBezTo>
                      <a:lnTo>
                        <a:pt x="145849" y="115481"/>
                      </a:lnTo>
                      <a:cubicBezTo>
                        <a:pt x="145245" y="114589"/>
                        <a:pt x="144622" y="113885"/>
                        <a:pt x="143981" y="113370"/>
                      </a:cubicBezTo>
                      <a:cubicBezTo>
                        <a:pt x="143339" y="112854"/>
                        <a:pt x="142640" y="112452"/>
                        <a:pt x="141884" y="112163"/>
                      </a:cubicBezTo>
                      <a:cubicBezTo>
                        <a:pt x="140365" y="111382"/>
                        <a:pt x="138980" y="110657"/>
                        <a:pt x="137728" y="109988"/>
                      </a:cubicBezTo>
                      <a:cubicBezTo>
                        <a:pt x="136476" y="109320"/>
                        <a:pt x="135320" y="108823"/>
                        <a:pt x="134259" y="108498"/>
                      </a:cubicBezTo>
                      <a:cubicBezTo>
                        <a:pt x="134264" y="108352"/>
                        <a:pt x="134190" y="108262"/>
                        <a:pt x="134039" y="108231"/>
                      </a:cubicBezTo>
                      <a:cubicBezTo>
                        <a:pt x="133888" y="108199"/>
                        <a:pt x="133660" y="108186"/>
                        <a:pt x="133356" y="108192"/>
                      </a:cubicBezTo>
                      <a:lnTo>
                        <a:pt x="133356" y="111556"/>
                      </a:lnTo>
                      <a:cubicBezTo>
                        <a:pt x="133907" y="118711"/>
                        <a:pt x="134098" y="125854"/>
                        <a:pt x="133926" y="132986"/>
                      </a:cubicBezTo>
                      <a:cubicBezTo>
                        <a:pt x="133755" y="140118"/>
                        <a:pt x="133565" y="147196"/>
                        <a:pt x="133356" y="154218"/>
                      </a:cubicBezTo>
                      <a:cubicBezTo>
                        <a:pt x="133197" y="156951"/>
                        <a:pt x="132600" y="159493"/>
                        <a:pt x="131564" y="161844"/>
                      </a:cubicBezTo>
                      <a:cubicBezTo>
                        <a:pt x="130528" y="164195"/>
                        <a:pt x="129091" y="166432"/>
                        <a:pt x="127254" y="168554"/>
                      </a:cubicBezTo>
                      <a:cubicBezTo>
                        <a:pt x="126142" y="169732"/>
                        <a:pt x="124934" y="170918"/>
                        <a:pt x="123631" y="172114"/>
                      </a:cubicBezTo>
                      <a:cubicBezTo>
                        <a:pt x="122328" y="173310"/>
                        <a:pt x="121197" y="174663"/>
                        <a:pt x="120237" y="176174"/>
                      </a:cubicBezTo>
                      <a:cubicBezTo>
                        <a:pt x="119919" y="176773"/>
                        <a:pt x="119411" y="177297"/>
                        <a:pt x="118712" y="177747"/>
                      </a:cubicBezTo>
                      <a:cubicBezTo>
                        <a:pt x="118012" y="178197"/>
                        <a:pt x="117199" y="178575"/>
                        <a:pt x="116271" y="178879"/>
                      </a:cubicBezTo>
                      <a:lnTo>
                        <a:pt x="114440" y="179794"/>
                      </a:lnTo>
                      <a:cubicBezTo>
                        <a:pt x="114427" y="180092"/>
                        <a:pt x="114300" y="180410"/>
                        <a:pt x="114059" y="180746"/>
                      </a:cubicBezTo>
                      <a:cubicBezTo>
                        <a:pt x="113817" y="181083"/>
                        <a:pt x="113538" y="181476"/>
                        <a:pt x="113220" y="181927"/>
                      </a:cubicBezTo>
                      <a:cubicBezTo>
                        <a:pt x="113048" y="181330"/>
                        <a:pt x="112781" y="180848"/>
                        <a:pt x="112419" y="180479"/>
                      </a:cubicBezTo>
                      <a:cubicBezTo>
                        <a:pt x="112057" y="180111"/>
                        <a:pt x="111713" y="179781"/>
                        <a:pt x="111389" y="179489"/>
                      </a:cubicBezTo>
                      <a:cubicBezTo>
                        <a:pt x="111529" y="179476"/>
                        <a:pt x="111631" y="179425"/>
                        <a:pt x="111694" y="179336"/>
                      </a:cubicBezTo>
                      <a:cubicBezTo>
                        <a:pt x="111758" y="179248"/>
                        <a:pt x="111860" y="179197"/>
                        <a:pt x="111999" y="179184"/>
                      </a:cubicBezTo>
                      <a:cubicBezTo>
                        <a:pt x="112285" y="179197"/>
                        <a:pt x="112476" y="179248"/>
                        <a:pt x="112572" y="179336"/>
                      </a:cubicBezTo>
                      <a:cubicBezTo>
                        <a:pt x="112667" y="179425"/>
                        <a:pt x="112781" y="179476"/>
                        <a:pt x="112915" y="179489"/>
                      </a:cubicBezTo>
                      <a:lnTo>
                        <a:pt x="113830" y="178574"/>
                      </a:lnTo>
                      <a:cubicBezTo>
                        <a:pt x="113658" y="178562"/>
                        <a:pt x="113468" y="178511"/>
                        <a:pt x="113258" y="178422"/>
                      </a:cubicBezTo>
                      <a:cubicBezTo>
                        <a:pt x="113048" y="178333"/>
                        <a:pt x="112934" y="178282"/>
                        <a:pt x="112915" y="178270"/>
                      </a:cubicBezTo>
                      <a:cubicBezTo>
                        <a:pt x="112317" y="178428"/>
                        <a:pt x="111834" y="178416"/>
                        <a:pt x="111466" y="178234"/>
                      </a:cubicBezTo>
                      <a:cubicBezTo>
                        <a:pt x="111097" y="178052"/>
                        <a:pt x="110766" y="177665"/>
                        <a:pt x="110474" y="177072"/>
                      </a:cubicBezTo>
                      <a:cubicBezTo>
                        <a:pt x="110442" y="176916"/>
                        <a:pt x="110277" y="176779"/>
                        <a:pt x="109978" y="176661"/>
                      </a:cubicBezTo>
                      <a:cubicBezTo>
                        <a:pt x="109679" y="176542"/>
                        <a:pt x="109438" y="176480"/>
                        <a:pt x="109254" y="176474"/>
                      </a:cubicBezTo>
                      <a:cubicBezTo>
                        <a:pt x="108923" y="176754"/>
                        <a:pt x="108516" y="176941"/>
                        <a:pt x="108033" y="177035"/>
                      </a:cubicBezTo>
                      <a:cubicBezTo>
                        <a:pt x="107550" y="177128"/>
                        <a:pt x="107143" y="177241"/>
                        <a:pt x="106813" y="177372"/>
                      </a:cubicBezTo>
                      <a:cubicBezTo>
                        <a:pt x="105580" y="177929"/>
                        <a:pt x="104461" y="178017"/>
                        <a:pt x="103457" y="177635"/>
                      </a:cubicBezTo>
                      <a:cubicBezTo>
                        <a:pt x="102453" y="177252"/>
                        <a:pt x="101639" y="176663"/>
                        <a:pt x="101016" y="175867"/>
                      </a:cubicBezTo>
                      <a:cubicBezTo>
                        <a:pt x="100107" y="175092"/>
                        <a:pt x="99255" y="174261"/>
                        <a:pt x="98461" y="173373"/>
                      </a:cubicBezTo>
                      <a:cubicBezTo>
                        <a:pt x="97666" y="172485"/>
                        <a:pt x="96891" y="171580"/>
                        <a:pt x="96135" y="170658"/>
                      </a:cubicBezTo>
                      <a:lnTo>
                        <a:pt x="95219" y="170658"/>
                      </a:lnTo>
                      <a:cubicBezTo>
                        <a:pt x="94323" y="171202"/>
                        <a:pt x="93599" y="171329"/>
                        <a:pt x="93047" y="171039"/>
                      </a:cubicBezTo>
                      <a:cubicBezTo>
                        <a:pt x="92495" y="170748"/>
                        <a:pt x="92000" y="170421"/>
                        <a:pt x="91563" y="170057"/>
                      </a:cubicBezTo>
                      <a:cubicBezTo>
                        <a:pt x="89928" y="168238"/>
                        <a:pt x="89015" y="166338"/>
                        <a:pt x="88824" y="164357"/>
                      </a:cubicBezTo>
                      <a:cubicBezTo>
                        <a:pt x="88634" y="162377"/>
                        <a:pt x="88939" y="160319"/>
                        <a:pt x="89737" y="158184"/>
                      </a:cubicBezTo>
                      <a:cubicBezTo>
                        <a:pt x="90542" y="156957"/>
                        <a:pt x="91291" y="155674"/>
                        <a:pt x="91982" y="154333"/>
                      </a:cubicBezTo>
                      <a:cubicBezTo>
                        <a:pt x="92673" y="152992"/>
                        <a:pt x="93040" y="151632"/>
                        <a:pt x="93085" y="150253"/>
                      </a:cubicBezTo>
                      <a:lnTo>
                        <a:pt x="93085" y="144153"/>
                      </a:lnTo>
                      <a:cubicBezTo>
                        <a:pt x="92780" y="144172"/>
                        <a:pt x="92476" y="144286"/>
                        <a:pt x="92172" y="144496"/>
                      </a:cubicBezTo>
                      <a:cubicBezTo>
                        <a:pt x="91867" y="144706"/>
                        <a:pt x="91563" y="144896"/>
                        <a:pt x="91259" y="145068"/>
                      </a:cubicBezTo>
                      <a:cubicBezTo>
                        <a:pt x="87303" y="149033"/>
                        <a:pt x="82434" y="152388"/>
                        <a:pt x="76653" y="155133"/>
                      </a:cubicBezTo>
                      <a:cubicBezTo>
                        <a:pt x="75873" y="155299"/>
                        <a:pt x="75074" y="155426"/>
                        <a:pt x="74256" y="155515"/>
                      </a:cubicBezTo>
                      <a:cubicBezTo>
                        <a:pt x="73439" y="155604"/>
                        <a:pt x="72716" y="155578"/>
                        <a:pt x="72088" y="155438"/>
                      </a:cubicBezTo>
                      <a:cubicBezTo>
                        <a:pt x="71645" y="155159"/>
                        <a:pt x="71239" y="155108"/>
                        <a:pt x="70870" y="155286"/>
                      </a:cubicBezTo>
                      <a:cubicBezTo>
                        <a:pt x="70502" y="155464"/>
                        <a:pt x="70093" y="155718"/>
                        <a:pt x="69645" y="156048"/>
                      </a:cubicBezTo>
                      <a:cubicBezTo>
                        <a:pt x="69044" y="157269"/>
                        <a:pt x="68404" y="158412"/>
                        <a:pt x="67726" y="159480"/>
                      </a:cubicBezTo>
                      <a:cubicBezTo>
                        <a:pt x="67049" y="160547"/>
                        <a:pt x="66257" y="161539"/>
                        <a:pt x="65352" y="162454"/>
                      </a:cubicBezTo>
                      <a:cubicBezTo>
                        <a:pt x="64490" y="163407"/>
                        <a:pt x="63660" y="164474"/>
                        <a:pt x="62865" y="165656"/>
                      </a:cubicBezTo>
                      <a:cubicBezTo>
                        <a:pt x="62069" y="166837"/>
                        <a:pt x="61080" y="167904"/>
                        <a:pt x="59899" y="168855"/>
                      </a:cubicBezTo>
                      <a:lnTo>
                        <a:pt x="59289" y="168855"/>
                      </a:lnTo>
                      <a:cubicBezTo>
                        <a:pt x="57714" y="168855"/>
                        <a:pt x="56902" y="169456"/>
                        <a:pt x="56851" y="170658"/>
                      </a:cubicBezTo>
                      <a:lnTo>
                        <a:pt x="56546" y="170658"/>
                      </a:lnTo>
                      <a:cubicBezTo>
                        <a:pt x="56387" y="170520"/>
                        <a:pt x="56248" y="170420"/>
                        <a:pt x="56127" y="170358"/>
                      </a:cubicBezTo>
                      <a:cubicBezTo>
                        <a:pt x="56006" y="170295"/>
                        <a:pt x="55943" y="170195"/>
                        <a:pt x="55936" y="170057"/>
                      </a:cubicBezTo>
                      <a:cubicBezTo>
                        <a:pt x="55949" y="169115"/>
                        <a:pt x="55695" y="168435"/>
                        <a:pt x="55174" y="168018"/>
                      </a:cubicBezTo>
                      <a:cubicBezTo>
                        <a:pt x="54654" y="167601"/>
                        <a:pt x="53790" y="167678"/>
                        <a:pt x="52584" y="168249"/>
                      </a:cubicBezTo>
                      <a:cubicBezTo>
                        <a:pt x="50145" y="169160"/>
                        <a:pt x="48316" y="168550"/>
                        <a:pt x="47097" y="166419"/>
                      </a:cubicBezTo>
                      <a:cubicBezTo>
                        <a:pt x="46634" y="166000"/>
                        <a:pt x="46113" y="165618"/>
                        <a:pt x="45535" y="165275"/>
                      </a:cubicBezTo>
                      <a:cubicBezTo>
                        <a:pt x="44957" y="164932"/>
                        <a:pt x="44360" y="164398"/>
                        <a:pt x="43744" y="163674"/>
                      </a:cubicBezTo>
                      <a:lnTo>
                        <a:pt x="43135" y="163674"/>
                      </a:lnTo>
                      <a:cubicBezTo>
                        <a:pt x="41605" y="163655"/>
                        <a:pt x="40398" y="163235"/>
                        <a:pt x="39515" y="162416"/>
                      </a:cubicBezTo>
                      <a:cubicBezTo>
                        <a:pt x="38633" y="161596"/>
                        <a:pt x="38112" y="160490"/>
                        <a:pt x="37953" y="159099"/>
                      </a:cubicBezTo>
                      <a:cubicBezTo>
                        <a:pt x="38099" y="156665"/>
                        <a:pt x="38188" y="154288"/>
                        <a:pt x="38220" y="151969"/>
                      </a:cubicBezTo>
                      <a:cubicBezTo>
                        <a:pt x="38252" y="149649"/>
                        <a:pt x="38264" y="147349"/>
                        <a:pt x="38258" y="145068"/>
                      </a:cubicBezTo>
                      <a:lnTo>
                        <a:pt x="38258" y="139272"/>
                      </a:lnTo>
                      <a:cubicBezTo>
                        <a:pt x="38690" y="136254"/>
                        <a:pt x="39045" y="133369"/>
                        <a:pt x="39325" y="130617"/>
                      </a:cubicBezTo>
                      <a:cubicBezTo>
                        <a:pt x="39604" y="127866"/>
                        <a:pt x="39960" y="125057"/>
                        <a:pt x="40392" y="122191"/>
                      </a:cubicBezTo>
                      <a:cubicBezTo>
                        <a:pt x="40538" y="120354"/>
                        <a:pt x="40703" y="118540"/>
                        <a:pt x="40887" y="116747"/>
                      </a:cubicBezTo>
                      <a:cubicBezTo>
                        <a:pt x="41071" y="114954"/>
                        <a:pt x="41312" y="113223"/>
                        <a:pt x="41611" y="111556"/>
                      </a:cubicBezTo>
                      <a:lnTo>
                        <a:pt x="44354" y="98413"/>
                      </a:lnTo>
                      <a:lnTo>
                        <a:pt x="44354" y="96891"/>
                      </a:lnTo>
                      <a:lnTo>
                        <a:pt x="42830" y="98718"/>
                      </a:lnTo>
                      <a:cubicBezTo>
                        <a:pt x="39973" y="102259"/>
                        <a:pt x="36925" y="105567"/>
                        <a:pt x="33686" y="108643"/>
                      </a:cubicBezTo>
                      <a:cubicBezTo>
                        <a:pt x="30448" y="111720"/>
                        <a:pt x="26790" y="114406"/>
                        <a:pt x="22713" y="116701"/>
                      </a:cubicBezTo>
                      <a:cubicBezTo>
                        <a:pt x="21799" y="118226"/>
                        <a:pt x="20580" y="119141"/>
                        <a:pt x="19056" y="119446"/>
                      </a:cubicBezTo>
                      <a:cubicBezTo>
                        <a:pt x="18738" y="119592"/>
                        <a:pt x="18383" y="119681"/>
                        <a:pt x="17989" y="119713"/>
                      </a:cubicBezTo>
                      <a:cubicBezTo>
                        <a:pt x="17595" y="119745"/>
                        <a:pt x="17240" y="119758"/>
                        <a:pt x="16922" y="119751"/>
                      </a:cubicBezTo>
                      <a:lnTo>
                        <a:pt x="16922" y="119446"/>
                      </a:lnTo>
                      <a:lnTo>
                        <a:pt x="19665" y="118226"/>
                      </a:lnTo>
                      <a:lnTo>
                        <a:pt x="19665" y="117921"/>
                      </a:lnTo>
                      <a:cubicBezTo>
                        <a:pt x="17094" y="117934"/>
                        <a:pt x="14617" y="117908"/>
                        <a:pt x="12236" y="117845"/>
                      </a:cubicBezTo>
                      <a:cubicBezTo>
                        <a:pt x="9855" y="117781"/>
                        <a:pt x="7454" y="117603"/>
                        <a:pt x="5035" y="117311"/>
                      </a:cubicBezTo>
                      <a:cubicBezTo>
                        <a:pt x="5568" y="116714"/>
                        <a:pt x="5568" y="116156"/>
                        <a:pt x="5035" y="115637"/>
                      </a:cubicBezTo>
                      <a:cubicBezTo>
                        <a:pt x="4501" y="115118"/>
                        <a:pt x="3892" y="114563"/>
                        <a:pt x="3206" y="113973"/>
                      </a:cubicBezTo>
                      <a:cubicBezTo>
                        <a:pt x="2908" y="113809"/>
                        <a:pt x="2590" y="113533"/>
                        <a:pt x="2254" y="113143"/>
                      </a:cubicBezTo>
                      <a:cubicBezTo>
                        <a:pt x="1917" y="112754"/>
                        <a:pt x="1523" y="112326"/>
                        <a:pt x="1073" y="111861"/>
                      </a:cubicBezTo>
                      <a:cubicBezTo>
                        <a:pt x="215" y="110931"/>
                        <a:pt x="-128" y="109963"/>
                        <a:pt x="44" y="108957"/>
                      </a:cubicBezTo>
                      <a:cubicBezTo>
                        <a:pt x="215" y="107950"/>
                        <a:pt x="558" y="106982"/>
                        <a:pt x="1073" y="106052"/>
                      </a:cubicBezTo>
                      <a:cubicBezTo>
                        <a:pt x="2012" y="103893"/>
                        <a:pt x="3181" y="101717"/>
                        <a:pt x="4578" y="99524"/>
                      </a:cubicBezTo>
                      <a:cubicBezTo>
                        <a:pt x="5975" y="97331"/>
                        <a:pt x="7448" y="95236"/>
                        <a:pt x="8997" y="93238"/>
                      </a:cubicBezTo>
                      <a:cubicBezTo>
                        <a:pt x="11575" y="90371"/>
                        <a:pt x="14039" y="87504"/>
                        <a:pt x="16389" y="84637"/>
                      </a:cubicBezTo>
                      <a:cubicBezTo>
                        <a:pt x="18738" y="81770"/>
                        <a:pt x="21050" y="78751"/>
                        <a:pt x="23323" y="75579"/>
                      </a:cubicBezTo>
                      <a:cubicBezTo>
                        <a:pt x="25914" y="72522"/>
                        <a:pt x="28504" y="69350"/>
                        <a:pt x="31095" y="66062"/>
                      </a:cubicBezTo>
                      <a:cubicBezTo>
                        <a:pt x="33686" y="62775"/>
                        <a:pt x="36277" y="59448"/>
                        <a:pt x="38868" y="56083"/>
                      </a:cubicBezTo>
                      <a:lnTo>
                        <a:pt x="48012" y="42672"/>
                      </a:lnTo>
                      <a:cubicBezTo>
                        <a:pt x="49815" y="39459"/>
                        <a:pt x="51619" y="36207"/>
                        <a:pt x="53422" y="32918"/>
                      </a:cubicBezTo>
                      <a:cubicBezTo>
                        <a:pt x="55225" y="29629"/>
                        <a:pt x="57181" y="26378"/>
                        <a:pt x="59289" y="23165"/>
                      </a:cubicBezTo>
                      <a:cubicBezTo>
                        <a:pt x="60045" y="21615"/>
                        <a:pt x="60743" y="19913"/>
                        <a:pt x="61385" y="18059"/>
                      </a:cubicBezTo>
                      <a:cubicBezTo>
                        <a:pt x="62026" y="16205"/>
                        <a:pt x="62648" y="14351"/>
                        <a:pt x="63252" y="12497"/>
                      </a:cubicBezTo>
                      <a:cubicBezTo>
                        <a:pt x="63708" y="11696"/>
                        <a:pt x="64146" y="10706"/>
                        <a:pt x="64564" y="9525"/>
                      </a:cubicBezTo>
                      <a:cubicBezTo>
                        <a:pt x="64983" y="8344"/>
                        <a:pt x="65346" y="7201"/>
                        <a:pt x="65652" y="6096"/>
                      </a:cubicBezTo>
                      <a:cubicBezTo>
                        <a:pt x="66006" y="4521"/>
                        <a:pt x="65306" y="3099"/>
                        <a:pt x="63552" y="1829"/>
                      </a:cubicBezTo>
                      <a:lnTo>
                        <a:pt x="62947" y="4877"/>
                      </a:lnTo>
                      <a:cubicBezTo>
                        <a:pt x="62807" y="4261"/>
                        <a:pt x="62706" y="3740"/>
                        <a:pt x="62642" y="3314"/>
                      </a:cubicBezTo>
                      <a:cubicBezTo>
                        <a:pt x="62579" y="2889"/>
                        <a:pt x="62477" y="2597"/>
                        <a:pt x="62337" y="2438"/>
                      </a:cubicBezTo>
                      <a:cubicBezTo>
                        <a:pt x="62052" y="1689"/>
                        <a:pt x="62089" y="1130"/>
                        <a:pt x="62450" y="762"/>
                      </a:cubicBezTo>
                      <a:cubicBezTo>
                        <a:pt x="62810" y="393"/>
                        <a:pt x="63378" y="139"/>
                        <a:pt x="6415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>
                  <a:glow>
                    <a:srgbClr val="000000"/>
                  </a:glo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663F29"/>
                    </a:solidFill>
                    <a:effectLst/>
                    <a:uLnTx/>
                    <a:uFillTx/>
                    <a:latin typeface="演示新手书" panose="00000500000000000000" pitchFamily="50" charset="-122"/>
                    <a:ea typeface="演示新手书" panose="00000500000000000000" pitchFamily="50" charset="-122"/>
                    <a:cs typeface="+mn-cs"/>
                  </a:endParaRPr>
                </a:p>
              </p:txBody>
            </p:sp>
            <p:sp>
              <p:nvSpPr>
                <p:cNvPr id="19" name="TextBox 16"/>
                <p:cNvSpPr txBox="1"/>
                <p:nvPr>
                  <p:custDataLst>
                    <p:tags r:id="rId12"/>
                  </p:custDataLst>
                </p:nvPr>
              </p:nvSpPr>
              <p:spPr>
                <a:xfrm>
                  <a:off x="6445315" y="2813414"/>
                  <a:ext cx="409846" cy="4709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056" h="263196">
                      <a:moveTo>
                        <a:pt x="209277" y="259956"/>
                      </a:moveTo>
                      <a:cubicBezTo>
                        <a:pt x="209144" y="259943"/>
                        <a:pt x="209029" y="259969"/>
                        <a:pt x="208934" y="260032"/>
                      </a:cubicBezTo>
                      <a:cubicBezTo>
                        <a:pt x="208839" y="260096"/>
                        <a:pt x="208648" y="260274"/>
                        <a:pt x="208363" y="260566"/>
                      </a:cubicBezTo>
                      <a:lnTo>
                        <a:pt x="209582" y="262394"/>
                      </a:lnTo>
                      <a:cubicBezTo>
                        <a:pt x="209754" y="262109"/>
                        <a:pt x="209944" y="261842"/>
                        <a:pt x="210154" y="261594"/>
                      </a:cubicBezTo>
                      <a:cubicBezTo>
                        <a:pt x="210363" y="261347"/>
                        <a:pt x="210478" y="261004"/>
                        <a:pt x="210497" y="260566"/>
                      </a:cubicBezTo>
                      <a:cubicBezTo>
                        <a:pt x="210484" y="260407"/>
                        <a:pt x="210357" y="260267"/>
                        <a:pt x="210116" y="260147"/>
                      </a:cubicBezTo>
                      <a:cubicBezTo>
                        <a:pt x="209874" y="260026"/>
                        <a:pt x="209595" y="259962"/>
                        <a:pt x="209277" y="259956"/>
                      </a:cubicBezTo>
                      <a:close/>
                      <a:moveTo>
                        <a:pt x="82151" y="132854"/>
                      </a:moveTo>
                      <a:cubicBezTo>
                        <a:pt x="81854" y="132988"/>
                        <a:pt x="81614" y="133102"/>
                        <a:pt x="81431" y="133197"/>
                      </a:cubicBezTo>
                      <a:cubicBezTo>
                        <a:pt x="81248" y="133293"/>
                        <a:pt x="81083" y="133483"/>
                        <a:pt x="80938" y="133769"/>
                      </a:cubicBezTo>
                      <a:cubicBezTo>
                        <a:pt x="78998" y="134544"/>
                        <a:pt x="77186" y="135433"/>
                        <a:pt x="75504" y="136436"/>
                      </a:cubicBezTo>
                      <a:cubicBezTo>
                        <a:pt x="73821" y="137439"/>
                        <a:pt x="72078" y="138481"/>
                        <a:pt x="70275" y="139560"/>
                      </a:cubicBezTo>
                      <a:lnTo>
                        <a:pt x="62029" y="145351"/>
                      </a:lnTo>
                      <a:cubicBezTo>
                        <a:pt x="61288" y="145821"/>
                        <a:pt x="60641" y="146329"/>
                        <a:pt x="60090" y="146875"/>
                      </a:cubicBezTo>
                      <a:cubicBezTo>
                        <a:pt x="59538" y="147421"/>
                        <a:pt x="58968" y="147929"/>
                        <a:pt x="58378" y="148399"/>
                      </a:cubicBezTo>
                      <a:cubicBezTo>
                        <a:pt x="57732" y="148831"/>
                        <a:pt x="56895" y="149263"/>
                        <a:pt x="55868" y="149695"/>
                      </a:cubicBezTo>
                      <a:cubicBezTo>
                        <a:pt x="54841" y="150126"/>
                        <a:pt x="53852" y="150711"/>
                        <a:pt x="52901" y="151447"/>
                      </a:cubicBezTo>
                      <a:cubicBezTo>
                        <a:pt x="51260" y="152800"/>
                        <a:pt x="49675" y="154057"/>
                        <a:pt x="48147" y="155219"/>
                      </a:cubicBezTo>
                      <a:cubicBezTo>
                        <a:pt x="46619" y="156381"/>
                        <a:pt x="44959" y="157562"/>
                        <a:pt x="43165" y="158762"/>
                      </a:cubicBezTo>
                      <a:cubicBezTo>
                        <a:pt x="42721" y="159048"/>
                        <a:pt x="42467" y="159315"/>
                        <a:pt x="42404" y="159563"/>
                      </a:cubicBezTo>
                      <a:cubicBezTo>
                        <a:pt x="42341" y="159810"/>
                        <a:pt x="42391" y="160153"/>
                        <a:pt x="42556" y="160591"/>
                      </a:cubicBezTo>
                      <a:cubicBezTo>
                        <a:pt x="43006" y="161525"/>
                        <a:pt x="43475" y="162477"/>
                        <a:pt x="43964" y="163449"/>
                      </a:cubicBezTo>
                      <a:cubicBezTo>
                        <a:pt x="44452" y="164420"/>
                        <a:pt x="44998" y="165297"/>
                        <a:pt x="45601" y="166078"/>
                      </a:cubicBezTo>
                      <a:cubicBezTo>
                        <a:pt x="46356" y="167633"/>
                        <a:pt x="47053" y="169246"/>
                        <a:pt x="47693" y="170916"/>
                      </a:cubicBezTo>
                      <a:cubicBezTo>
                        <a:pt x="48334" y="172586"/>
                        <a:pt x="48955" y="174123"/>
                        <a:pt x="49557" y="175526"/>
                      </a:cubicBezTo>
                      <a:cubicBezTo>
                        <a:pt x="49760" y="176041"/>
                        <a:pt x="50191" y="176460"/>
                        <a:pt x="50850" y="176784"/>
                      </a:cubicBezTo>
                      <a:cubicBezTo>
                        <a:pt x="51509" y="177108"/>
                        <a:pt x="52092" y="176993"/>
                        <a:pt x="52600" y="176441"/>
                      </a:cubicBezTo>
                      <a:lnTo>
                        <a:pt x="57772" y="173393"/>
                      </a:lnTo>
                      <a:cubicBezTo>
                        <a:pt x="58381" y="172910"/>
                        <a:pt x="59141" y="172352"/>
                        <a:pt x="60054" y="171716"/>
                      </a:cubicBezTo>
                      <a:cubicBezTo>
                        <a:pt x="60967" y="171081"/>
                        <a:pt x="62032" y="170523"/>
                        <a:pt x="63249" y="170040"/>
                      </a:cubicBezTo>
                      <a:cubicBezTo>
                        <a:pt x="64111" y="169735"/>
                        <a:pt x="64821" y="169126"/>
                        <a:pt x="65379" y="168211"/>
                      </a:cubicBezTo>
                      <a:cubicBezTo>
                        <a:pt x="66296" y="166859"/>
                        <a:pt x="67137" y="165525"/>
                        <a:pt x="67902" y="164211"/>
                      </a:cubicBezTo>
                      <a:cubicBezTo>
                        <a:pt x="68667" y="162896"/>
                        <a:pt x="69355" y="161487"/>
                        <a:pt x="69967" y="159982"/>
                      </a:cubicBezTo>
                      <a:cubicBezTo>
                        <a:pt x="70910" y="158769"/>
                        <a:pt x="71853" y="157461"/>
                        <a:pt x="72796" y="156057"/>
                      </a:cubicBezTo>
                      <a:cubicBezTo>
                        <a:pt x="73740" y="154654"/>
                        <a:pt x="74530" y="153117"/>
                        <a:pt x="75167" y="151447"/>
                      </a:cubicBezTo>
                      <a:cubicBezTo>
                        <a:pt x="75784" y="150038"/>
                        <a:pt x="76456" y="148514"/>
                        <a:pt x="77183" y="146875"/>
                      </a:cubicBezTo>
                      <a:cubicBezTo>
                        <a:pt x="77911" y="145237"/>
                        <a:pt x="78657" y="143713"/>
                        <a:pt x="79421" y="142303"/>
                      </a:cubicBezTo>
                      <a:cubicBezTo>
                        <a:pt x="80293" y="140786"/>
                        <a:pt x="80900" y="139249"/>
                        <a:pt x="81241" y="137693"/>
                      </a:cubicBezTo>
                      <a:cubicBezTo>
                        <a:pt x="81583" y="136137"/>
                        <a:pt x="81886" y="134525"/>
                        <a:pt x="82151" y="132854"/>
                      </a:cubicBezTo>
                      <a:close/>
                      <a:moveTo>
                        <a:pt x="42861" y="118529"/>
                      </a:moveTo>
                      <a:lnTo>
                        <a:pt x="41033" y="119138"/>
                      </a:lnTo>
                      <a:cubicBezTo>
                        <a:pt x="39528" y="120199"/>
                        <a:pt x="38042" y="121202"/>
                        <a:pt x="36575" y="122148"/>
                      </a:cubicBezTo>
                      <a:cubicBezTo>
                        <a:pt x="35108" y="123095"/>
                        <a:pt x="33546" y="124022"/>
                        <a:pt x="31889" y="124930"/>
                      </a:cubicBezTo>
                      <a:cubicBezTo>
                        <a:pt x="30219" y="126098"/>
                        <a:pt x="28606" y="127114"/>
                        <a:pt x="27050" y="127978"/>
                      </a:cubicBezTo>
                      <a:cubicBezTo>
                        <a:pt x="25494" y="128841"/>
                        <a:pt x="23958" y="129857"/>
                        <a:pt x="22440" y="131026"/>
                      </a:cubicBezTo>
                      <a:cubicBezTo>
                        <a:pt x="22084" y="131280"/>
                        <a:pt x="21881" y="131686"/>
                        <a:pt x="21830" y="132245"/>
                      </a:cubicBezTo>
                      <a:lnTo>
                        <a:pt x="23659" y="134988"/>
                      </a:lnTo>
                      <a:cubicBezTo>
                        <a:pt x="24129" y="135477"/>
                        <a:pt x="24637" y="136099"/>
                        <a:pt x="25183" y="136855"/>
                      </a:cubicBezTo>
                      <a:cubicBezTo>
                        <a:pt x="25729" y="137611"/>
                        <a:pt x="26237" y="138309"/>
                        <a:pt x="26707" y="138950"/>
                      </a:cubicBezTo>
                      <a:lnTo>
                        <a:pt x="31584" y="144437"/>
                      </a:lnTo>
                      <a:cubicBezTo>
                        <a:pt x="32689" y="145955"/>
                        <a:pt x="33527" y="146729"/>
                        <a:pt x="34098" y="146761"/>
                      </a:cubicBezTo>
                      <a:cubicBezTo>
                        <a:pt x="34670" y="146793"/>
                        <a:pt x="35661" y="146120"/>
                        <a:pt x="37070" y="144742"/>
                      </a:cubicBezTo>
                      <a:cubicBezTo>
                        <a:pt x="38124" y="143967"/>
                        <a:pt x="39140" y="143230"/>
                        <a:pt x="40118" y="142532"/>
                      </a:cubicBezTo>
                      <a:cubicBezTo>
                        <a:pt x="41096" y="141833"/>
                        <a:pt x="42112" y="141249"/>
                        <a:pt x="43166" y="140779"/>
                      </a:cubicBezTo>
                      <a:cubicBezTo>
                        <a:pt x="43769" y="140341"/>
                        <a:pt x="44162" y="139922"/>
                        <a:pt x="44346" y="139522"/>
                      </a:cubicBezTo>
                      <a:cubicBezTo>
                        <a:pt x="44530" y="139122"/>
                        <a:pt x="44543" y="138627"/>
                        <a:pt x="44384" y="138036"/>
                      </a:cubicBezTo>
                      <a:cubicBezTo>
                        <a:pt x="44245" y="136664"/>
                        <a:pt x="44144" y="135369"/>
                        <a:pt x="44080" y="134150"/>
                      </a:cubicBezTo>
                      <a:cubicBezTo>
                        <a:pt x="44017" y="132931"/>
                        <a:pt x="43915" y="131788"/>
                        <a:pt x="43776" y="130721"/>
                      </a:cubicBezTo>
                      <a:cubicBezTo>
                        <a:pt x="43763" y="129197"/>
                        <a:pt x="43712" y="127673"/>
                        <a:pt x="43623" y="126149"/>
                      </a:cubicBezTo>
                      <a:cubicBezTo>
                        <a:pt x="43535" y="124625"/>
                        <a:pt x="43484" y="123101"/>
                        <a:pt x="43471" y="121577"/>
                      </a:cubicBezTo>
                      <a:cubicBezTo>
                        <a:pt x="43331" y="121107"/>
                        <a:pt x="43230" y="120599"/>
                        <a:pt x="43166" y="120053"/>
                      </a:cubicBezTo>
                      <a:cubicBezTo>
                        <a:pt x="43103" y="119507"/>
                        <a:pt x="43001" y="118999"/>
                        <a:pt x="42861" y="118529"/>
                      </a:cubicBezTo>
                      <a:close/>
                      <a:moveTo>
                        <a:pt x="84584" y="78024"/>
                      </a:moveTo>
                      <a:cubicBezTo>
                        <a:pt x="83955" y="78450"/>
                        <a:pt x="83309" y="78818"/>
                        <a:pt x="82645" y="79129"/>
                      </a:cubicBezTo>
                      <a:cubicBezTo>
                        <a:pt x="81981" y="79441"/>
                        <a:pt x="81412" y="79886"/>
                        <a:pt x="80938" y="80464"/>
                      </a:cubicBezTo>
                      <a:cubicBezTo>
                        <a:pt x="79156" y="81392"/>
                        <a:pt x="77484" y="82357"/>
                        <a:pt x="75923" y="83360"/>
                      </a:cubicBezTo>
                      <a:cubicBezTo>
                        <a:pt x="74361" y="84363"/>
                        <a:pt x="72682" y="85326"/>
                        <a:pt x="70885" y="86249"/>
                      </a:cubicBezTo>
                      <a:cubicBezTo>
                        <a:pt x="70120" y="87123"/>
                        <a:pt x="69279" y="87866"/>
                        <a:pt x="68361" y="88477"/>
                      </a:cubicBezTo>
                      <a:cubicBezTo>
                        <a:pt x="67443" y="89088"/>
                        <a:pt x="66449" y="89758"/>
                        <a:pt x="65379" y="90487"/>
                      </a:cubicBezTo>
                      <a:cubicBezTo>
                        <a:pt x="64776" y="90957"/>
                        <a:pt x="64460" y="91541"/>
                        <a:pt x="64428" y="92240"/>
                      </a:cubicBezTo>
                      <a:cubicBezTo>
                        <a:pt x="64396" y="92938"/>
                        <a:pt x="64612" y="93675"/>
                        <a:pt x="65074" y="94450"/>
                      </a:cubicBezTo>
                      <a:lnTo>
                        <a:pt x="84890" y="78634"/>
                      </a:lnTo>
                      <a:cubicBezTo>
                        <a:pt x="84877" y="78494"/>
                        <a:pt x="84826" y="78392"/>
                        <a:pt x="84737" y="78329"/>
                      </a:cubicBezTo>
                      <a:cubicBezTo>
                        <a:pt x="84647" y="78265"/>
                        <a:pt x="84596" y="78164"/>
                        <a:pt x="84584" y="78024"/>
                      </a:cubicBezTo>
                      <a:close/>
                      <a:moveTo>
                        <a:pt x="137931" y="60944"/>
                      </a:moveTo>
                      <a:cubicBezTo>
                        <a:pt x="138242" y="61853"/>
                        <a:pt x="138611" y="62704"/>
                        <a:pt x="139036" y="63498"/>
                      </a:cubicBezTo>
                      <a:cubicBezTo>
                        <a:pt x="139462" y="64293"/>
                        <a:pt x="139907" y="65068"/>
                        <a:pt x="140370" y="65824"/>
                      </a:cubicBezTo>
                      <a:cubicBezTo>
                        <a:pt x="141139" y="67330"/>
                        <a:pt x="141888" y="68741"/>
                        <a:pt x="142619" y="70056"/>
                      </a:cubicBezTo>
                      <a:cubicBezTo>
                        <a:pt x="143349" y="71371"/>
                        <a:pt x="144023" y="72706"/>
                        <a:pt x="144639" y="74059"/>
                      </a:cubicBezTo>
                      <a:cubicBezTo>
                        <a:pt x="145255" y="75870"/>
                        <a:pt x="146005" y="77509"/>
                        <a:pt x="146888" y="78977"/>
                      </a:cubicBezTo>
                      <a:cubicBezTo>
                        <a:pt x="147770" y="80445"/>
                        <a:pt x="148749" y="81855"/>
                        <a:pt x="149822" y="83209"/>
                      </a:cubicBezTo>
                      <a:cubicBezTo>
                        <a:pt x="149854" y="83514"/>
                        <a:pt x="150019" y="83743"/>
                        <a:pt x="150318" y="83895"/>
                      </a:cubicBezTo>
                      <a:cubicBezTo>
                        <a:pt x="150616" y="84048"/>
                        <a:pt x="150858" y="84124"/>
                        <a:pt x="151042" y="84124"/>
                      </a:cubicBezTo>
                      <a:lnTo>
                        <a:pt x="156835" y="81074"/>
                      </a:lnTo>
                      <a:cubicBezTo>
                        <a:pt x="156543" y="80464"/>
                        <a:pt x="156289" y="79930"/>
                        <a:pt x="156073" y="79473"/>
                      </a:cubicBezTo>
                      <a:cubicBezTo>
                        <a:pt x="155857" y="79015"/>
                        <a:pt x="155603" y="78634"/>
                        <a:pt x="155310" y="78329"/>
                      </a:cubicBezTo>
                      <a:cubicBezTo>
                        <a:pt x="155152" y="77846"/>
                        <a:pt x="154936" y="77287"/>
                        <a:pt x="154662" y="76651"/>
                      </a:cubicBezTo>
                      <a:cubicBezTo>
                        <a:pt x="154389" y="76016"/>
                        <a:pt x="154097" y="75457"/>
                        <a:pt x="153786" y="74974"/>
                      </a:cubicBezTo>
                      <a:lnTo>
                        <a:pt x="140675" y="63079"/>
                      </a:lnTo>
                      <a:close/>
                      <a:moveTo>
                        <a:pt x="140980" y="2438"/>
                      </a:moveTo>
                      <a:cubicBezTo>
                        <a:pt x="141304" y="2419"/>
                        <a:pt x="141723" y="2457"/>
                        <a:pt x="142238" y="2552"/>
                      </a:cubicBezTo>
                      <a:cubicBezTo>
                        <a:pt x="142752" y="2648"/>
                        <a:pt x="143248" y="2914"/>
                        <a:pt x="143724" y="3353"/>
                      </a:cubicBezTo>
                      <a:cubicBezTo>
                        <a:pt x="144455" y="3816"/>
                        <a:pt x="145204" y="4337"/>
                        <a:pt x="145973" y="4915"/>
                      </a:cubicBezTo>
                      <a:cubicBezTo>
                        <a:pt x="146741" y="5493"/>
                        <a:pt x="147720" y="6089"/>
                        <a:pt x="148907" y="6705"/>
                      </a:cubicBezTo>
                      <a:lnTo>
                        <a:pt x="155005" y="10668"/>
                      </a:lnTo>
                      <a:cubicBezTo>
                        <a:pt x="155787" y="11290"/>
                        <a:pt x="156663" y="11950"/>
                        <a:pt x="157635" y="12649"/>
                      </a:cubicBezTo>
                      <a:cubicBezTo>
                        <a:pt x="158607" y="13347"/>
                        <a:pt x="159560" y="14008"/>
                        <a:pt x="160494" y="14630"/>
                      </a:cubicBezTo>
                      <a:cubicBezTo>
                        <a:pt x="161897" y="15392"/>
                        <a:pt x="163435" y="16230"/>
                        <a:pt x="165105" y="17145"/>
                      </a:cubicBezTo>
                      <a:cubicBezTo>
                        <a:pt x="166776" y="18059"/>
                        <a:pt x="168389" y="19050"/>
                        <a:pt x="169945" y="20117"/>
                      </a:cubicBezTo>
                      <a:lnTo>
                        <a:pt x="178483" y="25265"/>
                      </a:lnTo>
                      <a:cubicBezTo>
                        <a:pt x="179855" y="26031"/>
                        <a:pt x="181227" y="26856"/>
                        <a:pt x="182599" y="27738"/>
                      </a:cubicBezTo>
                      <a:cubicBezTo>
                        <a:pt x="183971" y="28621"/>
                        <a:pt x="185343" y="29523"/>
                        <a:pt x="186715" y="30445"/>
                      </a:cubicBezTo>
                      <a:cubicBezTo>
                        <a:pt x="187166" y="30762"/>
                        <a:pt x="187636" y="31194"/>
                        <a:pt x="188125" y="31741"/>
                      </a:cubicBezTo>
                      <a:cubicBezTo>
                        <a:pt x="188614" y="32287"/>
                        <a:pt x="189160" y="32872"/>
                        <a:pt x="189764" y="33495"/>
                      </a:cubicBezTo>
                      <a:cubicBezTo>
                        <a:pt x="190062" y="33653"/>
                        <a:pt x="190227" y="33946"/>
                        <a:pt x="190259" y="34371"/>
                      </a:cubicBezTo>
                      <a:cubicBezTo>
                        <a:pt x="190291" y="34797"/>
                        <a:pt x="190227" y="35318"/>
                        <a:pt x="190069" y="35935"/>
                      </a:cubicBezTo>
                      <a:cubicBezTo>
                        <a:pt x="189770" y="36551"/>
                        <a:pt x="189452" y="37148"/>
                        <a:pt x="189116" y="37726"/>
                      </a:cubicBezTo>
                      <a:cubicBezTo>
                        <a:pt x="188779" y="38305"/>
                        <a:pt x="188385" y="38826"/>
                        <a:pt x="187934" y="39289"/>
                      </a:cubicBezTo>
                      <a:cubicBezTo>
                        <a:pt x="187922" y="39423"/>
                        <a:pt x="187871" y="39537"/>
                        <a:pt x="187782" y="39633"/>
                      </a:cubicBezTo>
                      <a:cubicBezTo>
                        <a:pt x="187693" y="39728"/>
                        <a:pt x="187642" y="39919"/>
                        <a:pt x="187629" y="40204"/>
                      </a:cubicBezTo>
                      <a:cubicBezTo>
                        <a:pt x="187070" y="41259"/>
                        <a:pt x="186512" y="41895"/>
                        <a:pt x="185953" y="42111"/>
                      </a:cubicBezTo>
                      <a:cubicBezTo>
                        <a:pt x="185394" y="42327"/>
                        <a:pt x="184530" y="42200"/>
                        <a:pt x="183361" y="41729"/>
                      </a:cubicBezTo>
                      <a:lnTo>
                        <a:pt x="182751" y="41729"/>
                      </a:lnTo>
                      <a:cubicBezTo>
                        <a:pt x="181570" y="42536"/>
                        <a:pt x="180655" y="42676"/>
                        <a:pt x="180007" y="42149"/>
                      </a:cubicBezTo>
                      <a:cubicBezTo>
                        <a:pt x="179359" y="41621"/>
                        <a:pt x="178749" y="41075"/>
                        <a:pt x="178178" y="40509"/>
                      </a:cubicBezTo>
                      <a:cubicBezTo>
                        <a:pt x="177885" y="40319"/>
                        <a:pt x="177631" y="40090"/>
                        <a:pt x="177415" y="39823"/>
                      </a:cubicBezTo>
                      <a:cubicBezTo>
                        <a:pt x="177199" y="39556"/>
                        <a:pt x="176945" y="39480"/>
                        <a:pt x="176653" y="39594"/>
                      </a:cubicBezTo>
                      <a:cubicBezTo>
                        <a:pt x="176501" y="39868"/>
                        <a:pt x="176348" y="39931"/>
                        <a:pt x="176196" y="39785"/>
                      </a:cubicBezTo>
                      <a:cubicBezTo>
                        <a:pt x="176043" y="39639"/>
                        <a:pt x="175891" y="39474"/>
                        <a:pt x="175738" y="39289"/>
                      </a:cubicBezTo>
                      <a:cubicBezTo>
                        <a:pt x="174512" y="37663"/>
                        <a:pt x="173229" y="36341"/>
                        <a:pt x="171889" y="35325"/>
                      </a:cubicBezTo>
                      <a:cubicBezTo>
                        <a:pt x="170549" y="34308"/>
                        <a:pt x="169189" y="33291"/>
                        <a:pt x="167811" y="32275"/>
                      </a:cubicBezTo>
                      <a:cubicBezTo>
                        <a:pt x="166719" y="31506"/>
                        <a:pt x="165626" y="30756"/>
                        <a:pt x="164533" y="30025"/>
                      </a:cubicBezTo>
                      <a:cubicBezTo>
                        <a:pt x="163441" y="29295"/>
                        <a:pt x="162501" y="28621"/>
                        <a:pt x="161713" y="28005"/>
                      </a:cubicBezTo>
                      <a:cubicBezTo>
                        <a:pt x="160481" y="26824"/>
                        <a:pt x="159210" y="25761"/>
                        <a:pt x="157902" y="24817"/>
                      </a:cubicBezTo>
                      <a:cubicBezTo>
                        <a:pt x="156593" y="23873"/>
                        <a:pt x="155323" y="22814"/>
                        <a:pt x="154091" y="21641"/>
                      </a:cubicBezTo>
                      <a:cubicBezTo>
                        <a:pt x="152757" y="20847"/>
                        <a:pt x="151537" y="19844"/>
                        <a:pt x="150432" y="18631"/>
                      </a:cubicBezTo>
                      <a:cubicBezTo>
                        <a:pt x="149327" y="17418"/>
                        <a:pt x="148107" y="16186"/>
                        <a:pt x="146773" y="14935"/>
                      </a:cubicBezTo>
                      <a:cubicBezTo>
                        <a:pt x="145719" y="13678"/>
                        <a:pt x="144626" y="12382"/>
                        <a:pt x="143496" y="11049"/>
                      </a:cubicBezTo>
                      <a:cubicBezTo>
                        <a:pt x="142365" y="9715"/>
                        <a:pt x="141120" y="8572"/>
                        <a:pt x="139761" y="7620"/>
                      </a:cubicBezTo>
                      <a:lnTo>
                        <a:pt x="137626" y="4877"/>
                      </a:lnTo>
                      <a:lnTo>
                        <a:pt x="137016" y="3657"/>
                      </a:lnTo>
                      <a:cubicBezTo>
                        <a:pt x="137772" y="3473"/>
                        <a:pt x="138471" y="3232"/>
                        <a:pt x="139113" y="2933"/>
                      </a:cubicBezTo>
                      <a:cubicBezTo>
                        <a:pt x="139754" y="2635"/>
                        <a:pt x="140377" y="2470"/>
                        <a:pt x="140980" y="2438"/>
                      </a:cubicBezTo>
                      <a:close/>
                      <a:moveTo>
                        <a:pt x="105006" y="0"/>
                      </a:moveTo>
                      <a:cubicBezTo>
                        <a:pt x="105323" y="146"/>
                        <a:pt x="105601" y="311"/>
                        <a:pt x="105842" y="495"/>
                      </a:cubicBezTo>
                      <a:cubicBezTo>
                        <a:pt x="106083" y="679"/>
                        <a:pt x="106209" y="921"/>
                        <a:pt x="106222" y="1219"/>
                      </a:cubicBezTo>
                      <a:cubicBezTo>
                        <a:pt x="106266" y="2413"/>
                        <a:pt x="106558" y="3530"/>
                        <a:pt x="107098" y="4572"/>
                      </a:cubicBezTo>
                      <a:cubicBezTo>
                        <a:pt x="107638" y="5613"/>
                        <a:pt x="108159" y="6731"/>
                        <a:pt x="108661" y="7925"/>
                      </a:cubicBezTo>
                      <a:lnTo>
                        <a:pt x="110490" y="10973"/>
                      </a:lnTo>
                      <a:cubicBezTo>
                        <a:pt x="111729" y="13265"/>
                        <a:pt x="112987" y="15538"/>
                        <a:pt x="114263" y="17790"/>
                      </a:cubicBezTo>
                      <a:cubicBezTo>
                        <a:pt x="115540" y="20042"/>
                        <a:pt x="116722" y="22234"/>
                        <a:pt x="117808" y="24365"/>
                      </a:cubicBezTo>
                      <a:cubicBezTo>
                        <a:pt x="118729" y="26179"/>
                        <a:pt x="119783" y="27939"/>
                        <a:pt x="120971" y="29647"/>
                      </a:cubicBezTo>
                      <a:cubicBezTo>
                        <a:pt x="122159" y="31354"/>
                        <a:pt x="123442" y="33043"/>
                        <a:pt x="124821" y="34715"/>
                      </a:cubicBezTo>
                      <a:cubicBezTo>
                        <a:pt x="126294" y="36665"/>
                        <a:pt x="127692" y="38483"/>
                        <a:pt x="129013" y="40166"/>
                      </a:cubicBezTo>
                      <a:cubicBezTo>
                        <a:pt x="130334" y="41850"/>
                        <a:pt x="131884" y="43591"/>
                        <a:pt x="133663" y="45389"/>
                      </a:cubicBezTo>
                      <a:cubicBezTo>
                        <a:pt x="135054" y="46914"/>
                        <a:pt x="136616" y="48439"/>
                        <a:pt x="138350" y="49964"/>
                      </a:cubicBezTo>
                      <a:cubicBezTo>
                        <a:pt x="140084" y="51489"/>
                        <a:pt x="141876" y="53014"/>
                        <a:pt x="143724" y="54539"/>
                      </a:cubicBezTo>
                      <a:cubicBezTo>
                        <a:pt x="144480" y="55308"/>
                        <a:pt x="145331" y="56058"/>
                        <a:pt x="146278" y="56789"/>
                      </a:cubicBezTo>
                      <a:cubicBezTo>
                        <a:pt x="147224" y="57519"/>
                        <a:pt x="148304" y="58193"/>
                        <a:pt x="149517" y="58809"/>
                      </a:cubicBezTo>
                      <a:cubicBezTo>
                        <a:pt x="150451" y="59546"/>
                        <a:pt x="151480" y="60207"/>
                        <a:pt x="152604" y="60792"/>
                      </a:cubicBezTo>
                      <a:cubicBezTo>
                        <a:pt x="153729" y="61376"/>
                        <a:pt x="154834" y="62037"/>
                        <a:pt x="155920" y="62774"/>
                      </a:cubicBezTo>
                      <a:cubicBezTo>
                        <a:pt x="157730" y="63524"/>
                        <a:pt x="159522" y="64388"/>
                        <a:pt x="161294" y="65367"/>
                      </a:cubicBezTo>
                      <a:cubicBezTo>
                        <a:pt x="163066" y="66345"/>
                        <a:pt x="164934" y="67514"/>
                        <a:pt x="166896" y="68874"/>
                      </a:cubicBezTo>
                      <a:cubicBezTo>
                        <a:pt x="167468" y="69211"/>
                        <a:pt x="167925" y="69681"/>
                        <a:pt x="168268" y="70285"/>
                      </a:cubicBezTo>
                      <a:cubicBezTo>
                        <a:pt x="168611" y="70888"/>
                        <a:pt x="169069" y="71435"/>
                        <a:pt x="169640" y="71924"/>
                      </a:cubicBezTo>
                      <a:cubicBezTo>
                        <a:pt x="169799" y="72229"/>
                        <a:pt x="169939" y="72534"/>
                        <a:pt x="170060" y="72839"/>
                      </a:cubicBezTo>
                      <a:cubicBezTo>
                        <a:pt x="170180" y="73144"/>
                        <a:pt x="170244" y="73449"/>
                        <a:pt x="170250" y="73754"/>
                      </a:cubicBezTo>
                      <a:cubicBezTo>
                        <a:pt x="170003" y="74987"/>
                        <a:pt x="169736" y="76181"/>
                        <a:pt x="169450" y="77338"/>
                      </a:cubicBezTo>
                      <a:cubicBezTo>
                        <a:pt x="169164" y="78494"/>
                        <a:pt x="168516" y="79536"/>
                        <a:pt x="167506" y="80464"/>
                      </a:cubicBezTo>
                      <a:cubicBezTo>
                        <a:pt x="167214" y="80788"/>
                        <a:pt x="166960" y="81131"/>
                        <a:pt x="166744" y="81493"/>
                      </a:cubicBezTo>
                      <a:cubicBezTo>
                        <a:pt x="166528" y="81855"/>
                        <a:pt x="166274" y="82122"/>
                        <a:pt x="165982" y="82294"/>
                      </a:cubicBezTo>
                      <a:cubicBezTo>
                        <a:pt x="164159" y="83330"/>
                        <a:pt x="162393" y="84231"/>
                        <a:pt x="160684" y="84997"/>
                      </a:cubicBezTo>
                      <a:cubicBezTo>
                        <a:pt x="158975" y="85763"/>
                        <a:pt x="157286" y="86583"/>
                        <a:pt x="155615" y="87457"/>
                      </a:cubicBezTo>
                      <a:lnTo>
                        <a:pt x="153481" y="88362"/>
                      </a:lnTo>
                      <a:cubicBezTo>
                        <a:pt x="153309" y="88394"/>
                        <a:pt x="153119" y="88557"/>
                        <a:pt x="152909" y="88853"/>
                      </a:cubicBezTo>
                      <a:cubicBezTo>
                        <a:pt x="152700" y="89149"/>
                        <a:pt x="152585" y="89389"/>
                        <a:pt x="152566" y="89573"/>
                      </a:cubicBezTo>
                      <a:cubicBezTo>
                        <a:pt x="153633" y="91694"/>
                        <a:pt x="154701" y="93700"/>
                        <a:pt x="155768" y="95593"/>
                      </a:cubicBezTo>
                      <a:cubicBezTo>
                        <a:pt x="156835" y="97485"/>
                        <a:pt x="157902" y="99339"/>
                        <a:pt x="158969" y="101155"/>
                      </a:cubicBezTo>
                      <a:cubicBezTo>
                        <a:pt x="159566" y="102521"/>
                        <a:pt x="160125" y="103829"/>
                        <a:pt x="160646" y="105080"/>
                      </a:cubicBezTo>
                      <a:cubicBezTo>
                        <a:pt x="161167" y="106331"/>
                        <a:pt x="161726" y="107562"/>
                        <a:pt x="162323" y="108775"/>
                      </a:cubicBezTo>
                      <a:cubicBezTo>
                        <a:pt x="162799" y="109969"/>
                        <a:pt x="163371" y="111087"/>
                        <a:pt x="164038" y="112128"/>
                      </a:cubicBezTo>
                      <a:cubicBezTo>
                        <a:pt x="164705" y="113169"/>
                        <a:pt x="165353" y="114287"/>
                        <a:pt x="165982" y="115481"/>
                      </a:cubicBezTo>
                      <a:cubicBezTo>
                        <a:pt x="166268" y="115944"/>
                        <a:pt x="166458" y="116389"/>
                        <a:pt x="166553" y="116814"/>
                      </a:cubicBezTo>
                      <a:cubicBezTo>
                        <a:pt x="166649" y="117240"/>
                        <a:pt x="166763" y="117608"/>
                        <a:pt x="166896" y="117919"/>
                      </a:cubicBezTo>
                      <a:cubicBezTo>
                        <a:pt x="167665" y="119323"/>
                        <a:pt x="168415" y="120859"/>
                        <a:pt x="169145" y="122529"/>
                      </a:cubicBezTo>
                      <a:cubicBezTo>
                        <a:pt x="169876" y="124199"/>
                        <a:pt x="170549" y="125812"/>
                        <a:pt x="171165" y="127368"/>
                      </a:cubicBezTo>
                      <a:lnTo>
                        <a:pt x="174824" y="135293"/>
                      </a:lnTo>
                      <a:cubicBezTo>
                        <a:pt x="175434" y="136804"/>
                        <a:pt x="176043" y="138201"/>
                        <a:pt x="176653" y="139484"/>
                      </a:cubicBezTo>
                      <a:cubicBezTo>
                        <a:pt x="177263" y="140767"/>
                        <a:pt x="177873" y="142011"/>
                        <a:pt x="178483" y="143218"/>
                      </a:cubicBezTo>
                      <a:lnTo>
                        <a:pt x="180312" y="147790"/>
                      </a:lnTo>
                      <a:cubicBezTo>
                        <a:pt x="181373" y="146761"/>
                        <a:pt x="182300" y="145923"/>
                        <a:pt x="183094" y="145275"/>
                      </a:cubicBezTo>
                      <a:cubicBezTo>
                        <a:pt x="183888" y="144627"/>
                        <a:pt x="184587" y="143942"/>
                        <a:pt x="185190" y="143218"/>
                      </a:cubicBezTo>
                      <a:cubicBezTo>
                        <a:pt x="186404" y="142024"/>
                        <a:pt x="187636" y="140830"/>
                        <a:pt x="188887" y="139636"/>
                      </a:cubicBezTo>
                      <a:cubicBezTo>
                        <a:pt x="190139" y="138442"/>
                        <a:pt x="191447" y="137096"/>
                        <a:pt x="192813" y="135598"/>
                      </a:cubicBezTo>
                      <a:lnTo>
                        <a:pt x="199825" y="128587"/>
                      </a:lnTo>
                      <a:cubicBezTo>
                        <a:pt x="200607" y="127393"/>
                        <a:pt x="201407" y="126352"/>
                        <a:pt x="202226" y="125463"/>
                      </a:cubicBezTo>
                      <a:cubicBezTo>
                        <a:pt x="203046" y="124574"/>
                        <a:pt x="203770" y="123685"/>
                        <a:pt x="204399" y="122796"/>
                      </a:cubicBezTo>
                      <a:cubicBezTo>
                        <a:pt x="205015" y="121729"/>
                        <a:pt x="205688" y="120739"/>
                        <a:pt x="206419" y="119824"/>
                      </a:cubicBezTo>
                      <a:cubicBezTo>
                        <a:pt x="207149" y="118910"/>
                        <a:pt x="207899" y="118072"/>
                        <a:pt x="208667" y="117310"/>
                      </a:cubicBezTo>
                      <a:lnTo>
                        <a:pt x="215680" y="105118"/>
                      </a:lnTo>
                      <a:cubicBezTo>
                        <a:pt x="216296" y="104222"/>
                        <a:pt x="216893" y="103422"/>
                        <a:pt x="217471" y="102717"/>
                      </a:cubicBezTo>
                      <a:cubicBezTo>
                        <a:pt x="218049" y="102013"/>
                        <a:pt x="218570" y="101289"/>
                        <a:pt x="219034" y="100546"/>
                      </a:cubicBezTo>
                      <a:cubicBezTo>
                        <a:pt x="219174" y="100076"/>
                        <a:pt x="219352" y="99720"/>
                        <a:pt x="219567" y="99479"/>
                      </a:cubicBezTo>
                      <a:cubicBezTo>
                        <a:pt x="219783" y="99238"/>
                        <a:pt x="220114" y="99187"/>
                        <a:pt x="220558" y="99326"/>
                      </a:cubicBezTo>
                      <a:cubicBezTo>
                        <a:pt x="220571" y="99314"/>
                        <a:pt x="220698" y="99263"/>
                        <a:pt x="220940" y="99174"/>
                      </a:cubicBezTo>
                      <a:cubicBezTo>
                        <a:pt x="221181" y="99085"/>
                        <a:pt x="221460" y="99034"/>
                        <a:pt x="221778" y="99022"/>
                      </a:cubicBezTo>
                      <a:cubicBezTo>
                        <a:pt x="222261" y="99003"/>
                        <a:pt x="222667" y="99041"/>
                        <a:pt x="222998" y="99136"/>
                      </a:cubicBezTo>
                      <a:cubicBezTo>
                        <a:pt x="223328" y="99231"/>
                        <a:pt x="223430" y="99498"/>
                        <a:pt x="223302" y="99936"/>
                      </a:cubicBezTo>
                      <a:cubicBezTo>
                        <a:pt x="222991" y="100704"/>
                        <a:pt x="222699" y="101454"/>
                        <a:pt x="222426" y="102184"/>
                      </a:cubicBezTo>
                      <a:cubicBezTo>
                        <a:pt x="222153" y="102914"/>
                        <a:pt x="221937" y="103587"/>
                        <a:pt x="221778" y="104203"/>
                      </a:cubicBezTo>
                      <a:cubicBezTo>
                        <a:pt x="221175" y="105708"/>
                        <a:pt x="220628" y="107118"/>
                        <a:pt x="220139" y="108432"/>
                      </a:cubicBezTo>
                      <a:cubicBezTo>
                        <a:pt x="219650" y="109747"/>
                        <a:pt x="219180" y="111080"/>
                        <a:pt x="218729" y="112433"/>
                      </a:cubicBezTo>
                      <a:cubicBezTo>
                        <a:pt x="217973" y="114109"/>
                        <a:pt x="217274" y="115786"/>
                        <a:pt x="216633" y="117462"/>
                      </a:cubicBezTo>
                      <a:cubicBezTo>
                        <a:pt x="215991" y="119138"/>
                        <a:pt x="215369" y="120815"/>
                        <a:pt x="214765" y="122491"/>
                      </a:cubicBezTo>
                      <a:cubicBezTo>
                        <a:pt x="214321" y="124003"/>
                        <a:pt x="213762" y="125552"/>
                        <a:pt x="213088" y="127139"/>
                      </a:cubicBezTo>
                      <a:cubicBezTo>
                        <a:pt x="212415" y="128727"/>
                        <a:pt x="211551" y="130429"/>
                        <a:pt x="210497" y="132245"/>
                      </a:cubicBezTo>
                      <a:cubicBezTo>
                        <a:pt x="209696" y="133807"/>
                        <a:pt x="208706" y="135483"/>
                        <a:pt x="207524" y="137274"/>
                      </a:cubicBezTo>
                      <a:cubicBezTo>
                        <a:pt x="206343" y="139065"/>
                        <a:pt x="205199" y="140741"/>
                        <a:pt x="204094" y="142303"/>
                      </a:cubicBezTo>
                      <a:cubicBezTo>
                        <a:pt x="203319" y="143554"/>
                        <a:pt x="202353" y="144862"/>
                        <a:pt x="201197" y="146228"/>
                      </a:cubicBezTo>
                      <a:cubicBezTo>
                        <a:pt x="200041" y="147593"/>
                        <a:pt x="198771" y="148825"/>
                        <a:pt x="197386" y="149923"/>
                      </a:cubicBezTo>
                      <a:cubicBezTo>
                        <a:pt x="195671" y="151600"/>
                        <a:pt x="193842" y="153276"/>
                        <a:pt x="191898" y="154952"/>
                      </a:cubicBezTo>
                      <a:cubicBezTo>
                        <a:pt x="189954" y="156629"/>
                        <a:pt x="188125" y="158305"/>
                        <a:pt x="186410" y="159982"/>
                      </a:cubicBezTo>
                      <a:cubicBezTo>
                        <a:pt x="186245" y="160013"/>
                        <a:pt x="186118" y="160179"/>
                        <a:pt x="186029" y="160477"/>
                      </a:cubicBezTo>
                      <a:cubicBezTo>
                        <a:pt x="185940" y="160775"/>
                        <a:pt x="185965" y="161017"/>
                        <a:pt x="186105" y="161201"/>
                      </a:cubicBezTo>
                      <a:cubicBezTo>
                        <a:pt x="186874" y="163023"/>
                        <a:pt x="187623" y="164789"/>
                        <a:pt x="188354" y="166497"/>
                      </a:cubicBezTo>
                      <a:cubicBezTo>
                        <a:pt x="189084" y="168205"/>
                        <a:pt x="189757" y="169894"/>
                        <a:pt x="190374" y="171564"/>
                      </a:cubicBezTo>
                      <a:cubicBezTo>
                        <a:pt x="191123" y="173107"/>
                        <a:pt x="191758" y="174593"/>
                        <a:pt x="192279" y="176022"/>
                      </a:cubicBezTo>
                      <a:cubicBezTo>
                        <a:pt x="192800" y="177451"/>
                        <a:pt x="193283" y="178708"/>
                        <a:pt x="193727" y="179794"/>
                      </a:cubicBezTo>
                      <a:cubicBezTo>
                        <a:pt x="194178" y="181007"/>
                        <a:pt x="194648" y="182162"/>
                        <a:pt x="195138" y="183261"/>
                      </a:cubicBezTo>
                      <a:cubicBezTo>
                        <a:pt x="195627" y="184359"/>
                        <a:pt x="196173" y="185439"/>
                        <a:pt x="196776" y="186499"/>
                      </a:cubicBezTo>
                      <a:cubicBezTo>
                        <a:pt x="197412" y="188798"/>
                        <a:pt x="198199" y="191059"/>
                        <a:pt x="199139" y="193281"/>
                      </a:cubicBezTo>
                      <a:cubicBezTo>
                        <a:pt x="200079" y="195504"/>
                        <a:pt x="201020" y="197612"/>
                        <a:pt x="201960" y="199606"/>
                      </a:cubicBezTo>
                      <a:cubicBezTo>
                        <a:pt x="202589" y="201873"/>
                        <a:pt x="203313" y="204044"/>
                        <a:pt x="204132" y="206121"/>
                      </a:cubicBezTo>
                      <a:cubicBezTo>
                        <a:pt x="204951" y="208197"/>
                        <a:pt x="205752" y="210293"/>
                        <a:pt x="206533" y="212407"/>
                      </a:cubicBezTo>
                      <a:cubicBezTo>
                        <a:pt x="206552" y="212566"/>
                        <a:pt x="206666" y="212706"/>
                        <a:pt x="206876" y="212826"/>
                      </a:cubicBezTo>
                      <a:cubicBezTo>
                        <a:pt x="207086" y="212947"/>
                        <a:pt x="207276" y="213011"/>
                        <a:pt x="207448" y="213017"/>
                      </a:cubicBezTo>
                      <a:cubicBezTo>
                        <a:pt x="207734" y="212712"/>
                        <a:pt x="207924" y="212407"/>
                        <a:pt x="208019" y="212102"/>
                      </a:cubicBezTo>
                      <a:cubicBezTo>
                        <a:pt x="208115" y="211798"/>
                        <a:pt x="208229" y="211493"/>
                        <a:pt x="208363" y="211188"/>
                      </a:cubicBezTo>
                      <a:cubicBezTo>
                        <a:pt x="208667" y="210153"/>
                        <a:pt x="208972" y="209175"/>
                        <a:pt x="209277" y="208254"/>
                      </a:cubicBezTo>
                      <a:cubicBezTo>
                        <a:pt x="209582" y="207334"/>
                        <a:pt x="209887" y="206280"/>
                        <a:pt x="210192" y="205092"/>
                      </a:cubicBezTo>
                      <a:cubicBezTo>
                        <a:pt x="210808" y="203854"/>
                        <a:pt x="211405" y="202520"/>
                        <a:pt x="211983" y="201092"/>
                      </a:cubicBezTo>
                      <a:cubicBezTo>
                        <a:pt x="212561" y="199663"/>
                        <a:pt x="213082" y="198253"/>
                        <a:pt x="213546" y="196862"/>
                      </a:cubicBezTo>
                      <a:cubicBezTo>
                        <a:pt x="213997" y="195796"/>
                        <a:pt x="214391" y="194653"/>
                        <a:pt x="214727" y="193434"/>
                      </a:cubicBezTo>
                      <a:cubicBezTo>
                        <a:pt x="215064" y="192214"/>
                        <a:pt x="215382" y="190919"/>
                        <a:pt x="215680" y="189547"/>
                      </a:cubicBezTo>
                      <a:cubicBezTo>
                        <a:pt x="216303" y="187884"/>
                        <a:pt x="216887" y="186258"/>
                        <a:pt x="217433" y="184670"/>
                      </a:cubicBezTo>
                      <a:cubicBezTo>
                        <a:pt x="217979" y="183083"/>
                        <a:pt x="218411" y="181457"/>
                        <a:pt x="218729" y="179794"/>
                      </a:cubicBezTo>
                      <a:cubicBezTo>
                        <a:pt x="219028" y="179159"/>
                        <a:pt x="219269" y="178447"/>
                        <a:pt x="219453" y="177660"/>
                      </a:cubicBezTo>
                      <a:cubicBezTo>
                        <a:pt x="219637" y="176873"/>
                        <a:pt x="219802" y="176161"/>
                        <a:pt x="219949" y="175526"/>
                      </a:cubicBezTo>
                      <a:cubicBezTo>
                        <a:pt x="220241" y="174314"/>
                        <a:pt x="220495" y="173082"/>
                        <a:pt x="220711" y="171831"/>
                      </a:cubicBezTo>
                      <a:cubicBezTo>
                        <a:pt x="220927" y="170580"/>
                        <a:pt x="221181" y="169272"/>
                        <a:pt x="221473" y="167907"/>
                      </a:cubicBezTo>
                      <a:lnTo>
                        <a:pt x="223302" y="159677"/>
                      </a:lnTo>
                      <a:cubicBezTo>
                        <a:pt x="223601" y="156934"/>
                        <a:pt x="223919" y="154114"/>
                        <a:pt x="224255" y="151219"/>
                      </a:cubicBezTo>
                      <a:cubicBezTo>
                        <a:pt x="224592" y="148323"/>
                        <a:pt x="224986" y="145351"/>
                        <a:pt x="225437" y="142303"/>
                      </a:cubicBezTo>
                      <a:cubicBezTo>
                        <a:pt x="225691" y="139255"/>
                        <a:pt x="225792" y="136512"/>
                        <a:pt x="225741" y="134074"/>
                      </a:cubicBezTo>
                      <a:cubicBezTo>
                        <a:pt x="225760" y="133629"/>
                        <a:pt x="225798" y="133299"/>
                        <a:pt x="225854" y="133083"/>
                      </a:cubicBezTo>
                      <a:cubicBezTo>
                        <a:pt x="225910" y="132867"/>
                        <a:pt x="225873" y="132689"/>
                        <a:pt x="225741" y="132550"/>
                      </a:cubicBezTo>
                      <a:cubicBezTo>
                        <a:pt x="225577" y="131807"/>
                        <a:pt x="225601" y="131235"/>
                        <a:pt x="225815" y="130835"/>
                      </a:cubicBezTo>
                      <a:cubicBezTo>
                        <a:pt x="226028" y="130435"/>
                        <a:pt x="226504" y="130092"/>
                        <a:pt x="227242" y="129806"/>
                      </a:cubicBezTo>
                      <a:lnTo>
                        <a:pt x="227242" y="131026"/>
                      </a:lnTo>
                      <a:lnTo>
                        <a:pt x="228142" y="141694"/>
                      </a:lnTo>
                      <a:cubicBezTo>
                        <a:pt x="228129" y="142462"/>
                        <a:pt x="228079" y="143211"/>
                        <a:pt x="227992" y="143942"/>
                      </a:cubicBezTo>
                      <a:cubicBezTo>
                        <a:pt x="227904" y="144672"/>
                        <a:pt x="227854" y="145345"/>
                        <a:pt x="227842" y="145961"/>
                      </a:cubicBezTo>
                      <a:cubicBezTo>
                        <a:pt x="227840" y="149263"/>
                        <a:pt x="228143" y="152717"/>
                        <a:pt x="228751" y="156324"/>
                      </a:cubicBezTo>
                      <a:lnTo>
                        <a:pt x="228751" y="168516"/>
                      </a:lnTo>
                      <a:cubicBezTo>
                        <a:pt x="228764" y="170021"/>
                        <a:pt x="228815" y="171507"/>
                        <a:pt x="228904" y="172974"/>
                      </a:cubicBezTo>
                      <a:cubicBezTo>
                        <a:pt x="228993" y="174441"/>
                        <a:pt x="229043" y="176003"/>
                        <a:pt x="229056" y="177660"/>
                      </a:cubicBezTo>
                      <a:lnTo>
                        <a:pt x="229056" y="181013"/>
                      </a:lnTo>
                      <a:cubicBezTo>
                        <a:pt x="229043" y="182708"/>
                        <a:pt x="228993" y="184347"/>
                        <a:pt x="228904" y="185928"/>
                      </a:cubicBezTo>
                      <a:cubicBezTo>
                        <a:pt x="228815" y="187509"/>
                        <a:pt x="228764" y="188919"/>
                        <a:pt x="228751" y="190157"/>
                      </a:cubicBezTo>
                      <a:cubicBezTo>
                        <a:pt x="228770" y="192284"/>
                        <a:pt x="228809" y="194354"/>
                        <a:pt x="228866" y="196367"/>
                      </a:cubicBezTo>
                      <a:cubicBezTo>
                        <a:pt x="228923" y="198380"/>
                        <a:pt x="228885" y="200374"/>
                        <a:pt x="228751" y="202349"/>
                      </a:cubicBezTo>
                      <a:cubicBezTo>
                        <a:pt x="228764" y="203581"/>
                        <a:pt x="228739" y="204851"/>
                        <a:pt x="228675" y="206159"/>
                      </a:cubicBezTo>
                      <a:cubicBezTo>
                        <a:pt x="228612" y="207467"/>
                        <a:pt x="228434" y="208737"/>
                        <a:pt x="228142" y="209969"/>
                      </a:cubicBezTo>
                      <a:cubicBezTo>
                        <a:pt x="228180" y="211010"/>
                        <a:pt x="228256" y="211976"/>
                        <a:pt x="228370" y="212864"/>
                      </a:cubicBezTo>
                      <a:cubicBezTo>
                        <a:pt x="228485" y="213753"/>
                        <a:pt x="228408" y="214719"/>
                        <a:pt x="228142" y="215760"/>
                      </a:cubicBezTo>
                      <a:cubicBezTo>
                        <a:pt x="228129" y="216821"/>
                        <a:pt x="228079" y="217824"/>
                        <a:pt x="227992" y="218770"/>
                      </a:cubicBezTo>
                      <a:cubicBezTo>
                        <a:pt x="227904" y="219716"/>
                        <a:pt x="227854" y="220643"/>
                        <a:pt x="227842" y="221551"/>
                      </a:cubicBezTo>
                      <a:lnTo>
                        <a:pt x="227242" y="225209"/>
                      </a:lnTo>
                      <a:cubicBezTo>
                        <a:pt x="227235" y="226561"/>
                        <a:pt x="227173" y="227819"/>
                        <a:pt x="227054" y="228981"/>
                      </a:cubicBezTo>
                      <a:cubicBezTo>
                        <a:pt x="226935" y="230143"/>
                        <a:pt x="226798" y="231324"/>
                        <a:pt x="226642" y="232524"/>
                      </a:cubicBezTo>
                      <a:cubicBezTo>
                        <a:pt x="226293" y="235267"/>
                        <a:pt x="225790" y="237706"/>
                        <a:pt x="225132" y="239839"/>
                      </a:cubicBezTo>
                      <a:cubicBezTo>
                        <a:pt x="224694" y="241205"/>
                        <a:pt x="224274" y="242436"/>
                        <a:pt x="223874" y="243535"/>
                      </a:cubicBezTo>
                      <a:cubicBezTo>
                        <a:pt x="223474" y="244634"/>
                        <a:pt x="222979" y="245637"/>
                        <a:pt x="222388" y="246545"/>
                      </a:cubicBezTo>
                      <a:cubicBezTo>
                        <a:pt x="221772" y="247923"/>
                        <a:pt x="221098" y="249282"/>
                        <a:pt x="220368" y="250622"/>
                      </a:cubicBezTo>
                      <a:cubicBezTo>
                        <a:pt x="219637" y="251961"/>
                        <a:pt x="218888" y="253244"/>
                        <a:pt x="218119" y="254470"/>
                      </a:cubicBezTo>
                      <a:cubicBezTo>
                        <a:pt x="217687" y="254774"/>
                        <a:pt x="217332" y="255155"/>
                        <a:pt x="217052" y="255613"/>
                      </a:cubicBezTo>
                      <a:cubicBezTo>
                        <a:pt x="216773" y="256070"/>
                        <a:pt x="216417" y="256603"/>
                        <a:pt x="215985" y="257213"/>
                      </a:cubicBezTo>
                      <a:lnTo>
                        <a:pt x="213851" y="259346"/>
                      </a:lnTo>
                      <a:cubicBezTo>
                        <a:pt x="213552" y="259632"/>
                        <a:pt x="213235" y="259899"/>
                        <a:pt x="212898" y="260147"/>
                      </a:cubicBezTo>
                      <a:cubicBezTo>
                        <a:pt x="212561" y="260394"/>
                        <a:pt x="212167" y="260737"/>
                        <a:pt x="211716" y="261175"/>
                      </a:cubicBezTo>
                      <a:lnTo>
                        <a:pt x="210802" y="262090"/>
                      </a:lnTo>
                      <a:cubicBezTo>
                        <a:pt x="210205" y="262858"/>
                        <a:pt x="209722" y="263226"/>
                        <a:pt x="209353" y="263195"/>
                      </a:cubicBezTo>
                      <a:cubicBezTo>
                        <a:pt x="208985" y="263163"/>
                        <a:pt x="208655" y="262693"/>
                        <a:pt x="208363" y="261785"/>
                      </a:cubicBezTo>
                      <a:cubicBezTo>
                        <a:pt x="208210" y="261461"/>
                        <a:pt x="207981" y="261118"/>
                        <a:pt x="207676" y="260756"/>
                      </a:cubicBezTo>
                      <a:cubicBezTo>
                        <a:pt x="207372" y="260394"/>
                        <a:pt x="206990" y="260128"/>
                        <a:pt x="206533" y="259956"/>
                      </a:cubicBezTo>
                      <a:cubicBezTo>
                        <a:pt x="206368" y="259804"/>
                        <a:pt x="206165" y="259727"/>
                        <a:pt x="205923" y="259727"/>
                      </a:cubicBezTo>
                      <a:cubicBezTo>
                        <a:pt x="205682" y="259727"/>
                        <a:pt x="205479" y="259804"/>
                        <a:pt x="205314" y="259956"/>
                      </a:cubicBezTo>
                      <a:cubicBezTo>
                        <a:pt x="204589" y="260166"/>
                        <a:pt x="203903" y="260356"/>
                        <a:pt x="203255" y="260528"/>
                      </a:cubicBezTo>
                      <a:cubicBezTo>
                        <a:pt x="202608" y="260699"/>
                        <a:pt x="201769" y="260509"/>
                        <a:pt x="200740" y="259956"/>
                      </a:cubicBezTo>
                      <a:lnTo>
                        <a:pt x="198606" y="259042"/>
                      </a:lnTo>
                      <a:cubicBezTo>
                        <a:pt x="198015" y="258597"/>
                        <a:pt x="197443" y="258115"/>
                        <a:pt x="196891" y="257594"/>
                      </a:cubicBezTo>
                      <a:cubicBezTo>
                        <a:pt x="196338" y="257073"/>
                        <a:pt x="195690" y="256438"/>
                        <a:pt x="194947" y="255689"/>
                      </a:cubicBezTo>
                      <a:lnTo>
                        <a:pt x="193727" y="255689"/>
                      </a:lnTo>
                      <a:cubicBezTo>
                        <a:pt x="193130" y="255860"/>
                        <a:pt x="192571" y="255898"/>
                        <a:pt x="192050" y="255803"/>
                      </a:cubicBezTo>
                      <a:cubicBezTo>
                        <a:pt x="191530" y="255708"/>
                        <a:pt x="190971" y="255365"/>
                        <a:pt x="190374" y="254774"/>
                      </a:cubicBezTo>
                      <a:cubicBezTo>
                        <a:pt x="189605" y="253403"/>
                        <a:pt x="188855" y="252031"/>
                        <a:pt x="188125" y="250660"/>
                      </a:cubicBezTo>
                      <a:cubicBezTo>
                        <a:pt x="187394" y="249288"/>
                        <a:pt x="186721" y="247916"/>
                        <a:pt x="186105" y="246545"/>
                      </a:cubicBezTo>
                      <a:cubicBezTo>
                        <a:pt x="185362" y="245186"/>
                        <a:pt x="184638" y="243865"/>
                        <a:pt x="183933" y="242583"/>
                      </a:cubicBezTo>
                      <a:cubicBezTo>
                        <a:pt x="183227" y="241300"/>
                        <a:pt x="182427" y="239979"/>
                        <a:pt x="181532" y="238620"/>
                      </a:cubicBezTo>
                      <a:cubicBezTo>
                        <a:pt x="181081" y="237268"/>
                        <a:pt x="180610" y="236010"/>
                        <a:pt x="180121" y="234848"/>
                      </a:cubicBezTo>
                      <a:cubicBezTo>
                        <a:pt x="179632" y="233686"/>
                        <a:pt x="179086" y="232505"/>
                        <a:pt x="178483" y="231305"/>
                      </a:cubicBezTo>
                      <a:cubicBezTo>
                        <a:pt x="177873" y="230073"/>
                        <a:pt x="177263" y="228727"/>
                        <a:pt x="176653" y="227266"/>
                      </a:cubicBezTo>
                      <a:cubicBezTo>
                        <a:pt x="176043" y="225806"/>
                        <a:pt x="175434" y="224307"/>
                        <a:pt x="174824" y="222770"/>
                      </a:cubicBezTo>
                      <a:cubicBezTo>
                        <a:pt x="173776" y="220783"/>
                        <a:pt x="172823" y="218738"/>
                        <a:pt x="171965" y="216636"/>
                      </a:cubicBezTo>
                      <a:cubicBezTo>
                        <a:pt x="171108" y="214535"/>
                        <a:pt x="170231" y="212414"/>
                        <a:pt x="169336" y="210274"/>
                      </a:cubicBezTo>
                      <a:lnTo>
                        <a:pt x="165982" y="202959"/>
                      </a:lnTo>
                      <a:cubicBezTo>
                        <a:pt x="165397" y="201898"/>
                        <a:pt x="164889" y="200819"/>
                        <a:pt x="164457" y="199720"/>
                      </a:cubicBezTo>
                      <a:cubicBezTo>
                        <a:pt x="164025" y="198621"/>
                        <a:pt x="163517" y="197466"/>
                        <a:pt x="162933" y="196253"/>
                      </a:cubicBezTo>
                      <a:cubicBezTo>
                        <a:pt x="162469" y="194850"/>
                        <a:pt x="161948" y="193389"/>
                        <a:pt x="161370" y="191871"/>
                      </a:cubicBezTo>
                      <a:cubicBezTo>
                        <a:pt x="160792" y="190354"/>
                        <a:pt x="160195" y="188969"/>
                        <a:pt x="159579" y="187718"/>
                      </a:cubicBezTo>
                      <a:lnTo>
                        <a:pt x="156835" y="180098"/>
                      </a:lnTo>
                      <a:cubicBezTo>
                        <a:pt x="156562" y="179635"/>
                        <a:pt x="156269" y="179343"/>
                        <a:pt x="155958" y="179222"/>
                      </a:cubicBezTo>
                      <a:cubicBezTo>
                        <a:pt x="155647" y="179102"/>
                        <a:pt x="155126" y="179190"/>
                        <a:pt x="154396" y="179489"/>
                      </a:cubicBezTo>
                      <a:lnTo>
                        <a:pt x="147688" y="181622"/>
                      </a:lnTo>
                      <a:cubicBezTo>
                        <a:pt x="146938" y="181953"/>
                        <a:pt x="146227" y="182283"/>
                        <a:pt x="145554" y="182613"/>
                      </a:cubicBezTo>
                      <a:cubicBezTo>
                        <a:pt x="144880" y="182943"/>
                        <a:pt x="144169" y="183121"/>
                        <a:pt x="143419" y="183146"/>
                      </a:cubicBezTo>
                      <a:cubicBezTo>
                        <a:pt x="143089" y="183026"/>
                        <a:pt x="142682" y="183039"/>
                        <a:pt x="142200" y="183185"/>
                      </a:cubicBezTo>
                      <a:cubicBezTo>
                        <a:pt x="141717" y="183331"/>
                        <a:pt x="141310" y="183420"/>
                        <a:pt x="140980" y="183451"/>
                      </a:cubicBezTo>
                      <a:cubicBezTo>
                        <a:pt x="139741" y="183896"/>
                        <a:pt x="138484" y="184226"/>
                        <a:pt x="137207" y="184442"/>
                      </a:cubicBezTo>
                      <a:cubicBezTo>
                        <a:pt x="135930" y="184658"/>
                        <a:pt x="134749" y="184836"/>
                        <a:pt x="133663" y="184975"/>
                      </a:cubicBezTo>
                      <a:cubicBezTo>
                        <a:pt x="131859" y="185528"/>
                        <a:pt x="130131" y="185794"/>
                        <a:pt x="128479" y="185775"/>
                      </a:cubicBezTo>
                      <a:cubicBezTo>
                        <a:pt x="126828" y="185756"/>
                        <a:pt x="125100" y="185794"/>
                        <a:pt x="123296" y="185890"/>
                      </a:cubicBezTo>
                      <a:cubicBezTo>
                        <a:pt x="122705" y="185896"/>
                        <a:pt x="122134" y="185883"/>
                        <a:pt x="121581" y="185852"/>
                      </a:cubicBezTo>
                      <a:cubicBezTo>
                        <a:pt x="121028" y="185820"/>
                        <a:pt x="120380" y="185731"/>
                        <a:pt x="119637" y="185585"/>
                      </a:cubicBezTo>
                      <a:cubicBezTo>
                        <a:pt x="119478" y="185559"/>
                        <a:pt x="119339" y="185458"/>
                        <a:pt x="119218" y="185280"/>
                      </a:cubicBezTo>
                      <a:cubicBezTo>
                        <a:pt x="119097" y="185102"/>
                        <a:pt x="119034" y="185001"/>
                        <a:pt x="119027" y="184975"/>
                      </a:cubicBezTo>
                      <a:lnTo>
                        <a:pt x="119637" y="184366"/>
                      </a:lnTo>
                      <a:cubicBezTo>
                        <a:pt x="119942" y="184353"/>
                        <a:pt x="120247" y="184302"/>
                        <a:pt x="120552" y="184213"/>
                      </a:cubicBezTo>
                      <a:cubicBezTo>
                        <a:pt x="120857" y="184124"/>
                        <a:pt x="121162" y="184074"/>
                        <a:pt x="121467" y="184061"/>
                      </a:cubicBezTo>
                      <a:cubicBezTo>
                        <a:pt x="122534" y="183775"/>
                        <a:pt x="123601" y="183585"/>
                        <a:pt x="124668" y="183489"/>
                      </a:cubicBezTo>
                      <a:cubicBezTo>
                        <a:pt x="125735" y="183394"/>
                        <a:pt x="126802" y="183280"/>
                        <a:pt x="127870" y="183146"/>
                      </a:cubicBezTo>
                      <a:cubicBezTo>
                        <a:pt x="128803" y="183000"/>
                        <a:pt x="129756" y="182759"/>
                        <a:pt x="130728" y="182423"/>
                      </a:cubicBezTo>
                      <a:cubicBezTo>
                        <a:pt x="131700" y="182086"/>
                        <a:pt x="132576" y="181616"/>
                        <a:pt x="133358" y="181013"/>
                      </a:cubicBezTo>
                      <a:cubicBezTo>
                        <a:pt x="136400" y="179584"/>
                        <a:pt x="139386" y="177793"/>
                        <a:pt x="142314" y="175641"/>
                      </a:cubicBezTo>
                      <a:cubicBezTo>
                        <a:pt x="145242" y="173488"/>
                        <a:pt x="148152" y="171316"/>
                        <a:pt x="151042" y="169126"/>
                      </a:cubicBezTo>
                      <a:cubicBezTo>
                        <a:pt x="151340" y="168967"/>
                        <a:pt x="151505" y="168751"/>
                        <a:pt x="151537" y="168478"/>
                      </a:cubicBezTo>
                      <a:cubicBezTo>
                        <a:pt x="151569" y="168205"/>
                        <a:pt x="151505" y="167913"/>
                        <a:pt x="151347" y="167602"/>
                      </a:cubicBezTo>
                      <a:cubicBezTo>
                        <a:pt x="151175" y="166554"/>
                        <a:pt x="150908" y="165601"/>
                        <a:pt x="150546" y="164744"/>
                      </a:cubicBezTo>
                      <a:cubicBezTo>
                        <a:pt x="150184" y="163887"/>
                        <a:pt x="149841" y="163011"/>
                        <a:pt x="149517" y="162115"/>
                      </a:cubicBezTo>
                      <a:cubicBezTo>
                        <a:pt x="148603" y="160147"/>
                        <a:pt x="147764" y="158216"/>
                        <a:pt x="147002" y="156324"/>
                      </a:cubicBezTo>
                      <a:cubicBezTo>
                        <a:pt x="146240" y="154432"/>
                        <a:pt x="145554" y="152501"/>
                        <a:pt x="144944" y="150533"/>
                      </a:cubicBezTo>
                      <a:cubicBezTo>
                        <a:pt x="144309" y="148983"/>
                        <a:pt x="143597" y="147358"/>
                        <a:pt x="142810" y="145656"/>
                      </a:cubicBezTo>
                      <a:cubicBezTo>
                        <a:pt x="142022" y="143954"/>
                        <a:pt x="141310" y="142329"/>
                        <a:pt x="140675" y="140779"/>
                      </a:cubicBezTo>
                      <a:cubicBezTo>
                        <a:pt x="140383" y="139884"/>
                        <a:pt x="140129" y="139008"/>
                        <a:pt x="139913" y="138150"/>
                      </a:cubicBezTo>
                      <a:cubicBezTo>
                        <a:pt x="139697" y="137293"/>
                        <a:pt x="139443" y="136341"/>
                        <a:pt x="139151" y="135293"/>
                      </a:cubicBezTo>
                      <a:cubicBezTo>
                        <a:pt x="138560" y="134093"/>
                        <a:pt x="137988" y="132912"/>
                        <a:pt x="137436" y="131750"/>
                      </a:cubicBezTo>
                      <a:cubicBezTo>
                        <a:pt x="136883" y="130588"/>
                        <a:pt x="136235" y="129330"/>
                        <a:pt x="135492" y="127978"/>
                      </a:cubicBezTo>
                      <a:lnTo>
                        <a:pt x="132443" y="118834"/>
                      </a:lnTo>
                      <a:cubicBezTo>
                        <a:pt x="131395" y="116979"/>
                        <a:pt x="130518" y="115049"/>
                        <a:pt x="129813" y="113042"/>
                      </a:cubicBezTo>
                      <a:cubicBezTo>
                        <a:pt x="129108" y="111036"/>
                        <a:pt x="128460" y="109105"/>
                        <a:pt x="127870" y="107251"/>
                      </a:cubicBezTo>
                      <a:cubicBezTo>
                        <a:pt x="127571" y="106369"/>
                        <a:pt x="127253" y="105619"/>
                        <a:pt x="126917" y="105003"/>
                      </a:cubicBezTo>
                      <a:cubicBezTo>
                        <a:pt x="126580" y="104387"/>
                        <a:pt x="126186" y="103714"/>
                        <a:pt x="125735" y="102984"/>
                      </a:cubicBezTo>
                      <a:cubicBezTo>
                        <a:pt x="125576" y="102698"/>
                        <a:pt x="125360" y="102584"/>
                        <a:pt x="125087" y="102641"/>
                      </a:cubicBezTo>
                      <a:cubicBezTo>
                        <a:pt x="124814" y="102698"/>
                        <a:pt x="124522" y="102813"/>
                        <a:pt x="124211" y="102984"/>
                      </a:cubicBezTo>
                      <a:cubicBezTo>
                        <a:pt x="122978" y="103581"/>
                        <a:pt x="121708" y="104216"/>
                        <a:pt x="120400" y="104889"/>
                      </a:cubicBezTo>
                      <a:cubicBezTo>
                        <a:pt x="119091" y="105562"/>
                        <a:pt x="117821" y="106350"/>
                        <a:pt x="116588" y="107251"/>
                      </a:cubicBezTo>
                      <a:cubicBezTo>
                        <a:pt x="115077" y="107848"/>
                        <a:pt x="113603" y="108483"/>
                        <a:pt x="112167" y="109156"/>
                      </a:cubicBezTo>
                      <a:cubicBezTo>
                        <a:pt x="110732" y="109829"/>
                        <a:pt x="109258" y="110617"/>
                        <a:pt x="107746" y="111518"/>
                      </a:cubicBezTo>
                      <a:cubicBezTo>
                        <a:pt x="107734" y="111538"/>
                        <a:pt x="107683" y="111652"/>
                        <a:pt x="107594" y="111861"/>
                      </a:cubicBezTo>
                      <a:cubicBezTo>
                        <a:pt x="107505" y="112071"/>
                        <a:pt x="107454" y="112261"/>
                        <a:pt x="107441" y="112433"/>
                      </a:cubicBezTo>
                      <a:cubicBezTo>
                        <a:pt x="107587" y="112471"/>
                        <a:pt x="107753" y="112547"/>
                        <a:pt x="107937" y="112661"/>
                      </a:cubicBezTo>
                      <a:cubicBezTo>
                        <a:pt x="108121" y="112776"/>
                        <a:pt x="108362" y="112700"/>
                        <a:pt x="108661" y="112433"/>
                      </a:cubicBezTo>
                      <a:cubicBezTo>
                        <a:pt x="108998" y="112293"/>
                        <a:pt x="109468" y="112268"/>
                        <a:pt x="110071" y="112357"/>
                      </a:cubicBezTo>
                      <a:cubicBezTo>
                        <a:pt x="110675" y="112446"/>
                        <a:pt x="111221" y="112573"/>
                        <a:pt x="111710" y="112738"/>
                      </a:cubicBezTo>
                      <a:cubicBezTo>
                        <a:pt x="113101" y="113335"/>
                        <a:pt x="114206" y="114122"/>
                        <a:pt x="115026" y="115100"/>
                      </a:cubicBezTo>
                      <a:cubicBezTo>
                        <a:pt x="115845" y="116078"/>
                        <a:pt x="116264" y="117322"/>
                        <a:pt x="116283" y="118834"/>
                      </a:cubicBezTo>
                      <a:cubicBezTo>
                        <a:pt x="116315" y="120085"/>
                        <a:pt x="116480" y="121469"/>
                        <a:pt x="116779" y="122987"/>
                      </a:cubicBezTo>
                      <a:cubicBezTo>
                        <a:pt x="117077" y="124504"/>
                        <a:pt x="117319" y="125965"/>
                        <a:pt x="117503" y="127368"/>
                      </a:cubicBezTo>
                      <a:cubicBezTo>
                        <a:pt x="117516" y="127971"/>
                        <a:pt x="117490" y="128594"/>
                        <a:pt x="117427" y="129235"/>
                      </a:cubicBezTo>
                      <a:cubicBezTo>
                        <a:pt x="117363" y="129876"/>
                        <a:pt x="117185" y="130575"/>
                        <a:pt x="116893" y="131330"/>
                      </a:cubicBezTo>
                      <a:cubicBezTo>
                        <a:pt x="116569" y="133178"/>
                        <a:pt x="116074" y="135045"/>
                        <a:pt x="115407" y="136931"/>
                      </a:cubicBezTo>
                      <a:cubicBezTo>
                        <a:pt x="114740" y="138817"/>
                        <a:pt x="114016" y="140608"/>
                        <a:pt x="113234" y="142303"/>
                      </a:cubicBezTo>
                      <a:lnTo>
                        <a:pt x="110490" y="148399"/>
                      </a:lnTo>
                      <a:cubicBezTo>
                        <a:pt x="109893" y="149460"/>
                        <a:pt x="109334" y="150539"/>
                        <a:pt x="108813" y="151638"/>
                      </a:cubicBezTo>
                      <a:cubicBezTo>
                        <a:pt x="108293" y="152736"/>
                        <a:pt x="107734" y="153892"/>
                        <a:pt x="107136" y="155105"/>
                      </a:cubicBezTo>
                      <a:cubicBezTo>
                        <a:pt x="106078" y="156616"/>
                        <a:pt x="105076" y="158166"/>
                        <a:pt x="104133" y="159753"/>
                      </a:cubicBezTo>
                      <a:cubicBezTo>
                        <a:pt x="103189" y="161341"/>
                        <a:pt x="102264" y="163042"/>
                        <a:pt x="101359" y="164859"/>
                      </a:cubicBezTo>
                      <a:cubicBezTo>
                        <a:pt x="100124" y="166846"/>
                        <a:pt x="98794" y="168967"/>
                        <a:pt x="97370" y="171221"/>
                      </a:cubicBezTo>
                      <a:cubicBezTo>
                        <a:pt x="95945" y="173475"/>
                        <a:pt x="94539" y="175825"/>
                        <a:pt x="93153" y="178270"/>
                      </a:cubicBezTo>
                      <a:cubicBezTo>
                        <a:pt x="92548" y="179057"/>
                        <a:pt x="91923" y="179997"/>
                        <a:pt x="91280" y="181089"/>
                      </a:cubicBezTo>
                      <a:cubicBezTo>
                        <a:pt x="90636" y="182181"/>
                        <a:pt x="89934" y="183273"/>
                        <a:pt x="89175" y="184366"/>
                      </a:cubicBezTo>
                      <a:cubicBezTo>
                        <a:pt x="89041" y="184683"/>
                        <a:pt x="88850" y="185039"/>
                        <a:pt x="88601" y="185433"/>
                      </a:cubicBezTo>
                      <a:cubicBezTo>
                        <a:pt x="88353" y="185826"/>
                        <a:pt x="87932" y="186182"/>
                        <a:pt x="87339" y="186499"/>
                      </a:cubicBezTo>
                      <a:cubicBezTo>
                        <a:pt x="87020" y="187401"/>
                        <a:pt x="86586" y="188188"/>
                        <a:pt x="86038" y="188862"/>
                      </a:cubicBezTo>
                      <a:cubicBezTo>
                        <a:pt x="85489" y="189535"/>
                        <a:pt x="84902" y="190170"/>
                        <a:pt x="84277" y="190766"/>
                      </a:cubicBezTo>
                      <a:lnTo>
                        <a:pt x="83365" y="192595"/>
                      </a:lnTo>
                      <a:cubicBezTo>
                        <a:pt x="83181" y="193326"/>
                        <a:pt x="82865" y="193846"/>
                        <a:pt x="82417" y="194157"/>
                      </a:cubicBezTo>
                      <a:cubicBezTo>
                        <a:pt x="81968" y="194469"/>
                        <a:pt x="81576" y="194761"/>
                        <a:pt x="81241" y="195034"/>
                      </a:cubicBezTo>
                      <a:cubicBezTo>
                        <a:pt x="80287" y="195307"/>
                        <a:pt x="79390" y="195675"/>
                        <a:pt x="78549" y="196139"/>
                      </a:cubicBezTo>
                      <a:cubicBezTo>
                        <a:pt x="77709" y="196602"/>
                        <a:pt x="77191" y="197351"/>
                        <a:pt x="76995" y="198387"/>
                      </a:cubicBezTo>
                      <a:cubicBezTo>
                        <a:pt x="76995" y="198640"/>
                        <a:pt x="76691" y="199047"/>
                        <a:pt x="76085" y="199606"/>
                      </a:cubicBezTo>
                      <a:cubicBezTo>
                        <a:pt x="75913" y="199155"/>
                        <a:pt x="75798" y="198761"/>
                        <a:pt x="75741" y="198425"/>
                      </a:cubicBezTo>
                      <a:cubicBezTo>
                        <a:pt x="75683" y="198088"/>
                        <a:pt x="75798" y="197771"/>
                        <a:pt x="76085" y="197472"/>
                      </a:cubicBezTo>
                      <a:cubicBezTo>
                        <a:pt x="76224" y="197453"/>
                        <a:pt x="76325" y="197339"/>
                        <a:pt x="76388" y="197129"/>
                      </a:cubicBezTo>
                      <a:cubicBezTo>
                        <a:pt x="76451" y="196920"/>
                        <a:pt x="76552" y="196729"/>
                        <a:pt x="76691" y="196558"/>
                      </a:cubicBezTo>
                      <a:cubicBezTo>
                        <a:pt x="76641" y="195999"/>
                        <a:pt x="76742" y="195592"/>
                        <a:pt x="76995" y="195338"/>
                      </a:cubicBezTo>
                      <a:cubicBezTo>
                        <a:pt x="76698" y="195351"/>
                        <a:pt x="76457" y="195402"/>
                        <a:pt x="76274" y="195491"/>
                      </a:cubicBezTo>
                      <a:cubicBezTo>
                        <a:pt x="76090" y="195580"/>
                        <a:pt x="75925" y="195631"/>
                        <a:pt x="75779" y="195643"/>
                      </a:cubicBezTo>
                      <a:cubicBezTo>
                        <a:pt x="75454" y="195510"/>
                        <a:pt x="75110" y="195396"/>
                        <a:pt x="74747" y="195300"/>
                      </a:cubicBezTo>
                      <a:cubicBezTo>
                        <a:pt x="74384" y="195205"/>
                        <a:pt x="74116" y="195015"/>
                        <a:pt x="73944" y="194729"/>
                      </a:cubicBezTo>
                      <a:cubicBezTo>
                        <a:pt x="73651" y="194424"/>
                        <a:pt x="73320" y="194272"/>
                        <a:pt x="72950" y="194272"/>
                      </a:cubicBezTo>
                      <a:cubicBezTo>
                        <a:pt x="72581" y="194272"/>
                        <a:pt x="72097" y="194424"/>
                        <a:pt x="71498" y="194729"/>
                      </a:cubicBezTo>
                      <a:cubicBezTo>
                        <a:pt x="70893" y="195027"/>
                        <a:pt x="70345" y="195269"/>
                        <a:pt x="69854" y="195453"/>
                      </a:cubicBezTo>
                      <a:cubicBezTo>
                        <a:pt x="69364" y="195637"/>
                        <a:pt x="68893" y="195802"/>
                        <a:pt x="68440" y="195948"/>
                      </a:cubicBezTo>
                      <a:cubicBezTo>
                        <a:pt x="67880" y="196050"/>
                        <a:pt x="67090" y="195923"/>
                        <a:pt x="66070" y="195567"/>
                      </a:cubicBezTo>
                      <a:cubicBezTo>
                        <a:pt x="65051" y="195211"/>
                        <a:pt x="64414" y="194932"/>
                        <a:pt x="64159" y="194729"/>
                      </a:cubicBezTo>
                      <a:lnTo>
                        <a:pt x="60510" y="191986"/>
                      </a:lnTo>
                      <a:cubicBezTo>
                        <a:pt x="60194" y="191681"/>
                        <a:pt x="59915" y="191376"/>
                        <a:pt x="59674" y="191071"/>
                      </a:cubicBezTo>
                      <a:cubicBezTo>
                        <a:pt x="59433" y="190766"/>
                        <a:pt x="59306" y="190462"/>
                        <a:pt x="59293" y="190157"/>
                      </a:cubicBezTo>
                      <a:cubicBezTo>
                        <a:pt x="59027" y="189566"/>
                        <a:pt x="58799" y="189223"/>
                        <a:pt x="58609" y="189128"/>
                      </a:cubicBezTo>
                      <a:cubicBezTo>
                        <a:pt x="58419" y="189033"/>
                        <a:pt x="58038" y="189071"/>
                        <a:pt x="57468" y="189242"/>
                      </a:cubicBezTo>
                      <a:cubicBezTo>
                        <a:pt x="57461" y="189382"/>
                        <a:pt x="57398" y="189484"/>
                        <a:pt x="57278" y="189547"/>
                      </a:cubicBezTo>
                      <a:cubicBezTo>
                        <a:pt x="57157" y="189611"/>
                        <a:pt x="57018" y="189712"/>
                        <a:pt x="56859" y="189852"/>
                      </a:cubicBezTo>
                      <a:cubicBezTo>
                        <a:pt x="55870" y="190024"/>
                        <a:pt x="55186" y="190062"/>
                        <a:pt x="54805" y="189966"/>
                      </a:cubicBezTo>
                      <a:cubicBezTo>
                        <a:pt x="54425" y="189871"/>
                        <a:pt x="53893" y="189528"/>
                        <a:pt x="53208" y="188938"/>
                      </a:cubicBezTo>
                      <a:cubicBezTo>
                        <a:pt x="53069" y="188944"/>
                        <a:pt x="52967" y="188931"/>
                        <a:pt x="52904" y="188900"/>
                      </a:cubicBezTo>
                      <a:cubicBezTo>
                        <a:pt x="52840" y="188868"/>
                        <a:pt x="52739" y="188779"/>
                        <a:pt x="52600" y="188633"/>
                      </a:cubicBezTo>
                      <a:cubicBezTo>
                        <a:pt x="52162" y="189395"/>
                        <a:pt x="51744" y="190157"/>
                        <a:pt x="51344" y="190919"/>
                      </a:cubicBezTo>
                      <a:cubicBezTo>
                        <a:pt x="50945" y="191681"/>
                        <a:pt x="50451" y="192443"/>
                        <a:pt x="49861" y="193205"/>
                      </a:cubicBezTo>
                      <a:cubicBezTo>
                        <a:pt x="49722" y="193376"/>
                        <a:pt x="49620" y="193567"/>
                        <a:pt x="49557" y="193776"/>
                      </a:cubicBezTo>
                      <a:cubicBezTo>
                        <a:pt x="49494" y="193986"/>
                        <a:pt x="49392" y="194100"/>
                        <a:pt x="49253" y="194119"/>
                      </a:cubicBezTo>
                      <a:cubicBezTo>
                        <a:pt x="48365" y="194576"/>
                        <a:pt x="47706" y="195186"/>
                        <a:pt x="47275" y="195948"/>
                      </a:cubicBezTo>
                      <a:cubicBezTo>
                        <a:pt x="46844" y="196710"/>
                        <a:pt x="46489" y="197624"/>
                        <a:pt x="46210" y="198691"/>
                      </a:cubicBezTo>
                      <a:cubicBezTo>
                        <a:pt x="46166" y="198844"/>
                        <a:pt x="45950" y="198996"/>
                        <a:pt x="45563" y="199148"/>
                      </a:cubicBezTo>
                      <a:cubicBezTo>
                        <a:pt x="45177" y="199301"/>
                        <a:pt x="44885" y="199453"/>
                        <a:pt x="44689" y="199606"/>
                      </a:cubicBezTo>
                      <a:lnTo>
                        <a:pt x="43776" y="199606"/>
                      </a:lnTo>
                      <a:cubicBezTo>
                        <a:pt x="42925" y="200361"/>
                        <a:pt x="42341" y="200755"/>
                        <a:pt x="42023" y="200787"/>
                      </a:cubicBezTo>
                      <a:cubicBezTo>
                        <a:pt x="41706" y="200819"/>
                        <a:pt x="41274" y="200526"/>
                        <a:pt x="40728" y="199911"/>
                      </a:cubicBezTo>
                      <a:cubicBezTo>
                        <a:pt x="40391" y="200679"/>
                        <a:pt x="40379" y="201428"/>
                        <a:pt x="40690" y="202158"/>
                      </a:cubicBezTo>
                      <a:cubicBezTo>
                        <a:pt x="41001" y="202889"/>
                        <a:pt x="40912" y="203562"/>
                        <a:pt x="40423" y="204178"/>
                      </a:cubicBezTo>
                      <a:cubicBezTo>
                        <a:pt x="39864" y="203568"/>
                        <a:pt x="39458" y="202959"/>
                        <a:pt x="39204" y="202349"/>
                      </a:cubicBezTo>
                      <a:cubicBezTo>
                        <a:pt x="39064" y="202038"/>
                        <a:pt x="38963" y="201746"/>
                        <a:pt x="38899" y="201473"/>
                      </a:cubicBezTo>
                      <a:cubicBezTo>
                        <a:pt x="38836" y="201200"/>
                        <a:pt x="38734" y="200984"/>
                        <a:pt x="38594" y="200825"/>
                      </a:cubicBezTo>
                      <a:cubicBezTo>
                        <a:pt x="38201" y="199796"/>
                        <a:pt x="37845" y="199263"/>
                        <a:pt x="37527" y="199225"/>
                      </a:cubicBezTo>
                      <a:cubicBezTo>
                        <a:pt x="37210" y="199187"/>
                        <a:pt x="36550" y="199415"/>
                        <a:pt x="35546" y="199911"/>
                      </a:cubicBezTo>
                      <a:cubicBezTo>
                        <a:pt x="35235" y="200380"/>
                        <a:pt x="34791" y="200736"/>
                        <a:pt x="34213" y="200977"/>
                      </a:cubicBezTo>
                      <a:cubicBezTo>
                        <a:pt x="33635" y="201219"/>
                        <a:pt x="32962" y="201269"/>
                        <a:pt x="32194" y="201130"/>
                      </a:cubicBezTo>
                      <a:cubicBezTo>
                        <a:pt x="31165" y="200672"/>
                        <a:pt x="30327" y="200215"/>
                        <a:pt x="29679" y="199758"/>
                      </a:cubicBezTo>
                      <a:cubicBezTo>
                        <a:pt x="29031" y="199301"/>
                        <a:pt x="28345" y="198844"/>
                        <a:pt x="27621" y="198387"/>
                      </a:cubicBezTo>
                      <a:cubicBezTo>
                        <a:pt x="27482" y="198361"/>
                        <a:pt x="27380" y="198259"/>
                        <a:pt x="27317" y="198082"/>
                      </a:cubicBezTo>
                      <a:cubicBezTo>
                        <a:pt x="27253" y="197904"/>
                        <a:pt x="27152" y="197802"/>
                        <a:pt x="27012" y="197777"/>
                      </a:cubicBezTo>
                      <a:cubicBezTo>
                        <a:pt x="26275" y="197580"/>
                        <a:pt x="25767" y="197212"/>
                        <a:pt x="25488" y="196672"/>
                      </a:cubicBezTo>
                      <a:cubicBezTo>
                        <a:pt x="25208" y="196132"/>
                        <a:pt x="25005" y="195688"/>
                        <a:pt x="24878" y="195338"/>
                      </a:cubicBezTo>
                      <a:cubicBezTo>
                        <a:pt x="24827" y="195034"/>
                        <a:pt x="24624" y="194729"/>
                        <a:pt x="24269" y="194424"/>
                      </a:cubicBezTo>
                      <a:cubicBezTo>
                        <a:pt x="24218" y="194729"/>
                        <a:pt x="24015" y="195034"/>
                        <a:pt x="23659" y="195338"/>
                      </a:cubicBezTo>
                      <a:cubicBezTo>
                        <a:pt x="23507" y="195808"/>
                        <a:pt x="23278" y="196088"/>
                        <a:pt x="22973" y="196177"/>
                      </a:cubicBezTo>
                      <a:cubicBezTo>
                        <a:pt x="22669" y="196266"/>
                        <a:pt x="22288" y="196088"/>
                        <a:pt x="21830" y="195643"/>
                      </a:cubicBezTo>
                      <a:cubicBezTo>
                        <a:pt x="20929" y="195332"/>
                        <a:pt x="20217" y="194811"/>
                        <a:pt x="19697" y="194081"/>
                      </a:cubicBezTo>
                      <a:cubicBezTo>
                        <a:pt x="19176" y="193351"/>
                        <a:pt x="18770" y="192449"/>
                        <a:pt x="18477" y="191376"/>
                      </a:cubicBezTo>
                      <a:cubicBezTo>
                        <a:pt x="18192" y="190138"/>
                        <a:pt x="17925" y="188881"/>
                        <a:pt x="17677" y="187604"/>
                      </a:cubicBezTo>
                      <a:cubicBezTo>
                        <a:pt x="17430" y="186328"/>
                        <a:pt x="17087" y="185147"/>
                        <a:pt x="16649" y="184061"/>
                      </a:cubicBezTo>
                      <a:cubicBezTo>
                        <a:pt x="16331" y="182842"/>
                        <a:pt x="15976" y="181699"/>
                        <a:pt x="15582" y="180632"/>
                      </a:cubicBezTo>
                      <a:cubicBezTo>
                        <a:pt x="15188" y="179565"/>
                        <a:pt x="14833" y="178574"/>
                        <a:pt x="14515" y="177660"/>
                      </a:cubicBezTo>
                      <a:cubicBezTo>
                        <a:pt x="14064" y="175819"/>
                        <a:pt x="13594" y="173939"/>
                        <a:pt x="13105" y="172021"/>
                      </a:cubicBezTo>
                      <a:cubicBezTo>
                        <a:pt x="12616" y="170104"/>
                        <a:pt x="12070" y="168224"/>
                        <a:pt x="11467" y="166383"/>
                      </a:cubicBezTo>
                      <a:cubicBezTo>
                        <a:pt x="11016" y="164820"/>
                        <a:pt x="10546" y="163144"/>
                        <a:pt x="10057" y="161353"/>
                      </a:cubicBezTo>
                      <a:cubicBezTo>
                        <a:pt x="9568" y="159563"/>
                        <a:pt x="9022" y="157886"/>
                        <a:pt x="8419" y="156324"/>
                      </a:cubicBezTo>
                      <a:cubicBezTo>
                        <a:pt x="8279" y="155543"/>
                        <a:pt x="8102" y="154667"/>
                        <a:pt x="7886" y="153695"/>
                      </a:cubicBezTo>
                      <a:cubicBezTo>
                        <a:pt x="7670" y="152724"/>
                        <a:pt x="7340" y="151771"/>
                        <a:pt x="6895" y="150838"/>
                      </a:cubicBezTo>
                      <a:cubicBezTo>
                        <a:pt x="6444" y="149301"/>
                        <a:pt x="5898" y="147726"/>
                        <a:pt x="5257" y="146113"/>
                      </a:cubicBezTo>
                      <a:cubicBezTo>
                        <a:pt x="4615" y="144500"/>
                        <a:pt x="3841" y="142926"/>
                        <a:pt x="2933" y="141389"/>
                      </a:cubicBezTo>
                      <a:cubicBezTo>
                        <a:pt x="2602" y="140500"/>
                        <a:pt x="2196" y="139687"/>
                        <a:pt x="1713" y="138950"/>
                      </a:cubicBezTo>
                      <a:cubicBezTo>
                        <a:pt x="1231" y="138214"/>
                        <a:pt x="824" y="137401"/>
                        <a:pt x="494" y="136512"/>
                      </a:cubicBezTo>
                      <a:cubicBezTo>
                        <a:pt x="75" y="135902"/>
                        <a:pt x="-77" y="135293"/>
                        <a:pt x="37" y="134683"/>
                      </a:cubicBezTo>
                      <a:cubicBezTo>
                        <a:pt x="151" y="134074"/>
                        <a:pt x="304" y="133464"/>
                        <a:pt x="494" y="132854"/>
                      </a:cubicBezTo>
                      <a:cubicBezTo>
                        <a:pt x="507" y="132696"/>
                        <a:pt x="634" y="132556"/>
                        <a:pt x="875" y="132435"/>
                      </a:cubicBezTo>
                      <a:cubicBezTo>
                        <a:pt x="1117" y="132315"/>
                        <a:pt x="1396" y="132251"/>
                        <a:pt x="1713" y="132245"/>
                      </a:cubicBezTo>
                      <a:cubicBezTo>
                        <a:pt x="2920" y="132397"/>
                        <a:pt x="3936" y="132397"/>
                        <a:pt x="4762" y="132245"/>
                      </a:cubicBezTo>
                      <a:cubicBezTo>
                        <a:pt x="5587" y="132092"/>
                        <a:pt x="6298" y="131788"/>
                        <a:pt x="6895" y="131330"/>
                      </a:cubicBezTo>
                      <a:cubicBezTo>
                        <a:pt x="10248" y="128638"/>
                        <a:pt x="13601" y="126403"/>
                        <a:pt x="16953" y="124625"/>
                      </a:cubicBezTo>
                      <a:cubicBezTo>
                        <a:pt x="18782" y="123374"/>
                        <a:pt x="20611" y="122142"/>
                        <a:pt x="22440" y="120929"/>
                      </a:cubicBezTo>
                      <a:cubicBezTo>
                        <a:pt x="24269" y="119716"/>
                        <a:pt x="26097" y="118713"/>
                        <a:pt x="27926" y="117919"/>
                      </a:cubicBezTo>
                      <a:cubicBezTo>
                        <a:pt x="29761" y="116738"/>
                        <a:pt x="31578" y="115671"/>
                        <a:pt x="33375" y="114719"/>
                      </a:cubicBezTo>
                      <a:cubicBezTo>
                        <a:pt x="35172" y="113766"/>
                        <a:pt x="36912" y="112700"/>
                        <a:pt x="38594" y="111518"/>
                      </a:cubicBezTo>
                      <a:lnTo>
                        <a:pt x="41337" y="109690"/>
                      </a:lnTo>
                      <a:cubicBezTo>
                        <a:pt x="41655" y="109245"/>
                        <a:pt x="41934" y="108763"/>
                        <a:pt x="42175" y="108242"/>
                      </a:cubicBezTo>
                      <a:cubicBezTo>
                        <a:pt x="42417" y="107721"/>
                        <a:pt x="42543" y="107086"/>
                        <a:pt x="42556" y="106337"/>
                      </a:cubicBezTo>
                      <a:cubicBezTo>
                        <a:pt x="42810" y="102984"/>
                        <a:pt x="42911" y="99631"/>
                        <a:pt x="42860" y="96278"/>
                      </a:cubicBezTo>
                      <a:cubicBezTo>
                        <a:pt x="42835" y="95516"/>
                        <a:pt x="42734" y="94754"/>
                        <a:pt x="42556" y="93992"/>
                      </a:cubicBezTo>
                      <a:cubicBezTo>
                        <a:pt x="42379" y="93230"/>
                        <a:pt x="42277" y="92468"/>
                        <a:pt x="42252" y="91706"/>
                      </a:cubicBezTo>
                      <a:cubicBezTo>
                        <a:pt x="42271" y="90180"/>
                        <a:pt x="42309" y="88675"/>
                        <a:pt x="42366" y="87193"/>
                      </a:cubicBezTo>
                      <a:cubicBezTo>
                        <a:pt x="42423" y="85710"/>
                        <a:pt x="42385" y="84280"/>
                        <a:pt x="42252" y="82904"/>
                      </a:cubicBezTo>
                      <a:cubicBezTo>
                        <a:pt x="42258" y="81690"/>
                        <a:pt x="42246" y="80381"/>
                        <a:pt x="42214" y="78977"/>
                      </a:cubicBezTo>
                      <a:cubicBezTo>
                        <a:pt x="42182" y="77573"/>
                        <a:pt x="42093" y="76035"/>
                        <a:pt x="41947" y="74364"/>
                      </a:cubicBezTo>
                      <a:cubicBezTo>
                        <a:pt x="41998" y="72839"/>
                        <a:pt x="41896" y="71314"/>
                        <a:pt x="41642" y="69789"/>
                      </a:cubicBezTo>
                      <a:cubicBezTo>
                        <a:pt x="41496" y="66866"/>
                        <a:pt x="41331" y="63867"/>
                        <a:pt x="41147" y="60792"/>
                      </a:cubicBezTo>
                      <a:cubicBezTo>
                        <a:pt x="40963" y="57716"/>
                        <a:pt x="40722" y="54717"/>
                        <a:pt x="40423" y="51794"/>
                      </a:cubicBezTo>
                      <a:cubicBezTo>
                        <a:pt x="40404" y="50136"/>
                        <a:pt x="40290" y="48497"/>
                        <a:pt x="40080" y="46876"/>
                      </a:cubicBezTo>
                      <a:cubicBezTo>
                        <a:pt x="39871" y="45256"/>
                        <a:pt x="39680" y="43540"/>
                        <a:pt x="39509" y="41729"/>
                      </a:cubicBezTo>
                      <a:cubicBezTo>
                        <a:pt x="39185" y="40179"/>
                        <a:pt x="38766" y="38476"/>
                        <a:pt x="38251" y="36621"/>
                      </a:cubicBezTo>
                      <a:cubicBezTo>
                        <a:pt x="37737" y="34765"/>
                        <a:pt x="37242" y="32910"/>
                        <a:pt x="36765" y="31055"/>
                      </a:cubicBezTo>
                      <a:cubicBezTo>
                        <a:pt x="36480" y="29974"/>
                        <a:pt x="36061" y="28932"/>
                        <a:pt x="35508" y="27929"/>
                      </a:cubicBezTo>
                      <a:cubicBezTo>
                        <a:pt x="34956" y="26926"/>
                        <a:pt x="34156" y="26038"/>
                        <a:pt x="33108" y="25265"/>
                      </a:cubicBezTo>
                      <a:cubicBezTo>
                        <a:pt x="32517" y="24745"/>
                        <a:pt x="32327" y="24054"/>
                        <a:pt x="32536" y="23191"/>
                      </a:cubicBezTo>
                      <a:cubicBezTo>
                        <a:pt x="32746" y="22328"/>
                        <a:pt x="33241" y="21710"/>
                        <a:pt x="34022" y="21336"/>
                      </a:cubicBezTo>
                      <a:cubicBezTo>
                        <a:pt x="34473" y="21171"/>
                        <a:pt x="34714" y="20967"/>
                        <a:pt x="34746" y="20726"/>
                      </a:cubicBezTo>
                      <a:cubicBezTo>
                        <a:pt x="34778" y="20485"/>
                        <a:pt x="34638" y="20282"/>
                        <a:pt x="34327" y="20117"/>
                      </a:cubicBezTo>
                      <a:cubicBezTo>
                        <a:pt x="34168" y="19526"/>
                        <a:pt x="34029" y="19107"/>
                        <a:pt x="33908" y="18859"/>
                      </a:cubicBezTo>
                      <a:cubicBezTo>
                        <a:pt x="33787" y="18612"/>
                        <a:pt x="33724" y="18421"/>
                        <a:pt x="33717" y="18288"/>
                      </a:cubicBezTo>
                      <a:cubicBezTo>
                        <a:pt x="33578" y="18123"/>
                        <a:pt x="33552" y="17919"/>
                        <a:pt x="33641" y="17678"/>
                      </a:cubicBezTo>
                      <a:cubicBezTo>
                        <a:pt x="33730" y="17437"/>
                        <a:pt x="33857" y="17234"/>
                        <a:pt x="34022" y="17069"/>
                      </a:cubicBezTo>
                      <a:lnTo>
                        <a:pt x="35241" y="17373"/>
                      </a:lnTo>
                      <a:cubicBezTo>
                        <a:pt x="35692" y="17691"/>
                        <a:pt x="36162" y="17970"/>
                        <a:pt x="36651" y="18212"/>
                      </a:cubicBezTo>
                      <a:cubicBezTo>
                        <a:pt x="37140" y="18453"/>
                        <a:pt x="37686" y="18580"/>
                        <a:pt x="38289" y="18593"/>
                      </a:cubicBezTo>
                      <a:cubicBezTo>
                        <a:pt x="38277" y="18599"/>
                        <a:pt x="38226" y="18586"/>
                        <a:pt x="38137" y="18554"/>
                      </a:cubicBezTo>
                      <a:cubicBezTo>
                        <a:pt x="38048" y="18523"/>
                        <a:pt x="37997" y="18434"/>
                        <a:pt x="37985" y="18288"/>
                      </a:cubicBezTo>
                      <a:cubicBezTo>
                        <a:pt x="37820" y="17996"/>
                        <a:pt x="37616" y="17665"/>
                        <a:pt x="37375" y="17297"/>
                      </a:cubicBezTo>
                      <a:cubicBezTo>
                        <a:pt x="37134" y="16929"/>
                        <a:pt x="36931" y="16446"/>
                        <a:pt x="36765" y="15849"/>
                      </a:cubicBezTo>
                      <a:cubicBezTo>
                        <a:pt x="36791" y="15837"/>
                        <a:pt x="36969" y="15786"/>
                        <a:pt x="37299" y="15697"/>
                      </a:cubicBezTo>
                      <a:cubicBezTo>
                        <a:pt x="37629" y="15608"/>
                        <a:pt x="37959" y="15557"/>
                        <a:pt x="38289" y="15545"/>
                      </a:cubicBezTo>
                      <a:cubicBezTo>
                        <a:pt x="38658" y="15589"/>
                        <a:pt x="39140" y="15881"/>
                        <a:pt x="39737" y="16421"/>
                      </a:cubicBezTo>
                      <a:cubicBezTo>
                        <a:pt x="40334" y="16961"/>
                        <a:pt x="40664" y="17481"/>
                        <a:pt x="40728" y="17983"/>
                      </a:cubicBezTo>
                      <a:lnTo>
                        <a:pt x="43471" y="15849"/>
                      </a:lnTo>
                      <a:cubicBezTo>
                        <a:pt x="43636" y="15843"/>
                        <a:pt x="43839" y="15856"/>
                        <a:pt x="44080" y="15887"/>
                      </a:cubicBezTo>
                      <a:cubicBezTo>
                        <a:pt x="44320" y="15919"/>
                        <a:pt x="44523" y="16008"/>
                        <a:pt x="44686" y="16154"/>
                      </a:cubicBezTo>
                      <a:cubicBezTo>
                        <a:pt x="45561" y="16776"/>
                        <a:pt x="46245" y="17361"/>
                        <a:pt x="46740" y="17907"/>
                      </a:cubicBezTo>
                      <a:cubicBezTo>
                        <a:pt x="47234" y="18453"/>
                        <a:pt x="47767" y="18885"/>
                        <a:pt x="48337" y="19202"/>
                      </a:cubicBezTo>
                      <a:cubicBezTo>
                        <a:pt x="48502" y="19640"/>
                        <a:pt x="48705" y="19907"/>
                        <a:pt x="48946" y="20002"/>
                      </a:cubicBezTo>
                      <a:cubicBezTo>
                        <a:pt x="49187" y="20098"/>
                        <a:pt x="49390" y="20136"/>
                        <a:pt x="49554" y="20117"/>
                      </a:cubicBezTo>
                      <a:cubicBezTo>
                        <a:pt x="50474" y="19431"/>
                        <a:pt x="51222" y="19278"/>
                        <a:pt x="51798" y="19659"/>
                      </a:cubicBezTo>
                      <a:cubicBezTo>
                        <a:pt x="52375" y="20040"/>
                        <a:pt x="52743" y="20498"/>
                        <a:pt x="52901" y="21031"/>
                      </a:cubicBezTo>
                      <a:cubicBezTo>
                        <a:pt x="53973" y="21932"/>
                        <a:pt x="54873" y="22943"/>
                        <a:pt x="55602" y="24064"/>
                      </a:cubicBezTo>
                      <a:cubicBezTo>
                        <a:pt x="56331" y="25185"/>
                        <a:pt x="56850" y="26498"/>
                        <a:pt x="57161" y="28005"/>
                      </a:cubicBezTo>
                      <a:cubicBezTo>
                        <a:pt x="57763" y="29847"/>
                        <a:pt x="58232" y="31804"/>
                        <a:pt x="58568" y="33876"/>
                      </a:cubicBezTo>
                      <a:cubicBezTo>
                        <a:pt x="58904" y="35947"/>
                        <a:pt x="59145" y="38057"/>
                        <a:pt x="59291" y="40204"/>
                      </a:cubicBezTo>
                      <a:cubicBezTo>
                        <a:pt x="59468" y="42657"/>
                        <a:pt x="59722" y="45148"/>
                        <a:pt x="60052" y="47677"/>
                      </a:cubicBezTo>
                      <a:cubicBezTo>
                        <a:pt x="60381" y="50206"/>
                        <a:pt x="60635" y="52697"/>
                        <a:pt x="60812" y="55149"/>
                      </a:cubicBezTo>
                      <a:cubicBezTo>
                        <a:pt x="60977" y="57132"/>
                        <a:pt x="61180" y="59038"/>
                        <a:pt x="61421" y="60868"/>
                      </a:cubicBezTo>
                      <a:cubicBezTo>
                        <a:pt x="61662" y="62698"/>
                        <a:pt x="61865" y="64452"/>
                        <a:pt x="62029" y="66129"/>
                      </a:cubicBezTo>
                      <a:cubicBezTo>
                        <a:pt x="62201" y="68397"/>
                        <a:pt x="62467" y="70571"/>
                        <a:pt x="62828" y="72648"/>
                      </a:cubicBezTo>
                      <a:cubicBezTo>
                        <a:pt x="63189" y="74726"/>
                        <a:pt x="63532" y="76823"/>
                        <a:pt x="63855" y="78939"/>
                      </a:cubicBezTo>
                      <a:cubicBezTo>
                        <a:pt x="63868" y="80006"/>
                        <a:pt x="63918" y="81074"/>
                        <a:pt x="64007" y="82141"/>
                      </a:cubicBezTo>
                      <a:cubicBezTo>
                        <a:pt x="64096" y="83209"/>
                        <a:pt x="64147" y="84276"/>
                        <a:pt x="64159" y="85344"/>
                      </a:cubicBezTo>
                      <a:cubicBezTo>
                        <a:pt x="64153" y="85476"/>
                        <a:pt x="64166" y="85665"/>
                        <a:pt x="64198" y="85910"/>
                      </a:cubicBezTo>
                      <a:cubicBezTo>
                        <a:pt x="64229" y="86155"/>
                        <a:pt x="64319" y="86570"/>
                        <a:pt x="64465" y="87155"/>
                      </a:cubicBezTo>
                      <a:cubicBezTo>
                        <a:pt x="65841" y="86268"/>
                        <a:pt x="67141" y="85397"/>
                        <a:pt x="68364" y="84541"/>
                      </a:cubicBezTo>
                      <a:cubicBezTo>
                        <a:pt x="69587" y="83685"/>
                        <a:pt x="70733" y="82733"/>
                        <a:pt x="71802" y="81684"/>
                      </a:cubicBezTo>
                      <a:cubicBezTo>
                        <a:pt x="73001" y="81042"/>
                        <a:pt x="74121" y="80343"/>
                        <a:pt x="75164" y="79587"/>
                      </a:cubicBezTo>
                      <a:cubicBezTo>
                        <a:pt x="76207" y="78831"/>
                        <a:pt x="77323" y="78208"/>
                        <a:pt x="78511" y="77719"/>
                      </a:cubicBezTo>
                      <a:cubicBezTo>
                        <a:pt x="80015" y="76493"/>
                        <a:pt x="81483" y="75362"/>
                        <a:pt x="82915" y="74326"/>
                      </a:cubicBezTo>
                      <a:cubicBezTo>
                        <a:pt x="84346" y="73290"/>
                        <a:pt x="85821" y="72388"/>
                        <a:pt x="87339" y="71619"/>
                      </a:cubicBezTo>
                      <a:cubicBezTo>
                        <a:pt x="88850" y="70952"/>
                        <a:pt x="90341" y="70304"/>
                        <a:pt x="91811" y="69675"/>
                      </a:cubicBezTo>
                      <a:cubicBezTo>
                        <a:pt x="93282" y="69046"/>
                        <a:pt x="94843" y="68779"/>
                        <a:pt x="96496" y="68874"/>
                      </a:cubicBezTo>
                      <a:cubicBezTo>
                        <a:pt x="97395" y="68868"/>
                        <a:pt x="98256" y="68804"/>
                        <a:pt x="99079" y="68683"/>
                      </a:cubicBezTo>
                      <a:cubicBezTo>
                        <a:pt x="99903" y="68563"/>
                        <a:pt x="100764" y="68423"/>
                        <a:pt x="101663" y="68264"/>
                      </a:cubicBezTo>
                      <a:cubicBezTo>
                        <a:pt x="102429" y="68258"/>
                        <a:pt x="102948" y="68423"/>
                        <a:pt x="103220" y="68760"/>
                      </a:cubicBezTo>
                      <a:cubicBezTo>
                        <a:pt x="103493" y="69096"/>
                        <a:pt x="103480" y="69643"/>
                        <a:pt x="103182" y="70399"/>
                      </a:cubicBezTo>
                      <a:cubicBezTo>
                        <a:pt x="102714" y="71460"/>
                        <a:pt x="102131" y="72464"/>
                        <a:pt x="101435" y="73411"/>
                      </a:cubicBezTo>
                      <a:cubicBezTo>
                        <a:pt x="100738" y="74358"/>
                        <a:pt x="100004" y="75285"/>
                        <a:pt x="99231" y="76194"/>
                      </a:cubicBezTo>
                      <a:cubicBezTo>
                        <a:pt x="96800" y="78768"/>
                        <a:pt x="94286" y="81168"/>
                        <a:pt x="91691" y="83393"/>
                      </a:cubicBezTo>
                      <a:cubicBezTo>
                        <a:pt x="89096" y="85619"/>
                        <a:pt x="86422" y="87780"/>
                        <a:pt x="83668" y="89878"/>
                      </a:cubicBezTo>
                      <a:cubicBezTo>
                        <a:pt x="81969" y="91516"/>
                        <a:pt x="80211" y="93040"/>
                        <a:pt x="78395" y="94450"/>
                      </a:cubicBezTo>
                      <a:cubicBezTo>
                        <a:pt x="76579" y="95859"/>
                        <a:pt x="74891" y="97383"/>
                        <a:pt x="73332" y="99022"/>
                      </a:cubicBezTo>
                      <a:cubicBezTo>
                        <a:pt x="71828" y="99790"/>
                        <a:pt x="70477" y="100616"/>
                        <a:pt x="69279" y="101498"/>
                      </a:cubicBezTo>
                      <a:cubicBezTo>
                        <a:pt x="68081" y="102381"/>
                        <a:pt x="66883" y="103283"/>
                        <a:pt x="65684" y="104203"/>
                      </a:cubicBezTo>
                      <a:cubicBezTo>
                        <a:pt x="65328" y="104457"/>
                        <a:pt x="65125" y="104864"/>
                        <a:pt x="65074" y="105423"/>
                      </a:cubicBezTo>
                      <a:cubicBezTo>
                        <a:pt x="64719" y="110299"/>
                        <a:pt x="64821" y="114871"/>
                        <a:pt x="65379" y="119138"/>
                      </a:cubicBezTo>
                      <a:cubicBezTo>
                        <a:pt x="65525" y="119907"/>
                        <a:pt x="65614" y="120732"/>
                        <a:pt x="65646" y="121615"/>
                      </a:cubicBezTo>
                      <a:cubicBezTo>
                        <a:pt x="65678" y="122498"/>
                        <a:pt x="65691" y="123399"/>
                        <a:pt x="65684" y="124320"/>
                      </a:cubicBezTo>
                      <a:cubicBezTo>
                        <a:pt x="66143" y="124003"/>
                        <a:pt x="66602" y="123723"/>
                        <a:pt x="67061" y="123482"/>
                      </a:cubicBezTo>
                      <a:cubicBezTo>
                        <a:pt x="67520" y="123241"/>
                        <a:pt x="67979" y="123114"/>
                        <a:pt x="68437" y="123101"/>
                      </a:cubicBezTo>
                      <a:cubicBezTo>
                        <a:pt x="69986" y="121888"/>
                        <a:pt x="71630" y="120809"/>
                        <a:pt x="73367" y="119862"/>
                      </a:cubicBezTo>
                      <a:cubicBezTo>
                        <a:pt x="75105" y="118916"/>
                        <a:pt x="76820" y="118065"/>
                        <a:pt x="78511" y="117310"/>
                      </a:cubicBezTo>
                      <a:cubicBezTo>
                        <a:pt x="79724" y="116713"/>
                        <a:pt x="80938" y="116306"/>
                        <a:pt x="82153" y="116090"/>
                      </a:cubicBezTo>
                      <a:cubicBezTo>
                        <a:pt x="83369" y="115875"/>
                        <a:pt x="84587" y="115773"/>
                        <a:pt x="85808" y="115786"/>
                      </a:cubicBezTo>
                      <a:cubicBezTo>
                        <a:pt x="86121" y="115792"/>
                        <a:pt x="86414" y="115932"/>
                        <a:pt x="86688" y="116205"/>
                      </a:cubicBezTo>
                      <a:cubicBezTo>
                        <a:pt x="86962" y="116478"/>
                        <a:pt x="87179" y="116846"/>
                        <a:pt x="87339" y="117310"/>
                      </a:cubicBezTo>
                      <a:cubicBezTo>
                        <a:pt x="87957" y="117773"/>
                        <a:pt x="88557" y="118065"/>
                        <a:pt x="89137" y="118186"/>
                      </a:cubicBezTo>
                      <a:cubicBezTo>
                        <a:pt x="89717" y="118307"/>
                        <a:pt x="90240" y="118218"/>
                        <a:pt x="90706" y="117919"/>
                      </a:cubicBezTo>
                      <a:cubicBezTo>
                        <a:pt x="90553" y="117907"/>
                        <a:pt x="90400" y="117856"/>
                        <a:pt x="90247" y="117767"/>
                      </a:cubicBezTo>
                      <a:cubicBezTo>
                        <a:pt x="90094" y="117678"/>
                        <a:pt x="89941" y="117627"/>
                        <a:pt x="89788" y="117614"/>
                      </a:cubicBezTo>
                      <a:cubicBezTo>
                        <a:pt x="89488" y="117011"/>
                        <a:pt x="89398" y="116541"/>
                        <a:pt x="89520" y="116205"/>
                      </a:cubicBezTo>
                      <a:cubicBezTo>
                        <a:pt x="89641" y="115868"/>
                        <a:pt x="89934" y="115627"/>
                        <a:pt x="90400" y="115481"/>
                      </a:cubicBezTo>
                      <a:cubicBezTo>
                        <a:pt x="92105" y="114732"/>
                        <a:pt x="93883" y="113944"/>
                        <a:pt x="95734" y="113119"/>
                      </a:cubicBezTo>
                      <a:cubicBezTo>
                        <a:pt x="97585" y="112293"/>
                        <a:pt x="99358" y="111353"/>
                        <a:pt x="101055" y="110299"/>
                      </a:cubicBezTo>
                      <a:cubicBezTo>
                        <a:pt x="103050" y="109347"/>
                        <a:pt x="105065" y="108280"/>
                        <a:pt x="107102" y="107099"/>
                      </a:cubicBezTo>
                      <a:cubicBezTo>
                        <a:pt x="109138" y="105918"/>
                        <a:pt x="111081" y="104851"/>
                        <a:pt x="112930" y="103898"/>
                      </a:cubicBezTo>
                      <a:cubicBezTo>
                        <a:pt x="114606" y="102997"/>
                        <a:pt x="116207" y="102133"/>
                        <a:pt x="117732" y="101308"/>
                      </a:cubicBezTo>
                      <a:cubicBezTo>
                        <a:pt x="119256" y="100482"/>
                        <a:pt x="120704" y="99619"/>
                        <a:pt x="122076" y="98717"/>
                      </a:cubicBezTo>
                      <a:cubicBezTo>
                        <a:pt x="122820" y="98285"/>
                        <a:pt x="123239" y="97853"/>
                        <a:pt x="123334" y="97422"/>
                      </a:cubicBezTo>
                      <a:cubicBezTo>
                        <a:pt x="123429" y="96990"/>
                        <a:pt x="123315" y="96405"/>
                        <a:pt x="122991" y="95669"/>
                      </a:cubicBezTo>
                      <a:lnTo>
                        <a:pt x="121467" y="91706"/>
                      </a:lnTo>
                      <a:cubicBezTo>
                        <a:pt x="120863" y="90507"/>
                        <a:pt x="120317" y="89406"/>
                        <a:pt x="119828" y="88403"/>
                      </a:cubicBezTo>
                      <a:cubicBezTo>
                        <a:pt x="119339" y="87401"/>
                        <a:pt x="118869" y="86381"/>
                        <a:pt x="118418" y="85344"/>
                      </a:cubicBezTo>
                      <a:lnTo>
                        <a:pt x="115979" y="77719"/>
                      </a:lnTo>
                      <a:lnTo>
                        <a:pt x="112015" y="69484"/>
                      </a:lnTo>
                      <a:cubicBezTo>
                        <a:pt x="111570" y="68258"/>
                        <a:pt x="111164" y="67050"/>
                        <a:pt x="110795" y="65862"/>
                      </a:cubicBezTo>
                      <a:cubicBezTo>
                        <a:pt x="110427" y="64674"/>
                        <a:pt x="110020" y="63543"/>
                        <a:pt x="109576" y="62469"/>
                      </a:cubicBezTo>
                      <a:lnTo>
                        <a:pt x="106527" y="55759"/>
                      </a:lnTo>
                      <a:lnTo>
                        <a:pt x="103790" y="48439"/>
                      </a:lnTo>
                      <a:cubicBezTo>
                        <a:pt x="103182" y="46914"/>
                        <a:pt x="102575" y="45694"/>
                        <a:pt x="101967" y="44779"/>
                      </a:cubicBezTo>
                      <a:lnTo>
                        <a:pt x="97408" y="32580"/>
                      </a:lnTo>
                      <a:cubicBezTo>
                        <a:pt x="96509" y="30889"/>
                        <a:pt x="95723" y="29087"/>
                        <a:pt x="95052" y="27173"/>
                      </a:cubicBezTo>
                      <a:cubicBezTo>
                        <a:pt x="94381" y="25259"/>
                        <a:pt x="93748" y="23314"/>
                        <a:pt x="93153" y="21336"/>
                      </a:cubicBezTo>
                      <a:cubicBezTo>
                        <a:pt x="92873" y="20707"/>
                        <a:pt x="92746" y="19907"/>
                        <a:pt x="92772" y="18935"/>
                      </a:cubicBezTo>
                      <a:cubicBezTo>
                        <a:pt x="92798" y="17964"/>
                        <a:pt x="92823" y="16935"/>
                        <a:pt x="92849" y="15849"/>
                      </a:cubicBezTo>
                      <a:cubicBezTo>
                        <a:pt x="92715" y="15386"/>
                        <a:pt x="92676" y="14865"/>
                        <a:pt x="92734" y="14287"/>
                      </a:cubicBezTo>
                      <a:cubicBezTo>
                        <a:pt x="92791" y="13709"/>
                        <a:pt x="92830" y="13113"/>
                        <a:pt x="92849" y="12497"/>
                      </a:cubicBezTo>
                      <a:lnTo>
                        <a:pt x="92849" y="4572"/>
                      </a:lnTo>
                      <a:cubicBezTo>
                        <a:pt x="92842" y="4102"/>
                        <a:pt x="92855" y="3594"/>
                        <a:pt x="92887" y="3048"/>
                      </a:cubicBezTo>
                      <a:cubicBezTo>
                        <a:pt x="92918" y="2502"/>
                        <a:pt x="93007" y="1994"/>
                        <a:pt x="93153" y="1524"/>
                      </a:cubicBezTo>
                      <a:lnTo>
                        <a:pt x="94368" y="1219"/>
                      </a:lnTo>
                      <a:cubicBezTo>
                        <a:pt x="94976" y="1270"/>
                        <a:pt x="95584" y="1473"/>
                        <a:pt x="96192" y="1829"/>
                      </a:cubicBezTo>
                      <a:cubicBezTo>
                        <a:pt x="96952" y="2578"/>
                        <a:pt x="97712" y="2984"/>
                        <a:pt x="98471" y="3048"/>
                      </a:cubicBezTo>
                      <a:cubicBezTo>
                        <a:pt x="99231" y="3111"/>
                        <a:pt x="99991" y="2908"/>
                        <a:pt x="100751" y="2438"/>
                      </a:cubicBezTo>
                      <a:lnTo>
                        <a:pt x="101359" y="243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>
                  <a:glow>
                    <a:srgbClr val="000000"/>
                  </a:glo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663F29"/>
                    </a:solidFill>
                    <a:effectLst/>
                    <a:uLnTx/>
                    <a:uFillTx/>
                    <a:latin typeface="演示新手书" panose="00000500000000000000" pitchFamily="50" charset="-122"/>
                    <a:ea typeface="演示新手书" panose="00000500000000000000" pitchFamily="50" charset="-122"/>
                    <a:cs typeface="+mn-cs"/>
                  </a:endParaRPr>
                </a:p>
              </p:txBody>
            </p:sp>
            <p:sp>
              <p:nvSpPr>
                <p:cNvPr id="22" name="TextBox 19"/>
                <p:cNvSpPr txBox="1"/>
                <p:nvPr>
                  <p:custDataLst>
                    <p:tags r:id="rId13"/>
                  </p:custDataLst>
                </p:nvPr>
              </p:nvSpPr>
              <p:spPr>
                <a:xfrm>
                  <a:off x="6931722" y="2779976"/>
                  <a:ext cx="452050" cy="5378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2643" h="300572">
                      <a:moveTo>
                        <a:pt x="108511" y="145140"/>
                      </a:moveTo>
                      <a:cubicBezTo>
                        <a:pt x="100719" y="146984"/>
                        <a:pt x="92909" y="148942"/>
                        <a:pt x="85079" y="151015"/>
                      </a:cubicBezTo>
                      <a:cubicBezTo>
                        <a:pt x="77249" y="153087"/>
                        <a:pt x="69515" y="155198"/>
                        <a:pt x="61876" y="157347"/>
                      </a:cubicBezTo>
                      <a:lnTo>
                        <a:pt x="63400" y="157347"/>
                      </a:lnTo>
                      <a:cubicBezTo>
                        <a:pt x="65254" y="156756"/>
                        <a:pt x="67108" y="156260"/>
                        <a:pt x="68963" y="155859"/>
                      </a:cubicBezTo>
                      <a:cubicBezTo>
                        <a:pt x="70817" y="155459"/>
                        <a:pt x="72519" y="155039"/>
                        <a:pt x="74068" y="154601"/>
                      </a:cubicBezTo>
                      <a:cubicBezTo>
                        <a:pt x="77249" y="153717"/>
                        <a:pt x="80412" y="152967"/>
                        <a:pt x="83555" y="152350"/>
                      </a:cubicBezTo>
                      <a:cubicBezTo>
                        <a:pt x="86698" y="151733"/>
                        <a:pt x="89937" y="151059"/>
                        <a:pt x="93271" y="150328"/>
                      </a:cubicBezTo>
                      <a:cubicBezTo>
                        <a:pt x="94477" y="149591"/>
                        <a:pt x="95722" y="149082"/>
                        <a:pt x="97004" y="148802"/>
                      </a:cubicBezTo>
                      <a:cubicBezTo>
                        <a:pt x="98287" y="148523"/>
                        <a:pt x="99684" y="148319"/>
                        <a:pt x="101195" y="148192"/>
                      </a:cubicBezTo>
                      <a:cubicBezTo>
                        <a:pt x="102408" y="148058"/>
                        <a:pt x="103564" y="147868"/>
                        <a:pt x="104662" y="147620"/>
                      </a:cubicBezTo>
                      <a:cubicBezTo>
                        <a:pt x="105761" y="147372"/>
                        <a:pt x="106840" y="146952"/>
                        <a:pt x="107901" y="146361"/>
                      </a:cubicBezTo>
                      <a:cubicBezTo>
                        <a:pt x="108053" y="146374"/>
                        <a:pt x="108206" y="146348"/>
                        <a:pt x="108358" y="146285"/>
                      </a:cubicBezTo>
                      <a:cubicBezTo>
                        <a:pt x="108510" y="146221"/>
                        <a:pt x="108663" y="146043"/>
                        <a:pt x="108815" y="145750"/>
                      </a:cubicBezTo>
                      <a:cubicBezTo>
                        <a:pt x="108802" y="145744"/>
                        <a:pt x="108751" y="145681"/>
                        <a:pt x="108663" y="145560"/>
                      </a:cubicBezTo>
                      <a:cubicBezTo>
                        <a:pt x="108574" y="145439"/>
                        <a:pt x="108523" y="145299"/>
                        <a:pt x="108511" y="145140"/>
                      </a:cubicBezTo>
                      <a:close/>
                      <a:moveTo>
                        <a:pt x="208447" y="131713"/>
                      </a:moveTo>
                      <a:cubicBezTo>
                        <a:pt x="202516" y="131833"/>
                        <a:pt x="196547" y="132050"/>
                        <a:pt x="190540" y="132363"/>
                      </a:cubicBezTo>
                      <a:cubicBezTo>
                        <a:pt x="184533" y="132677"/>
                        <a:pt x="178411" y="133280"/>
                        <a:pt x="172176" y="134172"/>
                      </a:cubicBezTo>
                      <a:cubicBezTo>
                        <a:pt x="169204" y="134343"/>
                        <a:pt x="165927" y="134685"/>
                        <a:pt x="162346" y="135199"/>
                      </a:cubicBezTo>
                      <a:cubicBezTo>
                        <a:pt x="158764" y="135712"/>
                        <a:pt x="155335" y="136282"/>
                        <a:pt x="152059" y="136910"/>
                      </a:cubicBezTo>
                      <a:cubicBezTo>
                        <a:pt x="149531" y="137220"/>
                        <a:pt x="146737" y="137664"/>
                        <a:pt x="143677" y="138240"/>
                      </a:cubicBezTo>
                      <a:cubicBezTo>
                        <a:pt x="140616" y="138817"/>
                        <a:pt x="137822" y="139489"/>
                        <a:pt x="135295" y="140255"/>
                      </a:cubicBezTo>
                      <a:cubicBezTo>
                        <a:pt x="133466" y="140255"/>
                        <a:pt x="132857" y="140560"/>
                        <a:pt x="133466" y="141168"/>
                      </a:cubicBezTo>
                      <a:cubicBezTo>
                        <a:pt x="138057" y="140395"/>
                        <a:pt x="142591" y="139660"/>
                        <a:pt x="147068" y="138963"/>
                      </a:cubicBezTo>
                      <a:cubicBezTo>
                        <a:pt x="151544" y="138266"/>
                        <a:pt x="155850" y="137683"/>
                        <a:pt x="159984" y="137214"/>
                      </a:cubicBezTo>
                      <a:cubicBezTo>
                        <a:pt x="164251" y="136434"/>
                        <a:pt x="168594" y="135788"/>
                        <a:pt x="173014" y="135275"/>
                      </a:cubicBezTo>
                      <a:cubicBezTo>
                        <a:pt x="177433" y="134761"/>
                        <a:pt x="181929" y="134495"/>
                        <a:pt x="186501" y="134476"/>
                      </a:cubicBezTo>
                      <a:lnTo>
                        <a:pt x="186501" y="134459"/>
                      </a:lnTo>
                      <a:cubicBezTo>
                        <a:pt x="190953" y="134453"/>
                        <a:pt x="195461" y="134313"/>
                        <a:pt x="200027" y="134039"/>
                      </a:cubicBezTo>
                      <a:cubicBezTo>
                        <a:pt x="204592" y="133766"/>
                        <a:pt x="209025" y="133397"/>
                        <a:pt x="213324" y="132933"/>
                      </a:cubicBezTo>
                      <a:cubicBezTo>
                        <a:pt x="212435" y="132615"/>
                        <a:pt x="211622" y="132336"/>
                        <a:pt x="210885" y="132094"/>
                      </a:cubicBezTo>
                      <a:cubicBezTo>
                        <a:pt x="210149" y="131853"/>
                        <a:pt x="209336" y="131726"/>
                        <a:pt x="208447" y="131713"/>
                      </a:cubicBezTo>
                      <a:close/>
                      <a:moveTo>
                        <a:pt x="19204" y="90573"/>
                      </a:moveTo>
                      <a:cubicBezTo>
                        <a:pt x="18887" y="90712"/>
                        <a:pt x="18531" y="90814"/>
                        <a:pt x="18137" y="90878"/>
                      </a:cubicBezTo>
                      <a:cubicBezTo>
                        <a:pt x="17744" y="90941"/>
                        <a:pt x="17388" y="91043"/>
                        <a:pt x="17070" y="91183"/>
                      </a:cubicBezTo>
                      <a:cubicBezTo>
                        <a:pt x="17369" y="91043"/>
                        <a:pt x="17686" y="90941"/>
                        <a:pt x="18023" y="90878"/>
                      </a:cubicBezTo>
                      <a:cubicBezTo>
                        <a:pt x="18360" y="90814"/>
                        <a:pt x="18753" y="90712"/>
                        <a:pt x="19204" y="90573"/>
                      </a:cubicBezTo>
                      <a:close/>
                      <a:moveTo>
                        <a:pt x="118264" y="77"/>
                      </a:moveTo>
                      <a:cubicBezTo>
                        <a:pt x="118455" y="230"/>
                        <a:pt x="118836" y="306"/>
                        <a:pt x="119407" y="306"/>
                      </a:cubicBezTo>
                      <a:cubicBezTo>
                        <a:pt x="119978" y="306"/>
                        <a:pt x="120510" y="230"/>
                        <a:pt x="121003" y="77"/>
                      </a:cubicBezTo>
                      <a:cubicBezTo>
                        <a:pt x="121900" y="-63"/>
                        <a:pt x="122590" y="-12"/>
                        <a:pt x="123073" y="230"/>
                      </a:cubicBezTo>
                      <a:cubicBezTo>
                        <a:pt x="123556" y="471"/>
                        <a:pt x="123871" y="826"/>
                        <a:pt x="124017" y="1296"/>
                      </a:cubicBezTo>
                      <a:cubicBezTo>
                        <a:pt x="125236" y="2852"/>
                        <a:pt x="126227" y="4617"/>
                        <a:pt x="126990" y="6592"/>
                      </a:cubicBezTo>
                      <a:cubicBezTo>
                        <a:pt x="127753" y="8567"/>
                        <a:pt x="128288" y="10561"/>
                        <a:pt x="128597" y="12574"/>
                      </a:cubicBezTo>
                      <a:cubicBezTo>
                        <a:pt x="128825" y="16244"/>
                        <a:pt x="129281" y="19876"/>
                        <a:pt x="129966" y="23471"/>
                      </a:cubicBezTo>
                      <a:cubicBezTo>
                        <a:pt x="130650" y="27065"/>
                        <a:pt x="131107" y="30544"/>
                        <a:pt x="131335" y="33910"/>
                      </a:cubicBezTo>
                      <a:cubicBezTo>
                        <a:pt x="131918" y="36361"/>
                        <a:pt x="132273" y="38850"/>
                        <a:pt x="132399" y="41378"/>
                      </a:cubicBezTo>
                      <a:cubicBezTo>
                        <a:pt x="132526" y="43905"/>
                        <a:pt x="132577" y="46394"/>
                        <a:pt x="132552" y="48845"/>
                      </a:cubicBezTo>
                      <a:cubicBezTo>
                        <a:pt x="132571" y="51582"/>
                        <a:pt x="132609" y="54338"/>
                        <a:pt x="132666" y="57113"/>
                      </a:cubicBezTo>
                      <a:cubicBezTo>
                        <a:pt x="132723" y="59888"/>
                        <a:pt x="132685" y="62720"/>
                        <a:pt x="132552" y="65609"/>
                      </a:cubicBezTo>
                      <a:cubicBezTo>
                        <a:pt x="132691" y="68943"/>
                        <a:pt x="132793" y="72255"/>
                        <a:pt x="132856" y="75544"/>
                      </a:cubicBezTo>
                      <a:cubicBezTo>
                        <a:pt x="132920" y="78834"/>
                        <a:pt x="133022" y="82217"/>
                        <a:pt x="133161" y="85692"/>
                      </a:cubicBezTo>
                      <a:cubicBezTo>
                        <a:pt x="133612" y="89221"/>
                        <a:pt x="133853" y="92844"/>
                        <a:pt x="133885" y="96563"/>
                      </a:cubicBezTo>
                      <a:cubicBezTo>
                        <a:pt x="133917" y="100282"/>
                        <a:pt x="133777" y="103982"/>
                        <a:pt x="133466" y="107662"/>
                      </a:cubicBezTo>
                      <a:lnTo>
                        <a:pt x="133466" y="122895"/>
                      </a:lnTo>
                      <a:cubicBezTo>
                        <a:pt x="142788" y="121698"/>
                        <a:pt x="152110" y="120748"/>
                        <a:pt x="161431" y="120044"/>
                      </a:cubicBezTo>
                      <a:cubicBezTo>
                        <a:pt x="170753" y="119341"/>
                        <a:pt x="179923" y="118771"/>
                        <a:pt x="188940" y="118334"/>
                      </a:cubicBezTo>
                      <a:cubicBezTo>
                        <a:pt x="185682" y="113456"/>
                        <a:pt x="181834" y="108729"/>
                        <a:pt x="177395" y="104152"/>
                      </a:cubicBezTo>
                      <a:cubicBezTo>
                        <a:pt x="172957" y="99576"/>
                        <a:pt x="168270" y="95152"/>
                        <a:pt x="163336" y="90880"/>
                      </a:cubicBezTo>
                      <a:lnTo>
                        <a:pt x="164251" y="90880"/>
                      </a:lnTo>
                      <a:cubicBezTo>
                        <a:pt x="164854" y="91204"/>
                        <a:pt x="165400" y="91547"/>
                        <a:pt x="165889" y="91910"/>
                      </a:cubicBezTo>
                      <a:cubicBezTo>
                        <a:pt x="166378" y="92272"/>
                        <a:pt x="166848" y="92539"/>
                        <a:pt x="167299" y="92711"/>
                      </a:cubicBezTo>
                      <a:cubicBezTo>
                        <a:pt x="169401" y="94141"/>
                        <a:pt x="171369" y="95628"/>
                        <a:pt x="173204" y="97173"/>
                      </a:cubicBezTo>
                      <a:cubicBezTo>
                        <a:pt x="175039" y="98718"/>
                        <a:pt x="176932" y="99977"/>
                        <a:pt x="178881" y="100949"/>
                      </a:cubicBezTo>
                      <a:cubicBezTo>
                        <a:pt x="181485" y="102462"/>
                        <a:pt x="184126" y="103861"/>
                        <a:pt x="186806" y="105145"/>
                      </a:cubicBezTo>
                      <a:cubicBezTo>
                        <a:pt x="189486" y="106429"/>
                        <a:pt x="192127" y="107675"/>
                        <a:pt x="194731" y="108883"/>
                      </a:cubicBezTo>
                      <a:cubicBezTo>
                        <a:pt x="197614" y="109894"/>
                        <a:pt x="200458" y="110771"/>
                        <a:pt x="203265" y="111515"/>
                      </a:cubicBezTo>
                      <a:cubicBezTo>
                        <a:pt x="206072" y="112259"/>
                        <a:pt x="208917" y="113212"/>
                        <a:pt x="211800" y="114376"/>
                      </a:cubicBezTo>
                      <a:cubicBezTo>
                        <a:pt x="212765" y="114420"/>
                        <a:pt x="213806" y="114636"/>
                        <a:pt x="214924" y="115024"/>
                      </a:cubicBezTo>
                      <a:cubicBezTo>
                        <a:pt x="216041" y="115412"/>
                        <a:pt x="216930" y="115704"/>
                        <a:pt x="217591" y="115901"/>
                      </a:cubicBezTo>
                      <a:cubicBezTo>
                        <a:pt x="219801" y="116592"/>
                        <a:pt x="221706" y="116883"/>
                        <a:pt x="223306" y="116776"/>
                      </a:cubicBezTo>
                      <a:cubicBezTo>
                        <a:pt x="224906" y="116668"/>
                        <a:pt x="226659" y="116579"/>
                        <a:pt x="228564" y="116510"/>
                      </a:cubicBezTo>
                      <a:cubicBezTo>
                        <a:pt x="231516" y="116777"/>
                        <a:pt x="234526" y="117006"/>
                        <a:pt x="237593" y="117196"/>
                      </a:cubicBezTo>
                      <a:cubicBezTo>
                        <a:pt x="240660" y="117386"/>
                        <a:pt x="243442" y="117766"/>
                        <a:pt x="245937" y="118337"/>
                      </a:cubicBezTo>
                      <a:cubicBezTo>
                        <a:pt x="246636" y="118470"/>
                        <a:pt x="247525" y="118736"/>
                        <a:pt x="248604" y="119134"/>
                      </a:cubicBezTo>
                      <a:cubicBezTo>
                        <a:pt x="249684" y="119533"/>
                        <a:pt x="250420" y="120179"/>
                        <a:pt x="250814" y="121071"/>
                      </a:cubicBezTo>
                      <a:lnTo>
                        <a:pt x="252643" y="121071"/>
                      </a:lnTo>
                      <a:lnTo>
                        <a:pt x="252643" y="121079"/>
                      </a:lnTo>
                      <a:cubicBezTo>
                        <a:pt x="252636" y="121517"/>
                        <a:pt x="252573" y="121860"/>
                        <a:pt x="252452" y="122108"/>
                      </a:cubicBezTo>
                      <a:cubicBezTo>
                        <a:pt x="252332" y="122356"/>
                        <a:pt x="252192" y="122623"/>
                        <a:pt x="252033" y="122909"/>
                      </a:cubicBezTo>
                      <a:cubicBezTo>
                        <a:pt x="251862" y="123646"/>
                        <a:pt x="251519" y="124231"/>
                        <a:pt x="251004" y="124663"/>
                      </a:cubicBezTo>
                      <a:cubicBezTo>
                        <a:pt x="250490" y="125095"/>
                        <a:pt x="249919" y="125527"/>
                        <a:pt x="249290" y="125960"/>
                      </a:cubicBezTo>
                      <a:lnTo>
                        <a:pt x="245937" y="128977"/>
                      </a:lnTo>
                      <a:cubicBezTo>
                        <a:pt x="245239" y="129325"/>
                        <a:pt x="244731" y="129769"/>
                        <a:pt x="244413" y="130307"/>
                      </a:cubicBezTo>
                      <a:cubicBezTo>
                        <a:pt x="244096" y="130846"/>
                        <a:pt x="243588" y="131213"/>
                        <a:pt x="242889" y="131409"/>
                      </a:cubicBezTo>
                      <a:lnTo>
                        <a:pt x="242889" y="131713"/>
                      </a:lnTo>
                      <a:cubicBezTo>
                        <a:pt x="242114" y="133022"/>
                        <a:pt x="241149" y="133836"/>
                        <a:pt x="239994" y="134156"/>
                      </a:cubicBezTo>
                      <a:cubicBezTo>
                        <a:pt x="238838" y="134475"/>
                        <a:pt x="237568" y="134684"/>
                        <a:pt x="236184" y="134780"/>
                      </a:cubicBezTo>
                      <a:cubicBezTo>
                        <a:pt x="234926" y="134768"/>
                        <a:pt x="233631" y="134717"/>
                        <a:pt x="232297" y="134628"/>
                      </a:cubicBezTo>
                      <a:cubicBezTo>
                        <a:pt x="230964" y="134540"/>
                        <a:pt x="229821" y="134489"/>
                        <a:pt x="228868" y="134476"/>
                      </a:cubicBezTo>
                      <a:lnTo>
                        <a:pt x="220944" y="134476"/>
                      </a:lnTo>
                      <a:cubicBezTo>
                        <a:pt x="221845" y="135205"/>
                        <a:pt x="222785" y="135725"/>
                        <a:pt x="223763" y="136035"/>
                      </a:cubicBezTo>
                      <a:cubicBezTo>
                        <a:pt x="224741" y="136346"/>
                        <a:pt x="225833" y="136637"/>
                        <a:pt x="227040" y="136910"/>
                      </a:cubicBezTo>
                      <a:cubicBezTo>
                        <a:pt x="228125" y="136922"/>
                        <a:pt x="229230" y="136897"/>
                        <a:pt x="230354" y="136834"/>
                      </a:cubicBezTo>
                      <a:cubicBezTo>
                        <a:pt x="231478" y="136770"/>
                        <a:pt x="232507" y="136593"/>
                        <a:pt x="233440" y="136301"/>
                      </a:cubicBezTo>
                      <a:cubicBezTo>
                        <a:pt x="233726" y="136276"/>
                        <a:pt x="234069" y="136175"/>
                        <a:pt x="234469" y="135997"/>
                      </a:cubicBezTo>
                      <a:cubicBezTo>
                        <a:pt x="234869" y="135820"/>
                        <a:pt x="235441" y="135718"/>
                        <a:pt x="236184" y="135693"/>
                      </a:cubicBezTo>
                      <a:cubicBezTo>
                        <a:pt x="236355" y="135908"/>
                        <a:pt x="236317" y="136238"/>
                        <a:pt x="236069" y="136681"/>
                      </a:cubicBezTo>
                      <a:cubicBezTo>
                        <a:pt x="235822" y="137125"/>
                        <a:pt x="235250" y="137302"/>
                        <a:pt x="234355" y="137214"/>
                      </a:cubicBezTo>
                      <a:cubicBezTo>
                        <a:pt x="231002" y="137518"/>
                        <a:pt x="227649" y="137518"/>
                        <a:pt x="224296" y="137214"/>
                      </a:cubicBezTo>
                      <a:cubicBezTo>
                        <a:pt x="223534" y="136719"/>
                        <a:pt x="222696" y="136187"/>
                        <a:pt x="221782" y="135617"/>
                      </a:cubicBezTo>
                      <a:cubicBezTo>
                        <a:pt x="220867" y="135047"/>
                        <a:pt x="219877" y="134666"/>
                        <a:pt x="218810" y="134476"/>
                      </a:cubicBezTo>
                      <a:lnTo>
                        <a:pt x="197474" y="134476"/>
                      </a:lnTo>
                      <a:cubicBezTo>
                        <a:pt x="193943" y="134654"/>
                        <a:pt x="190413" y="134907"/>
                        <a:pt x="186882" y="135237"/>
                      </a:cubicBezTo>
                      <a:cubicBezTo>
                        <a:pt x="183352" y="135566"/>
                        <a:pt x="179973" y="135820"/>
                        <a:pt x="176748" y="135997"/>
                      </a:cubicBezTo>
                      <a:cubicBezTo>
                        <a:pt x="173827" y="136175"/>
                        <a:pt x="170906" y="136428"/>
                        <a:pt x="167985" y="136757"/>
                      </a:cubicBezTo>
                      <a:cubicBezTo>
                        <a:pt x="165064" y="137087"/>
                        <a:pt x="162295" y="137340"/>
                        <a:pt x="159679" y="137518"/>
                      </a:cubicBezTo>
                      <a:cubicBezTo>
                        <a:pt x="156370" y="138278"/>
                        <a:pt x="153234" y="138963"/>
                        <a:pt x="150268" y="139571"/>
                      </a:cubicBezTo>
                      <a:cubicBezTo>
                        <a:pt x="147303" y="140179"/>
                        <a:pt x="144242" y="140712"/>
                        <a:pt x="141086" y="141168"/>
                      </a:cubicBezTo>
                      <a:cubicBezTo>
                        <a:pt x="139854" y="141162"/>
                        <a:pt x="138736" y="141174"/>
                        <a:pt x="137733" y="141206"/>
                      </a:cubicBezTo>
                      <a:cubicBezTo>
                        <a:pt x="136730" y="141238"/>
                        <a:pt x="135917" y="141326"/>
                        <a:pt x="135295" y="141472"/>
                      </a:cubicBezTo>
                      <a:cubicBezTo>
                        <a:pt x="134672" y="141637"/>
                        <a:pt x="134164" y="141840"/>
                        <a:pt x="133771" y="142080"/>
                      </a:cubicBezTo>
                      <a:cubicBezTo>
                        <a:pt x="133377" y="142321"/>
                        <a:pt x="133174" y="142524"/>
                        <a:pt x="133161" y="142689"/>
                      </a:cubicBezTo>
                      <a:lnTo>
                        <a:pt x="133161" y="159481"/>
                      </a:lnTo>
                      <a:cubicBezTo>
                        <a:pt x="133168" y="161789"/>
                        <a:pt x="133155" y="164171"/>
                        <a:pt x="133123" y="166627"/>
                      </a:cubicBezTo>
                      <a:cubicBezTo>
                        <a:pt x="133091" y="169082"/>
                        <a:pt x="133002" y="171465"/>
                        <a:pt x="132856" y="173775"/>
                      </a:cubicBezTo>
                      <a:cubicBezTo>
                        <a:pt x="132954" y="176040"/>
                        <a:pt x="132996" y="180315"/>
                        <a:pt x="132981" y="186599"/>
                      </a:cubicBezTo>
                      <a:cubicBezTo>
                        <a:pt x="132966" y="192883"/>
                        <a:pt x="132917" y="199168"/>
                        <a:pt x="132834" y="205452"/>
                      </a:cubicBezTo>
                      <a:cubicBezTo>
                        <a:pt x="132751" y="211736"/>
                        <a:pt x="132657" y="216011"/>
                        <a:pt x="132552" y="218276"/>
                      </a:cubicBezTo>
                      <a:cubicBezTo>
                        <a:pt x="132545" y="221648"/>
                        <a:pt x="132482" y="224962"/>
                        <a:pt x="132361" y="228220"/>
                      </a:cubicBezTo>
                      <a:cubicBezTo>
                        <a:pt x="132241" y="231478"/>
                        <a:pt x="132101" y="234564"/>
                        <a:pt x="131942" y="237478"/>
                      </a:cubicBezTo>
                      <a:cubicBezTo>
                        <a:pt x="131523" y="238863"/>
                        <a:pt x="131218" y="240361"/>
                        <a:pt x="131028" y="241974"/>
                      </a:cubicBezTo>
                      <a:cubicBezTo>
                        <a:pt x="130837" y="243587"/>
                        <a:pt x="130532" y="245238"/>
                        <a:pt x="130113" y="246927"/>
                      </a:cubicBezTo>
                      <a:cubicBezTo>
                        <a:pt x="129935" y="248457"/>
                        <a:pt x="129605" y="250045"/>
                        <a:pt x="129123" y="251690"/>
                      </a:cubicBezTo>
                      <a:cubicBezTo>
                        <a:pt x="128640" y="253334"/>
                        <a:pt x="128157" y="254998"/>
                        <a:pt x="127675" y="256681"/>
                      </a:cubicBezTo>
                      <a:cubicBezTo>
                        <a:pt x="127116" y="259779"/>
                        <a:pt x="126405" y="263031"/>
                        <a:pt x="125541" y="266434"/>
                      </a:cubicBezTo>
                      <a:cubicBezTo>
                        <a:pt x="125560" y="268117"/>
                        <a:pt x="125446" y="269933"/>
                        <a:pt x="125198" y="271883"/>
                      </a:cubicBezTo>
                      <a:cubicBezTo>
                        <a:pt x="124951" y="273832"/>
                        <a:pt x="124455" y="275877"/>
                        <a:pt x="123712" y="278017"/>
                      </a:cubicBezTo>
                      <a:cubicBezTo>
                        <a:pt x="123694" y="278823"/>
                        <a:pt x="123581" y="279725"/>
                        <a:pt x="123374" y="280722"/>
                      </a:cubicBezTo>
                      <a:cubicBezTo>
                        <a:pt x="123167" y="281719"/>
                        <a:pt x="122979" y="282544"/>
                        <a:pt x="122809" y="283198"/>
                      </a:cubicBezTo>
                      <a:cubicBezTo>
                        <a:pt x="122621" y="284411"/>
                        <a:pt x="122320" y="285567"/>
                        <a:pt x="121906" y="286665"/>
                      </a:cubicBezTo>
                      <a:cubicBezTo>
                        <a:pt x="121493" y="287764"/>
                        <a:pt x="121192" y="288843"/>
                        <a:pt x="121003" y="289904"/>
                      </a:cubicBezTo>
                      <a:lnTo>
                        <a:pt x="121003" y="294476"/>
                      </a:lnTo>
                      <a:cubicBezTo>
                        <a:pt x="121054" y="296355"/>
                        <a:pt x="120953" y="298387"/>
                        <a:pt x="120702" y="300572"/>
                      </a:cubicBezTo>
                      <a:cubicBezTo>
                        <a:pt x="120709" y="299334"/>
                        <a:pt x="120696" y="298000"/>
                        <a:pt x="120664" y="296571"/>
                      </a:cubicBezTo>
                      <a:cubicBezTo>
                        <a:pt x="120633" y="295143"/>
                        <a:pt x="120544" y="293733"/>
                        <a:pt x="120398" y="292342"/>
                      </a:cubicBezTo>
                      <a:cubicBezTo>
                        <a:pt x="120531" y="291110"/>
                        <a:pt x="120493" y="289840"/>
                        <a:pt x="120282" y="288532"/>
                      </a:cubicBezTo>
                      <a:cubicBezTo>
                        <a:pt x="120071" y="287224"/>
                        <a:pt x="119801" y="285954"/>
                        <a:pt x="119471" y="284722"/>
                      </a:cubicBezTo>
                      <a:cubicBezTo>
                        <a:pt x="119345" y="283332"/>
                        <a:pt x="119218" y="281846"/>
                        <a:pt x="119091" y="280265"/>
                      </a:cubicBezTo>
                      <a:cubicBezTo>
                        <a:pt x="118964" y="278683"/>
                        <a:pt x="118686" y="277121"/>
                        <a:pt x="118255" y="275578"/>
                      </a:cubicBezTo>
                      <a:cubicBezTo>
                        <a:pt x="117786" y="274346"/>
                        <a:pt x="117355" y="273000"/>
                        <a:pt x="116962" y="271540"/>
                      </a:cubicBezTo>
                      <a:cubicBezTo>
                        <a:pt x="116569" y="270079"/>
                        <a:pt x="116290" y="268581"/>
                        <a:pt x="116125" y="267044"/>
                      </a:cubicBezTo>
                      <a:cubicBezTo>
                        <a:pt x="115846" y="265812"/>
                        <a:pt x="115567" y="264466"/>
                        <a:pt x="115289" y="263005"/>
                      </a:cubicBezTo>
                      <a:cubicBezTo>
                        <a:pt x="115010" y="261545"/>
                        <a:pt x="114579" y="260046"/>
                        <a:pt x="113996" y="258509"/>
                      </a:cubicBezTo>
                      <a:cubicBezTo>
                        <a:pt x="113863" y="257119"/>
                        <a:pt x="113749" y="255709"/>
                        <a:pt x="113653" y="254280"/>
                      </a:cubicBezTo>
                      <a:cubicBezTo>
                        <a:pt x="113558" y="252852"/>
                        <a:pt x="113368" y="251518"/>
                        <a:pt x="113082" y="250280"/>
                      </a:cubicBezTo>
                      <a:cubicBezTo>
                        <a:pt x="112790" y="249670"/>
                        <a:pt x="112613" y="249061"/>
                        <a:pt x="112549" y="248451"/>
                      </a:cubicBezTo>
                      <a:cubicBezTo>
                        <a:pt x="112486" y="247842"/>
                        <a:pt x="112460" y="247232"/>
                        <a:pt x="112473" y="246622"/>
                      </a:cubicBezTo>
                      <a:cubicBezTo>
                        <a:pt x="111762" y="244362"/>
                        <a:pt x="111355" y="242101"/>
                        <a:pt x="111253" y="239841"/>
                      </a:cubicBezTo>
                      <a:cubicBezTo>
                        <a:pt x="111151" y="237580"/>
                        <a:pt x="111049" y="235167"/>
                        <a:pt x="110945" y="232601"/>
                      </a:cubicBezTo>
                      <a:cubicBezTo>
                        <a:pt x="110210" y="231039"/>
                        <a:pt x="109702" y="229287"/>
                        <a:pt x="109423" y="227344"/>
                      </a:cubicBezTo>
                      <a:cubicBezTo>
                        <a:pt x="109145" y="225401"/>
                        <a:pt x="108942" y="223496"/>
                        <a:pt x="108815" y="221629"/>
                      </a:cubicBezTo>
                      <a:cubicBezTo>
                        <a:pt x="108809" y="219361"/>
                        <a:pt x="108787" y="215091"/>
                        <a:pt x="108747" y="208816"/>
                      </a:cubicBezTo>
                      <a:cubicBezTo>
                        <a:pt x="108708" y="202541"/>
                        <a:pt x="108685" y="196283"/>
                        <a:pt x="108680" y="190042"/>
                      </a:cubicBezTo>
                      <a:cubicBezTo>
                        <a:pt x="108674" y="183802"/>
                        <a:pt x="108719" y="179598"/>
                        <a:pt x="108815" y="177433"/>
                      </a:cubicBezTo>
                      <a:cubicBezTo>
                        <a:pt x="108669" y="175013"/>
                        <a:pt x="108580" y="172614"/>
                        <a:pt x="108549" y="170237"/>
                      </a:cubicBezTo>
                      <a:cubicBezTo>
                        <a:pt x="108517" y="167859"/>
                        <a:pt x="108504" y="165394"/>
                        <a:pt x="108511" y="162840"/>
                      </a:cubicBezTo>
                      <a:lnTo>
                        <a:pt x="108511" y="150623"/>
                      </a:lnTo>
                      <a:cubicBezTo>
                        <a:pt x="108504" y="149879"/>
                        <a:pt x="108517" y="149306"/>
                        <a:pt x="108549" y="148905"/>
                      </a:cubicBezTo>
                      <a:cubicBezTo>
                        <a:pt x="108580" y="148505"/>
                        <a:pt x="108669" y="148161"/>
                        <a:pt x="108815" y="147875"/>
                      </a:cubicBezTo>
                      <a:cubicBezTo>
                        <a:pt x="108320" y="147868"/>
                        <a:pt x="107710" y="147881"/>
                        <a:pt x="106986" y="147913"/>
                      </a:cubicBezTo>
                      <a:cubicBezTo>
                        <a:pt x="106263" y="147945"/>
                        <a:pt x="105653" y="148034"/>
                        <a:pt x="105158" y="148180"/>
                      </a:cubicBezTo>
                      <a:cubicBezTo>
                        <a:pt x="101976" y="148785"/>
                        <a:pt x="98966" y="149408"/>
                        <a:pt x="96128" y="150051"/>
                      </a:cubicBezTo>
                      <a:cubicBezTo>
                        <a:pt x="93290" y="150693"/>
                        <a:pt x="90508" y="151393"/>
                        <a:pt x="87784" y="152151"/>
                      </a:cubicBezTo>
                      <a:cubicBezTo>
                        <a:pt x="84793" y="152621"/>
                        <a:pt x="82012" y="153207"/>
                        <a:pt x="79440" y="153907"/>
                      </a:cubicBezTo>
                      <a:cubicBezTo>
                        <a:pt x="76868" y="154607"/>
                        <a:pt x="74163" y="155345"/>
                        <a:pt x="71325" y="156121"/>
                      </a:cubicBezTo>
                      <a:cubicBezTo>
                        <a:pt x="66569" y="157349"/>
                        <a:pt x="61755" y="158634"/>
                        <a:pt x="56885" y="159975"/>
                      </a:cubicBezTo>
                      <a:cubicBezTo>
                        <a:pt x="52015" y="161317"/>
                        <a:pt x="47277" y="162675"/>
                        <a:pt x="42674" y="164049"/>
                      </a:cubicBezTo>
                      <a:cubicBezTo>
                        <a:pt x="41169" y="164062"/>
                        <a:pt x="39759" y="164264"/>
                        <a:pt x="38445" y="164654"/>
                      </a:cubicBezTo>
                      <a:cubicBezTo>
                        <a:pt x="37130" y="165044"/>
                        <a:pt x="35797" y="165548"/>
                        <a:pt x="34444" y="166165"/>
                      </a:cubicBezTo>
                      <a:cubicBezTo>
                        <a:pt x="33695" y="166310"/>
                        <a:pt x="33136" y="166398"/>
                        <a:pt x="32768" y="166430"/>
                      </a:cubicBezTo>
                      <a:cubicBezTo>
                        <a:pt x="32399" y="166461"/>
                        <a:pt x="32145" y="166474"/>
                        <a:pt x="32006" y="166468"/>
                      </a:cubicBezTo>
                      <a:cubicBezTo>
                        <a:pt x="31714" y="166493"/>
                        <a:pt x="31536" y="166593"/>
                        <a:pt x="31472" y="166770"/>
                      </a:cubicBezTo>
                      <a:cubicBezTo>
                        <a:pt x="31409" y="166946"/>
                        <a:pt x="31383" y="167047"/>
                        <a:pt x="31396" y="167072"/>
                      </a:cubicBezTo>
                      <a:cubicBezTo>
                        <a:pt x="29574" y="167515"/>
                        <a:pt x="27808" y="167997"/>
                        <a:pt x="26100" y="168518"/>
                      </a:cubicBezTo>
                      <a:cubicBezTo>
                        <a:pt x="24392" y="169038"/>
                        <a:pt x="22703" y="169673"/>
                        <a:pt x="21033" y="170422"/>
                      </a:cubicBezTo>
                      <a:lnTo>
                        <a:pt x="11889" y="173166"/>
                      </a:lnTo>
                      <a:lnTo>
                        <a:pt x="5793" y="173166"/>
                      </a:lnTo>
                      <a:cubicBezTo>
                        <a:pt x="4923" y="173140"/>
                        <a:pt x="4301" y="172962"/>
                        <a:pt x="3926" y="172632"/>
                      </a:cubicBezTo>
                      <a:cubicBezTo>
                        <a:pt x="3551" y="172302"/>
                        <a:pt x="3158" y="171972"/>
                        <a:pt x="2745" y="171642"/>
                      </a:cubicBezTo>
                      <a:cubicBezTo>
                        <a:pt x="2592" y="171629"/>
                        <a:pt x="2440" y="171578"/>
                        <a:pt x="2288" y="171489"/>
                      </a:cubicBezTo>
                      <a:cubicBezTo>
                        <a:pt x="2135" y="171400"/>
                        <a:pt x="1983" y="171349"/>
                        <a:pt x="1831" y="171337"/>
                      </a:cubicBezTo>
                      <a:cubicBezTo>
                        <a:pt x="1354" y="171337"/>
                        <a:pt x="935" y="171260"/>
                        <a:pt x="573" y="171108"/>
                      </a:cubicBezTo>
                      <a:cubicBezTo>
                        <a:pt x="211" y="170956"/>
                        <a:pt x="21" y="170727"/>
                        <a:pt x="2" y="170422"/>
                      </a:cubicBezTo>
                      <a:cubicBezTo>
                        <a:pt x="-11" y="169800"/>
                        <a:pt x="91" y="169292"/>
                        <a:pt x="307" y="168898"/>
                      </a:cubicBezTo>
                      <a:cubicBezTo>
                        <a:pt x="522" y="168505"/>
                        <a:pt x="929" y="168301"/>
                        <a:pt x="1526" y="168289"/>
                      </a:cubicBezTo>
                      <a:cubicBezTo>
                        <a:pt x="2402" y="168162"/>
                        <a:pt x="3240" y="168035"/>
                        <a:pt x="4040" y="167908"/>
                      </a:cubicBezTo>
                      <a:cubicBezTo>
                        <a:pt x="4840" y="167781"/>
                        <a:pt x="5831" y="167503"/>
                        <a:pt x="7012" y="167072"/>
                      </a:cubicBezTo>
                      <a:cubicBezTo>
                        <a:pt x="9101" y="165812"/>
                        <a:pt x="11019" y="164474"/>
                        <a:pt x="12765" y="163057"/>
                      </a:cubicBezTo>
                      <a:cubicBezTo>
                        <a:pt x="14511" y="161640"/>
                        <a:pt x="16353" y="160448"/>
                        <a:pt x="18290" y="159481"/>
                      </a:cubicBezTo>
                      <a:cubicBezTo>
                        <a:pt x="22544" y="156305"/>
                        <a:pt x="26761" y="153341"/>
                        <a:pt x="30939" y="150586"/>
                      </a:cubicBezTo>
                      <a:cubicBezTo>
                        <a:pt x="35117" y="147832"/>
                        <a:pt x="39334" y="145098"/>
                        <a:pt x="43588" y="142385"/>
                      </a:cubicBezTo>
                      <a:cubicBezTo>
                        <a:pt x="46814" y="139932"/>
                        <a:pt x="50116" y="137309"/>
                        <a:pt x="53494" y="134514"/>
                      </a:cubicBezTo>
                      <a:cubicBezTo>
                        <a:pt x="56872" y="131720"/>
                        <a:pt x="60174" y="128868"/>
                        <a:pt x="63400" y="125960"/>
                      </a:cubicBezTo>
                      <a:cubicBezTo>
                        <a:pt x="65350" y="124307"/>
                        <a:pt x="67013" y="122655"/>
                        <a:pt x="68391" y="121003"/>
                      </a:cubicBezTo>
                      <a:cubicBezTo>
                        <a:pt x="69769" y="119352"/>
                        <a:pt x="71052" y="117549"/>
                        <a:pt x="72239" y="115596"/>
                      </a:cubicBezTo>
                      <a:cubicBezTo>
                        <a:pt x="72677" y="115030"/>
                        <a:pt x="72944" y="114483"/>
                        <a:pt x="73039" y="113955"/>
                      </a:cubicBezTo>
                      <a:cubicBezTo>
                        <a:pt x="73135" y="113427"/>
                        <a:pt x="73173" y="112649"/>
                        <a:pt x="73154" y="111622"/>
                      </a:cubicBezTo>
                      <a:cubicBezTo>
                        <a:pt x="73097" y="111151"/>
                        <a:pt x="72754" y="110643"/>
                        <a:pt x="72125" y="110096"/>
                      </a:cubicBezTo>
                      <a:cubicBezTo>
                        <a:pt x="71496" y="109550"/>
                        <a:pt x="70925" y="109041"/>
                        <a:pt x="70410" y="108571"/>
                      </a:cubicBezTo>
                      <a:cubicBezTo>
                        <a:pt x="68163" y="107319"/>
                        <a:pt x="65953" y="106010"/>
                        <a:pt x="63781" y="104643"/>
                      </a:cubicBezTo>
                      <a:cubicBezTo>
                        <a:pt x="61609" y="103277"/>
                        <a:pt x="59247" y="102044"/>
                        <a:pt x="56694" y="100945"/>
                      </a:cubicBezTo>
                      <a:cubicBezTo>
                        <a:pt x="53920" y="99546"/>
                        <a:pt x="51087" y="98225"/>
                        <a:pt x="48198" y="96979"/>
                      </a:cubicBezTo>
                      <a:cubicBezTo>
                        <a:pt x="45309" y="95733"/>
                        <a:pt x="42553" y="94716"/>
                        <a:pt x="39930" y="93928"/>
                      </a:cubicBezTo>
                      <a:cubicBezTo>
                        <a:pt x="38406" y="93350"/>
                        <a:pt x="36806" y="92905"/>
                        <a:pt x="35130" y="92594"/>
                      </a:cubicBezTo>
                      <a:cubicBezTo>
                        <a:pt x="33453" y="92282"/>
                        <a:pt x="31701" y="91914"/>
                        <a:pt x="29872" y="91488"/>
                      </a:cubicBezTo>
                      <a:cubicBezTo>
                        <a:pt x="28310" y="91202"/>
                        <a:pt x="26710" y="91011"/>
                        <a:pt x="25072" y="90916"/>
                      </a:cubicBezTo>
                      <a:cubicBezTo>
                        <a:pt x="23433" y="90820"/>
                        <a:pt x="21985" y="90706"/>
                        <a:pt x="20728" y="90573"/>
                      </a:cubicBezTo>
                      <a:lnTo>
                        <a:pt x="19204" y="90573"/>
                      </a:lnTo>
                      <a:cubicBezTo>
                        <a:pt x="20538" y="90128"/>
                        <a:pt x="21757" y="89797"/>
                        <a:pt x="22862" y="89581"/>
                      </a:cubicBezTo>
                      <a:cubicBezTo>
                        <a:pt x="23967" y="89365"/>
                        <a:pt x="25186" y="89187"/>
                        <a:pt x="26519" y="89047"/>
                      </a:cubicBezTo>
                      <a:cubicBezTo>
                        <a:pt x="27567" y="88907"/>
                        <a:pt x="28596" y="88882"/>
                        <a:pt x="29605" y="88971"/>
                      </a:cubicBezTo>
                      <a:cubicBezTo>
                        <a:pt x="30615" y="89060"/>
                        <a:pt x="31720" y="89187"/>
                        <a:pt x="32920" y="89352"/>
                      </a:cubicBezTo>
                      <a:cubicBezTo>
                        <a:pt x="34584" y="89390"/>
                        <a:pt x="36286" y="89543"/>
                        <a:pt x="38025" y="89810"/>
                      </a:cubicBezTo>
                      <a:cubicBezTo>
                        <a:pt x="39765" y="90077"/>
                        <a:pt x="41620" y="90229"/>
                        <a:pt x="43588" y="90268"/>
                      </a:cubicBezTo>
                      <a:lnTo>
                        <a:pt x="56694" y="91183"/>
                      </a:lnTo>
                      <a:cubicBezTo>
                        <a:pt x="60060" y="91475"/>
                        <a:pt x="63540" y="91882"/>
                        <a:pt x="67134" y="92403"/>
                      </a:cubicBezTo>
                      <a:cubicBezTo>
                        <a:pt x="70728" y="92924"/>
                        <a:pt x="74360" y="93636"/>
                        <a:pt x="78030" y="94538"/>
                      </a:cubicBezTo>
                      <a:cubicBezTo>
                        <a:pt x="80494" y="95053"/>
                        <a:pt x="83034" y="95701"/>
                        <a:pt x="85651" y="96483"/>
                      </a:cubicBezTo>
                      <a:cubicBezTo>
                        <a:pt x="88267" y="97265"/>
                        <a:pt x="90807" y="97837"/>
                        <a:pt x="93271" y="98199"/>
                      </a:cubicBezTo>
                      <a:cubicBezTo>
                        <a:pt x="94464" y="98644"/>
                        <a:pt x="95429" y="98974"/>
                        <a:pt x="96166" y="99191"/>
                      </a:cubicBezTo>
                      <a:cubicBezTo>
                        <a:pt x="96903" y="99407"/>
                        <a:pt x="97563" y="99585"/>
                        <a:pt x="98147" y="99724"/>
                      </a:cubicBezTo>
                      <a:cubicBezTo>
                        <a:pt x="98801" y="100328"/>
                        <a:pt x="99246" y="100951"/>
                        <a:pt x="99481" y="101593"/>
                      </a:cubicBezTo>
                      <a:cubicBezTo>
                        <a:pt x="99716" y="102235"/>
                        <a:pt x="99474" y="102934"/>
                        <a:pt x="98757" y="103690"/>
                      </a:cubicBezTo>
                      <a:cubicBezTo>
                        <a:pt x="98230" y="105050"/>
                        <a:pt x="97303" y="106372"/>
                        <a:pt x="95976" y="107656"/>
                      </a:cubicBezTo>
                      <a:cubicBezTo>
                        <a:pt x="94648" y="108940"/>
                        <a:pt x="93340" y="110262"/>
                        <a:pt x="92051" y="111622"/>
                      </a:cubicBezTo>
                      <a:cubicBezTo>
                        <a:pt x="90121" y="113903"/>
                        <a:pt x="87733" y="116051"/>
                        <a:pt x="84888" y="118066"/>
                      </a:cubicBezTo>
                      <a:cubicBezTo>
                        <a:pt x="82044" y="120081"/>
                        <a:pt x="79351" y="122000"/>
                        <a:pt x="76811" y="123824"/>
                      </a:cubicBezTo>
                      <a:cubicBezTo>
                        <a:pt x="69979" y="128376"/>
                        <a:pt x="63146" y="132891"/>
                        <a:pt x="56314" y="137369"/>
                      </a:cubicBezTo>
                      <a:cubicBezTo>
                        <a:pt x="49481" y="141846"/>
                        <a:pt x="42496" y="146366"/>
                        <a:pt x="35359" y="150929"/>
                      </a:cubicBezTo>
                      <a:cubicBezTo>
                        <a:pt x="33657" y="152411"/>
                        <a:pt x="31802" y="153722"/>
                        <a:pt x="29796" y="154861"/>
                      </a:cubicBezTo>
                      <a:cubicBezTo>
                        <a:pt x="27789" y="156000"/>
                        <a:pt x="25783" y="157235"/>
                        <a:pt x="23776" y="158564"/>
                      </a:cubicBezTo>
                      <a:cubicBezTo>
                        <a:pt x="23217" y="159175"/>
                        <a:pt x="22811" y="159481"/>
                        <a:pt x="22557" y="159481"/>
                      </a:cubicBezTo>
                      <a:lnTo>
                        <a:pt x="22557" y="159786"/>
                      </a:lnTo>
                      <a:cubicBezTo>
                        <a:pt x="22874" y="159773"/>
                        <a:pt x="23154" y="159723"/>
                        <a:pt x="23395" y="159633"/>
                      </a:cubicBezTo>
                      <a:cubicBezTo>
                        <a:pt x="23636" y="159544"/>
                        <a:pt x="23763" y="159493"/>
                        <a:pt x="23776" y="159481"/>
                      </a:cubicBezTo>
                      <a:cubicBezTo>
                        <a:pt x="27396" y="157922"/>
                        <a:pt x="30825" y="156382"/>
                        <a:pt x="34063" y="154861"/>
                      </a:cubicBezTo>
                      <a:cubicBezTo>
                        <a:pt x="37302" y="153340"/>
                        <a:pt x="40578" y="152030"/>
                        <a:pt x="43893" y="150929"/>
                      </a:cubicBezTo>
                      <a:cubicBezTo>
                        <a:pt x="47550" y="149376"/>
                        <a:pt x="51284" y="147748"/>
                        <a:pt x="55094" y="146044"/>
                      </a:cubicBezTo>
                      <a:cubicBezTo>
                        <a:pt x="58904" y="144340"/>
                        <a:pt x="62790" y="142714"/>
                        <a:pt x="66753" y="141168"/>
                      </a:cubicBezTo>
                      <a:cubicBezTo>
                        <a:pt x="72836" y="138468"/>
                        <a:pt x="79110" y="136111"/>
                        <a:pt x="85574" y="134096"/>
                      </a:cubicBezTo>
                      <a:cubicBezTo>
                        <a:pt x="92039" y="132081"/>
                        <a:pt x="98770" y="130180"/>
                        <a:pt x="105767" y="128393"/>
                      </a:cubicBezTo>
                      <a:cubicBezTo>
                        <a:pt x="105748" y="128235"/>
                        <a:pt x="105863" y="128095"/>
                        <a:pt x="106110" y="127975"/>
                      </a:cubicBezTo>
                      <a:cubicBezTo>
                        <a:pt x="106358" y="127854"/>
                        <a:pt x="106853" y="127791"/>
                        <a:pt x="107596" y="127785"/>
                      </a:cubicBezTo>
                      <a:cubicBezTo>
                        <a:pt x="108187" y="127816"/>
                        <a:pt x="108606" y="127753"/>
                        <a:pt x="108853" y="127595"/>
                      </a:cubicBezTo>
                      <a:cubicBezTo>
                        <a:pt x="109101" y="127436"/>
                        <a:pt x="109292" y="126993"/>
                        <a:pt x="109425" y="126264"/>
                      </a:cubicBezTo>
                      <a:cubicBezTo>
                        <a:pt x="109450" y="123372"/>
                        <a:pt x="109552" y="120386"/>
                        <a:pt x="109730" y="117304"/>
                      </a:cubicBezTo>
                      <a:cubicBezTo>
                        <a:pt x="109907" y="114223"/>
                        <a:pt x="110009" y="111009"/>
                        <a:pt x="110034" y="107662"/>
                      </a:cubicBezTo>
                      <a:cubicBezTo>
                        <a:pt x="110605" y="104897"/>
                        <a:pt x="111062" y="102113"/>
                        <a:pt x="111404" y="99309"/>
                      </a:cubicBezTo>
                      <a:cubicBezTo>
                        <a:pt x="111747" y="96506"/>
                        <a:pt x="112205" y="93798"/>
                        <a:pt x="112777" y="91185"/>
                      </a:cubicBezTo>
                      <a:lnTo>
                        <a:pt x="113692" y="72924"/>
                      </a:lnTo>
                      <a:cubicBezTo>
                        <a:pt x="113374" y="73204"/>
                        <a:pt x="113095" y="73407"/>
                        <a:pt x="112854" y="73534"/>
                      </a:cubicBezTo>
                      <a:cubicBezTo>
                        <a:pt x="112613" y="73661"/>
                        <a:pt x="112486" y="73864"/>
                        <a:pt x="112473" y="74144"/>
                      </a:cubicBezTo>
                      <a:cubicBezTo>
                        <a:pt x="111031" y="75464"/>
                        <a:pt x="109876" y="76403"/>
                        <a:pt x="109006" y="76961"/>
                      </a:cubicBezTo>
                      <a:cubicBezTo>
                        <a:pt x="108136" y="77518"/>
                        <a:pt x="107056" y="77998"/>
                        <a:pt x="105767" y="78401"/>
                      </a:cubicBezTo>
                      <a:lnTo>
                        <a:pt x="103938" y="79307"/>
                      </a:lnTo>
                      <a:cubicBezTo>
                        <a:pt x="103513" y="80195"/>
                        <a:pt x="102992" y="80762"/>
                        <a:pt x="102376" y="81008"/>
                      </a:cubicBezTo>
                      <a:cubicBezTo>
                        <a:pt x="101760" y="81253"/>
                        <a:pt x="100859" y="81291"/>
                        <a:pt x="99671" y="81121"/>
                      </a:cubicBezTo>
                      <a:cubicBezTo>
                        <a:pt x="98928" y="80850"/>
                        <a:pt x="98052" y="80636"/>
                        <a:pt x="97042" y="80479"/>
                      </a:cubicBezTo>
                      <a:cubicBezTo>
                        <a:pt x="96033" y="80321"/>
                        <a:pt x="94775" y="80032"/>
                        <a:pt x="93271" y="79610"/>
                      </a:cubicBezTo>
                      <a:lnTo>
                        <a:pt x="93271" y="79307"/>
                      </a:lnTo>
                      <a:lnTo>
                        <a:pt x="96014" y="79307"/>
                      </a:lnTo>
                      <a:cubicBezTo>
                        <a:pt x="96871" y="79490"/>
                        <a:pt x="97671" y="79729"/>
                        <a:pt x="98414" y="80025"/>
                      </a:cubicBezTo>
                      <a:cubicBezTo>
                        <a:pt x="99157" y="80321"/>
                        <a:pt x="100186" y="80485"/>
                        <a:pt x="101500" y="80516"/>
                      </a:cubicBezTo>
                      <a:cubicBezTo>
                        <a:pt x="101640" y="80466"/>
                        <a:pt x="101818" y="80265"/>
                        <a:pt x="102033" y="79912"/>
                      </a:cubicBezTo>
                      <a:cubicBezTo>
                        <a:pt x="102249" y="79559"/>
                        <a:pt x="102580" y="79358"/>
                        <a:pt x="103024" y="79307"/>
                      </a:cubicBezTo>
                      <a:lnTo>
                        <a:pt x="101805" y="79307"/>
                      </a:lnTo>
                      <a:cubicBezTo>
                        <a:pt x="99957" y="79163"/>
                        <a:pt x="98166" y="79074"/>
                        <a:pt x="96433" y="79043"/>
                      </a:cubicBezTo>
                      <a:cubicBezTo>
                        <a:pt x="94699" y="79011"/>
                        <a:pt x="93137" y="78999"/>
                        <a:pt x="91746" y="79005"/>
                      </a:cubicBezTo>
                      <a:cubicBezTo>
                        <a:pt x="91105" y="78986"/>
                        <a:pt x="90330" y="78948"/>
                        <a:pt x="89422" y="78892"/>
                      </a:cubicBezTo>
                      <a:cubicBezTo>
                        <a:pt x="88514" y="78835"/>
                        <a:pt x="87663" y="78873"/>
                        <a:pt x="86870" y="79005"/>
                      </a:cubicBezTo>
                      <a:cubicBezTo>
                        <a:pt x="85612" y="78867"/>
                        <a:pt x="84241" y="78841"/>
                        <a:pt x="82755" y="78930"/>
                      </a:cubicBezTo>
                      <a:cubicBezTo>
                        <a:pt x="81269" y="79018"/>
                        <a:pt x="79897" y="79144"/>
                        <a:pt x="78640" y="79307"/>
                      </a:cubicBezTo>
                      <a:cubicBezTo>
                        <a:pt x="77783" y="79320"/>
                        <a:pt x="77059" y="79370"/>
                        <a:pt x="76468" y="79459"/>
                      </a:cubicBezTo>
                      <a:cubicBezTo>
                        <a:pt x="75878" y="79547"/>
                        <a:pt x="75078" y="79597"/>
                        <a:pt x="74068" y="79610"/>
                      </a:cubicBezTo>
                      <a:cubicBezTo>
                        <a:pt x="74417" y="79459"/>
                        <a:pt x="74862" y="79307"/>
                        <a:pt x="75402" y="79156"/>
                      </a:cubicBezTo>
                      <a:cubicBezTo>
                        <a:pt x="75941" y="79005"/>
                        <a:pt x="76310" y="78854"/>
                        <a:pt x="76506" y="78703"/>
                      </a:cubicBezTo>
                      <a:cubicBezTo>
                        <a:pt x="77713" y="78130"/>
                        <a:pt x="78729" y="77613"/>
                        <a:pt x="79554" y="77151"/>
                      </a:cubicBezTo>
                      <a:cubicBezTo>
                        <a:pt x="80380" y="76689"/>
                        <a:pt x="81091" y="76093"/>
                        <a:pt x="81688" y="75363"/>
                      </a:cubicBezTo>
                      <a:cubicBezTo>
                        <a:pt x="81828" y="75198"/>
                        <a:pt x="81929" y="74994"/>
                        <a:pt x="81993" y="74753"/>
                      </a:cubicBezTo>
                      <a:cubicBezTo>
                        <a:pt x="82056" y="74512"/>
                        <a:pt x="82158" y="74309"/>
                        <a:pt x="82298" y="74144"/>
                      </a:cubicBezTo>
                      <a:cubicBezTo>
                        <a:pt x="82298" y="73820"/>
                        <a:pt x="82221" y="73477"/>
                        <a:pt x="82069" y="73115"/>
                      </a:cubicBezTo>
                      <a:cubicBezTo>
                        <a:pt x="81917" y="72753"/>
                        <a:pt x="81688" y="72486"/>
                        <a:pt x="81383" y="72315"/>
                      </a:cubicBezTo>
                      <a:cubicBezTo>
                        <a:pt x="80958" y="71521"/>
                        <a:pt x="80742" y="70670"/>
                        <a:pt x="80736" y="69762"/>
                      </a:cubicBezTo>
                      <a:cubicBezTo>
                        <a:pt x="80729" y="68854"/>
                        <a:pt x="80742" y="68079"/>
                        <a:pt x="80774" y="67438"/>
                      </a:cubicBezTo>
                      <a:cubicBezTo>
                        <a:pt x="80964" y="65908"/>
                        <a:pt x="80964" y="64396"/>
                        <a:pt x="80774" y="62904"/>
                      </a:cubicBezTo>
                      <a:cubicBezTo>
                        <a:pt x="80583" y="61412"/>
                        <a:pt x="79974" y="59977"/>
                        <a:pt x="78945" y="58599"/>
                      </a:cubicBezTo>
                      <a:cubicBezTo>
                        <a:pt x="77980" y="58142"/>
                        <a:pt x="77014" y="57684"/>
                        <a:pt x="76049" y="57227"/>
                      </a:cubicBezTo>
                      <a:cubicBezTo>
                        <a:pt x="75084" y="56770"/>
                        <a:pt x="74424" y="56313"/>
                        <a:pt x="74068" y="55856"/>
                      </a:cubicBezTo>
                      <a:lnTo>
                        <a:pt x="59438" y="48845"/>
                      </a:lnTo>
                      <a:cubicBezTo>
                        <a:pt x="57609" y="47912"/>
                        <a:pt x="55628" y="46959"/>
                        <a:pt x="53494" y="45988"/>
                      </a:cubicBezTo>
                      <a:cubicBezTo>
                        <a:pt x="51360" y="45016"/>
                        <a:pt x="49074" y="44140"/>
                        <a:pt x="46636" y="43359"/>
                      </a:cubicBezTo>
                      <a:cubicBezTo>
                        <a:pt x="44661" y="42406"/>
                        <a:pt x="42667" y="41416"/>
                        <a:pt x="40654" y="40387"/>
                      </a:cubicBezTo>
                      <a:cubicBezTo>
                        <a:pt x="38641" y="39358"/>
                        <a:pt x="36571" y="38520"/>
                        <a:pt x="34444" y="37872"/>
                      </a:cubicBezTo>
                      <a:cubicBezTo>
                        <a:pt x="33707" y="37872"/>
                        <a:pt x="33047" y="37796"/>
                        <a:pt x="32463" y="37644"/>
                      </a:cubicBezTo>
                      <a:cubicBezTo>
                        <a:pt x="31879" y="37491"/>
                        <a:pt x="31218" y="37263"/>
                        <a:pt x="30482" y="36958"/>
                      </a:cubicBezTo>
                      <a:lnTo>
                        <a:pt x="36578" y="36958"/>
                      </a:lnTo>
                      <a:cubicBezTo>
                        <a:pt x="37625" y="36983"/>
                        <a:pt x="38578" y="37085"/>
                        <a:pt x="39435" y="37263"/>
                      </a:cubicBezTo>
                      <a:cubicBezTo>
                        <a:pt x="40292" y="37441"/>
                        <a:pt x="41169" y="37542"/>
                        <a:pt x="42064" y="37568"/>
                      </a:cubicBezTo>
                      <a:cubicBezTo>
                        <a:pt x="43614" y="37714"/>
                        <a:pt x="45239" y="37803"/>
                        <a:pt x="46941" y="37834"/>
                      </a:cubicBezTo>
                      <a:cubicBezTo>
                        <a:pt x="48643" y="37866"/>
                        <a:pt x="50268" y="37879"/>
                        <a:pt x="51818" y="37872"/>
                      </a:cubicBezTo>
                      <a:lnTo>
                        <a:pt x="62181" y="40006"/>
                      </a:lnTo>
                      <a:cubicBezTo>
                        <a:pt x="64797" y="40146"/>
                        <a:pt x="67489" y="40323"/>
                        <a:pt x="70258" y="40539"/>
                      </a:cubicBezTo>
                      <a:cubicBezTo>
                        <a:pt x="73027" y="40755"/>
                        <a:pt x="75719" y="41085"/>
                        <a:pt x="78335" y="41530"/>
                      </a:cubicBezTo>
                      <a:cubicBezTo>
                        <a:pt x="81517" y="41994"/>
                        <a:pt x="84679" y="42438"/>
                        <a:pt x="87822" y="42863"/>
                      </a:cubicBezTo>
                      <a:cubicBezTo>
                        <a:pt x="90965" y="43289"/>
                        <a:pt x="94204" y="43657"/>
                        <a:pt x="97538" y="43968"/>
                      </a:cubicBezTo>
                      <a:cubicBezTo>
                        <a:pt x="100002" y="44273"/>
                        <a:pt x="102541" y="44730"/>
                        <a:pt x="105158" y="45340"/>
                      </a:cubicBezTo>
                      <a:cubicBezTo>
                        <a:pt x="107774" y="45950"/>
                        <a:pt x="110314" y="46712"/>
                        <a:pt x="112777" y="47626"/>
                      </a:cubicBezTo>
                      <a:cubicBezTo>
                        <a:pt x="113176" y="47778"/>
                        <a:pt x="113519" y="48007"/>
                        <a:pt x="113805" y="48312"/>
                      </a:cubicBezTo>
                      <a:cubicBezTo>
                        <a:pt x="114090" y="48617"/>
                        <a:pt x="114662" y="48998"/>
                        <a:pt x="115521" y="49455"/>
                      </a:cubicBezTo>
                      <a:lnTo>
                        <a:pt x="116130" y="47016"/>
                      </a:lnTo>
                      <a:cubicBezTo>
                        <a:pt x="116689" y="35180"/>
                        <a:pt x="117400" y="23191"/>
                        <a:pt x="118264" y="11050"/>
                      </a:cubicBezTo>
                      <a:cubicBezTo>
                        <a:pt x="118258" y="9666"/>
                        <a:pt x="118118" y="8167"/>
                        <a:pt x="117845" y="6554"/>
                      </a:cubicBezTo>
                      <a:cubicBezTo>
                        <a:pt x="117572" y="4941"/>
                        <a:pt x="117204" y="3290"/>
                        <a:pt x="116740" y="1601"/>
                      </a:cubicBezTo>
                      <a:lnTo>
                        <a:pt x="116130" y="382"/>
                      </a:lnTo>
                      <a:cubicBezTo>
                        <a:pt x="116105" y="369"/>
                        <a:pt x="116232" y="318"/>
                        <a:pt x="116512" y="230"/>
                      </a:cubicBezTo>
                      <a:cubicBezTo>
                        <a:pt x="116791" y="141"/>
                        <a:pt x="117375" y="90"/>
                        <a:pt x="118264" y="7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>
                  <a:glow>
                    <a:srgbClr val="000000"/>
                  </a:glo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663F29"/>
                    </a:solidFill>
                    <a:effectLst/>
                    <a:uLnTx/>
                    <a:uFillTx/>
                    <a:latin typeface="演示新手书" panose="00000500000000000000" pitchFamily="50" charset="-122"/>
                    <a:ea typeface="演示新手书" panose="00000500000000000000" pitchFamily="50" charset="-122"/>
                    <a:cs typeface="+mn-cs"/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Tm="3000">
        <p14:ferris dir="l"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73055" y="437326"/>
            <a:ext cx="11845890" cy="6181187"/>
            <a:chOff x="365857" y="526753"/>
            <a:chExt cx="11499780" cy="4835948"/>
          </a:xfrm>
        </p:grpSpPr>
        <p:sp>
          <p:nvSpPr>
            <p:cNvPr id="28" name="矩形 27"/>
            <p:cNvSpPr/>
            <p:nvPr/>
          </p:nvSpPr>
          <p:spPr>
            <a:xfrm>
              <a:off x="365857" y="526753"/>
              <a:ext cx="11499780" cy="48359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524228" y="889687"/>
              <a:ext cx="11183037" cy="42887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schemeClr val="accent1">
                  <a:lumMod val="75000"/>
                </a:scheme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496869" y="-526343"/>
            <a:ext cx="393840" cy="1384022"/>
            <a:chOff x="383525" y="22374"/>
            <a:chExt cx="393840" cy="1219093"/>
          </a:xfrm>
        </p:grpSpPr>
        <p:sp>
          <p:nvSpPr>
            <p:cNvPr id="25" name="椭圆 24"/>
            <p:cNvSpPr/>
            <p:nvPr/>
          </p:nvSpPr>
          <p:spPr>
            <a:xfrm>
              <a:off x="494877" y="1074225"/>
              <a:ext cx="152950" cy="1016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25400" dir="2700000" algn="tl" rotWithShape="0">
                <a:schemeClr val="tx1">
                  <a:alpha val="24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2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3525" y="22374"/>
              <a:ext cx="393840" cy="1219093"/>
            </a:xfrm>
            <a:prstGeom prst="rect">
              <a:avLst/>
            </a:prstGeom>
            <a:effectLst>
              <a:outerShdw blurRad="50800" dist="38100" dir="2700000" algn="tl" rotWithShape="0">
                <a:schemeClr val="accent1">
                  <a:lumMod val="75000"/>
                  <a:alpha val="40000"/>
                </a:schemeClr>
              </a:outerShdw>
            </a:effectLst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/>
            <a:srcRect l="49687" t="53161" r="1"/>
            <a:stretch>
              <a:fillRect/>
            </a:stretch>
          </p:blipFill>
          <p:spPr>
            <a:xfrm>
              <a:off x="383525" y="871206"/>
              <a:ext cx="305418" cy="320108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 flipH="1">
            <a:off x="301292" y="-526343"/>
            <a:ext cx="393840" cy="1384022"/>
            <a:chOff x="383525" y="22374"/>
            <a:chExt cx="393840" cy="1219093"/>
          </a:xfrm>
        </p:grpSpPr>
        <p:sp>
          <p:nvSpPr>
            <p:cNvPr id="22" name="椭圆 21"/>
            <p:cNvSpPr/>
            <p:nvPr/>
          </p:nvSpPr>
          <p:spPr>
            <a:xfrm>
              <a:off x="494877" y="1074225"/>
              <a:ext cx="152950" cy="1016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25400" dir="2700000" algn="tl" rotWithShape="0">
                <a:schemeClr val="tx1">
                  <a:alpha val="24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2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3525" y="22374"/>
              <a:ext cx="393840" cy="1219093"/>
            </a:xfrm>
            <a:prstGeom prst="rect">
              <a:avLst/>
            </a:prstGeom>
            <a:effectLst>
              <a:outerShdw blurRad="50800" dist="38100" dir="2700000" algn="tl" rotWithShape="0">
                <a:schemeClr val="accent1">
                  <a:lumMod val="75000"/>
                  <a:alpha val="40000"/>
                </a:schemeClr>
              </a:outerShdw>
            </a:effectLst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/>
            <a:srcRect l="49687" t="53161" r="1"/>
            <a:stretch>
              <a:fillRect/>
            </a:stretch>
          </p:blipFill>
          <p:spPr>
            <a:xfrm>
              <a:off x="383525" y="871206"/>
              <a:ext cx="305418" cy="320108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454660" y="2206625"/>
            <a:ext cx="3449955" cy="32410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观看视频《地雷战之王于化虎》，算一算他发明了多少种不同类型的地雷？歼灭敌人多少人？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7" name="任意多边形: 形状 176"/>
          <p:cNvSpPr/>
          <p:nvPr/>
        </p:nvSpPr>
        <p:spPr>
          <a:xfrm flipH="1">
            <a:off x="695459" y="1152399"/>
            <a:ext cx="1893456" cy="565626"/>
          </a:xfrm>
          <a:custGeom>
            <a:avLst/>
            <a:gdLst>
              <a:gd name="connsiteX0" fmla="*/ 1676893 w 1893456"/>
              <a:gd name="connsiteY0" fmla="*/ 0 h 565626"/>
              <a:gd name="connsiteX1" fmla="*/ 1545638 w 1893456"/>
              <a:gd name="connsiteY1" fmla="*/ 0 h 565626"/>
              <a:gd name="connsiteX2" fmla="*/ 1343145 w 1893456"/>
              <a:gd name="connsiteY2" fmla="*/ 0 h 565626"/>
              <a:gd name="connsiteX3" fmla="*/ 1295893 w 1893456"/>
              <a:gd name="connsiteY3" fmla="*/ 0 h 565626"/>
              <a:gd name="connsiteX4" fmla="*/ 1164638 w 1893456"/>
              <a:gd name="connsiteY4" fmla="*/ 0 h 565626"/>
              <a:gd name="connsiteX5" fmla="*/ 962145 w 1893456"/>
              <a:gd name="connsiteY5" fmla="*/ 0 h 565626"/>
              <a:gd name="connsiteX6" fmla="*/ 931311 w 1893456"/>
              <a:gd name="connsiteY6" fmla="*/ 0 h 565626"/>
              <a:gd name="connsiteX7" fmla="*/ 728818 w 1893456"/>
              <a:gd name="connsiteY7" fmla="*/ 0 h 565626"/>
              <a:gd name="connsiteX8" fmla="*/ 597563 w 1893456"/>
              <a:gd name="connsiteY8" fmla="*/ 0 h 565626"/>
              <a:gd name="connsiteX9" fmla="*/ 550311 w 1893456"/>
              <a:gd name="connsiteY9" fmla="*/ 0 h 565626"/>
              <a:gd name="connsiteX10" fmla="*/ 347818 w 1893456"/>
              <a:gd name="connsiteY10" fmla="*/ 0 h 565626"/>
              <a:gd name="connsiteX11" fmla="*/ 216563 w 1893456"/>
              <a:gd name="connsiteY11" fmla="*/ 0 h 565626"/>
              <a:gd name="connsiteX12" fmla="*/ 211241 w 1893456"/>
              <a:gd name="connsiteY12" fmla="*/ 22619 h 565626"/>
              <a:gd name="connsiteX13" fmla="*/ 159396 w 1893456"/>
              <a:gd name="connsiteY13" fmla="*/ 67112 h 565626"/>
              <a:gd name="connsiteX14" fmla="*/ 130000 w 1893456"/>
              <a:gd name="connsiteY14" fmla="*/ 72204 h 565626"/>
              <a:gd name="connsiteX15" fmla="*/ 127053 w 1893456"/>
              <a:gd name="connsiteY15" fmla="*/ 72204 h 565626"/>
              <a:gd name="connsiteX16" fmla="*/ 126657 w 1893456"/>
              <a:gd name="connsiteY16" fmla="*/ 72783 h 565626"/>
              <a:gd name="connsiteX17" fmla="*/ 126615 w 1893456"/>
              <a:gd name="connsiteY17" fmla="*/ 72790 h 565626"/>
              <a:gd name="connsiteX18" fmla="*/ 126615 w 1893456"/>
              <a:gd name="connsiteY18" fmla="*/ 72845 h 565626"/>
              <a:gd name="connsiteX19" fmla="*/ 12892 w 1893456"/>
              <a:gd name="connsiteY19" fmla="*/ 238978 h 565626"/>
              <a:gd name="connsiteX20" fmla="*/ 12892 w 1893456"/>
              <a:gd name="connsiteY20" fmla="*/ 322684 h 565626"/>
              <a:gd name="connsiteX21" fmla="*/ 126615 w 1893456"/>
              <a:gd name="connsiteY21" fmla="*/ 488817 h 565626"/>
              <a:gd name="connsiteX22" fmla="*/ 126615 w 1893456"/>
              <a:gd name="connsiteY22" fmla="*/ 492836 h 565626"/>
              <a:gd name="connsiteX23" fmla="*/ 159396 w 1893456"/>
              <a:gd name="connsiteY23" fmla="*/ 498516 h 565626"/>
              <a:gd name="connsiteX24" fmla="*/ 211241 w 1893456"/>
              <a:gd name="connsiteY24" fmla="*/ 543007 h 565626"/>
              <a:gd name="connsiteX25" fmla="*/ 216563 w 1893456"/>
              <a:gd name="connsiteY25" fmla="*/ 565626 h 565626"/>
              <a:gd name="connsiteX26" fmla="*/ 347818 w 1893456"/>
              <a:gd name="connsiteY26" fmla="*/ 565626 h 565626"/>
              <a:gd name="connsiteX27" fmla="*/ 550311 w 1893456"/>
              <a:gd name="connsiteY27" fmla="*/ 565626 h 565626"/>
              <a:gd name="connsiteX28" fmla="*/ 597563 w 1893456"/>
              <a:gd name="connsiteY28" fmla="*/ 565626 h 565626"/>
              <a:gd name="connsiteX29" fmla="*/ 728818 w 1893456"/>
              <a:gd name="connsiteY29" fmla="*/ 565626 h 565626"/>
              <a:gd name="connsiteX30" fmla="*/ 931311 w 1893456"/>
              <a:gd name="connsiteY30" fmla="*/ 565626 h 565626"/>
              <a:gd name="connsiteX31" fmla="*/ 962145 w 1893456"/>
              <a:gd name="connsiteY31" fmla="*/ 565626 h 565626"/>
              <a:gd name="connsiteX32" fmla="*/ 1164638 w 1893456"/>
              <a:gd name="connsiteY32" fmla="*/ 565626 h 565626"/>
              <a:gd name="connsiteX33" fmla="*/ 1295893 w 1893456"/>
              <a:gd name="connsiteY33" fmla="*/ 565626 h 565626"/>
              <a:gd name="connsiteX34" fmla="*/ 1343145 w 1893456"/>
              <a:gd name="connsiteY34" fmla="*/ 565626 h 565626"/>
              <a:gd name="connsiteX35" fmla="*/ 1545638 w 1893456"/>
              <a:gd name="connsiteY35" fmla="*/ 565626 h 565626"/>
              <a:gd name="connsiteX36" fmla="*/ 1676893 w 1893456"/>
              <a:gd name="connsiteY36" fmla="*/ 565626 h 565626"/>
              <a:gd name="connsiteX37" fmla="*/ 1682215 w 1893456"/>
              <a:gd name="connsiteY37" fmla="*/ 543007 h 565626"/>
              <a:gd name="connsiteX38" fmla="*/ 1734060 w 1893456"/>
              <a:gd name="connsiteY38" fmla="*/ 498516 h 565626"/>
              <a:gd name="connsiteX39" fmla="*/ 1766841 w 1893456"/>
              <a:gd name="connsiteY39" fmla="*/ 492836 h 565626"/>
              <a:gd name="connsiteX40" fmla="*/ 1766841 w 1893456"/>
              <a:gd name="connsiteY40" fmla="*/ 488817 h 565626"/>
              <a:gd name="connsiteX41" fmla="*/ 1880564 w 1893456"/>
              <a:gd name="connsiteY41" fmla="*/ 322684 h 565626"/>
              <a:gd name="connsiteX42" fmla="*/ 1880564 w 1893456"/>
              <a:gd name="connsiteY42" fmla="*/ 238978 h 565626"/>
              <a:gd name="connsiteX43" fmla="*/ 1766841 w 1893456"/>
              <a:gd name="connsiteY43" fmla="*/ 72845 h 565626"/>
              <a:gd name="connsiteX44" fmla="*/ 1766841 w 1893456"/>
              <a:gd name="connsiteY44" fmla="*/ 72790 h 565626"/>
              <a:gd name="connsiteX45" fmla="*/ 1766799 w 1893456"/>
              <a:gd name="connsiteY45" fmla="*/ 72783 h 565626"/>
              <a:gd name="connsiteX46" fmla="*/ 1766403 w 1893456"/>
              <a:gd name="connsiteY46" fmla="*/ 72204 h 565626"/>
              <a:gd name="connsiteX47" fmla="*/ 1763456 w 1893456"/>
              <a:gd name="connsiteY47" fmla="*/ 72204 h 565626"/>
              <a:gd name="connsiteX48" fmla="*/ 1734060 w 1893456"/>
              <a:gd name="connsiteY48" fmla="*/ 67112 h 565626"/>
              <a:gd name="connsiteX49" fmla="*/ 1682215 w 1893456"/>
              <a:gd name="connsiteY49" fmla="*/ 22619 h 565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893456" h="565626">
                <a:moveTo>
                  <a:pt x="1676893" y="0"/>
                </a:moveTo>
                <a:lnTo>
                  <a:pt x="1545638" y="0"/>
                </a:lnTo>
                <a:lnTo>
                  <a:pt x="1343145" y="0"/>
                </a:lnTo>
                <a:lnTo>
                  <a:pt x="1295893" y="0"/>
                </a:lnTo>
                <a:lnTo>
                  <a:pt x="1164638" y="0"/>
                </a:lnTo>
                <a:lnTo>
                  <a:pt x="962145" y="0"/>
                </a:lnTo>
                <a:lnTo>
                  <a:pt x="931311" y="0"/>
                </a:lnTo>
                <a:lnTo>
                  <a:pt x="728818" y="0"/>
                </a:lnTo>
                <a:lnTo>
                  <a:pt x="597563" y="0"/>
                </a:lnTo>
                <a:lnTo>
                  <a:pt x="550311" y="0"/>
                </a:lnTo>
                <a:lnTo>
                  <a:pt x="347818" y="0"/>
                </a:lnTo>
                <a:lnTo>
                  <a:pt x="216563" y="0"/>
                </a:lnTo>
                <a:lnTo>
                  <a:pt x="211241" y="22619"/>
                </a:lnTo>
                <a:cubicBezTo>
                  <a:pt x="201382" y="42625"/>
                  <a:pt x="182708" y="58650"/>
                  <a:pt x="159396" y="67112"/>
                </a:cubicBezTo>
                <a:lnTo>
                  <a:pt x="130000" y="72204"/>
                </a:lnTo>
                <a:lnTo>
                  <a:pt x="127053" y="72204"/>
                </a:lnTo>
                <a:lnTo>
                  <a:pt x="126657" y="72783"/>
                </a:lnTo>
                <a:lnTo>
                  <a:pt x="126615" y="72790"/>
                </a:lnTo>
                <a:lnTo>
                  <a:pt x="126615" y="72845"/>
                </a:lnTo>
                <a:lnTo>
                  <a:pt x="12892" y="238978"/>
                </a:lnTo>
                <a:cubicBezTo>
                  <a:pt x="-4298" y="264090"/>
                  <a:pt x="-4298" y="297572"/>
                  <a:pt x="12892" y="322684"/>
                </a:cubicBezTo>
                <a:lnTo>
                  <a:pt x="126615" y="488817"/>
                </a:lnTo>
                <a:lnTo>
                  <a:pt x="126615" y="492836"/>
                </a:lnTo>
                <a:lnTo>
                  <a:pt x="159396" y="498516"/>
                </a:lnTo>
                <a:cubicBezTo>
                  <a:pt x="182708" y="506977"/>
                  <a:pt x="201382" y="523003"/>
                  <a:pt x="211241" y="543007"/>
                </a:cubicBezTo>
                <a:lnTo>
                  <a:pt x="216563" y="565626"/>
                </a:lnTo>
                <a:lnTo>
                  <a:pt x="347818" y="565626"/>
                </a:lnTo>
                <a:lnTo>
                  <a:pt x="550311" y="565626"/>
                </a:lnTo>
                <a:lnTo>
                  <a:pt x="597563" y="565626"/>
                </a:lnTo>
                <a:lnTo>
                  <a:pt x="728818" y="565626"/>
                </a:lnTo>
                <a:lnTo>
                  <a:pt x="931311" y="565626"/>
                </a:lnTo>
                <a:lnTo>
                  <a:pt x="962145" y="565626"/>
                </a:lnTo>
                <a:lnTo>
                  <a:pt x="1164638" y="565626"/>
                </a:lnTo>
                <a:lnTo>
                  <a:pt x="1295893" y="565626"/>
                </a:lnTo>
                <a:lnTo>
                  <a:pt x="1343145" y="565626"/>
                </a:lnTo>
                <a:lnTo>
                  <a:pt x="1545638" y="565626"/>
                </a:lnTo>
                <a:lnTo>
                  <a:pt x="1676893" y="565626"/>
                </a:lnTo>
                <a:lnTo>
                  <a:pt x="1682215" y="543007"/>
                </a:lnTo>
                <a:cubicBezTo>
                  <a:pt x="1692074" y="523003"/>
                  <a:pt x="1710748" y="506977"/>
                  <a:pt x="1734060" y="498516"/>
                </a:cubicBezTo>
                <a:lnTo>
                  <a:pt x="1766841" y="492836"/>
                </a:lnTo>
                <a:lnTo>
                  <a:pt x="1766841" y="488817"/>
                </a:lnTo>
                <a:lnTo>
                  <a:pt x="1880564" y="322684"/>
                </a:lnTo>
                <a:cubicBezTo>
                  <a:pt x="1897754" y="297572"/>
                  <a:pt x="1897754" y="264090"/>
                  <a:pt x="1880564" y="238978"/>
                </a:cubicBezTo>
                <a:lnTo>
                  <a:pt x="1766841" y="72845"/>
                </a:lnTo>
                <a:lnTo>
                  <a:pt x="1766841" y="72790"/>
                </a:lnTo>
                <a:lnTo>
                  <a:pt x="1766799" y="72783"/>
                </a:lnTo>
                <a:lnTo>
                  <a:pt x="1766403" y="72204"/>
                </a:lnTo>
                <a:lnTo>
                  <a:pt x="1763456" y="72204"/>
                </a:lnTo>
                <a:lnTo>
                  <a:pt x="1734060" y="67112"/>
                </a:lnTo>
                <a:cubicBezTo>
                  <a:pt x="1710748" y="58650"/>
                  <a:pt x="1692074" y="42625"/>
                  <a:pt x="1682215" y="22619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5400000" scaled="0"/>
          </a:gra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汉仪书魂体简" panose="02010600000101010101" charset="-122"/>
                <a:ea typeface="汉仪书魂体简" panose="02010600000101010101" charset="-122"/>
                <a:cs typeface="+mn-cs"/>
              </a:rPr>
              <a:t>地雷战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汉仪书魂体简" panose="02010600000101010101" charset="-122"/>
              <a:ea typeface="汉仪书魂体简" panose="02010600000101010101" charset="-122"/>
              <a:cs typeface="+mn-cs"/>
            </a:endParaRPr>
          </a:p>
        </p:txBody>
      </p:sp>
      <p:pic>
        <p:nvPicPr>
          <p:cNvPr id="2" name="3c9dfd7fe0965a4902dd5a0afa4a502e_20250625_09323925">
            <a:hlinkClick r:id="" action="ppaction://media"/>
          </p:cNvPr>
          <p:cNvPicPr/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  <p:custDataLst>
              <p:tags r:id="rId6"/>
            </p:custDataLst>
          </p:nvPr>
        </p:nvPicPr>
        <p:blipFill>
          <a:blip r:embed="rId7"/>
          <a:srcRect l="10028" r="6944"/>
          <a:stretch>
            <a:fillRect/>
          </a:stretch>
        </p:blipFill>
        <p:spPr>
          <a:xfrm>
            <a:off x="3750945" y="1337945"/>
            <a:ext cx="7857490" cy="4607560"/>
          </a:xfrm>
          <a:prstGeom prst="rect">
            <a:avLst/>
          </a:prstGeom>
        </p:spPr>
      </p:pic>
    </p:spTree>
  </p:cSld>
  <p:clrMapOvr>
    <a:masterClrMapping/>
  </p:clrMapOvr>
  <p:transition spd="med" advTm="3000">
    <p:push dir="u"/>
  </p:transition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73055" y="437326"/>
            <a:ext cx="11845890" cy="6181187"/>
            <a:chOff x="365857" y="526753"/>
            <a:chExt cx="11499780" cy="4835948"/>
          </a:xfrm>
        </p:grpSpPr>
        <p:sp>
          <p:nvSpPr>
            <p:cNvPr id="28" name="矩形 27"/>
            <p:cNvSpPr/>
            <p:nvPr/>
          </p:nvSpPr>
          <p:spPr>
            <a:xfrm>
              <a:off x="365857" y="526753"/>
              <a:ext cx="11499780" cy="48359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524228" y="889687"/>
              <a:ext cx="11183037" cy="42887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schemeClr val="accent1">
                  <a:lumMod val="75000"/>
                </a:scheme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496869" y="-526343"/>
            <a:ext cx="393840" cy="1384022"/>
            <a:chOff x="383525" y="22374"/>
            <a:chExt cx="393840" cy="1219093"/>
          </a:xfrm>
        </p:grpSpPr>
        <p:sp>
          <p:nvSpPr>
            <p:cNvPr id="25" name="椭圆 24"/>
            <p:cNvSpPr/>
            <p:nvPr/>
          </p:nvSpPr>
          <p:spPr>
            <a:xfrm>
              <a:off x="494877" y="1074225"/>
              <a:ext cx="152950" cy="1016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25400" dir="2700000" algn="tl" rotWithShape="0">
                <a:schemeClr val="tx1">
                  <a:alpha val="24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2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3525" y="22374"/>
              <a:ext cx="393840" cy="1219093"/>
            </a:xfrm>
            <a:prstGeom prst="rect">
              <a:avLst/>
            </a:prstGeom>
            <a:effectLst>
              <a:outerShdw blurRad="50800" dist="38100" dir="2700000" algn="tl" rotWithShape="0">
                <a:schemeClr val="accent1">
                  <a:lumMod val="75000"/>
                  <a:alpha val="40000"/>
                </a:schemeClr>
              </a:outerShdw>
            </a:effectLst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/>
            <a:srcRect l="49687" t="53161" r="1"/>
            <a:stretch>
              <a:fillRect/>
            </a:stretch>
          </p:blipFill>
          <p:spPr>
            <a:xfrm>
              <a:off x="383525" y="871206"/>
              <a:ext cx="305418" cy="320108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 flipH="1">
            <a:off x="301292" y="-526343"/>
            <a:ext cx="393840" cy="1384022"/>
            <a:chOff x="383525" y="22374"/>
            <a:chExt cx="393840" cy="1219093"/>
          </a:xfrm>
        </p:grpSpPr>
        <p:sp>
          <p:nvSpPr>
            <p:cNvPr id="22" name="椭圆 21"/>
            <p:cNvSpPr/>
            <p:nvPr/>
          </p:nvSpPr>
          <p:spPr>
            <a:xfrm>
              <a:off x="494877" y="1074225"/>
              <a:ext cx="152950" cy="1016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25400" dir="2700000" algn="tl" rotWithShape="0">
                <a:schemeClr val="tx1">
                  <a:alpha val="24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2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3525" y="22374"/>
              <a:ext cx="393840" cy="1219093"/>
            </a:xfrm>
            <a:prstGeom prst="rect">
              <a:avLst/>
            </a:prstGeom>
            <a:effectLst>
              <a:outerShdw blurRad="50800" dist="38100" dir="2700000" algn="tl" rotWithShape="0">
                <a:schemeClr val="accent1">
                  <a:lumMod val="75000"/>
                  <a:alpha val="40000"/>
                </a:schemeClr>
              </a:outerShdw>
            </a:effectLst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/>
            <a:srcRect l="49687" t="53161" r="1"/>
            <a:stretch>
              <a:fillRect/>
            </a:stretch>
          </p:blipFill>
          <p:spPr>
            <a:xfrm>
              <a:off x="383525" y="871206"/>
              <a:ext cx="305418" cy="320108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878840" y="1822450"/>
            <a:ext cx="104343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观看视频《地雷战之王于化虎》，算一算他发明了多少种不同类型的地雷？歼灭敌人多少人？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7" name="任意多边形: 形状 176"/>
          <p:cNvSpPr/>
          <p:nvPr/>
        </p:nvSpPr>
        <p:spPr>
          <a:xfrm flipH="1">
            <a:off x="5149349" y="1063499"/>
            <a:ext cx="1893456" cy="565626"/>
          </a:xfrm>
          <a:custGeom>
            <a:avLst/>
            <a:gdLst>
              <a:gd name="connsiteX0" fmla="*/ 1676893 w 1893456"/>
              <a:gd name="connsiteY0" fmla="*/ 0 h 565626"/>
              <a:gd name="connsiteX1" fmla="*/ 1545638 w 1893456"/>
              <a:gd name="connsiteY1" fmla="*/ 0 h 565626"/>
              <a:gd name="connsiteX2" fmla="*/ 1343145 w 1893456"/>
              <a:gd name="connsiteY2" fmla="*/ 0 h 565626"/>
              <a:gd name="connsiteX3" fmla="*/ 1295893 w 1893456"/>
              <a:gd name="connsiteY3" fmla="*/ 0 h 565626"/>
              <a:gd name="connsiteX4" fmla="*/ 1164638 w 1893456"/>
              <a:gd name="connsiteY4" fmla="*/ 0 h 565626"/>
              <a:gd name="connsiteX5" fmla="*/ 962145 w 1893456"/>
              <a:gd name="connsiteY5" fmla="*/ 0 h 565626"/>
              <a:gd name="connsiteX6" fmla="*/ 931311 w 1893456"/>
              <a:gd name="connsiteY6" fmla="*/ 0 h 565626"/>
              <a:gd name="connsiteX7" fmla="*/ 728818 w 1893456"/>
              <a:gd name="connsiteY7" fmla="*/ 0 h 565626"/>
              <a:gd name="connsiteX8" fmla="*/ 597563 w 1893456"/>
              <a:gd name="connsiteY8" fmla="*/ 0 h 565626"/>
              <a:gd name="connsiteX9" fmla="*/ 550311 w 1893456"/>
              <a:gd name="connsiteY9" fmla="*/ 0 h 565626"/>
              <a:gd name="connsiteX10" fmla="*/ 347818 w 1893456"/>
              <a:gd name="connsiteY10" fmla="*/ 0 h 565626"/>
              <a:gd name="connsiteX11" fmla="*/ 216563 w 1893456"/>
              <a:gd name="connsiteY11" fmla="*/ 0 h 565626"/>
              <a:gd name="connsiteX12" fmla="*/ 211241 w 1893456"/>
              <a:gd name="connsiteY12" fmla="*/ 22619 h 565626"/>
              <a:gd name="connsiteX13" fmla="*/ 159396 w 1893456"/>
              <a:gd name="connsiteY13" fmla="*/ 67112 h 565626"/>
              <a:gd name="connsiteX14" fmla="*/ 130000 w 1893456"/>
              <a:gd name="connsiteY14" fmla="*/ 72204 h 565626"/>
              <a:gd name="connsiteX15" fmla="*/ 127053 w 1893456"/>
              <a:gd name="connsiteY15" fmla="*/ 72204 h 565626"/>
              <a:gd name="connsiteX16" fmla="*/ 126657 w 1893456"/>
              <a:gd name="connsiteY16" fmla="*/ 72783 h 565626"/>
              <a:gd name="connsiteX17" fmla="*/ 126615 w 1893456"/>
              <a:gd name="connsiteY17" fmla="*/ 72790 h 565626"/>
              <a:gd name="connsiteX18" fmla="*/ 126615 w 1893456"/>
              <a:gd name="connsiteY18" fmla="*/ 72845 h 565626"/>
              <a:gd name="connsiteX19" fmla="*/ 12892 w 1893456"/>
              <a:gd name="connsiteY19" fmla="*/ 238978 h 565626"/>
              <a:gd name="connsiteX20" fmla="*/ 12892 w 1893456"/>
              <a:gd name="connsiteY20" fmla="*/ 322684 h 565626"/>
              <a:gd name="connsiteX21" fmla="*/ 126615 w 1893456"/>
              <a:gd name="connsiteY21" fmla="*/ 488817 h 565626"/>
              <a:gd name="connsiteX22" fmla="*/ 126615 w 1893456"/>
              <a:gd name="connsiteY22" fmla="*/ 492836 h 565626"/>
              <a:gd name="connsiteX23" fmla="*/ 159396 w 1893456"/>
              <a:gd name="connsiteY23" fmla="*/ 498516 h 565626"/>
              <a:gd name="connsiteX24" fmla="*/ 211241 w 1893456"/>
              <a:gd name="connsiteY24" fmla="*/ 543007 h 565626"/>
              <a:gd name="connsiteX25" fmla="*/ 216563 w 1893456"/>
              <a:gd name="connsiteY25" fmla="*/ 565626 h 565626"/>
              <a:gd name="connsiteX26" fmla="*/ 347818 w 1893456"/>
              <a:gd name="connsiteY26" fmla="*/ 565626 h 565626"/>
              <a:gd name="connsiteX27" fmla="*/ 550311 w 1893456"/>
              <a:gd name="connsiteY27" fmla="*/ 565626 h 565626"/>
              <a:gd name="connsiteX28" fmla="*/ 597563 w 1893456"/>
              <a:gd name="connsiteY28" fmla="*/ 565626 h 565626"/>
              <a:gd name="connsiteX29" fmla="*/ 728818 w 1893456"/>
              <a:gd name="connsiteY29" fmla="*/ 565626 h 565626"/>
              <a:gd name="connsiteX30" fmla="*/ 931311 w 1893456"/>
              <a:gd name="connsiteY30" fmla="*/ 565626 h 565626"/>
              <a:gd name="connsiteX31" fmla="*/ 962145 w 1893456"/>
              <a:gd name="connsiteY31" fmla="*/ 565626 h 565626"/>
              <a:gd name="connsiteX32" fmla="*/ 1164638 w 1893456"/>
              <a:gd name="connsiteY32" fmla="*/ 565626 h 565626"/>
              <a:gd name="connsiteX33" fmla="*/ 1295893 w 1893456"/>
              <a:gd name="connsiteY33" fmla="*/ 565626 h 565626"/>
              <a:gd name="connsiteX34" fmla="*/ 1343145 w 1893456"/>
              <a:gd name="connsiteY34" fmla="*/ 565626 h 565626"/>
              <a:gd name="connsiteX35" fmla="*/ 1545638 w 1893456"/>
              <a:gd name="connsiteY35" fmla="*/ 565626 h 565626"/>
              <a:gd name="connsiteX36" fmla="*/ 1676893 w 1893456"/>
              <a:gd name="connsiteY36" fmla="*/ 565626 h 565626"/>
              <a:gd name="connsiteX37" fmla="*/ 1682215 w 1893456"/>
              <a:gd name="connsiteY37" fmla="*/ 543007 h 565626"/>
              <a:gd name="connsiteX38" fmla="*/ 1734060 w 1893456"/>
              <a:gd name="connsiteY38" fmla="*/ 498516 h 565626"/>
              <a:gd name="connsiteX39" fmla="*/ 1766841 w 1893456"/>
              <a:gd name="connsiteY39" fmla="*/ 492836 h 565626"/>
              <a:gd name="connsiteX40" fmla="*/ 1766841 w 1893456"/>
              <a:gd name="connsiteY40" fmla="*/ 488817 h 565626"/>
              <a:gd name="connsiteX41" fmla="*/ 1880564 w 1893456"/>
              <a:gd name="connsiteY41" fmla="*/ 322684 h 565626"/>
              <a:gd name="connsiteX42" fmla="*/ 1880564 w 1893456"/>
              <a:gd name="connsiteY42" fmla="*/ 238978 h 565626"/>
              <a:gd name="connsiteX43" fmla="*/ 1766841 w 1893456"/>
              <a:gd name="connsiteY43" fmla="*/ 72845 h 565626"/>
              <a:gd name="connsiteX44" fmla="*/ 1766841 w 1893456"/>
              <a:gd name="connsiteY44" fmla="*/ 72790 h 565626"/>
              <a:gd name="connsiteX45" fmla="*/ 1766799 w 1893456"/>
              <a:gd name="connsiteY45" fmla="*/ 72783 h 565626"/>
              <a:gd name="connsiteX46" fmla="*/ 1766403 w 1893456"/>
              <a:gd name="connsiteY46" fmla="*/ 72204 h 565626"/>
              <a:gd name="connsiteX47" fmla="*/ 1763456 w 1893456"/>
              <a:gd name="connsiteY47" fmla="*/ 72204 h 565626"/>
              <a:gd name="connsiteX48" fmla="*/ 1734060 w 1893456"/>
              <a:gd name="connsiteY48" fmla="*/ 67112 h 565626"/>
              <a:gd name="connsiteX49" fmla="*/ 1682215 w 1893456"/>
              <a:gd name="connsiteY49" fmla="*/ 22619 h 565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893456" h="565626">
                <a:moveTo>
                  <a:pt x="1676893" y="0"/>
                </a:moveTo>
                <a:lnTo>
                  <a:pt x="1545638" y="0"/>
                </a:lnTo>
                <a:lnTo>
                  <a:pt x="1343145" y="0"/>
                </a:lnTo>
                <a:lnTo>
                  <a:pt x="1295893" y="0"/>
                </a:lnTo>
                <a:lnTo>
                  <a:pt x="1164638" y="0"/>
                </a:lnTo>
                <a:lnTo>
                  <a:pt x="962145" y="0"/>
                </a:lnTo>
                <a:lnTo>
                  <a:pt x="931311" y="0"/>
                </a:lnTo>
                <a:lnTo>
                  <a:pt x="728818" y="0"/>
                </a:lnTo>
                <a:lnTo>
                  <a:pt x="597563" y="0"/>
                </a:lnTo>
                <a:lnTo>
                  <a:pt x="550311" y="0"/>
                </a:lnTo>
                <a:lnTo>
                  <a:pt x="347818" y="0"/>
                </a:lnTo>
                <a:lnTo>
                  <a:pt x="216563" y="0"/>
                </a:lnTo>
                <a:lnTo>
                  <a:pt x="211241" y="22619"/>
                </a:lnTo>
                <a:cubicBezTo>
                  <a:pt x="201382" y="42625"/>
                  <a:pt x="182708" y="58650"/>
                  <a:pt x="159396" y="67112"/>
                </a:cubicBezTo>
                <a:lnTo>
                  <a:pt x="130000" y="72204"/>
                </a:lnTo>
                <a:lnTo>
                  <a:pt x="127053" y="72204"/>
                </a:lnTo>
                <a:lnTo>
                  <a:pt x="126657" y="72783"/>
                </a:lnTo>
                <a:lnTo>
                  <a:pt x="126615" y="72790"/>
                </a:lnTo>
                <a:lnTo>
                  <a:pt x="126615" y="72845"/>
                </a:lnTo>
                <a:lnTo>
                  <a:pt x="12892" y="238978"/>
                </a:lnTo>
                <a:cubicBezTo>
                  <a:pt x="-4298" y="264090"/>
                  <a:pt x="-4298" y="297572"/>
                  <a:pt x="12892" y="322684"/>
                </a:cubicBezTo>
                <a:lnTo>
                  <a:pt x="126615" y="488817"/>
                </a:lnTo>
                <a:lnTo>
                  <a:pt x="126615" y="492836"/>
                </a:lnTo>
                <a:lnTo>
                  <a:pt x="159396" y="498516"/>
                </a:lnTo>
                <a:cubicBezTo>
                  <a:pt x="182708" y="506977"/>
                  <a:pt x="201382" y="523003"/>
                  <a:pt x="211241" y="543007"/>
                </a:cubicBezTo>
                <a:lnTo>
                  <a:pt x="216563" y="565626"/>
                </a:lnTo>
                <a:lnTo>
                  <a:pt x="347818" y="565626"/>
                </a:lnTo>
                <a:lnTo>
                  <a:pt x="550311" y="565626"/>
                </a:lnTo>
                <a:lnTo>
                  <a:pt x="597563" y="565626"/>
                </a:lnTo>
                <a:lnTo>
                  <a:pt x="728818" y="565626"/>
                </a:lnTo>
                <a:lnTo>
                  <a:pt x="931311" y="565626"/>
                </a:lnTo>
                <a:lnTo>
                  <a:pt x="962145" y="565626"/>
                </a:lnTo>
                <a:lnTo>
                  <a:pt x="1164638" y="565626"/>
                </a:lnTo>
                <a:lnTo>
                  <a:pt x="1295893" y="565626"/>
                </a:lnTo>
                <a:lnTo>
                  <a:pt x="1343145" y="565626"/>
                </a:lnTo>
                <a:lnTo>
                  <a:pt x="1545638" y="565626"/>
                </a:lnTo>
                <a:lnTo>
                  <a:pt x="1676893" y="565626"/>
                </a:lnTo>
                <a:lnTo>
                  <a:pt x="1682215" y="543007"/>
                </a:lnTo>
                <a:cubicBezTo>
                  <a:pt x="1692074" y="523003"/>
                  <a:pt x="1710748" y="506977"/>
                  <a:pt x="1734060" y="498516"/>
                </a:cubicBezTo>
                <a:lnTo>
                  <a:pt x="1766841" y="492836"/>
                </a:lnTo>
                <a:lnTo>
                  <a:pt x="1766841" y="488817"/>
                </a:lnTo>
                <a:lnTo>
                  <a:pt x="1880564" y="322684"/>
                </a:lnTo>
                <a:cubicBezTo>
                  <a:pt x="1897754" y="297572"/>
                  <a:pt x="1897754" y="264090"/>
                  <a:pt x="1880564" y="238978"/>
                </a:cubicBezTo>
                <a:lnTo>
                  <a:pt x="1766841" y="72845"/>
                </a:lnTo>
                <a:lnTo>
                  <a:pt x="1766841" y="72790"/>
                </a:lnTo>
                <a:lnTo>
                  <a:pt x="1766799" y="72783"/>
                </a:lnTo>
                <a:lnTo>
                  <a:pt x="1766403" y="72204"/>
                </a:lnTo>
                <a:lnTo>
                  <a:pt x="1763456" y="72204"/>
                </a:lnTo>
                <a:lnTo>
                  <a:pt x="1734060" y="67112"/>
                </a:lnTo>
                <a:cubicBezTo>
                  <a:pt x="1710748" y="58650"/>
                  <a:pt x="1692074" y="42625"/>
                  <a:pt x="1682215" y="22619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5400000" scaled="0"/>
          </a:gra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汉仪书魂体简" panose="02010600000101010101" charset="-122"/>
                <a:ea typeface="汉仪书魂体简" panose="02010600000101010101" charset="-122"/>
                <a:cs typeface="+mn-cs"/>
              </a:rPr>
              <a:t>地雷战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汉仪书魂体简" panose="02010600000101010101" charset="-122"/>
              <a:ea typeface="汉仪书魂体简" panose="02010600000101010101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34110" y="3131185"/>
            <a:ext cx="977963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663F29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 b="1">
                <a:solidFill>
                  <a:srgbClr val="663F29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发明了石雷、拉雷、绊雷、真假雷、定时雷、子母雷、连环雷、钉子雷、夹子雷、头发丝雷、梅花雷等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多种地雷</a:t>
            </a:r>
            <a:r>
              <a:rPr lang="zh-CN" altLang="en-US" sz="2800" b="1">
                <a:solidFill>
                  <a:srgbClr val="663F29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歼灭敌人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171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</a:t>
            </a:r>
            <a:r>
              <a:rPr lang="zh-CN" altLang="en-US" sz="2800" b="1">
                <a:solidFill>
                  <a:srgbClr val="663F29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b="1">
              <a:solidFill>
                <a:srgbClr val="663F29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med" advTm="3000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73055" y="437326"/>
            <a:ext cx="11845890" cy="6181187"/>
            <a:chOff x="365857" y="526753"/>
            <a:chExt cx="11499780" cy="4835948"/>
          </a:xfrm>
        </p:grpSpPr>
        <p:sp>
          <p:nvSpPr>
            <p:cNvPr id="28" name="矩形 27"/>
            <p:cNvSpPr/>
            <p:nvPr/>
          </p:nvSpPr>
          <p:spPr>
            <a:xfrm>
              <a:off x="365857" y="526753"/>
              <a:ext cx="11499780" cy="48359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524228" y="889687"/>
              <a:ext cx="11183037" cy="42887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schemeClr val="accent1">
                  <a:lumMod val="75000"/>
                </a:scheme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496869" y="-526343"/>
            <a:ext cx="393840" cy="1384022"/>
            <a:chOff x="383525" y="22374"/>
            <a:chExt cx="393840" cy="1219093"/>
          </a:xfrm>
        </p:grpSpPr>
        <p:sp>
          <p:nvSpPr>
            <p:cNvPr id="25" name="椭圆 24"/>
            <p:cNvSpPr/>
            <p:nvPr/>
          </p:nvSpPr>
          <p:spPr>
            <a:xfrm>
              <a:off x="494877" y="1074225"/>
              <a:ext cx="152950" cy="1016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25400" dir="2700000" algn="tl" rotWithShape="0">
                <a:schemeClr val="tx1">
                  <a:alpha val="24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2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3525" y="22374"/>
              <a:ext cx="393840" cy="1219093"/>
            </a:xfrm>
            <a:prstGeom prst="rect">
              <a:avLst/>
            </a:prstGeom>
            <a:effectLst>
              <a:outerShdw blurRad="50800" dist="38100" dir="2700000" algn="tl" rotWithShape="0">
                <a:schemeClr val="accent1">
                  <a:lumMod val="75000"/>
                  <a:alpha val="40000"/>
                </a:schemeClr>
              </a:outerShdw>
            </a:effectLst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/>
            <a:srcRect l="49687" t="53161" r="1"/>
            <a:stretch>
              <a:fillRect/>
            </a:stretch>
          </p:blipFill>
          <p:spPr>
            <a:xfrm>
              <a:off x="383525" y="871206"/>
              <a:ext cx="305418" cy="320108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 flipH="1">
            <a:off x="301292" y="-526343"/>
            <a:ext cx="393840" cy="1384022"/>
            <a:chOff x="383525" y="22374"/>
            <a:chExt cx="393840" cy="1219093"/>
          </a:xfrm>
        </p:grpSpPr>
        <p:sp>
          <p:nvSpPr>
            <p:cNvPr id="22" name="椭圆 21"/>
            <p:cNvSpPr/>
            <p:nvPr/>
          </p:nvSpPr>
          <p:spPr>
            <a:xfrm>
              <a:off x="494877" y="1074225"/>
              <a:ext cx="152950" cy="1016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25400" dir="2700000" algn="tl" rotWithShape="0">
                <a:schemeClr val="tx1">
                  <a:alpha val="24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2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3525" y="22374"/>
              <a:ext cx="393840" cy="1219093"/>
            </a:xfrm>
            <a:prstGeom prst="rect">
              <a:avLst/>
            </a:prstGeom>
            <a:effectLst>
              <a:outerShdw blurRad="50800" dist="38100" dir="2700000" algn="tl" rotWithShape="0">
                <a:schemeClr val="accent1">
                  <a:lumMod val="75000"/>
                  <a:alpha val="40000"/>
                </a:schemeClr>
              </a:outerShdw>
            </a:effectLst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/>
            <a:srcRect l="49687" t="53161" r="1"/>
            <a:stretch>
              <a:fillRect/>
            </a:stretch>
          </p:blipFill>
          <p:spPr>
            <a:xfrm>
              <a:off x="383525" y="871206"/>
              <a:ext cx="305418" cy="320108"/>
            </a:xfrm>
            <a:prstGeom prst="rect">
              <a:avLst/>
            </a:prstGeom>
          </p:spPr>
        </p:pic>
      </p:grpSp>
      <p:sp>
        <p:nvSpPr>
          <p:cNvPr id="177" name="任意多边形: 形状 176"/>
          <p:cNvSpPr/>
          <p:nvPr/>
        </p:nvSpPr>
        <p:spPr>
          <a:xfrm flipH="1">
            <a:off x="5149349" y="1063499"/>
            <a:ext cx="1893456" cy="565626"/>
          </a:xfrm>
          <a:custGeom>
            <a:avLst/>
            <a:gdLst>
              <a:gd name="connsiteX0" fmla="*/ 1676893 w 1893456"/>
              <a:gd name="connsiteY0" fmla="*/ 0 h 565626"/>
              <a:gd name="connsiteX1" fmla="*/ 1545638 w 1893456"/>
              <a:gd name="connsiteY1" fmla="*/ 0 h 565626"/>
              <a:gd name="connsiteX2" fmla="*/ 1343145 w 1893456"/>
              <a:gd name="connsiteY2" fmla="*/ 0 h 565626"/>
              <a:gd name="connsiteX3" fmla="*/ 1295893 w 1893456"/>
              <a:gd name="connsiteY3" fmla="*/ 0 h 565626"/>
              <a:gd name="connsiteX4" fmla="*/ 1164638 w 1893456"/>
              <a:gd name="connsiteY4" fmla="*/ 0 h 565626"/>
              <a:gd name="connsiteX5" fmla="*/ 962145 w 1893456"/>
              <a:gd name="connsiteY5" fmla="*/ 0 h 565626"/>
              <a:gd name="connsiteX6" fmla="*/ 931311 w 1893456"/>
              <a:gd name="connsiteY6" fmla="*/ 0 h 565626"/>
              <a:gd name="connsiteX7" fmla="*/ 728818 w 1893456"/>
              <a:gd name="connsiteY7" fmla="*/ 0 h 565626"/>
              <a:gd name="connsiteX8" fmla="*/ 597563 w 1893456"/>
              <a:gd name="connsiteY8" fmla="*/ 0 h 565626"/>
              <a:gd name="connsiteX9" fmla="*/ 550311 w 1893456"/>
              <a:gd name="connsiteY9" fmla="*/ 0 h 565626"/>
              <a:gd name="connsiteX10" fmla="*/ 347818 w 1893456"/>
              <a:gd name="connsiteY10" fmla="*/ 0 h 565626"/>
              <a:gd name="connsiteX11" fmla="*/ 216563 w 1893456"/>
              <a:gd name="connsiteY11" fmla="*/ 0 h 565626"/>
              <a:gd name="connsiteX12" fmla="*/ 211241 w 1893456"/>
              <a:gd name="connsiteY12" fmla="*/ 22619 h 565626"/>
              <a:gd name="connsiteX13" fmla="*/ 159396 w 1893456"/>
              <a:gd name="connsiteY13" fmla="*/ 67112 h 565626"/>
              <a:gd name="connsiteX14" fmla="*/ 130000 w 1893456"/>
              <a:gd name="connsiteY14" fmla="*/ 72204 h 565626"/>
              <a:gd name="connsiteX15" fmla="*/ 127053 w 1893456"/>
              <a:gd name="connsiteY15" fmla="*/ 72204 h 565626"/>
              <a:gd name="connsiteX16" fmla="*/ 126657 w 1893456"/>
              <a:gd name="connsiteY16" fmla="*/ 72783 h 565626"/>
              <a:gd name="connsiteX17" fmla="*/ 126615 w 1893456"/>
              <a:gd name="connsiteY17" fmla="*/ 72790 h 565626"/>
              <a:gd name="connsiteX18" fmla="*/ 126615 w 1893456"/>
              <a:gd name="connsiteY18" fmla="*/ 72845 h 565626"/>
              <a:gd name="connsiteX19" fmla="*/ 12892 w 1893456"/>
              <a:gd name="connsiteY19" fmla="*/ 238978 h 565626"/>
              <a:gd name="connsiteX20" fmla="*/ 12892 w 1893456"/>
              <a:gd name="connsiteY20" fmla="*/ 322684 h 565626"/>
              <a:gd name="connsiteX21" fmla="*/ 126615 w 1893456"/>
              <a:gd name="connsiteY21" fmla="*/ 488817 h 565626"/>
              <a:gd name="connsiteX22" fmla="*/ 126615 w 1893456"/>
              <a:gd name="connsiteY22" fmla="*/ 492836 h 565626"/>
              <a:gd name="connsiteX23" fmla="*/ 159396 w 1893456"/>
              <a:gd name="connsiteY23" fmla="*/ 498516 h 565626"/>
              <a:gd name="connsiteX24" fmla="*/ 211241 w 1893456"/>
              <a:gd name="connsiteY24" fmla="*/ 543007 h 565626"/>
              <a:gd name="connsiteX25" fmla="*/ 216563 w 1893456"/>
              <a:gd name="connsiteY25" fmla="*/ 565626 h 565626"/>
              <a:gd name="connsiteX26" fmla="*/ 347818 w 1893456"/>
              <a:gd name="connsiteY26" fmla="*/ 565626 h 565626"/>
              <a:gd name="connsiteX27" fmla="*/ 550311 w 1893456"/>
              <a:gd name="connsiteY27" fmla="*/ 565626 h 565626"/>
              <a:gd name="connsiteX28" fmla="*/ 597563 w 1893456"/>
              <a:gd name="connsiteY28" fmla="*/ 565626 h 565626"/>
              <a:gd name="connsiteX29" fmla="*/ 728818 w 1893456"/>
              <a:gd name="connsiteY29" fmla="*/ 565626 h 565626"/>
              <a:gd name="connsiteX30" fmla="*/ 931311 w 1893456"/>
              <a:gd name="connsiteY30" fmla="*/ 565626 h 565626"/>
              <a:gd name="connsiteX31" fmla="*/ 962145 w 1893456"/>
              <a:gd name="connsiteY31" fmla="*/ 565626 h 565626"/>
              <a:gd name="connsiteX32" fmla="*/ 1164638 w 1893456"/>
              <a:gd name="connsiteY32" fmla="*/ 565626 h 565626"/>
              <a:gd name="connsiteX33" fmla="*/ 1295893 w 1893456"/>
              <a:gd name="connsiteY33" fmla="*/ 565626 h 565626"/>
              <a:gd name="connsiteX34" fmla="*/ 1343145 w 1893456"/>
              <a:gd name="connsiteY34" fmla="*/ 565626 h 565626"/>
              <a:gd name="connsiteX35" fmla="*/ 1545638 w 1893456"/>
              <a:gd name="connsiteY35" fmla="*/ 565626 h 565626"/>
              <a:gd name="connsiteX36" fmla="*/ 1676893 w 1893456"/>
              <a:gd name="connsiteY36" fmla="*/ 565626 h 565626"/>
              <a:gd name="connsiteX37" fmla="*/ 1682215 w 1893456"/>
              <a:gd name="connsiteY37" fmla="*/ 543007 h 565626"/>
              <a:gd name="connsiteX38" fmla="*/ 1734060 w 1893456"/>
              <a:gd name="connsiteY38" fmla="*/ 498516 h 565626"/>
              <a:gd name="connsiteX39" fmla="*/ 1766841 w 1893456"/>
              <a:gd name="connsiteY39" fmla="*/ 492836 h 565626"/>
              <a:gd name="connsiteX40" fmla="*/ 1766841 w 1893456"/>
              <a:gd name="connsiteY40" fmla="*/ 488817 h 565626"/>
              <a:gd name="connsiteX41" fmla="*/ 1880564 w 1893456"/>
              <a:gd name="connsiteY41" fmla="*/ 322684 h 565626"/>
              <a:gd name="connsiteX42" fmla="*/ 1880564 w 1893456"/>
              <a:gd name="connsiteY42" fmla="*/ 238978 h 565626"/>
              <a:gd name="connsiteX43" fmla="*/ 1766841 w 1893456"/>
              <a:gd name="connsiteY43" fmla="*/ 72845 h 565626"/>
              <a:gd name="connsiteX44" fmla="*/ 1766841 w 1893456"/>
              <a:gd name="connsiteY44" fmla="*/ 72790 h 565626"/>
              <a:gd name="connsiteX45" fmla="*/ 1766799 w 1893456"/>
              <a:gd name="connsiteY45" fmla="*/ 72783 h 565626"/>
              <a:gd name="connsiteX46" fmla="*/ 1766403 w 1893456"/>
              <a:gd name="connsiteY46" fmla="*/ 72204 h 565626"/>
              <a:gd name="connsiteX47" fmla="*/ 1763456 w 1893456"/>
              <a:gd name="connsiteY47" fmla="*/ 72204 h 565626"/>
              <a:gd name="connsiteX48" fmla="*/ 1734060 w 1893456"/>
              <a:gd name="connsiteY48" fmla="*/ 67112 h 565626"/>
              <a:gd name="connsiteX49" fmla="*/ 1682215 w 1893456"/>
              <a:gd name="connsiteY49" fmla="*/ 22619 h 565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893456" h="565626">
                <a:moveTo>
                  <a:pt x="1676893" y="0"/>
                </a:moveTo>
                <a:lnTo>
                  <a:pt x="1545638" y="0"/>
                </a:lnTo>
                <a:lnTo>
                  <a:pt x="1343145" y="0"/>
                </a:lnTo>
                <a:lnTo>
                  <a:pt x="1295893" y="0"/>
                </a:lnTo>
                <a:lnTo>
                  <a:pt x="1164638" y="0"/>
                </a:lnTo>
                <a:lnTo>
                  <a:pt x="962145" y="0"/>
                </a:lnTo>
                <a:lnTo>
                  <a:pt x="931311" y="0"/>
                </a:lnTo>
                <a:lnTo>
                  <a:pt x="728818" y="0"/>
                </a:lnTo>
                <a:lnTo>
                  <a:pt x="597563" y="0"/>
                </a:lnTo>
                <a:lnTo>
                  <a:pt x="550311" y="0"/>
                </a:lnTo>
                <a:lnTo>
                  <a:pt x="347818" y="0"/>
                </a:lnTo>
                <a:lnTo>
                  <a:pt x="216563" y="0"/>
                </a:lnTo>
                <a:lnTo>
                  <a:pt x="211241" y="22619"/>
                </a:lnTo>
                <a:cubicBezTo>
                  <a:pt x="201382" y="42625"/>
                  <a:pt x="182708" y="58650"/>
                  <a:pt x="159396" y="67112"/>
                </a:cubicBezTo>
                <a:lnTo>
                  <a:pt x="130000" y="72204"/>
                </a:lnTo>
                <a:lnTo>
                  <a:pt x="127053" y="72204"/>
                </a:lnTo>
                <a:lnTo>
                  <a:pt x="126657" y="72783"/>
                </a:lnTo>
                <a:lnTo>
                  <a:pt x="126615" y="72790"/>
                </a:lnTo>
                <a:lnTo>
                  <a:pt x="126615" y="72845"/>
                </a:lnTo>
                <a:lnTo>
                  <a:pt x="12892" y="238978"/>
                </a:lnTo>
                <a:cubicBezTo>
                  <a:pt x="-4298" y="264090"/>
                  <a:pt x="-4298" y="297572"/>
                  <a:pt x="12892" y="322684"/>
                </a:cubicBezTo>
                <a:lnTo>
                  <a:pt x="126615" y="488817"/>
                </a:lnTo>
                <a:lnTo>
                  <a:pt x="126615" y="492836"/>
                </a:lnTo>
                <a:lnTo>
                  <a:pt x="159396" y="498516"/>
                </a:lnTo>
                <a:cubicBezTo>
                  <a:pt x="182708" y="506977"/>
                  <a:pt x="201382" y="523003"/>
                  <a:pt x="211241" y="543007"/>
                </a:cubicBezTo>
                <a:lnTo>
                  <a:pt x="216563" y="565626"/>
                </a:lnTo>
                <a:lnTo>
                  <a:pt x="347818" y="565626"/>
                </a:lnTo>
                <a:lnTo>
                  <a:pt x="550311" y="565626"/>
                </a:lnTo>
                <a:lnTo>
                  <a:pt x="597563" y="565626"/>
                </a:lnTo>
                <a:lnTo>
                  <a:pt x="728818" y="565626"/>
                </a:lnTo>
                <a:lnTo>
                  <a:pt x="931311" y="565626"/>
                </a:lnTo>
                <a:lnTo>
                  <a:pt x="962145" y="565626"/>
                </a:lnTo>
                <a:lnTo>
                  <a:pt x="1164638" y="565626"/>
                </a:lnTo>
                <a:lnTo>
                  <a:pt x="1295893" y="565626"/>
                </a:lnTo>
                <a:lnTo>
                  <a:pt x="1343145" y="565626"/>
                </a:lnTo>
                <a:lnTo>
                  <a:pt x="1545638" y="565626"/>
                </a:lnTo>
                <a:lnTo>
                  <a:pt x="1676893" y="565626"/>
                </a:lnTo>
                <a:lnTo>
                  <a:pt x="1682215" y="543007"/>
                </a:lnTo>
                <a:cubicBezTo>
                  <a:pt x="1692074" y="523003"/>
                  <a:pt x="1710748" y="506977"/>
                  <a:pt x="1734060" y="498516"/>
                </a:cubicBezTo>
                <a:lnTo>
                  <a:pt x="1766841" y="492836"/>
                </a:lnTo>
                <a:lnTo>
                  <a:pt x="1766841" y="488817"/>
                </a:lnTo>
                <a:lnTo>
                  <a:pt x="1880564" y="322684"/>
                </a:lnTo>
                <a:cubicBezTo>
                  <a:pt x="1897754" y="297572"/>
                  <a:pt x="1897754" y="264090"/>
                  <a:pt x="1880564" y="238978"/>
                </a:cubicBezTo>
                <a:lnTo>
                  <a:pt x="1766841" y="72845"/>
                </a:lnTo>
                <a:lnTo>
                  <a:pt x="1766841" y="72790"/>
                </a:lnTo>
                <a:lnTo>
                  <a:pt x="1766799" y="72783"/>
                </a:lnTo>
                <a:lnTo>
                  <a:pt x="1766403" y="72204"/>
                </a:lnTo>
                <a:lnTo>
                  <a:pt x="1763456" y="72204"/>
                </a:lnTo>
                <a:lnTo>
                  <a:pt x="1734060" y="67112"/>
                </a:lnTo>
                <a:cubicBezTo>
                  <a:pt x="1710748" y="58650"/>
                  <a:pt x="1692074" y="42625"/>
                  <a:pt x="1682215" y="22619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5400000" scaled="0"/>
          </a:gra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汉仪书魂体简" panose="02010600000101010101" charset="-122"/>
                <a:ea typeface="汉仪书魂体简" panose="02010600000101010101" charset="-122"/>
                <a:cs typeface="+mn-cs"/>
              </a:rPr>
              <a:t>麻雀战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汉仪书魂体简" panose="02010600000101010101" charset="-122"/>
              <a:ea typeface="汉仪书魂体简" panose="02010600000101010101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78170" y="1863725"/>
            <a:ext cx="5817870" cy="39693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“今日在狼牙山分三组袭扰日军，一组放冷枪，二组滚石，三组烧粮草，敌追我跑，敌驻我扰，一日歼敌 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人，我无伤亡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晋察冀军区战士日记摘抄（节选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1942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年反扫荡记录）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0870" y="1931670"/>
            <a:ext cx="3416300" cy="209169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0770" y="4153535"/>
            <a:ext cx="3439795" cy="191389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直角三角形 17"/>
          <p:cNvSpPr/>
          <p:nvPr/>
        </p:nvSpPr>
        <p:spPr>
          <a:xfrm flipV="1">
            <a:off x="210816" y="5214213"/>
            <a:ext cx="785812" cy="261239"/>
          </a:xfrm>
          <a:custGeom>
            <a:avLst/>
            <a:gdLst>
              <a:gd name="connsiteX0" fmla="*/ 0 w 779449"/>
              <a:gd name="connsiteY0" fmla="*/ 375539 h 375539"/>
              <a:gd name="connsiteX1" fmla="*/ 0 w 779449"/>
              <a:gd name="connsiteY1" fmla="*/ 0 h 375539"/>
              <a:gd name="connsiteX2" fmla="*/ 779449 w 779449"/>
              <a:gd name="connsiteY2" fmla="*/ 375539 h 375539"/>
              <a:gd name="connsiteX3" fmla="*/ 0 w 779449"/>
              <a:gd name="connsiteY3" fmla="*/ 375539 h 375539"/>
              <a:gd name="connsiteX0-1" fmla="*/ 0 w 785812"/>
              <a:gd name="connsiteY0-2" fmla="*/ 261239 h 261239"/>
              <a:gd name="connsiteX1-3" fmla="*/ 785812 w 785812"/>
              <a:gd name="connsiteY1-4" fmla="*/ 0 h 261239"/>
              <a:gd name="connsiteX2-5" fmla="*/ 779449 w 785812"/>
              <a:gd name="connsiteY2-6" fmla="*/ 261239 h 261239"/>
              <a:gd name="connsiteX3-7" fmla="*/ 0 w 785812"/>
              <a:gd name="connsiteY3-8" fmla="*/ 261239 h 26123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785812" h="261239">
                <a:moveTo>
                  <a:pt x="0" y="261239"/>
                </a:moveTo>
                <a:lnTo>
                  <a:pt x="785812" y="0"/>
                </a:lnTo>
                <a:lnTo>
                  <a:pt x="779449" y="261239"/>
                </a:lnTo>
                <a:lnTo>
                  <a:pt x="0" y="261239"/>
                </a:ln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50800" dist="38100" dir="8100000" algn="tr" rotWithShape="0">
              <a:schemeClr val="accent1">
                <a:lumMod val="50000"/>
                <a:alpha val="22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"/>
              <a:ea typeface="思源宋体 CN SemiBold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6210" y="379730"/>
            <a:ext cx="11730990" cy="6142355"/>
          </a:xfrm>
          <a:custGeom>
            <a:avLst/>
            <a:gdLst>
              <a:gd name="connsiteX0" fmla="*/ 0 w 7736114"/>
              <a:gd name="connsiteY0" fmla="*/ 0 h 4946308"/>
              <a:gd name="connsiteX1" fmla="*/ 7736114 w 7736114"/>
              <a:gd name="connsiteY1" fmla="*/ 0 h 4946308"/>
              <a:gd name="connsiteX2" fmla="*/ 7736114 w 7736114"/>
              <a:gd name="connsiteY2" fmla="*/ 4946308 h 4946308"/>
              <a:gd name="connsiteX3" fmla="*/ 0 w 7736114"/>
              <a:gd name="connsiteY3" fmla="*/ 4946308 h 4946308"/>
              <a:gd name="connsiteX4" fmla="*/ 0 w 7736114"/>
              <a:gd name="connsiteY4" fmla="*/ 0 h 4946308"/>
              <a:gd name="connsiteX0-1" fmla="*/ 0 w 7736114"/>
              <a:gd name="connsiteY0-2" fmla="*/ 0 h 4946308"/>
              <a:gd name="connsiteX1-3" fmla="*/ 7736114 w 7736114"/>
              <a:gd name="connsiteY1-4" fmla="*/ 0 h 4946308"/>
              <a:gd name="connsiteX2-5" fmla="*/ 7736114 w 7736114"/>
              <a:gd name="connsiteY2-6" fmla="*/ 4946308 h 4946308"/>
              <a:gd name="connsiteX3-7" fmla="*/ 101600 w 7736114"/>
              <a:gd name="connsiteY3-8" fmla="*/ 4705008 h 4946308"/>
              <a:gd name="connsiteX4-9" fmla="*/ 0 w 7736114"/>
              <a:gd name="connsiteY4-10" fmla="*/ 0 h 4946308"/>
              <a:gd name="connsiteX0-11" fmla="*/ 0 w 7685314"/>
              <a:gd name="connsiteY0-12" fmla="*/ 0 h 4946308"/>
              <a:gd name="connsiteX1-13" fmla="*/ 7685314 w 7685314"/>
              <a:gd name="connsiteY1-14" fmla="*/ 0 h 4946308"/>
              <a:gd name="connsiteX2-15" fmla="*/ 7685314 w 7685314"/>
              <a:gd name="connsiteY2-16" fmla="*/ 4946308 h 4946308"/>
              <a:gd name="connsiteX3-17" fmla="*/ 50800 w 7685314"/>
              <a:gd name="connsiteY3-18" fmla="*/ 4705008 h 4946308"/>
              <a:gd name="connsiteX4-19" fmla="*/ 0 w 7685314"/>
              <a:gd name="connsiteY4-20" fmla="*/ 0 h 49463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685314" h="4946308">
                <a:moveTo>
                  <a:pt x="0" y="0"/>
                </a:moveTo>
                <a:lnTo>
                  <a:pt x="7685314" y="0"/>
                </a:lnTo>
                <a:lnTo>
                  <a:pt x="7685314" y="4946308"/>
                </a:lnTo>
                <a:lnTo>
                  <a:pt x="50800" y="470500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"/>
              <a:ea typeface="思源宋体 CN SemiBold"/>
              <a:cs typeface="+mn-cs"/>
            </a:endParaRPr>
          </a:p>
        </p:txBody>
      </p:sp>
      <p:sp>
        <p:nvSpPr>
          <p:cNvPr id="26" name="半闭框 25"/>
          <p:cNvSpPr/>
          <p:nvPr/>
        </p:nvSpPr>
        <p:spPr>
          <a:xfrm>
            <a:off x="210820" y="513715"/>
            <a:ext cx="243840" cy="242570"/>
          </a:xfrm>
          <a:prstGeom prst="halfFrame">
            <a:avLst>
              <a:gd name="adj1" fmla="val 20618"/>
              <a:gd name="adj2" fmla="val 17440"/>
            </a:avLst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宋体 CN"/>
              <a:ea typeface="思源宋体 CN SemiBold"/>
              <a:cs typeface="+mn-cs"/>
            </a:endParaRPr>
          </a:p>
        </p:txBody>
      </p:sp>
      <p:sp>
        <p:nvSpPr>
          <p:cNvPr id="27" name="半闭框 26"/>
          <p:cNvSpPr/>
          <p:nvPr/>
        </p:nvSpPr>
        <p:spPr>
          <a:xfrm flipH="1" flipV="1">
            <a:off x="5626100" y="3532505"/>
            <a:ext cx="243840" cy="242570"/>
          </a:xfrm>
          <a:prstGeom prst="halfFrame">
            <a:avLst>
              <a:gd name="adj1" fmla="val 20618"/>
              <a:gd name="adj2" fmla="val 17440"/>
            </a:avLst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宋体 CN"/>
              <a:ea typeface="思源宋体 CN SemiBold"/>
              <a:cs typeface="+mn-cs"/>
            </a:endParaRPr>
          </a:p>
        </p:txBody>
      </p:sp>
      <p:pic>
        <p:nvPicPr>
          <p:cNvPr id="2" name="图片 1" descr="南京大屠杀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990" y="610235"/>
            <a:ext cx="5476875" cy="308165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14" t="24513" r="25762" b="27058"/>
          <a:stretch>
            <a:fillRect/>
          </a:stretch>
        </p:blipFill>
        <p:spPr>
          <a:xfrm>
            <a:off x="300990" y="610235"/>
            <a:ext cx="387350" cy="391160"/>
          </a:xfrm>
          <a:custGeom>
            <a:avLst/>
            <a:gdLst>
              <a:gd name="connsiteX0" fmla="*/ 0 w 2282364"/>
              <a:gd name="connsiteY0" fmla="*/ 0 h 2306401"/>
              <a:gd name="connsiteX1" fmla="*/ 2282364 w 2282364"/>
              <a:gd name="connsiteY1" fmla="*/ 0 h 2306401"/>
              <a:gd name="connsiteX2" fmla="*/ 2282364 w 2282364"/>
              <a:gd name="connsiteY2" fmla="*/ 2306401 h 2306401"/>
              <a:gd name="connsiteX3" fmla="*/ 0 w 2282364"/>
              <a:gd name="connsiteY3" fmla="*/ 2306401 h 2306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2364" h="2306401">
                <a:moveTo>
                  <a:pt x="0" y="0"/>
                </a:moveTo>
                <a:lnTo>
                  <a:pt x="2282364" y="0"/>
                </a:lnTo>
                <a:lnTo>
                  <a:pt x="2282364" y="2306401"/>
                </a:lnTo>
                <a:lnTo>
                  <a:pt x="0" y="2306401"/>
                </a:ln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t="19680" r="10724" b="13746"/>
          <a:stretch>
            <a:fillRect/>
          </a:stretch>
        </p:blipFill>
        <p:spPr>
          <a:xfrm>
            <a:off x="5962015" y="2842895"/>
            <a:ext cx="5718175" cy="3197225"/>
          </a:xfrm>
          <a:prstGeom prst="rect">
            <a:avLst/>
          </a:prstGeom>
        </p:spPr>
      </p:pic>
      <p:sp>
        <p:nvSpPr>
          <p:cNvPr id="5" name="半闭框 4"/>
          <p:cNvSpPr/>
          <p:nvPr/>
        </p:nvSpPr>
        <p:spPr>
          <a:xfrm rot="10800000" flipH="1" flipV="1">
            <a:off x="5868670" y="2752725"/>
            <a:ext cx="243840" cy="242570"/>
          </a:xfrm>
          <a:prstGeom prst="halfFrame">
            <a:avLst>
              <a:gd name="adj1" fmla="val 20618"/>
              <a:gd name="adj2" fmla="val 17440"/>
            </a:avLst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宋体 CN"/>
              <a:ea typeface="思源宋体 CN SemiBold"/>
              <a:cs typeface="+mn-cs"/>
            </a:endParaRPr>
          </a:p>
        </p:txBody>
      </p:sp>
      <p:sp>
        <p:nvSpPr>
          <p:cNvPr id="6" name="半闭框 5"/>
          <p:cNvSpPr/>
          <p:nvPr/>
        </p:nvSpPr>
        <p:spPr>
          <a:xfrm flipH="1" flipV="1">
            <a:off x="11534140" y="5911215"/>
            <a:ext cx="243840" cy="242570"/>
          </a:xfrm>
          <a:prstGeom prst="halfFrame">
            <a:avLst>
              <a:gd name="adj1" fmla="val 20618"/>
              <a:gd name="adj2" fmla="val 17440"/>
            </a:avLst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宋体 CN"/>
              <a:ea typeface="思源宋体 CN SemiBold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14" t="24513" r="25762" b="27058"/>
          <a:stretch>
            <a:fillRect/>
          </a:stretch>
        </p:blipFill>
        <p:spPr>
          <a:xfrm>
            <a:off x="6028055" y="2916555"/>
            <a:ext cx="387350" cy="391160"/>
          </a:xfrm>
          <a:custGeom>
            <a:avLst/>
            <a:gdLst>
              <a:gd name="connsiteX0" fmla="*/ 0 w 2282364"/>
              <a:gd name="connsiteY0" fmla="*/ 0 h 2306401"/>
              <a:gd name="connsiteX1" fmla="*/ 2282364 w 2282364"/>
              <a:gd name="connsiteY1" fmla="*/ 0 h 2306401"/>
              <a:gd name="connsiteX2" fmla="*/ 2282364 w 2282364"/>
              <a:gd name="connsiteY2" fmla="*/ 2306401 h 2306401"/>
              <a:gd name="connsiteX3" fmla="*/ 0 w 2282364"/>
              <a:gd name="connsiteY3" fmla="*/ 2306401 h 2306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2364" h="2306401">
                <a:moveTo>
                  <a:pt x="0" y="0"/>
                </a:moveTo>
                <a:lnTo>
                  <a:pt x="2282364" y="0"/>
                </a:lnTo>
                <a:lnTo>
                  <a:pt x="2282364" y="2306401"/>
                </a:lnTo>
                <a:lnTo>
                  <a:pt x="0" y="2306401"/>
                </a:lnTo>
                <a:close/>
              </a:path>
            </a:pathLst>
          </a:custGeom>
        </p:spPr>
      </p:pic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73055" y="437326"/>
            <a:ext cx="11845890" cy="6181187"/>
            <a:chOff x="365857" y="526753"/>
            <a:chExt cx="11499780" cy="4835948"/>
          </a:xfrm>
        </p:grpSpPr>
        <p:sp>
          <p:nvSpPr>
            <p:cNvPr id="28" name="矩形 27"/>
            <p:cNvSpPr/>
            <p:nvPr/>
          </p:nvSpPr>
          <p:spPr>
            <a:xfrm>
              <a:off x="365857" y="526753"/>
              <a:ext cx="11499780" cy="48359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524228" y="889687"/>
              <a:ext cx="11183037" cy="42887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schemeClr val="accent1">
                  <a:lumMod val="75000"/>
                </a:scheme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496869" y="-526343"/>
            <a:ext cx="393840" cy="1384022"/>
            <a:chOff x="383525" y="22374"/>
            <a:chExt cx="393840" cy="1219093"/>
          </a:xfrm>
        </p:grpSpPr>
        <p:sp>
          <p:nvSpPr>
            <p:cNvPr id="25" name="椭圆 24"/>
            <p:cNvSpPr/>
            <p:nvPr/>
          </p:nvSpPr>
          <p:spPr>
            <a:xfrm>
              <a:off x="494877" y="1074225"/>
              <a:ext cx="152950" cy="1016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25400" dir="2700000" algn="tl" rotWithShape="0">
                <a:schemeClr val="tx1">
                  <a:alpha val="24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2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3525" y="22374"/>
              <a:ext cx="393840" cy="1219093"/>
            </a:xfrm>
            <a:prstGeom prst="rect">
              <a:avLst/>
            </a:prstGeom>
            <a:effectLst>
              <a:outerShdw blurRad="50800" dist="38100" dir="2700000" algn="tl" rotWithShape="0">
                <a:schemeClr val="accent1">
                  <a:lumMod val="75000"/>
                  <a:alpha val="40000"/>
                </a:schemeClr>
              </a:outerShdw>
            </a:effectLst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/>
            <a:srcRect l="49687" t="53161" r="1"/>
            <a:stretch>
              <a:fillRect/>
            </a:stretch>
          </p:blipFill>
          <p:spPr>
            <a:xfrm>
              <a:off x="383525" y="871206"/>
              <a:ext cx="305418" cy="320108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 flipH="1">
            <a:off x="301292" y="-526343"/>
            <a:ext cx="393840" cy="1384022"/>
            <a:chOff x="383525" y="22374"/>
            <a:chExt cx="393840" cy="1219093"/>
          </a:xfrm>
        </p:grpSpPr>
        <p:sp>
          <p:nvSpPr>
            <p:cNvPr id="22" name="椭圆 21"/>
            <p:cNvSpPr/>
            <p:nvPr/>
          </p:nvSpPr>
          <p:spPr>
            <a:xfrm>
              <a:off x="494877" y="1074225"/>
              <a:ext cx="152950" cy="1016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25400" dir="2700000" algn="tl" rotWithShape="0">
                <a:schemeClr val="tx1">
                  <a:alpha val="24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2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3525" y="22374"/>
              <a:ext cx="393840" cy="1219093"/>
            </a:xfrm>
            <a:prstGeom prst="rect">
              <a:avLst/>
            </a:prstGeom>
            <a:effectLst>
              <a:outerShdw blurRad="50800" dist="38100" dir="2700000" algn="tl" rotWithShape="0">
                <a:schemeClr val="accent1">
                  <a:lumMod val="75000"/>
                  <a:alpha val="40000"/>
                </a:schemeClr>
              </a:outerShdw>
            </a:effectLst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/>
            <a:srcRect l="49687" t="53161" r="1"/>
            <a:stretch>
              <a:fillRect/>
            </a:stretch>
          </p:blipFill>
          <p:spPr>
            <a:xfrm>
              <a:off x="383525" y="871206"/>
              <a:ext cx="305418" cy="320108"/>
            </a:xfrm>
            <a:prstGeom prst="rect">
              <a:avLst/>
            </a:prstGeom>
          </p:spPr>
        </p:pic>
      </p:grpSp>
      <p:sp>
        <p:nvSpPr>
          <p:cNvPr id="177" name="任意多边形: 形状 176"/>
          <p:cNvSpPr/>
          <p:nvPr/>
        </p:nvSpPr>
        <p:spPr>
          <a:xfrm flipH="1">
            <a:off x="5149349" y="1063499"/>
            <a:ext cx="1893456" cy="565626"/>
          </a:xfrm>
          <a:custGeom>
            <a:avLst/>
            <a:gdLst>
              <a:gd name="connsiteX0" fmla="*/ 1676893 w 1893456"/>
              <a:gd name="connsiteY0" fmla="*/ 0 h 565626"/>
              <a:gd name="connsiteX1" fmla="*/ 1545638 w 1893456"/>
              <a:gd name="connsiteY1" fmla="*/ 0 h 565626"/>
              <a:gd name="connsiteX2" fmla="*/ 1343145 w 1893456"/>
              <a:gd name="connsiteY2" fmla="*/ 0 h 565626"/>
              <a:gd name="connsiteX3" fmla="*/ 1295893 w 1893456"/>
              <a:gd name="connsiteY3" fmla="*/ 0 h 565626"/>
              <a:gd name="connsiteX4" fmla="*/ 1164638 w 1893456"/>
              <a:gd name="connsiteY4" fmla="*/ 0 h 565626"/>
              <a:gd name="connsiteX5" fmla="*/ 962145 w 1893456"/>
              <a:gd name="connsiteY5" fmla="*/ 0 h 565626"/>
              <a:gd name="connsiteX6" fmla="*/ 931311 w 1893456"/>
              <a:gd name="connsiteY6" fmla="*/ 0 h 565626"/>
              <a:gd name="connsiteX7" fmla="*/ 728818 w 1893456"/>
              <a:gd name="connsiteY7" fmla="*/ 0 h 565626"/>
              <a:gd name="connsiteX8" fmla="*/ 597563 w 1893456"/>
              <a:gd name="connsiteY8" fmla="*/ 0 h 565626"/>
              <a:gd name="connsiteX9" fmla="*/ 550311 w 1893456"/>
              <a:gd name="connsiteY9" fmla="*/ 0 h 565626"/>
              <a:gd name="connsiteX10" fmla="*/ 347818 w 1893456"/>
              <a:gd name="connsiteY10" fmla="*/ 0 h 565626"/>
              <a:gd name="connsiteX11" fmla="*/ 216563 w 1893456"/>
              <a:gd name="connsiteY11" fmla="*/ 0 h 565626"/>
              <a:gd name="connsiteX12" fmla="*/ 211241 w 1893456"/>
              <a:gd name="connsiteY12" fmla="*/ 22619 h 565626"/>
              <a:gd name="connsiteX13" fmla="*/ 159396 w 1893456"/>
              <a:gd name="connsiteY13" fmla="*/ 67112 h 565626"/>
              <a:gd name="connsiteX14" fmla="*/ 130000 w 1893456"/>
              <a:gd name="connsiteY14" fmla="*/ 72204 h 565626"/>
              <a:gd name="connsiteX15" fmla="*/ 127053 w 1893456"/>
              <a:gd name="connsiteY15" fmla="*/ 72204 h 565626"/>
              <a:gd name="connsiteX16" fmla="*/ 126657 w 1893456"/>
              <a:gd name="connsiteY16" fmla="*/ 72783 h 565626"/>
              <a:gd name="connsiteX17" fmla="*/ 126615 w 1893456"/>
              <a:gd name="connsiteY17" fmla="*/ 72790 h 565626"/>
              <a:gd name="connsiteX18" fmla="*/ 126615 w 1893456"/>
              <a:gd name="connsiteY18" fmla="*/ 72845 h 565626"/>
              <a:gd name="connsiteX19" fmla="*/ 12892 w 1893456"/>
              <a:gd name="connsiteY19" fmla="*/ 238978 h 565626"/>
              <a:gd name="connsiteX20" fmla="*/ 12892 w 1893456"/>
              <a:gd name="connsiteY20" fmla="*/ 322684 h 565626"/>
              <a:gd name="connsiteX21" fmla="*/ 126615 w 1893456"/>
              <a:gd name="connsiteY21" fmla="*/ 488817 h 565626"/>
              <a:gd name="connsiteX22" fmla="*/ 126615 w 1893456"/>
              <a:gd name="connsiteY22" fmla="*/ 492836 h 565626"/>
              <a:gd name="connsiteX23" fmla="*/ 159396 w 1893456"/>
              <a:gd name="connsiteY23" fmla="*/ 498516 h 565626"/>
              <a:gd name="connsiteX24" fmla="*/ 211241 w 1893456"/>
              <a:gd name="connsiteY24" fmla="*/ 543007 h 565626"/>
              <a:gd name="connsiteX25" fmla="*/ 216563 w 1893456"/>
              <a:gd name="connsiteY25" fmla="*/ 565626 h 565626"/>
              <a:gd name="connsiteX26" fmla="*/ 347818 w 1893456"/>
              <a:gd name="connsiteY26" fmla="*/ 565626 h 565626"/>
              <a:gd name="connsiteX27" fmla="*/ 550311 w 1893456"/>
              <a:gd name="connsiteY27" fmla="*/ 565626 h 565626"/>
              <a:gd name="connsiteX28" fmla="*/ 597563 w 1893456"/>
              <a:gd name="connsiteY28" fmla="*/ 565626 h 565626"/>
              <a:gd name="connsiteX29" fmla="*/ 728818 w 1893456"/>
              <a:gd name="connsiteY29" fmla="*/ 565626 h 565626"/>
              <a:gd name="connsiteX30" fmla="*/ 931311 w 1893456"/>
              <a:gd name="connsiteY30" fmla="*/ 565626 h 565626"/>
              <a:gd name="connsiteX31" fmla="*/ 962145 w 1893456"/>
              <a:gd name="connsiteY31" fmla="*/ 565626 h 565626"/>
              <a:gd name="connsiteX32" fmla="*/ 1164638 w 1893456"/>
              <a:gd name="connsiteY32" fmla="*/ 565626 h 565626"/>
              <a:gd name="connsiteX33" fmla="*/ 1295893 w 1893456"/>
              <a:gd name="connsiteY33" fmla="*/ 565626 h 565626"/>
              <a:gd name="connsiteX34" fmla="*/ 1343145 w 1893456"/>
              <a:gd name="connsiteY34" fmla="*/ 565626 h 565626"/>
              <a:gd name="connsiteX35" fmla="*/ 1545638 w 1893456"/>
              <a:gd name="connsiteY35" fmla="*/ 565626 h 565626"/>
              <a:gd name="connsiteX36" fmla="*/ 1676893 w 1893456"/>
              <a:gd name="connsiteY36" fmla="*/ 565626 h 565626"/>
              <a:gd name="connsiteX37" fmla="*/ 1682215 w 1893456"/>
              <a:gd name="connsiteY37" fmla="*/ 543007 h 565626"/>
              <a:gd name="connsiteX38" fmla="*/ 1734060 w 1893456"/>
              <a:gd name="connsiteY38" fmla="*/ 498516 h 565626"/>
              <a:gd name="connsiteX39" fmla="*/ 1766841 w 1893456"/>
              <a:gd name="connsiteY39" fmla="*/ 492836 h 565626"/>
              <a:gd name="connsiteX40" fmla="*/ 1766841 w 1893456"/>
              <a:gd name="connsiteY40" fmla="*/ 488817 h 565626"/>
              <a:gd name="connsiteX41" fmla="*/ 1880564 w 1893456"/>
              <a:gd name="connsiteY41" fmla="*/ 322684 h 565626"/>
              <a:gd name="connsiteX42" fmla="*/ 1880564 w 1893456"/>
              <a:gd name="connsiteY42" fmla="*/ 238978 h 565626"/>
              <a:gd name="connsiteX43" fmla="*/ 1766841 w 1893456"/>
              <a:gd name="connsiteY43" fmla="*/ 72845 h 565626"/>
              <a:gd name="connsiteX44" fmla="*/ 1766841 w 1893456"/>
              <a:gd name="connsiteY44" fmla="*/ 72790 h 565626"/>
              <a:gd name="connsiteX45" fmla="*/ 1766799 w 1893456"/>
              <a:gd name="connsiteY45" fmla="*/ 72783 h 565626"/>
              <a:gd name="connsiteX46" fmla="*/ 1766403 w 1893456"/>
              <a:gd name="connsiteY46" fmla="*/ 72204 h 565626"/>
              <a:gd name="connsiteX47" fmla="*/ 1763456 w 1893456"/>
              <a:gd name="connsiteY47" fmla="*/ 72204 h 565626"/>
              <a:gd name="connsiteX48" fmla="*/ 1734060 w 1893456"/>
              <a:gd name="connsiteY48" fmla="*/ 67112 h 565626"/>
              <a:gd name="connsiteX49" fmla="*/ 1682215 w 1893456"/>
              <a:gd name="connsiteY49" fmla="*/ 22619 h 565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893456" h="565626">
                <a:moveTo>
                  <a:pt x="1676893" y="0"/>
                </a:moveTo>
                <a:lnTo>
                  <a:pt x="1545638" y="0"/>
                </a:lnTo>
                <a:lnTo>
                  <a:pt x="1343145" y="0"/>
                </a:lnTo>
                <a:lnTo>
                  <a:pt x="1295893" y="0"/>
                </a:lnTo>
                <a:lnTo>
                  <a:pt x="1164638" y="0"/>
                </a:lnTo>
                <a:lnTo>
                  <a:pt x="962145" y="0"/>
                </a:lnTo>
                <a:lnTo>
                  <a:pt x="931311" y="0"/>
                </a:lnTo>
                <a:lnTo>
                  <a:pt x="728818" y="0"/>
                </a:lnTo>
                <a:lnTo>
                  <a:pt x="597563" y="0"/>
                </a:lnTo>
                <a:lnTo>
                  <a:pt x="550311" y="0"/>
                </a:lnTo>
                <a:lnTo>
                  <a:pt x="347818" y="0"/>
                </a:lnTo>
                <a:lnTo>
                  <a:pt x="216563" y="0"/>
                </a:lnTo>
                <a:lnTo>
                  <a:pt x="211241" y="22619"/>
                </a:lnTo>
                <a:cubicBezTo>
                  <a:pt x="201382" y="42625"/>
                  <a:pt x="182708" y="58650"/>
                  <a:pt x="159396" y="67112"/>
                </a:cubicBezTo>
                <a:lnTo>
                  <a:pt x="130000" y="72204"/>
                </a:lnTo>
                <a:lnTo>
                  <a:pt x="127053" y="72204"/>
                </a:lnTo>
                <a:lnTo>
                  <a:pt x="126657" y="72783"/>
                </a:lnTo>
                <a:lnTo>
                  <a:pt x="126615" y="72790"/>
                </a:lnTo>
                <a:lnTo>
                  <a:pt x="126615" y="72845"/>
                </a:lnTo>
                <a:lnTo>
                  <a:pt x="12892" y="238978"/>
                </a:lnTo>
                <a:cubicBezTo>
                  <a:pt x="-4298" y="264090"/>
                  <a:pt x="-4298" y="297572"/>
                  <a:pt x="12892" y="322684"/>
                </a:cubicBezTo>
                <a:lnTo>
                  <a:pt x="126615" y="488817"/>
                </a:lnTo>
                <a:lnTo>
                  <a:pt x="126615" y="492836"/>
                </a:lnTo>
                <a:lnTo>
                  <a:pt x="159396" y="498516"/>
                </a:lnTo>
                <a:cubicBezTo>
                  <a:pt x="182708" y="506977"/>
                  <a:pt x="201382" y="523003"/>
                  <a:pt x="211241" y="543007"/>
                </a:cubicBezTo>
                <a:lnTo>
                  <a:pt x="216563" y="565626"/>
                </a:lnTo>
                <a:lnTo>
                  <a:pt x="347818" y="565626"/>
                </a:lnTo>
                <a:lnTo>
                  <a:pt x="550311" y="565626"/>
                </a:lnTo>
                <a:lnTo>
                  <a:pt x="597563" y="565626"/>
                </a:lnTo>
                <a:lnTo>
                  <a:pt x="728818" y="565626"/>
                </a:lnTo>
                <a:lnTo>
                  <a:pt x="931311" y="565626"/>
                </a:lnTo>
                <a:lnTo>
                  <a:pt x="962145" y="565626"/>
                </a:lnTo>
                <a:lnTo>
                  <a:pt x="1164638" y="565626"/>
                </a:lnTo>
                <a:lnTo>
                  <a:pt x="1295893" y="565626"/>
                </a:lnTo>
                <a:lnTo>
                  <a:pt x="1343145" y="565626"/>
                </a:lnTo>
                <a:lnTo>
                  <a:pt x="1545638" y="565626"/>
                </a:lnTo>
                <a:lnTo>
                  <a:pt x="1676893" y="565626"/>
                </a:lnTo>
                <a:lnTo>
                  <a:pt x="1682215" y="543007"/>
                </a:lnTo>
                <a:cubicBezTo>
                  <a:pt x="1692074" y="523003"/>
                  <a:pt x="1710748" y="506977"/>
                  <a:pt x="1734060" y="498516"/>
                </a:cubicBezTo>
                <a:lnTo>
                  <a:pt x="1766841" y="492836"/>
                </a:lnTo>
                <a:lnTo>
                  <a:pt x="1766841" y="488817"/>
                </a:lnTo>
                <a:lnTo>
                  <a:pt x="1880564" y="322684"/>
                </a:lnTo>
                <a:cubicBezTo>
                  <a:pt x="1897754" y="297572"/>
                  <a:pt x="1897754" y="264090"/>
                  <a:pt x="1880564" y="238978"/>
                </a:cubicBezTo>
                <a:lnTo>
                  <a:pt x="1766841" y="72845"/>
                </a:lnTo>
                <a:lnTo>
                  <a:pt x="1766841" y="72790"/>
                </a:lnTo>
                <a:lnTo>
                  <a:pt x="1766799" y="72783"/>
                </a:lnTo>
                <a:lnTo>
                  <a:pt x="1766403" y="72204"/>
                </a:lnTo>
                <a:lnTo>
                  <a:pt x="1763456" y="72204"/>
                </a:lnTo>
                <a:lnTo>
                  <a:pt x="1734060" y="67112"/>
                </a:lnTo>
                <a:cubicBezTo>
                  <a:pt x="1710748" y="58650"/>
                  <a:pt x="1692074" y="42625"/>
                  <a:pt x="1682215" y="22619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5400000" scaled="0"/>
          </a:gra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汉仪书魂体简" panose="02010600000101010101" charset="-122"/>
                <a:ea typeface="汉仪书魂体简" panose="02010600000101010101" charset="-122"/>
                <a:cs typeface="+mn-cs"/>
              </a:rPr>
              <a:t>地道战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汉仪书魂体简" panose="02010600000101010101" charset="-122"/>
              <a:ea typeface="汉仪书魂体简" panose="02010600000101010101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215" y="1793875"/>
            <a:ext cx="7735570" cy="43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Tm="3000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73055" y="437326"/>
            <a:ext cx="11845890" cy="6181187"/>
            <a:chOff x="365857" y="526753"/>
            <a:chExt cx="11499780" cy="4835948"/>
          </a:xfrm>
        </p:grpSpPr>
        <p:sp>
          <p:nvSpPr>
            <p:cNvPr id="28" name="矩形 27"/>
            <p:cNvSpPr/>
            <p:nvPr/>
          </p:nvSpPr>
          <p:spPr>
            <a:xfrm>
              <a:off x="365857" y="526753"/>
              <a:ext cx="11499780" cy="48359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524228" y="889687"/>
              <a:ext cx="11183037" cy="42887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schemeClr val="accent1">
                  <a:lumMod val="75000"/>
                </a:scheme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496869" y="-526343"/>
            <a:ext cx="393840" cy="1384022"/>
            <a:chOff x="383525" y="22374"/>
            <a:chExt cx="393840" cy="1219093"/>
          </a:xfrm>
        </p:grpSpPr>
        <p:sp>
          <p:nvSpPr>
            <p:cNvPr id="25" name="椭圆 24"/>
            <p:cNvSpPr/>
            <p:nvPr/>
          </p:nvSpPr>
          <p:spPr>
            <a:xfrm>
              <a:off x="494877" y="1074225"/>
              <a:ext cx="152950" cy="1016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25400" dir="2700000" algn="tl" rotWithShape="0">
                <a:schemeClr val="tx1">
                  <a:alpha val="24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2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3525" y="22374"/>
              <a:ext cx="393840" cy="1219093"/>
            </a:xfrm>
            <a:prstGeom prst="rect">
              <a:avLst/>
            </a:prstGeom>
            <a:effectLst>
              <a:outerShdw blurRad="50800" dist="38100" dir="2700000" algn="tl" rotWithShape="0">
                <a:schemeClr val="accent1">
                  <a:lumMod val="75000"/>
                  <a:alpha val="40000"/>
                </a:schemeClr>
              </a:outerShdw>
            </a:effectLst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/>
            <a:srcRect l="49687" t="53161" r="1"/>
            <a:stretch>
              <a:fillRect/>
            </a:stretch>
          </p:blipFill>
          <p:spPr>
            <a:xfrm>
              <a:off x="383525" y="871206"/>
              <a:ext cx="305418" cy="320108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 flipH="1">
            <a:off x="301292" y="-526343"/>
            <a:ext cx="393840" cy="1384022"/>
            <a:chOff x="383525" y="22374"/>
            <a:chExt cx="393840" cy="1219093"/>
          </a:xfrm>
        </p:grpSpPr>
        <p:sp>
          <p:nvSpPr>
            <p:cNvPr id="22" name="椭圆 21"/>
            <p:cNvSpPr/>
            <p:nvPr/>
          </p:nvSpPr>
          <p:spPr>
            <a:xfrm>
              <a:off x="494877" y="1074225"/>
              <a:ext cx="152950" cy="1016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25400" dir="2700000" algn="tl" rotWithShape="0">
                <a:schemeClr val="tx1">
                  <a:alpha val="24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2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3525" y="22374"/>
              <a:ext cx="393840" cy="1219093"/>
            </a:xfrm>
            <a:prstGeom prst="rect">
              <a:avLst/>
            </a:prstGeom>
            <a:effectLst>
              <a:outerShdw blurRad="50800" dist="38100" dir="2700000" algn="tl" rotWithShape="0">
                <a:schemeClr val="accent1">
                  <a:lumMod val="75000"/>
                  <a:alpha val="40000"/>
                </a:schemeClr>
              </a:outerShdw>
            </a:effectLst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/>
            <a:srcRect l="49687" t="53161" r="1"/>
            <a:stretch>
              <a:fillRect/>
            </a:stretch>
          </p:blipFill>
          <p:spPr>
            <a:xfrm>
              <a:off x="383525" y="871206"/>
              <a:ext cx="305418" cy="320108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552450" y="1736090"/>
            <a:ext cx="10913110" cy="452310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地道战嘿地道战，埋伏下神兵千百万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……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侵略者他敢来，打得他魂飞魄又散！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——《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地道战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主题曲核心歌词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地道好，地道妙，打了敌人钻地道；鬼子气得干瞪眼，我们安全又逍遥。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冉庄地道战歌谣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大洞小洞连环洞，明沟暗沟交叉沟；枪眼对准叉路口，陷阱设在拐弯处。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地道战战术总结顺口溜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鬼子进村先敲钟，男女老少进地道；敌人走后再出洞，继续生产保家园。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地道战战术总结顺口溜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7" name="任意多边形: 形状 176"/>
          <p:cNvSpPr/>
          <p:nvPr/>
        </p:nvSpPr>
        <p:spPr>
          <a:xfrm flipH="1">
            <a:off x="5149349" y="1063499"/>
            <a:ext cx="1893456" cy="565626"/>
          </a:xfrm>
          <a:custGeom>
            <a:avLst/>
            <a:gdLst>
              <a:gd name="connsiteX0" fmla="*/ 1676893 w 1893456"/>
              <a:gd name="connsiteY0" fmla="*/ 0 h 565626"/>
              <a:gd name="connsiteX1" fmla="*/ 1545638 w 1893456"/>
              <a:gd name="connsiteY1" fmla="*/ 0 h 565626"/>
              <a:gd name="connsiteX2" fmla="*/ 1343145 w 1893456"/>
              <a:gd name="connsiteY2" fmla="*/ 0 h 565626"/>
              <a:gd name="connsiteX3" fmla="*/ 1295893 w 1893456"/>
              <a:gd name="connsiteY3" fmla="*/ 0 h 565626"/>
              <a:gd name="connsiteX4" fmla="*/ 1164638 w 1893456"/>
              <a:gd name="connsiteY4" fmla="*/ 0 h 565626"/>
              <a:gd name="connsiteX5" fmla="*/ 962145 w 1893456"/>
              <a:gd name="connsiteY5" fmla="*/ 0 h 565626"/>
              <a:gd name="connsiteX6" fmla="*/ 931311 w 1893456"/>
              <a:gd name="connsiteY6" fmla="*/ 0 h 565626"/>
              <a:gd name="connsiteX7" fmla="*/ 728818 w 1893456"/>
              <a:gd name="connsiteY7" fmla="*/ 0 h 565626"/>
              <a:gd name="connsiteX8" fmla="*/ 597563 w 1893456"/>
              <a:gd name="connsiteY8" fmla="*/ 0 h 565626"/>
              <a:gd name="connsiteX9" fmla="*/ 550311 w 1893456"/>
              <a:gd name="connsiteY9" fmla="*/ 0 h 565626"/>
              <a:gd name="connsiteX10" fmla="*/ 347818 w 1893456"/>
              <a:gd name="connsiteY10" fmla="*/ 0 h 565626"/>
              <a:gd name="connsiteX11" fmla="*/ 216563 w 1893456"/>
              <a:gd name="connsiteY11" fmla="*/ 0 h 565626"/>
              <a:gd name="connsiteX12" fmla="*/ 211241 w 1893456"/>
              <a:gd name="connsiteY12" fmla="*/ 22619 h 565626"/>
              <a:gd name="connsiteX13" fmla="*/ 159396 w 1893456"/>
              <a:gd name="connsiteY13" fmla="*/ 67112 h 565626"/>
              <a:gd name="connsiteX14" fmla="*/ 130000 w 1893456"/>
              <a:gd name="connsiteY14" fmla="*/ 72204 h 565626"/>
              <a:gd name="connsiteX15" fmla="*/ 127053 w 1893456"/>
              <a:gd name="connsiteY15" fmla="*/ 72204 h 565626"/>
              <a:gd name="connsiteX16" fmla="*/ 126657 w 1893456"/>
              <a:gd name="connsiteY16" fmla="*/ 72783 h 565626"/>
              <a:gd name="connsiteX17" fmla="*/ 126615 w 1893456"/>
              <a:gd name="connsiteY17" fmla="*/ 72790 h 565626"/>
              <a:gd name="connsiteX18" fmla="*/ 126615 w 1893456"/>
              <a:gd name="connsiteY18" fmla="*/ 72845 h 565626"/>
              <a:gd name="connsiteX19" fmla="*/ 12892 w 1893456"/>
              <a:gd name="connsiteY19" fmla="*/ 238978 h 565626"/>
              <a:gd name="connsiteX20" fmla="*/ 12892 w 1893456"/>
              <a:gd name="connsiteY20" fmla="*/ 322684 h 565626"/>
              <a:gd name="connsiteX21" fmla="*/ 126615 w 1893456"/>
              <a:gd name="connsiteY21" fmla="*/ 488817 h 565626"/>
              <a:gd name="connsiteX22" fmla="*/ 126615 w 1893456"/>
              <a:gd name="connsiteY22" fmla="*/ 492836 h 565626"/>
              <a:gd name="connsiteX23" fmla="*/ 159396 w 1893456"/>
              <a:gd name="connsiteY23" fmla="*/ 498516 h 565626"/>
              <a:gd name="connsiteX24" fmla="*/ 211241 w 1893456"/>
              <a:gd name="connsiteY24" fmla="*/ 543007 h 565626"/>
              <a:gd name="connsiteX25" fmla="*/ 216563 w 1893456"/>
              <a:gd name="connsiteY25" fmla="*/ 565626 h 565626"/>
              <a:gd name="connsiteX26" fmla="*/ 347818 w 1893456"/>
              <a:gd name="connsiteY26" fmla="*/ 565626 h 565626"/>
              <a:gd name="connsiteX27" fmla="*/ 550311 w 1893456"/>
              <a:gd name="connsiteY27" fmla="*/ 565626 h 565626"/>
              <a:gd name="connsiteX28" fmla="*/ 597563 w 1893456"/>
              <a:gd name="connsiteY28" fmla="*/ 565626 h 565626"/>
              <a:gd name="connsiteX29" fmla="*/ 728818 w 1893456"/>
              <a:gd name="connsiteY29" fmla="*/ 565626 h 565626"/>
              <a:gd name="connsiteX30" fmla="*/ 931311 w 1893456"/>
              <a:gd name="connsiteY30" fmla="*/ 565626 h 565626"/>
              <a:gd name="connsiteX31" fmla="*/ 962145 w 1893456"/>
              <a:gd name="connsiteY31" fmla="*/ 565626 h 565626"/>
              <a:gd name="connsiteX32" fmla="*/ 1164638 w 1893456"/>
              <a:gd name="connsiteY32" fmla="*/ 565626 h 565626"/>
              <a:gd name="connsiteX33" fmla="*/ 1295893 w 1893456"/>
              <a:gd name="connsiteY33" fmla="*/ 565626 h 565626"/>
              <a:gd name="connsiteX34" fmla="*/ 1343145 w 1893456"/>
              <a:gd name="connsiteY34" fmla="*/ 565626 h 565626"/>
              <a:gd name="connsiteX35" fmla="*/ 1545638 w 1893456"/>
              <a:gd name="connsiteY35" fmla="*/ 565626 h 565626"/>
              <a:gd name="connsiteX36" fmla="*/ 1676893 w 1893456"/>
              <a:gd name="connsiteY36" fmla="*/ 565626 h 565626"/>
              <a:gd name="connsiteX37" fmla="*/ 1682215 w 1893456"/>
              <a:gd name="connsiteY37" fmla="*/ 543007 h 565626"/>
              <a:gd name="connsiteX38" fmla="*/ 1734060 w 1893456"/>
              <a:gd name="connsiteY38" fmla="*/ 498516 h 565626"/>
              <a:gd name="connsiteX39" fmla="*/ 1766841 w 1893456"/>
              <a:gd name="connsiteY39" fmla="*/ 492836 h 565626"/>
              <a:gd name="connsiteX40" fmla="*/ 1766841 w 1893456"/>
              <a:gd name="connsiteY40" fmla="*/ 488817 h 565626"/>
              <a:gd name="connsiteX41" fmla="*/ 1880564 w 1893456"/>
              <a:gd name="connsiteY41" fmla="*/ 322684 h 565626"/>
              <a:gd name="connsiteX42" fmla="*/ 1880564 w 1893456"/>
              <a:gd name="connsiteY42" fmla="*/ 238978 h 565626"/>
              <a:gd name="connsiteX43" fmla="*/ 1766841 w 1893456"/>
              <a:gd name="connsiteY43" fmla="*/ 72845 h 565626"/>
              <a:gd name="connsiteX44" fmla="*/ 1766841 w 1893456"/>
              <a:gd name="connsiteY44" fmla="*/ 72790 h 565626"/>
              <a:gd name="connsiteX45" fmla="*/ 1766799 w 1893456"/>
              <a:gd name="connsiteY45" fmla="*/ 72783 h 565626"/>
              <a:gd name="connsiteX46" fmla="*/ 1766403 w 1893456"/>
              <a:gd name="connsiteY46" fmla="*/ 72204 h 565626"/>
              <a:gd name="connsiteX47" fmla="*/ 1763456 w 1893456"/>
              <a:gd name="connsiteY47" fmla="*/ 72204 h 565626"/>
              <a:gd name="connsiteX48" fmla="*/ 1734060 w 1893456"/>
              <a:gd name="connsiteY48" fmla="*/ 67112 h 565626"/>
              <a:gd name="connsiteX49" fmla="*/ 1682215 w 1893456"/>
              <a:gd name="connsiteY49" fmla="*/ 22619 h 565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893456" h="565626">
                <a:moveTo>
                  <a:pt x="1676893" y="0"/>
                </a:moveTo>
                <a:lnTo>
                  <a:pt x="1545638" y="0"/>
                </a:lnTo>
                <a:lnTo>
                  <a:pt x="1343145" y="0"/>
                </a:lnTo>
                <a:lnTo>
                  <a:pt x="1295893" y="0"/>
                </a:lnTo>
                <a:lnTo>
                  <a:pt x="1164638" y="0"/>
                </a:lnTo>
                <a:lnTo>
                  <a:pt x="962145" y="0"/>
                </a:lnTo>
                <a:lnTo>
                  <a:pt x="931311" y="0"/>
                </a:lnTo>
                <a:lnTo>
                  <a:pt x="728818" y="0"/>
                </a:lnTo>
                <a:lnTo>
                  <a:pt x="597563" y="0"/>
                </a:lnTo>
                <a:lnTo>
                  <a:pt x="550311" y="0"/>
                </a:lnTo>
                <a:lnTo>
                  <a:pt x="347818" y="0"/>
                </a:lnTo>
                <a:lnTo>
                  <a:pt x="216563" y="0"/>
                </a:lnTo>
                <a:lnTo>
                  <a:pt x="211241" y="22619"/>
                </a:lnTo>
                <a:cubicBezTo>
                  <a:pt x="201382" y="42625"/>
                  <a:pt x="182708" y="58650"/>
                  <a:pt x="159396" y="67112"/>
                </a:cubicBezTo>
                <a:lnTo>
                  <a:pt x="130000" y="72204"/>
                </a:lnTo>
                <a:lnTo>
                  <a:pt x="127053" y="72204"/>
                </a:lnTo>
                <a:lnTo>
                  <a:pt x="126657" y="72783"/>
                </a:lnTo>
                <a:lnTo>
                  <a:pt x="126615" y="72790"/>
                </a:lnTo>
                <a:lnTo>
                  <a:pt x="126615" y="72845"/>
                </a:lnTo>
                <a:lnTo>
                  <a:pt x="12892" y="238978"/>
                </a:lnTo>
                <a:cubicBezTo>
                  <a:pt x="-4298" y="264090"/>
                  <a:pt x="-4298" y="297572"/>
                  <a:pt x="12892" y="322684"/>
                </a:cubicBezTo>
                <a:lnTo>
                  <a:pt x="126615" y="488817"/>
                </a:lnTo>
                <a:lnTo>
                  <a:pt x="126615" y="492836"/>
                </a:lnTo>
                <a:lnTo>
                  <a:pt x="159396" y="498516"/>
                </a:lnTo>
                <a:cubicBezTo>
                  <a:pt x="182708" y="506977"/>
                  <a:pt x="201382" y="523003"/>
                  <a:pt x="211241" y="543007"/>
                </a:cubicBezTo>
                <a:lnTo>
                  <a:pt x="216563" y="565626"/>
                </a:lnTo>
                <a:lnTo>
                  <a:pt x="347818" y="565626"/>
                </a:lnTo>
                <a:lnTo>
                  <a:pt x="550311" y="565626"/>
                </a:lnTo>
                <a:lnTo>
                  <a:pt x="597563" y="565626"/>
                </a:lnTo>
                <a:lnTo>
                  <a:pt x="728818" y="565626"/>
                </a:lnTo>
                <a:lnTo>
                  <a:pt x="931311" y="565626"/>
                </a:lnTo>
                <a:lnTo>
                  <a:pt x="962145" y="565626"/>
                </a:lnTo>
                <a:lnTo>
                  <a:pt x="1164638" y="565626"/>
                </a:lnTo>
                <a:lnTo>
                  <a:pt x="1295893" y="565626"/>
                </a:lnTo>
                <a:lnTo>
                  <a:pt x="1343145" y="565626"/>
                </a:lnTo>
                <a:lnTo>
                  <a:pt x="1545638" y="565626"/>
                </a:lnTo>
                <a:lnTo>
                  <a:pt x="1676893" y="565626"/>
                </a:lnTo>
                <a:lnTo>
                  <a:pt x="1682215" y="543007"/>
                </a:lnTo>
                <a:cubicBezTo>
                  <a:pt x="1692074" y="523003"/>
                  <a:pt x="1710748" y="506977"/>
                  <a:pt x="1734060" y="498516"/>
                </a:cubicBezTo>
                <a:lnTo>
                  <a:pt x="1766841" y="492836"/>
                </a:lnTo>
                <a:lnTo>
                  <a:pt x="1766841" y="488817"/>
                </a:lnTo>
                <a:lnTo>
                  <a:pt x="1880564" y="322684"/>
                </a:lnTo>
                <a:cubicBezTo>
                  <a:pt x="1897754" y="297572"/>
                  <a:pt x="1897754" y="264090"/>
                  <a:pt x="1880564" y="238978"/>
                </a:cubicBezTo>
                <a:lnTo>
                  <a:pt x="1766841" y="72845"/>
                </a:lnTo>
                <a:lnTo>
                  <a:pt x="1766841" y="72790"/>
                </a:lnTo>
                <a:lnTo>
                  <a:pt x="1766799" y="72783"/>
                </a:lnTo>
                <a:lnTo>
                  <a:pt x="1766403" y="72204"/>
                </a:lnTo>
                <a:lnTo>
                  <a:pt x="1763456" y="72204"/>
                </a:lnTo>
                <a:lnTo>
                  <a:pt x="1734060" y="67112"/>
                </a:lnTo>
                <a:cubicBezTo>
                  <a:pt x="1710748" y="58650"/>
                  <a:pt x="1692074" y="42625"/>
                  <a:pt x="1682215" y="22619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5400000" scaled="0"/>
          </a:gra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汉仪书魂体简" panose="02010600000101010101" charset="-122"/>
                <a:ea typeface="汉仪书魂体简" panose="02010600000101010101" charset="-122"/>
                <a:cs typeface="+mn-cs"/>
              </a:rPr>
              <a:t>地道战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汉仪书魂体简" panose="02010600000101010101" charset="-122"/>
              <a:ea typeface="汉仪书魂体简" panose="02010600000101010101" charset="-122"/>
              <a:cs typeface="+mn-cs"/>
            </a:endParaRPr>
          </a:p>
        </p:txBody>
      </p:sp>
    </p:spTree>
  </p:cSld>
  <p:clrMapOvr>
    <a:masterClrMapping/>
  </p:clrMapOvr>
  <p:transition spd="med" advTm="3000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69146" y="193213"/>
            <a:ext cx="11832354" cy="5762139"/>
            <a:chOff x="169146" y="418597"/>
            <a:chExt cx="11832354" cy="6438900"/>
          </a:xfrm>
        </p:grpSpPr>
        <p:sp>
          <p:nvSpPr>
            <p:cNvPr id="9" name="矩形 8"/>
            <p:cNvSpPr/>
            <p:nvPr/>
          </p:nvSpPr>
          <p:spPr>
            <a:xfrm>
              <a:off x="560979" y="722342"/>
              <a:ext cx="11065277" cy="585311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  <a:effectLst>
              <a:innerShdw blurRad="114300">
                <a:schemeClr val="accent1">
                  <a:lumMod val="75000"/>
                </a:scheme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69146" y="418597"/>
              <a:ext cx="11832354" cy="6438900"/>
              <a:chOff x="169146" y="418597"/>
              <a:chExt cx="11832354" cy="6438900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410568" y="418597"/>
                <a:ext cx="11370865" cy="6438900"/>
                <a:chOff x="612372" y="369142"/>
                <a:chExt cx="10825072" cy="2208958"/>
              </a:xfrm>
            </p:grpSpPr>
            <p:grpSp>
              <p:nvGrpSpPr>
                <p:cNvPr id="30" name="组合 29"/>
                <p:cNvGrpSpPr/>
                <p:nvPr/>
              </p:nvGrpSpPr>
              <p:grpSpPr>
                <a:xfrm>
                  <a:off x="612372" y="369142"/>
                  <a:ext cx="161844" cy="2207206"/>
                  <a:chOff x="1175658" y="480655"/>
                  <a:chExt cx="406400" cy="6106627"/>
                </a:xfrm>
              </p:grpSpPr>
              <p:sp>
                <p:nvSpPr>
                  <p:cNvPr id="35" name="任意多边形: 形状 34"/>
                  <p:cNvSpPr/>
                  <p:nvPr/>
                </p:nvSpPr>
                <p:spPr>
                  <a:xfrm rot="5400000">
                    <a:off x="-1674456" y="3330769"/>
                    <a:ext cx="6106627" cy="406400"/>
                  </a:xfrm>
                  <a:custGeom>
                    <a:avLst/>
                    <a:gdLst>
                      <a:gd name="connsiteX0" fmla="*/ 40640 w 9682480"/>
                      <a:gd name="connsiteY0" fmla="*/ 0 h 406400"/>
                      <a:gd name="connsiteX1" fmla="*/ 0 w 9682480"/>
                      <a:gd name="connsiteY1" fmla="*/ 142240 h 406400"/>
                      <a:gd name="connsiteX2" fmla="*/ 60960 w 9682480"/>
                      <a:gd name="connsiteY2" fmla="*/ 406400 h 406400"/>
                      <a:gd name="connsiteX3" fmla="*/ 9550400 w 9682480"/>
                      <a:gd name="connsiteY3" fmla="*/ 386080 h 406400"/>
                      <a:gd name="connsiteX4" fmla="*/ 9682480 w 9682480"/>
                      <a:gd name="connsiteY4" fmla="*/ 284480 h 406400"/>
                      <a:gd name="connsiteX5" fmla="*/ 9611360 w 9682480"/>
                      <a:gd name="connsiteY5" fmla="*/ 20320 h 406400"/>
                      <a:gd name="connsiteX6" fmla="*/ 40640 w 9682480"/>
                      <a:gd name="connsiteY6" fmla="*/ 0 h 406400"/>
                      <a:gd name="connsiteX0-1" fmla="*/ 40640 w 9743429"/>
                      <a:gd name="connsiteY0-2" fmla="*/ 0 h 406400"/>
                      <a:gd name="connsiteX1-3" fmla="*/ 0 w 9743429"/>
                      <a:gd name="connsiteY1-4" fmla="*/ 142240 h 406400"/>
                      <a:gd name="connsiteX2-5" fmla="*/ 60960 w 9743429"/>
                      <a:gd name="connsiteY2-6" fmla="*/ 406400 h 406400"/>
                      <a:gd name="connsiteX3-7" fmla="*/ 9550400 w 9743429"/>
                      <a:gd name="connsiteY3-8" fmla="*/ 386080 h 406400"/>
                      <a:gd name="connsiteX4-9" fmla="*/ 9743429 w 9743429"/>
                      <a:gd name="connsiteY4-10" fmla="*/ 208280 h 406400"/>
                      <a:gd name="connsiteX5-11" fmla="*/ 9611360 w 9743429"/>
                      <a:gd name="connsiteY5-12" fmla="*/ 20320 h 406400"/>
                      <a:gd name="connsiteX6-13" fmla="*/ 40640 w 9743429"/>
                      <a:gd name="connsiteY6-14" fmla="*/ 0 h 406400"/>
                      <a:gd name="connsiteX0-15" fmla="*/ 66035 w 9768824"/>
                      <a:gd name="connsiteY0-16" fmla="*/ 0 h 406400"/>
                      <a:gd name="connsiteX1-17" fmla="*/ 0 w 9768824"/>
                      <a:gd name="connsiteY1-18" fmla="*/ 183515 h 406400"/>
                      <a:gd name="connsiteX2-19" fmla="*/ 86355 w 9768824"/>
                      <a:gd name="connsiteY2-20" fmla="*/ 406400 h 406400"/>
                      <a:gd name="connsiteX3-21" fmla="*/ 9575795 w 9768824"/>
                      <a:gd name="connsiteY3-22" fmla="*/ 386080 h 406400"/>
                      <a:gd name="connsiteX4-23" fmla="*/ 9768824 w 9768824"/>
                      <a:gd name="connsiteY4-24" fmla="*/ 208280 h 406400"/>
                      <a:gd name="connsiteX5-25" fmla="*/ 9636755 w 9768824"/>
                      <a:gd name="connsiteY5-26" fmla="*/ 20320 h 406400"/>
                      <a:gd name="connsiteX6-27" fmla="*/ 66035 w 9768824"/>
                      <a:gd name="connsiteY6-28" fmla="*/ 0 h 406400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  <a:cxn ang="0">
                        <a:pos x="connsiteX5-11" y="connsiteY5-12"/>
                      </a:cxn>
                      <a:cxn ang="0">
                        <a:pos x="connsiteX6-13" y="connsiteY6-14"/>
                      </a:cxn>
                    </a:cxnLst>
                    <a:rect l="l" t="t" r="r" b="b"/>
                    <a:pathLst>
                      <a:path w="9768824" h="406400">
                        <a:moveTo>
                          <a:pt x="66035" y="0"/>
                        </a:moveTo>
                        <a:lnTo>
                          <a:pt x="0" y="183515"/>
                        </a:lnTo>
                        <a:lnTo>
                          <a:pt x="86355" y="406400"/>
                        </a:lnTo>
                        <a:lnTo>
                          <a:pt x="9575795" y="386080"/>
                        </a:lnTo>
                        <a:lnTo>
                          <a:pt x="9768824" y="208280"/>
                        </a:lnTo>
                        <a:lnTo>
                          <a:pt x="9636755" y="20320"/>
                        </a:lnTo>
                        <a:lnTo>
                          <a:pt x="66035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思源宋体 CN"/>
                      <a:ea typeface="思源宋体 CN SemiBold"/>
                      <a:cs typeface="+mn-cs"/>
                    </a:endParaRPr>
                  </a:p>
                </p:txBody>
              </p:sp>
              <p:sp>
                <p:nvSpPr>
                  <p:cNvPr id="36" name="任意多边形: 形状 35"/>
                  <p:cNvSpPr/>
                  <p:nvPr/>
                </p:nvSpPr>
                <p:spPr>
                  <a:xfrm rot="5400000">
                    <a:off x="-1607614" y="3370543"/>
                    <a:ext cx="5968508" cy="317161"/>
                  </a:xfrm>
                  <a:custGeom>
                    <a:avLst/>
                    <a:gdLst>
                      <a:gd name="connsiteX0" fmla="*/ 40640 w 9682480"/>
                      <a:gd name="connsiteY0" fmla="*/ 0 h 406400"/>
                      <a:gd name="connsiteX1" fmla="*/ 0 w 9682480"/>
                      <a:gd name="connsiteY1" fmla="*/ 142240 h 406400"/>
                      <a:gd name="connsiteX2" fmla="*/ 60960 w 9682480"/>
                      <a:gd name="connsiteY2" fmla="*/ 406400 h 406400"/>
                      <a:gd name="connsiteX3" fmla="*/ 9550400 w 9682480"/>
                      <a:gd name="connsiteY3" fmla="*/ 386080 h 406400"/>
                      <a:gd name="connsiteX4" fmla="*/ 9682480 w 9682480"/>
                      <a:gd name="connsiteY4" fmla="*/ 284480 h 406400"/>
                      <a:gd name="connsiteX5" fmla="*/ 9611360 w 9682480"/>
                      <a:gd name="connsiteY5" fmla="*/ 20320 h 406400"/>
                      <a:gd name="connsiteX6" fmla="*/ 40640 w 9682480"/>
                      <a:gd name="connsiteY6" fmla="*/ 0 h 406400"/>
                      <a:gd name="connsiteX0-1" fmla="*/ 40640 w 9672236"/>
                      <a:gd name="connsiteY0-2" fmla="*/ 0 h 406400"/>
                      <a:gd name="connsiteX1-3" fmla="*/ 0 w 9672236"/>
                      <a:gd name="connsiteY1-4" fmla="*/ 142240 h 406400"/>
                      <a:gd name="connsiteX2-5" fmla="*/ 60960 w 9672236"/>
                      <a:gd name="connsiteY2-6" fmla="*/ 406400 h 406400"/>
                      <a:gd name="connsiteX3-7" fmla="*/ 9550400 w 9672236"/>
                      <a:gd name="connsiteY3-8" fmla="*/ 386080 h 406400"/>
                      <a:gd name="connsiteX4-9" fmla="*/ 9672237 w 9672236"/>
                      <a:gd name="connsiteY4-10" fmla="*/ 219846 h 406400"/>
                      <a:gd name="connsiteX5-11" fmla="*/ 9611360 w 9672236"/>
                      <a:gd name="connsiteY5-12" fmla="*/ 20320 h 406400"/>
                      <a:gd name="connsiteX6-13" fmla="*/ 40640 w 9672236"/>
                      <a:gd name="connsiteY6-14" fmla="*/ 0 h 406400"/>
                      <a:gd name="connsiteX0-15" fmla="*/ 40640 w 9672238"/>
                      <a:gd name="connsiteY0-16" fmla="*/ 0 h 406400"/>
                      <a:gd name="connsiteX1-17" fmla="*/ 0 w 9672238"/>
                      <a:gd name="connsiteY1-18" fmla="*/ 142240 h 406400"/>
                      <a:gd name="connsiteX2-19" fmla="*/ 60960 w 9672238"/>
                      <a:gd name="connsiteY2-20" fmla="*/ 406400 h 406400"/>
                      <a:gd name="connsiteX3-21" fmla="*/ 9550400 w 9672238"/>
                      <a:gd name="connsiteY3-22" fmla="*/ 386080 h 406400"/>
                      <a:gd name="connsiteX4-23" fmla="*/ 9672237 w 9672238"/>
                      <a:gd name="connsiteY4-24" fmla="*/ 219846 h 406400"/>
                      <a:gd name="connsiteX5-25" fmla="*/ 9601117 w 9672238"/>
                      <a:gd name="connsiteY5-26" fmla="*/ 39329 h 406400"/>
                      <a:gd name="connsiteX6-27" fmla="*/ 40640 w 9672238"/>
                      <a:gd name="connsiteY6-28" fmla="*/ 0 h 406400"/>
                      <a:gd name="connsiteX0-29" fmla="*/ 0 w 9631596"/>
                      <a:gd name="connsiteY0-30" fmla="*/ 0 h 406400"/>
                      <a:gd name="connsiteX1-31" fmla="*/ 347 w 9631596"/>
                      <a:gd name="connsiteY1-32" fmla="*/ 195467 h 406400"/>
                      <a:gd name="connsiteX2-33" fmla="*/ 20320 w 9631596"/>
                      <a:gd name="connsiteY2-34" fmla="*/ 406400 h 406400"/>
                      <a:gd name="connsiteX3-35" fmla="*/ 9509760 w 9631596"/>
                      <a:gd name="connsiteY3-36" fmla="*/ 386080 h 406400"/>
                      <a:gd name="connsiteX4-37" fmla="*/ 9631597 w 9631596"/>
                      <a:gd name="connsiteY4-38" fmla="*/ 219846 h 406400"/>
                      <a:gd name="connsiteX5-39" fmla="*/ 9560477 w 9631596"/>
                      <a:gd name="connsiteY5-40" fmla="*/ 39329 h 406400"/>
                      <a:gd name="connsiteX6-41" fmla="*/ 0 w 9631596"/>
                      <a:gd name="connsiteY6-42" fmla="*/ 0 h 406400"/>
                      <a:gd name="connsiteX0-43" fmla="*/ 50889 w 9631252"/>
                      <a:gd name="connsiteY0-44" fmla="*/ 0 h 379787"/>
                      <a:gd name="connsiteX1-45" fmla="*/ 2 w 9631252"/>
                      <a:gd name="connsiteY1-46" fmla="*/ 168854 h 379787"/>
                      <a:gd name="connsiteX2-47" fmla="*/ 19975 w 9631252"/>
                      <a:gd name="connsiteY2-48" fmla="*/ 379787 h 379787"/>
                      <a:gd name="connsiteX3-49" fmla="*/ 9509415 w 9631252"/>
                      <a:gd name="connsiteY3-50" fmla="*/ 359467 h 379787"/>
                      <a:gd name="connsiteX4-51" fmla="*/ 9631252 w 9631252"/>
                      <a:gd name="connsiteY4-52" fmla="*/ 193233 h 379787"/>
                      <a:gd name="connsiteX5-53" fmla="*/ 9560132 w 9631252"/>
                      <a:gd name="connsiteY5-54" fmla="*/ 12716 h 379787"/>
                      <a:gd name="connsiteX6-55" fmla="*/ 50889 w 9631252"/>
                      <a:gd name="connsiteY6-56" fmla="*/ 0 h 379787"/>
                      <a:gd name="connsiteX0-57" fmla="*/ 50887 w 9631250"/>
                      <a:gd name="connsiteY0-58" fmla="*/ 0 h 379787"/>
                      <a:gd name="connsiteX1-59" fmla="*/ 0 w 9631250"/>
                      <a:gd name="connsiteY1-60" fmla="*/ 168854 h 379787"/>
                      <a:gd name="connsiteX2-61" fmla="*/ 19973 w 9631250"/>
                      <a:gd name="connsiteY2-62" fmla="*/ 379787 h 379787"/>
                      <a:gd name="connsiteX3-63" fmla="*/ 9509413 w 9631250"/>
                      <a:gd name="connsiteY3-64" fmla="*/ 359467 h 379787"/>
                      <a:gd name="connsiteX4-65" fmla="*/ 9631250 w 9631250"/>
                      <a:gd name="connsiteY4-66" fmla="*/ 193233 h 379787"/>
                      <a:gd name="connsiteX5-67" fmla="*/ 9560130 w 9631250"/>
                      <a:gd name="connsiteY5-68" fmla="*/ 12716 h 379787"/>
                      <a:gd name="connsiteX6-69" fmla="*/ 50887 w 9631250"/>
                      <a:gd name="connsiteY6-70" fmla="*/ 0 h 379787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  <a:cxn ang="0">
                        <a:pos x="connsiteX5-11" y="connsiteY5-12"/>
                      </a:cxn>
                      <a:cxn ang="0">
                        <a:pos x="connsiteX6-13" y="connsiteY6-14"/>
                      </a:cxn>
                    </a:cxnLst>
                    <a:rect l="l" t="t" r="r" b="b"/>
                    <a:pathLst>
                      <a:path w="9631250" h="379787">
                        <a:moveTo>
                          <a:pt x="50887" y="0"/>
                        </a:moveTo>
                        <a:cubicBezTo>
                          <a:pt x="20263" y="65156"/>
                          <a:pt x="-116" y="103698"/>
                          <a:pt x="0" y="168854"/>
                        </a:cubicBezTo>
                        <a:lnTo>
                          <a:pt x="19973" y="379787"/>
                        </a:lnTo>
                        <a:lnTo>
                          <a:pt x="9509413" y="359467"/>
                        </a:lnTo>
                        <a:lnTo>
                          <a:pt x="9631250" y="193233"/>
                        </a:lnTo>
                        <a:lnTo>
                          <a:pt x="9560130" y="12716"/>
                        </a:lnTo>
                        <a:lnTo>
                          <a:pt x="50887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2700">
                    <a:solidFill>
                      <a:schemeClr val="accent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思源宋体 CN"/>
                      <a:ea typeface="思源宋体 CN SemiBold"/>
                      <a:cs typeface="+mn-cs"/>
                    </a:endParaRPr>
                  </a:p>
                </p:txBody>
              </p:sp>
              <p:pic>
                <p:nvPicPr>
                  <p:cNvPr id="37" name="图片 36"/>
                  <p:cNvPicPr>
                    <a:picLocks noChangeAspect="1"/>
                  </p:cNvPicPr>
                  <p:nvPr/>
                </p:nvPicPr>
                <p:blipFill>
                  <a:blip r:embed="rId1">
                    <a:alphaModFix amt="13000"/>
                    <a:extLst>
                      <a:ext uri="{BEBA8EAE-BF5A-486C-A8C5-ECC9F3942E4B}">
                        <a14:imgProps xmlns:a14="http://schemas.microsoft.com/office/drawing/2010/main">
                          <a14:imgLayer r:embed="rId2">
                            <a14:imgEffect>
                              <a14:brightnessContrast bright="10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81220" t="12151" r="12568" b="9523"/>
                  <a:stretch>
                    <a:fillRect/>
                  </a:stretch>
                </p:blipFill>
                <p:spPr>
                  <a:xfrm>
                    <a:off x="1218060" y="544870"/>
                    <a:ext cx="317161" cy="5968509"/>
                  </a:xfrm>
                  <a:custGeom>
                    <a:avLst/>
                    <a:gdLst>
                      <a:gd name="connsiteX0" fmla="*/ 176150 w 317161"/>
                      <a:gd name="connsiteY0" fmla="*/ 1 h 5968509"/>
                      <a:gd name="connsiteX1" fmla="*/ 317161 w 317161"/>
                      <a:gd name="connsiteY1" fmla="*/ 31535 h 5968509"/>
                      <a:gd name="connsiteX2" fmla="*/ 306541 w 317161"/>
                      <a:gd name="connsiteY2" fmla="*/ 5924436 h 5968509"/>
                      <a:gd name="connsiteX3" fmla="*/ 155791 w 317161"/>
                      <a:gd name="connsiteY3" fmla="*/ 5968509 h 5968509"/>
                      <a:gd name="connsiteX4" fmla="*/ 16969 w 317161"/>
                      <a:gd name="connsiteY4" fmla="*/ 5893006 h 5968509"/>
                      <a:gd name="connsiteX5" fmla="*/ 0 w 317161"/>
                      <a:gd name="connsiteY5" fmla="*/ 12378 h 59685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161" h="5968509">
                        <a:moveTo>
                          <a:pt x="176150" y="1"/>
                        </a:moveTo>
                        <a:cubicBezTo>
                          <a:pt x="230562" y="-71"/>
                          <a:pt x="262749" y="12558"/>
                          <a:pt x="317161" y="31535"/>
                        </a:cubicBezTo>
                        <a:lnTo>
                          <a:pt x="306541" y="5924436"/>
                        </a:lnTo>
                        <a:lnTo>
                          <a:pt x="155791" y="5968509"/>
                        </a:lnTo>
                        <a:lnTo>
                          <a:pt x="16969" y="5893006"/>
                        </a:lnTo>
                        <a:lnTo>
                          <a:pt x="0" y="12378"/>
                        </a:lnTo>
                        <a:close/>
                      </a:path>
                    </a:pathLst>
                  </a:custGeom>
                </p:spPr>
              </p:pic>
            </p:grpSp>
            <p:grpSp>
              <p:nvGrpSpPr>
                <p:cNvPr id="31" name="组合 30"/>
                <p:cNvGrpSpPr/>
                <p:nvPr/>
              </p:nvGrpSpPr>
              <p:grpSpPr>
                <a:xfrm>
                  <a:off x="11271786" y="370894"/>
                  <a:ext cx="165658" cy="2207206"/>
                  <a:chOff x="1166081" y="480656"/>
                  <a:chExt cx="415977" cy="6106627"/>
                </a:xfrm>
              </p:grpSpPr>
              <p:sp>
                <p:nvSpPr>
                  <p:cNvPr id="32" name="任意多边形: 形状 31"/>
                  <p:cNvSpPr/>
                  <p:nvPr/>
                </p:nvSpPr>
                <p:spPr>
                  <a:xfrm rot="5400000">
                    <a:off x="-1679244" y="3325981"/>
                    <a:ext cx="6106627" cy="415977"/>
                  </a:xfrm>
                  <a:custGeom>
                    <a:avLst/>
                    <a:gdLst>
                      <a:gd name="connsiteX0" fmla="*/ 40640 w 9682480"/>
                      <a:gd name="connsiteY0" fmla="*/ 0 h 406400"/>
                      <a:gd name="connsiteX1" fmla="*/ 0 w 9682480"/>
                      <a:gd name="connsiteY1" fmla="*/ 142240 h 406400"/>
                      <a:gd name="connsiteX2" fmla="*/ 60960 w 9682480"/>
                      <a:gd name="connsiteY2" fmla="*/ 406400 h 406400"/>
                      <a:gd name="connsiteX3" fmla="*/ 9550400 w 9682480"/>
                      <a:gd name="connsiteY3" fmla="*/ 386080 h 406400"/>
                      <a:gd name="connsiteX4" fmla="*/ 9682480 w 9682480"/>
                      <a:gd name="connsiteY4" fmla="*/ 284480 h 406400"/>
                      <a:gd name="connsiteX5" fmla="*/ 9611360 w 9682480"/>
                      <a:gd name="connsiteY5" fmla="*/ 20320 h 406400"/>
                      <a:gd name="connsiteX6" fmla="*/ 40640 w 9682480"/>
                      <a:gd name="connsiteY6" fmla="*/ 0 h 406400"/>
                      <a:gd name="connsiteX0-1" fmla="*/ 40640 w 9743429"/>
                      <a:gd name="connsiteY0-2" fmla="*/ 0 h 406400"/>
                      <a:gd name="connsiteX1-3" fmla="*/ 0 w 9743429"/>
                      <a:gd name="connsiteY1-4" fmla="*/ 142240 h 406400"/>
                      <a:gd name="connsiteX2-5" fmla="*/ 60960 w 9743429"/>
                      <a:gd name="connsiteY2-6" fmla="*/ 406400 h 406400"/>
                      <a:gd name="connsiteX3-7" fmla="*/ 9550400 w 9743429"/>
                      <a:gd name="connsiteY3-8" fmla="*/ 386080 h 406400"/>
                      <a:gd name="connsiteX4-9" fmla="*/ 9743429 w 9743429"/>
                      <a:gd name="connsiteY4-10" fmla="*/ 208280 h 406400"/>
                      <a:gd name="connsiteX5-11" fmla="*/ 9611360 w 9743429"/>
                      <a:gd name="connsiteY5-12" fmla="*/ 20320 h 406400"/>
                      <a:gd name="connsiteX6-13" fmla="*/ 40640 w 9743429"/>
                      <a:gd name="connsiteY6-14" fmla="*/ 0 h 406400"/>
                      <a:gd name="connsiteX0-15" fmla="*/ 66035 w 9768824"/>
                      <a:gd name="connsiteY0-16" fmla="*/ 0 h 406400"/>
                      <a:gd name="connsiteX1-17" fmla="*/ 0 w 9768824"/>
                      <a:gd name="connsiteY1-18" fmla="*/ 183515 h 406400"/>
                      <a:gd name="connsiteX2-19" fmla="*/ 86355 w 9768824"/>
                      <a:gd name="connsiteY2-20" fmla="*/ 406400 h 406400"/>
                      <a:gd name="connsiteX3-21" fmla="*/ 9575795 w 9768824"/>
                      <a:gd name="connsiteY3-22" fmla="*/ 386080 h 406400"/>
                      <a:gd name="connsiteX4-23" fmla="*/ 9768824 w 9768824"/>
                      <a:gd name="connsiteY4-24" fmla="*/ 208280 h 406400"/>
                      <a:gd name="connsiteX5-25" fmla="*/ 9636755 w 9768824"/>
                      <a:gd name="connsiteY5-26" fmla="*/ 20320 h 406400"/>
                      <a:gd name="connsiteX6-27" fmla="*/ 66035 w 9768824"/>
                      <a:gd name="connsiteY6-28" fmla="*/ 0 h 406400"/>
                      <a:gd name="connsiteX0-29" fmla="*/ 66035 w 9768824"/>
                      <a:gd name="connsiteY0-30" fmla="*/ 0 h 415977"/>
                      <a:gd name="connsiteX1-31" fmla="*/ 0 w 9768824"/>
                      <a:gd name="connsiteY1-32" fmla="*/ 183515 h 415977"/>
                      <a:gd name="connsiteX2-33" fmla="*/ 86355 w 9768824"/>
                      <a:gd name="connsiteY2-34" fmla="*/ 406400 h 415977"/>
                      <a:gd name="connsiteX3-35" fmla="*/ 9696115 w 9768824"/>
                      <a:gd name="connsiteY3-36" fmla="*/ 415978 h 415977"/>
                      <a:gd name="connsiteX4-37" fmla="*/ 9768824 w 9768824"/>
                      <a:gd name="connsiteY4-38" fmla="*/ 208280 h 415977"/>
                      <a:gd name="connsiteX5-39" fmla="*/ 9636755 w 9768824"/>
                      <a:gd name="connsiteY5-40" fmla="*/ 20320 h 415977"/>
                      <a:gd name="connsiteX6-41" fmla="*/ 66035 w 9768824"/>
                      <a:gd name="connsiteY6-42" fmla="*/ 0 h 415977"/>
                      <a:gd name="connsiteX0-43" fmla="*/ 66035 w 9768824"/>
                      <a:gd name="connsiteY0-44" fmla="*/ 0 h 415977"/>
                      <a:gd name="connsiteX1-45" fmla="*/ 0 w 9768824"/>
                      <a:gd name="connsiteY1-46" fmla="*/ 183515 h 415977"/>
                      <a:gd name="connsiteX2-47" fmla="*/ 86355 w 9768824"/>
                      <a:gd name="connsiteY2-48" fmla="*/ 406400 h 415977"/>
                      <a:gd name="connsiteX3-49" fmla="*/ 9696115 w 9768824"/>
                      <a:gd name="connsiteY3-50" fmla="*/ 415978 h 415977"/>
                      <a:gd name="connsiteX4-51" fmla="*/ 9768824 w 9768824"/>
                      <a:gd name="connsiteY4-52" fmla="*/ 208280 h 415977"/>
                      <a:gd name="connsiteX5-53" fmla="*/ 9669950 w 9768824"/>
                      <a:gd name="connsiteY5-54" fmla="*/ 8358 h 415977"/>
                      <a:gd name="connsiteX6-55" fmla="*/ 66035 w 9768824"/>
                      <a:gd name="connsiteY6-56" fmla="*/ 0 h 415977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  <a:cxn ang="0">
                        <a:pos x="connsiteX5-11" y="connsiteY5-12"/>
                      </a:cxn>
                      <a:cxn ang="0">
                        <a:pos x="connsiteX6-13" y="connsiteY6-14"/>
                      </a:cxn>
                    </a:cxnLst>
                    <a:rect l="l" t="t" r="r" b="b"/>
                    <a:pathLst>
                      <a:path w="9768824" h="415977">
                        <a:moveTo>
                          <a:pt x="66035" y="0"/>
                        </a:moveTo>
                        <a:lnTo>
                          <a:pt x="0" y="183515"/>
                        </a:lnTo>
                        <a:lnTo>
                          <a:pt x="86355" y="406400"/>
                        </a:lnTo>
                        <a:lnTo>
                          <a:pt x="9696115" y="415978"/>
                        </a:lnTo>
                        <a:lnTo>
                          <a:pt x="9768824" y="208280"/>
                        </a:lnTo>
                        <a:lnTo>
                          <a:pt x="9669950" y="8358"/>
                        </a:lnTo>
                        <a:lnTo>
                          <a:pt x="66035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思源宋体 CN"/>
                      <a:ea typeface="思源宋体 CN SemiBold"/>
                      <a:cs typeface="+mn-cs"/>
                    </a:endParaRPr>
                  </a:p>
                </p:txBody>
              </p:sp>
              <p:sp>
                <p:nvSpPr>
                  <p:cNvPr id="33" name="任意多边形: 形状 32"/>
                  <p:cNvSpPr/>
                  <p:nvPr/>
                </p:nvSpPr>
                <p:spPr>
                  <a:xfrm rot="5400000">
                    <a:off x="-1611091" y="3367068"/>
                    <a:ext cx="5968507" cy="324110"/>
                  </a:xfrm>
                  <a:custGeom>
                    <a:avLst/>
                    <a:gdLst>
                      <a:gd name="connsiteX0" fmla="*/ 40640 w 9682480"/>
                      <a:gd name="connsiteY0" fmla="*/ 0 h 406400"/>
                      <a:gd name="connsiteX1" fmla="*/ 0 w 9682480"/>
                      <a:gd name="connsiteY1" fmla="*/ 142240 h 406400"/>
                      <a:gd name="connsiteX2" fmla="*/ 60960 w 9682480"/>
                      <a:gd name="connsiteY2" fmla="*/ 406400 h 406400"/>
                      <a:gd name="connsiteX3" fmla="*/ 9550400 w 9682480"/>
                      <a:gd name="connsiteY3" fmla="*/ 386080 h 406400"/>
                      <a:gd name="connsiteX4" fmla="*/ 9682480 w 9682480"/>
                      <a:gd name="connsiteY4" fmla="*/ 284480 h 406400"/>
                      <a:gd name="connsiteX5" fmla="*/ 9611360 w 9682480"/>
                      <a:gd name="connsiteY5" fmla="*/ 20320 h 406400"/>
                      <a:gd name="connsiteX6" fmla="*/ 40640 w 9682480"/>
                      <a:gd name="connsiteY6" fmla="*/ 0 h 406400"/>
                      <a:gd name="connsiteX0-1" fmla="*/ 40640 w 9672236"/>
                      <a:gd name="connsiteY0-2" fmla="*/ 0 h 406400"/>
                      <a:gd name="connsiteX1-3" fmla="*/ 0 w 9672236"/>
                      <a:gd name="connsiteY1-4" fmla="*/ 142240 h 406400"/>
                      <a:gd name="connsiteX2-5" fmla="*/ 60960 w 9672236"/>
                      <a:gd name="connsiteY2-6" fmla="*/ 406400 h 406400"/>
                      <a:gd name="connsiteX3-7" fmla="*/ 9550400 w 9672236"/>
                      <a:gd name="connsiteY3-8" fmla="*/ 386080 h 406400"/>
                      <a:gd name="connsiteX4-9" fmla="*/ 9672237 w 9672236"/>
                      <a:gd name="connsiteY4-10" fmla="*/ 219846 h 406400"/>
                      <a:gd name="connsiteX5-11" fmla="*/ 9611360 w 9672236"/>
                      <a:gd name="connsiteY5-12" fmla="*/ 20320 h 406400"/>
                      <a:gd name="connsiteX6-13" fmla="*/ 40640 w 9672236"/>
                      <a:gd name="connsiteY6-14" fmla="*/ 0 h 406400"/>
                      <a:gd name="connsiteX0-15" fmla="*/ 40640 w 9672238"/>
                      <a:gd name="connsiteY0-16" fmla="*/ 0 h 406400"/>
                      <a:gd name="connsiteX1-17" fmla="*/ 0 w 9672238"/>
                      <a:gd name="connsiteY1-18" fmla="*/ 142240 h 406400"/>
                      <a:gd name="connsiteX2-19" fmla="*/ 60960 w 9672238"/>
                      <a:gd name="connsiteY2-20" fmla="*/ 406400 h 406400"/>
                      <a:gd name="connsiteX3-21" fmla="*/ 9550400 w 9672238"/>
                      <a:gd name="connsiteY3-22" fmla="*/ 386080 h 406400"/>
                      <a:gd name="connsiteX4-23" fmla="*/ 9672237 w 9672238"/>
                      <a:gd name="connsiteY4-24" fmla="*/ 219846 h 406400"/>
                      <a:gd name="connsiteX5-25" fmla="*/ 9601117 w 9672238"/>
                      <a:gd name="connsiteY5-26" fmla="*/ 39329 h 406400"/>
                      <a:gd name="connsiteX6-27" fmla="*/ 40640 w 9672238"/>
                      <a:gd name="connsiteY6-28" fmla="*/ 0 h 406400"/>
                      <a:gd name="connsiteX0-29" fmla="*/ 0 w 9631596"/>
                      <a:gd name="connsiteY0-30" fmla="*/ 0 h 406400"/>
                      <a:gd name="connsiteX1-31" fmla="*/ 347 w 9631596"/>
                      <a:gd name="connsiteY1-32" fmla="*/ 195467 h 406400"/>
                      <a:gd name="connsiteX2-33" fmla="*/ 20320 w 9631596"/>
                      <a:gd name="connsiteY2-34" fmla="*/ 406400 h 406400"/>
                      <a:gd name="connsiteX3-35" fmla="*/ 9509760 w 9631596"/>
                      <a:gd name="connsiteY3-36" fmla="*/ 386080 h 406400"/>
                      <a:gd name="connsiteX4-37" fmla="*/ 9631597 w 9631596"/>
                      <a:gd name="connsiteY4-38" fmla="*/ 219846 h 406400"/>
                      <a:gd name="connsiteX5-39" fmla="*/ 9560477 w 9631596"/>
                      <a:gd name="connsiteY5-40" fmla="*/ 39329 h 406400"/>
                      <a:gd name="connsiteX6-41" fmla="*/ 0 w 9631596"/>
                      <a:gd name="connsiteY6-42" fmla="*/ 0 h 406400"/>
                      <a:gd name="connsiteX0-43" fmla="*/ 50889 w 9631252"/>
                      <a:gd name="connsiteY0-44" fmla="*/ 0 h 379787"/>
                      <a:gd name="connsiteX1-45" fmla="*/ 2 w 9631252"/>
                      <a:gd name="connsiteY1-46" fmla="*/ 168854 h 379787"/>
                      <a:gd name="connsiteX2-47" fmla="*/ 19975 w 9631252"/>
                      <a:gd name="connsiteY2-48" fmla="*/ 379787 h 379787"/>
                      <a:gd name="connsiteX3-49" fmla="*/ 9509415 w 9631252"/>
                      <a:gd name="connsiteY3-50" fmla="*/ 359467 h 379787"/>
                      <a:gd name="connsiteX4-51" fmla="*/ 9631252 w 9631252"/>
                      <a:gd name="connsiteY4-52" fmla="*/ 193233 h 379787"/>
                      <a:gd name="connsiteX5-53" fmla="*/ 9560132 w 9631252"/>
                      <a:gd name="connsiteY5-54" fmla="*/ 12716 h 379787"/>
                      <a:gd name="connsiteX6-55" fmla="*/ 50889 w 9631252"/>
                      <a:gd name="connsiteY6-56" fmla="*/ 0 h 379787"/>
                      <a:gd name="connsiteX0-57" fmla="*/ 50887 w 9631250"/>
                      <a:gd name="connsiteY0-58" fmla="*/ 0 h 379787"/>
                      <a:gd name="connsiteX1-59" fmla="*/ 0 w 9631250"/>
                      <a:gd name="connsiteY1-60" fmla="*/ 168854 h 379787"/>
                      <a:gd name="connsiteX2-61" fmla="*/ 19973 w 9631250"/>
                      <a:gd name="connsiteY2-62" fmla="*/ 379787 h 379787"/>
                      <a:gd name="connsiteX3-63" fmla="*/ 9509413 w 9631250"/>
                      <a:gd name="connsiteY3-64" fmla="*/ 359467 h 379787"/>
                      <a:gd name="connsiteX4-65" fmla="*/ 9631250 w 9631250"/>
                      <a:gd name="connsiteY4-66" fmla="*/ 193233 h 379787"/>
                      <a:gd name="connsiteX5-67" fmla="*/ 9560130 w 9631250"/>
                      <a:gd name="connsiteY5-68" fmla="*/ 12716 h 379787"/>
                      <a:gd name="connsiteX6-69" fmla="*/ 50887 w 9631250"/>
                      <a:gd name="connsiteY6-70" fmla="*/ 0 h 379787"/>
                      <a:gd name="connsiteX0-71" fmla="*/ 50887 w 9631250"/>
                      <a:gd name="connsiteY0-72" fmla="*/ 0 h 388107"/>
                      <a:gd name="connsiteX1-73" fmla="*/ 0 w 9631250"/>
                      <a:gd name="connsiteY1-74" fmla="*/ 168854 h 388107"/>
                      <a:gd name="connsiteX2-75" fmla="*/ 19973 w 9631250"/>
                      <a:gd name="connsiteY2-76" fmla="*/ 379787 h 388107"/>
                      <a:gd name="connsiteX3-77" fmla="*/ 9605668 w 9631250"/>
                      <a:gd name="connsiteY3-78" fmla="*/ 388107 h 388107"/>
                      <a:gd name="connsiteX4-79" fmla="*/ 9631250 w 9631250"/>
                      <a:gd name="connsiteY4-80" fmla="*/ 193233 h 388107"/>
                      <a:gd name="connsiteX5-81" fmla="*/ 9560130 w 9631250"/>
                      <a:gd name="connsiteY5-82" fmla="*/ 12716 h 388107"/>
                      <a:gd name="connsiteX6-83" fmla="*/ 50887 w 9631250"/>
                      <a:gd name="connsiteY6-84" fmla="*/ 0 h 388107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  <a:cxn ang="0">
                        <a:pos x="connsiteX5-11" y="connsiteY5-12"/>
                      </a:cxn>
                      <a:cxn ang="0">
                        <a:pos x="connsiteX6-13" y="connsiteY6-14"/>
                      </a:cxn>
                    </a:cxnLst>
                    <a:rect l="l" t="t" r="r" b="b"/>
                    <a:pathLst>
                      <a:path w="9631250" h="388107">
                        <a:moveTo>
                          <a:pt x="50887" y="0"/>
                        </a:moveTo>
                        <a:cubicBezTo>
                          <a:pt x="20263" y="65156"/>
                          <a:pt x="-116" y="103698"/>
                          <a:pt x="0" y="168854"/>
                        </a:cubicBezTo>
                        <a:lnTo>
                          <a:pt x="19973" y="379787"/>
                        </a:lnTo>
                        <a:lnTo>
                          <a:pt x="9605668" y="388107"/>
                        </a:lnTo>
                        <a:lnTo>
                          <a:pt x="9631250" y="193233"/>
                        </a:lnTo>
                        <a:lnTo>
                          <a:pt x="9560130" y="12716"/>
                        </a:lnTo>
                        <a:lnTo>
                          <a:pt x="50887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2700">
                    <a:solidFill>
                      <a:schemeClr val="accent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思源宋体 CN"/>
                      <a:ea typeface="思源宋体 CN SemiBold"/>
                      <a:cs typeface="+mn-cs"/>
                    </a:endParaRPr>
                  </a:p>
                </p:txBody>
              </p:sp>
              <p:pic>
                <p:nvPicPr>
                  <p:cNvPr id="34" name="图片 33"/>
                  <p:cNvPicPr>
                    <a:picLocks noChangeAspect="1"/>
                  </p:cNvPicPr>
                  <p:nvPr/>
                </p:nvPicPr>
                <p:blipFill>
                  <a:blip r:embed="rId1">
                    <a:alphaModFix amt="13000"/>
                    <a:extLst>
                      <a:ext uri="{BEBA8EAE-BF5A-486C-A8C5-ECC9F3942E4B}">
                        <a14:imgProps xmlns:a14="http://schemas.microsoft.com/office/drawing/2010/main">
                          <a14:imgLayer r:embed="rId2">
                            <a14:imgEffect>
                              <a14:brightnessContrast bright="10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81220" t="12151" r="12568" b="9523"/>
                  <a:stretch>
                    <a:fillRect/>
                  </a:stretch>
                </p:blipFill>
                <p:spPr>
                  <a:xfrm>
                    <a:off x="1218060" y="544870"/>
                    <a:ext cx="317162" cy="5888620"/>
                  </a:xfrm>
                  <a:custGeom>
                    <a:avLst/>
                    <a:gdLst>
                      <a:gd name="connsiteX0" fmla="*/ 176150 w 317161"/>
                      <a:gd name="connsiteY0" fmla="*/ 1 h 5968509"/>
                      <a:gd name="connsiteX1" fmla="*/ 317161 w 317161"/>
                      <a:gd name="connsiteY1" fmla="*/ 31535 h 5968509"/>
                      <a:gd name="connsiteX2" fmla="*/ 306541 w 317161"/>
                      <a:gd name="connsiteY2" fmla="*/ 5924436 h 5968509"/>
                      <a:gd name="connsiteX3" fmla="*/ 155791 w 317161"/>
                      <a:gd name="connsiteY3" fmla="*/ 5968509 h 5968509"/>
                      <a:gd name="connsiteX4" fmla="*/ 16969 w 317161"/>
                      <a:gd name="connsiteY4" fmla="*/ 5893006 h 5968509"/>
                      <a:gd name="connsiteX5" fmla="*/ 0 w 317161"/>
                      <a:gd name="connsiteY5" fmla="*/ 12378 h 59685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161" h="5968509">
                        <a:moveTo>
                          <a:pt x="176150" y="1"/>
                        </a:moveTo>
                        <a:cubicBezTo>
                          <a:pt x="230562" y="-71"/>
                          <a:pt x="262749" y="12558"/>
                          <a:pt x="317161" y="31535"/>
                        </a:cubicBezTo>
                        <a:lnTo>
                          <a:pt x="306541" y="5924436"/>
                        </a:lnTo>
                        <a:lnTo>
                          <a:pt x="155791" y="5968509"/>
                        </a:lnTo>
                        <a:lnTo>
                          <a:pt x="16969" y="5893006"/>
                        </a:lnTo>
                        <a:lnTo>
                          <a:pt x="0" y="12378"/>
                        </a:lnTo>
                        <a:close/>
                      </a:path>
                    </a:pathLst>
                  </a:custGeom>
                </p:spPr>
              </p:pic>
            </p:grpSp>
          </p:grpSp>
          <p:grpSp>
            <p:nvGrpSpPr>
              <p:cNvPr id="12" name="组合 11"/>
              <p:cNvGrpSpPr/>
              <p:nvPr/>
            </p:nvGrpSpPr>
            <p:grpSpPr>
              <a:xfrm>
                <a:off x="169146" y="584470"/>
                <a:ext cx="11832354" cy="6120716"/>
                <a:chOff x="410566" y="419873"/>
                <a:chExt cx="11370868" cy="6120716"/>
              </a:xfrm>
            </p:grpSpPr>
            <p:grpSp>
              <p:nvGrpSpPr>
                <p:cNvPr id="18" name="组合 17"/>
                <p:cNvGrpSpPr/>
                <p:nvPr/>
              </p:nvGrpSpPr>
              <p:grpSpPr>
                <a:xfrm>
                  <a:off x="410566" y="419873"/>
                  <a:ext cx="11370867" cy="161844"/>
                  <a:chOff x="927462" y="1464906"/>
                  <a:chExt cx="9682480" cy="406400"/>
                </a:xfrm>
              </p:grpSpPr>
              <p:sp>
                <p:nvSpPr>
                  <p:cNvPr id="27" name="任意多边形: 形状 26"/>
                  <p:cNvSpPr/>
                  <p:nvPr/>
                </p:nvSpPr>
                <p:spPr>
                  <a:xfrm>
                    <a:off x="927462" y="1464906"/>
                    <a:ext cx="9682480" cy="406400"/>
                  </a:xfrm>
                  <a:custGeom>
                    <a:avLst/>
                    <a:gdLst>
                      <a:gd name="connsiteX0" fmla="*/ 40640 w 9682480"/>
                      <a:gd name="connsiteY0" fmla="*/ 0 h 406400"/>
                      <a:gd name="connsiteX1" fmla="*/ 0 w 9682480"/>
                      <a:gd name="connsiteY1" fmla="*/ 142240 h 406400"/>
                      <a:gd name="connsiteX2" fmla="*/ 60960 w 9682480"/>
                      <a:gd name="connsiteY2" fmla="*/ 406400 h 406400"/>
                      <a:gd name="connsiteX3" fmla="*/ 9550400 w 9682480"/>
                      <a:gd name="connsiteY3" fmla="*/ 386080 h 406400"/>
                      <a:gd name="connsiteX4" fmla="*/ 9682480 w 9682480"/>
                      <a:gd name="connsiteY4" fmla="*/ 284480 h 406400"/>
                      <a:gd name="connsiteX5" fmla="*/ 9611360 w 9682480"/>
                      <a:gd name="connsiteY5" fmla="*/ 20320 h 406400"/>
                      <a:gd name="connsiteX6" fmla="*/ 40640 w 9682480"/>
                      <a:gd name="connsiteY6" fmla="*/ 0 h 406400"/>
                      <a:gd name="connsiteX0-1" fmla="*/ 40640 w 9682480"/>
                      <a:gd name="connsiteY0-2" fmla="*/ 0 h 406400"/>
                      <a:gd name="connsiteX1-3" fmla="*/ 0 w 9682480"/>
                      <a:gd name="connsiteY1-4" fmla="*/ 142240 h 406400"/>
                      <a:gd name="connsiteX2-5" fmla="*/ 60960 w 9682480"/>
                      <a:gd name="connsiteY2-6" fmla="*/ 406400 h 406400"/>
                      <a:gd name="connsiteX3-7" fmla="*/ 9630292 w 9682480"/>
                      <a:gd name="connsiteY3-8" fmla="*/ 392760 h 406400"/>
                      <a:gd name="connsiteX4-9" fmla="*/ 9682480 w 9682480"/>
                      <a:gd name="connsiteY4-10" fmla="*/ 284480 h 406400"/>
                      <a:gd name="connsiteX5-11" fmla="*/ 9611360 w 9682480"/>
                      <a:gd name="connsiteY5-12" fmla="*/ 20320 h 406400"/>
                      <a:gd name="connsiteX6-13" fmla="*/ 40640 w 9682480"/>
                      <a:gd name="connsiteY6-14" fmla="*/ 0 h 406400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  <a:cxn ang="0">
                        <a:pos x="connsiteX5-11" y="connsiteY5-12"/>
                      </a:cxn>
                      <a:cxn ang="0">
                        <a:pos x="connsiteX6-13" y="connsiteY6-14"/>
                      </a:cxn>
                    </a:cxnLst>
                    <a:rect l="l" t="t" r="r" b="b"/>
                    <a:pathLst>
                      <a:path w="9682480" h="406400">
                        <a:moveTo>
                          <a:pt x="40640" y="0"/>
                        </a:moveTo>
                        <a:lnTo>
                          <a:pt x="0" y="142240"/>
                        </a:lnTo>
                        <a:lnTo>
                          <a:pt x="60960" y="406400"/>
                        </a:lnTo>
                        <a:lnTo>
                          <a:pt x="9630292" y="392760"/>
                        </a:lnTo>
                        <a:lnTo>
                          <a:pt x="9682480" y="284480"/>
                        </a:lnTo>
                        <a:lnTo>
                          <a:pt x="9611360" y="20320"/>
                        </a:lnTo>
                        <a:lnTo>
                          <a:pt x="40640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思源宋体 CN"/>
                      <a:ea typeface="思源宋体 CN SemiBold"/>
                      <a:cs typeface="+mn-cs"/>
                    </a:endParaRPr>
                  </a:p>
                </p:txBody>
              </p:sp>
              <p:sp>
                <p:nvSpPr>
                  <p:cNvPr id="28" name="任意多边形: 形状 27"/>
                  <p:cNvSpPr/>
                  <p:nvPr/>
                </p:nvSpPr>
                <p:spPr>
                  <a:xfrm>
                    <a:off x="964156" y="1474278"/>
                    <a:ext cx="9598660" cy="339386"/>
                  </a:xfrm>
                  <a:custGeom>
                    <a:avLst/>
                    <a:gdLst>
                      <a:gd name="connsiteX0" fmla="*/ 40640 w 9682480"/>
                      <a:gd name="connsiteY0" fmla="*/ 0 h 406400"/>
                      <a:gd name="connsiteX1" fmla="*/ 0 w 9682480"/>
                      <a:gd name="connsiteY1" fmla="*/ 142240 h 406400"/>
                      <a:gd name="connsiteX2" fmla="*/ 60960 w 9682480"/>
                      <a:gd name="connsiteY2" fmla="*/ 406400 h 406400"/>
                      <a:gd name="connsiteX3" fmla="*/ 9550400 w 9682480"/>
                      <a:gd name="connsiteY3" fmla="*/ 386080 h 406400"/>
                      <a:gd name="connsiteX4" fmla="*/ 9682480 w 9682480"/>
                      <a:gd name="connsiteY4" fmla="*/ 284480 h 406400"/>
                      <a:gd name="connsiteX5" fmla="*/ 9611360 w 9682480"/>
                      <a:gd name="connsiteY5" fmla="*/ 20320 h 406400"/>
                      <a:gd name="connsiteX6" fmla="*/ 40640 w 9682480"/>
                      <a:gd name="connsiteY6" fmla="*/ 0 h 406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682480" h="406400">
                        <a:moveTo>
                          <a:pt x="40640" y="0"/>
                        </a:moveTo>
                        <a:lnTo>
                          <a:pt x="0" y="142240"/>
                        </a:lnTo>
                        <a:lnTo>
                          <a:pt x="60960" y="406400"/>
                        </a:lnTo>
                        <a:lnTo>
                          <a:pt x="9550400" y="386080"/>
                        </a:lnTo>
                        <a:lnTo>
                          <a:pt x="9682480" y="284480"/>
                        </a:lnTo>
                        <a:lnTo>
                          <a:pt x="9611360" y="20320"/>
                        </a:lnTo>
                        <a:lnTo>
                          <a:pt x="4064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思源宋体 CN"/>
                      <a:ea typeface="思源宋体 CN SemiBold"/>
                      <a:cs typeface="+mn-cs"/>
                    </a:endParaRPr>
                  </a:p>
                </p:txBody>
              </p:sp>
              <p:pic>
                <p:nvPicPr>
                  <p:cNvPr id="29" name="图片 28"/>
                  <p:cNvPicPr>
                    <a:picLocks noChangeAspect="1"/>
                  </p:cNvPicPr>
                  <p:nvPr/>
                </p:nvPicPr>
                <p:blipFill>
                  <a:blip r:embed="rId1">
                    <a:alphaModFix amt="8000"/>
                    <a:extLst>
                      <a:ext uri="{BEBA8EAE-BF5A-486C-A8C5-ECC9F3942E4B}">
                        <a14:imgProps xmlns:a14="http://schemas.microsoft.com/office/drawing/2010/main">
                          <a14:imgLayer r:embed="rId2">
                            <a14:imgEffect>
                              <a14:brightnessContrast bright="10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1497" t="7387" r="73554" b="7115"/>
                  <a:stretch>
                    <a:fillRect/>
                  </a:stretch>
                </p:blipFill>
                <p:spPr>
                  <a:xfrm rot="5400000">
                    <a:off x="5593793" y="-3155359"/>
                    <a:ext cx="339386" cy="9598660"/>
                  </a:xfrm>
                  <a:custGeom>
                    <a:avLst/>
                    <a:gdLst>
                      <a:gd name="connsiteX0" fmla="*/ 0 w 339386"/>
                      <a:gd name="connsiteY0" fmla="*/ 9558372 h 9598660"/>
                      <a:gd name="connsiteX1" fmla="*/ 16969 w 339386"/>
                      <a:gd name="connsiteY1" fmla="*/ 70504 h 9598660"/>
                      <a:gd name="connsiteX2" fmla="*/ 237570 w 339386"/>
                      <a:gd name="connsiteY2" fmla="*/ 0 h 9598660"/>
                      <a:gd name="connsiteX3" fmla="*/ 322417 w 339386"/>
                      <a:gd name="connsiteY3" fmla="*/ 130937 h 9598660"/>
                      <a:gd name="connsiteX4" fmla="*/ 339386 w 339386"/>
                      <a:gd name="connsiteY4" fmla="*/ 9538228 h 9598660"/>
                      <a:gd name="connsiteX5" fmla="*/ 118785 w 339386"/>
                      <a:gd name="connsiteY5" fmla="*/ 9598660 h 95986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9386" h="9598660">
                        <a:moveTo>
                          <a:pt x="0" y="9558372"/>
                        </a:moveTo>
                        <a:lnTo>
                          <a:pt x="16969" y="70504"/>
                        </a:lnTo>
                        <a:lnTo>
                          <a:pt x="237570" y="0"/>
                        </a:lnTo>
                        <a:lnTo>
                          <a:pt x="322417" y="130937"/>
                        </a:lnTo>
                        <a:lnTo>
                          <a:pt x="339386" y="9538228"/>
                        </a:lnTo>
                        <a:lnTo>
                          <a:pt x="118785" y="9598660"/>
                        </a:lnTo>
                        <a:close/>
                      </a:path>
                    </a:pathLst>
                  </a:custGeom>
                  <a:ln>
                    <a:solidFill>
                      <a:schemeClr val="accent2">
                        <a:lumMod val="75000"/>
                        <a:lumOff val="25000"/>
                      </a:schemeClr>
                    </a:solidFill>
                  </a:ln>
                </p:spPr>
              </p:pic>
            </p:grpSp>
            <p:grpSp>
              <p:nvGrpSpPr>
                <p:cNvPr id="23" name="组合 22"/>
                <p:cNvGrpSpPr/>
                <p:nvPr/>
              </p:nvGrpSpPr>
              <p:grpSpPr>
                <a:xfrm flipH="1">
                  <a:off x="410568" y="6378745"/>
                  <a:ext cx="11370866" cy="161844"/>
                  <a:chOff x="927462" y="1464906"/>
                  <a:chExt cx="9682480" cy="406400"/>
                </a:xfrm>
              </p:grpSpPr>
              <p:sp>
                <p:nvSpPr>
                  <p:cNvPr id="24" name="任意多边形: 形状 23"/>
                  <p:cNvSpPr/>
                  <p:nvPr/>
                </p:nvSpPr>
                <p:spPr>
                  <a:xfrm>
                    <a:off x="927462" y="1464906"/>
                    <a:ext cx="9682480" cy="406400"/>
                  </a:xfrm>
                  <a:custGeom>
                    <a:avLst/>
                    <a:gdLst>
                      <a:gd name="connsiteX0" fmla="*/ 40640 w 9682480"/>
                      <a:gd name="connsiteY0" fmla="*/ 0 h 406400"/>
                      <a:gd name="connsiteX1" fmla="*/ 0 w 9682480"/>
                      <a:gd name="connsiteY1" fmla="*/ 142240 h 406400"/>
                      <a:gd name="connsiteX2" fmla="*/ 60960 w 9682480"/>
                      <a:gd name="connsiteY2" fmla="*/ 406400 h 406400"/>
                      <a:gd name="connsiteX3" fmla="*/ 9550400 w 9682480"/>
                      <a:gd name="connsiteY3" fmla="*/ 386080 h 406400"/>
                      <a:gd name="connsiteX4" fmla="*/ 9682480 w 9682480"/>
                      <a:gd name="connsiteY4" fmla="*/ 284480 h 406400"/>
                      <a:gd name="connsiteX5" fmla="*/ 9611360 w 9682480"/>
                      <a:gd name="connsiteY5" fmla="*/ 20320 h 406400"/>
                      <a:gd name="connsiteX6" fmla="*/ 40640 w 9682480"/>
                      <a:gd name="connsiteY6" fmla="*/ 0 h 406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682480" h="406400">
                        <a:moveTo>
                          <a:pt x="40640" y="0"/>
                        </a:moveTo>
                        <a:lnTo>
                          <a:pt x="0" y="142240"/>
                        </a:lnTo>
                        <a:lnTo>
                          <a:pt x="60960" y="406400"/>
                        </a:lnTo>
                        <a:lnTo>
                          <a:pt x="9550400" y="386080"/>
                        </a:lnTo>
                        <a:lnTo>
                          <a:pt x="9682480" y="284480"/>
                        </a:lnTo>
                        <a:lnTo>
                          <a:pt x="9611360" y="20320"/>
                        </a:lnTo>
                        <a:lnTo>
                          <a:pt x="40640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思源宋体 CN"/>
                      <a:ea typeface="思源宋体 CN SemiBold"/>
                      <a:cs typeface="+mn-cs"/>
                    </a:endParaRPr>
                  </a:p>
                </p:txBody>
              </p:sp>
              <p:sp>
                <p:nvSpPr>
                  <p:cNvPr id="25" name="任意多边形: 形状 24"/>
                  <p:cNvSpPr/>
                  <p:nvPr/>
                </p:nvSpPr>
                <p:spPr>
                  <a:xfrm>
                    <a:off x="964156" y="1474278"/>
                    <a:ext cx="9598660" cy="339386"/>
                  </a:xfrm>
                  <a:custGeom>
                    <a:avLst/>
                    <a:gdLst>
                      <a:gd name="connsiteX0" fmla="*/ 40640 w 9682480"/>
                      <a:gd name="connsiteY0" fmla="*/ 0 h 406400"/>
                      <a:gd name="connsiteX1" fmla="*/ 0 w 9682480"/>
                      <a:gd name="connsiteY1" fmla="*/ 142240 h 406400"/>
                      <a:gd name="connsiteX2" fmla="*/ 60960 w 9682480"/>
                      <a:gd name="connsiteY2" fmla="*/ 406400 h 406400"/>
                      <a:gd name="connsiteX3" fmla="*/ 9550400 w 9682480"/>
                      <a:gd name="connsiteY3" fmla="*/ 386080 h 406400"/>
                      <a:gd name="connsiteX4" fmla="*/ 9682480 w 9682480"/>
                      <a:gd name="connsiteY4" fmla="*/ 284480 h 406400"/>
                      <a:gd name="connsiteX5" fmla="*/ 9611360 w 9682480"/>
                      <a:gd name="connsiteY5" fmla="*/ 20320 h 406400"/>
                      <a:gd name="connsiteX6" fmla="*/ 40640 w 9682480"/>
                      <a:gd name="connsiteY6" fmla="*/ 0 h 406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682480" h="406400">
                        <a:moveTo>
                          <a:pt x="40640" y="0"/>
                        </a:moveTo>
                        <a:lnTo>
                          <a:pt x="0" y="142240"/>
                        </a:lnTo>
                        <a:lnTo>
                          <a:pt x="60960" y="406400"/>
                        </a:lnTo>
                        <a:lnTo>
                          <a:pt x="9550400" y="386080"/>
                        </a:lnTo>
                        <a:lnTo>
                          <a:pt x="9682480" y="284480"/>
                        </a:lnTo>
                        <a:lnTo>
                          <a:pt x="9611360" y="20320"/>
                        </a:lnTo>
                        <a:lnTo>
                          <a:pt x="4064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思源宋体 CN"/>
                      <a:ea typeface="思源宋体 CN SemiBold"/>
                      <a:cs typeface="+mn-cs"/>
                    </a:endParaRPr>
                  </a:p>
                </p:txBody>
              </p:sp>
              <p:pic>
                <p:nvPicPr>
                  <p:cNvPr id="26" name="图片 25"/>
                  <p:cNvPicPr>
                    <a:picLocks noChangeAspect="1"/>
                  </p:cNvPicPr>
                  <p:nvPr/>
                </p:nvPicPr>
                <p:blipFill>
                  <a:blip r:embed="rId1">
                    <a:alphaModFix amt="8000"/>
                    <a:extLst>
                      <a:ext uri="{BEBA8EAE-BF5A-486C-A8C5-ECC9F3942E4B}">
                        <a14:imgProps xmlns:a14="http://schemas.microsoft.com/office/drawing/2010/main">
                          <a14:imgLayer r:embed="rId2">
                            <a14:imgEffect>
                              <a14:brightnessContrast bright="10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44325" t="486" r="50726" b="379"/>
                  <a:stretch>
                    <a:fillRect/>
                  </a:stretch>
                </p:blipFill>
                <p:spPr>
                  <a:xfrm rot="5400000">
                    <a:off x="5593793" y="-3155359"/>
                    <a:ext cx="339386" cy="9598660"/>
                  </a:xfrm>
                  <a:custGeom>
                    <a:avLst/>
                    <a:gdLst>
                      <a:gd name="connsiteX0" fmla="*/ 0 w 339386"/>
                      <a:gd name="connsiteY0" fmla="*/ 9558372 h 9598660"/>
                      <a:gd name="connsiteX1" fmla="*/ 16969 w 339386"/>
                      <a:gd name="connsiteY1" fmla="*/ 70504 h 9598660"/>
                      <a:gd name="connsiteX2" fmla="*/ 237570 w 339386"/>
                      <a:gd name="connsiteY2" fmla="*/ 0 h 9598660"/>
                      <a:gd name="connsiteX3" fmla="*/ 322417 w 339386"/>
                      <a:gd name="connsiteY3" fmla="*/ 130937 h 9598660"/>
                      <a:gd name="connsiteX4" fmla="*/ 339386 w 339386"/>
                      <a:gd name="connsiteY4" fmla="*/ 9538228 h 9598660"/>
                      <a:gd name="connsiteX5" fmla="*/ 118785 w 339386"/>
                      <a:gd name="connsiteY5" fmla="*/ 9598660 h 95986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9386" h="9598660">
                        <a:moveTo>
                          <a:pt x="0" y="9558372"/>
                        </a:moveTo>
                        <a:lnTo>
                          <a:pt x="16969" y="70504"/>
                        </a:lnTo>
                        <a:lnTo>
                          <a:pt x="237570" y="0"/>
                        </a:lnTo>
                        <a:lnTo>
                          <a:pt x="322417" y="130937"/>
                        </a:lnTo>
                        <a:lnTo>
                          <a:pt x="339386" y="9538228"/>
                        </a:lnTo>
                        <a:lnTo>
                          <a:pt x="118785" y="9598660"/>
                        </a:lnTo>
                        <a:close/>
                      </a:path>
                    </a:pathLst>
                  </a:custGeom>
                </p:spPr>
              </p:pic>
            </p:grpSp>
          </p:grpSp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3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0000" b="51621"/>
              <a:stretch>
                <a:fillRect/>
              </a:stretch>
            </p:blipFill>
            <p:spPr>
              <a:xfrm>
                <a:off x="455210" y="6549122"/>
                <a:ext cx="117717" cy="113901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3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0000" b="51621"/>
              <a:stretch>
                <a:fillRect/>
              </a:stretch>
            </p:blipFill>
            <p:spPr>
              <a:xfrm>
                <a:off x="11634749" y="6549122"/>
                <a:ext cx="117717" cy="113901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3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0000" b="51621"/>
              <a:stretch>
                <a:fillRect/>
              </a:stretch>
            </p:blipFill>
            <p:spPr>
              <a:xfrm>
                <a:off x="455210" y="608441"/>
                <a:ext cx="117717" cy="113901"/>
              </a:xfrm>
              <a:prstGeom prst="rect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3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0000" b="51621"/>
              <a:stretch>
                <a:fillRect/>
              </a:stretch>
            </p:blipFill>
            <p:spPr>
              <a:xfrm>
                <a:off x="11634749" y="608441"/>
                <a:ext cx="117717" cy="113901"/>
              </a:xfrm>
              <a:prstGeom prst="rect">
                <a:avLst/>
              </a:prstGeom>
            </p:spPr>
          </p:pic>
        </p:grpSp>
      </p:grpSp>
      <p:grpSp>
        <p:nvGrpSpPr>
          <p:cNvPr id="142" name="组合 141"/>
          <p:cNvGrpSpPr/>
          <p:nvPr/>
        </p:nvGrpSpPr>
        <p:grpSpPr>
          <a:xfrm>
            <a:off x="762473" y="352746"/>
            <a:ext cx="3505200" cy="5090946"/>
            <a:chOff x="728720" y="352746"/>
            <a:chExt cx="3505200" cy="5090946"/>
          </a:xfrm>
          <a:effectLst>
            <a:outerShdw blurRad="50800" dist="38100" dir="2700000" algn="tl" rotWithShape="0">
              <a:schemeClr val="accent1">
                <a:lumMod val="75000"/>
                <a:alpha val="22000"/>
              </a:schemeClr>
            </a:outerShdw>
          </a:effectLst>
        </p:grpSpPr>
        <p:grpSp>
          <p:nvGrpSpPr>
            <p:cNvPr id="93" name="组合 92"/>
            <p:cNvGrpSpPr/>
            <p:nvPr/>
          </p:nvGrpSpPr>
          <p:grpSpPr>
            <a:xfrm>
              <a:off x="728720" y="352746"/>
              <a:ext cx="3505200" cy="5090946"/>
              <a:chOff x="710388" y="888101"/>
              <a:chExt cx="3505200" cy="5768976"/>
            </a:xfrm>
          </p:grpSpPr>
          <p:sp>
            <p:nvSpPr>
              <p:cNvPr id="110" name="任意多边形: 形状 109"/>
              <p:cNvSpPr/>
              <p:nvPr/>
            </p:nvSpPr>
            <p:spPr>
              <a:xfrm>
                <a:off x="1253190" y="944774"/>
                <a:ext cx="2371725" cy="537617"/>
              </a:xfrm>
              <a:custGeom>
                <a:avLst/>
                <a:gdLst>
                  <a:gd name="connsiteX0" fmla="*/ 0 w 2228850"/>
                  <a:gd name="connsiteY0" fmla="*/ 666750 h 704850"/>
                  <a:gd name="connsiteX1" fmla="*/ 1123950 w 2228850"/>
                  <a:gd name="connsiteY1" fmla="*/ 0 h 704850"/>
                  <a:gd name="connsiteX2" fmla="*/ 2228850 w 2228850"/>
                  <a:gd name="connsiteY2" fmla="*/ 704850 h 704850"/>
                  <a:gd name="connsiteX0-1" fmla="*/ 0 w 2228850"/>
                  <a:gd name="connsiteY0-2" fmla="*/ 666750 h 704850"/>
                  <a:gd name="connsiteX1-3" fmla="*/ 1123950 w 2228850"/>
                  <a:gd name="connsiteY1-4" fmla="*/ 0 h 704850"/>
                  <a:gd name="connsiteX2-5" fmla="*/ 2228850 w 2228850"/>
                  <a:gd name="connsiteY2-6" fmla="*/ 704850 h 704850"/>
                  <a:gd name="connsiteX0-7" fmla="*/ 0 w 2228850"/>
                  <a:gd name="connsiteY0-8" fmla="*/ 666750 h 704850"/>
                  <a:gd name="connsiteX1-9" fmla="*/ 1123950 w 2228850"/>
                  <a:gd name="connsiteY1-10" fmla="*/ 0 h 704850"/>
                  <a:gd name="connsiteX2-11" fmla="*/ 2228850 w 2228850"/>
                  <a:gd name="connsiteY2-12" fmla="*/ 704850 h 704850"/>
                  <a:gd name="connsiteX0-13" fmla="*/ 0 w 2228850"/>
                  <a:gd name="connsiteY0-14" fmla="*/ 0 h 38100"/>
                  <a:gd name="connsiteX1-15" fmla="*/ 2228850 w 2228850"/>
                  <a:gd name="connsiteY1-16" fmla="*/ 38100 h 38100"/>
                  <a:gd name="connsiteX0-17" fmla="*/ 0 w 2371725"/>
                  <a:gd name="connsiteY0-18" fmla="*/ 0 h 79375"/>
                  <a:gd name="connsiteX1-19" fmla="*/ 2371725 w 2371725"/>
                  <a:gd name="connsiteY1-20" fmla="*/ 79375 h 79375"/>
                  <a:gd name="connsiteX0-21" fmla="*/ 0 w 2371725"/>
                  <a:gd name="connsiteY0-22" fmla="*/ 268147 h 347522"/>
                  <a:gd name="connsiteX1-23" fmla="*/ 2371725 w 2371725"/>
                  <a:gd name="connsiteY1-24" fmla="*/ 347522 h 347522"/>
                  <a:gd name="connsiteX0-25" fmla="*/ 0 w 2378075"/>
                  <a:gd name="connsiteY0-26" fmla="*/ 298048 h 336148"/>
                  <a:gd name="connsiteX1-27" fmla="*/ 2378075 w 2378075"/>
                  <a:gd name="connsiteY1-28" fmla="*/ 336148 h 336148"/>
                  <a:gd name="connsiteX0-29" fmla="*/ 0 w 2378075"/>
                  <a:gd name="connsiteY0-30" fmla="*/ 791750 h 829850"/>
                  <a:gd name="connsiteX1-31" fmla="*/ 2378075 w 2378075"/>
                  <a:gd name="connsiteY1-32" fmla="*/ 829850 h 829850"/>
                  <a:gd name="connsiteX0-33" fmla="*/ 0 w 2378075"/>
                  <a:gd name="connsiteY0-34" fmla="*/ 817757 h 855857"/>
                  <a:gd name="connsiteX1-35" fmla="*/ 2378075 w 2378075"/>
                  <a:gd name="connsiteY1-36" fmla="*/ 855857 h 855857"/>
                  <a:gd name="connsiteX0-37" fmla="*/ 0 w 2371725"/>
                  <a:gd name="connsiteY0-38" fmla="*/ 833276 h 833276"/>
                  <a:gd name="connsiteX1-39" fmla="*/ 2371725 w 2371725"/>
                  <a:gd name="connsiteY1-40" fmla="*/ 833276 h 833276"/>
                  <a:gd name="connsiteX0-41" fmla="*/ 0 w 2371725"/>
                  <a:gd name="connsiteY0-42" fmla="*/ 835354 h 835354"/>
                  <a:gd name="connsiteX1-43" fmla="*/ 2371725 w 2371725"/>
                  <a:gd name="connsiteY1-44" fmla="*/ 835354 h 83535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</a:cxnLst>
                <a:rect l="l" t="t" r="r" b="b"/>
                <a:pathLst>
                  <a:path w="2371725" h="835354">
                    <a:moveTo>
                      <a:pt x="0" y="835354"/>
                    </a:moveTo>
                    <a:cubicBezTo>
                      <a:pt x="1085850" y="-525663"/>
                      <a:pt x="1755775" y="-729"/>
                      <a:pt x="2371725" y="835354"/>
                    </a:cubicBezTo>
                  </a:path>
                </a:pathLst>
              </a:custGeom>
              <a:noFill/>
              <a:ln w="19050" cap="rnd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"/>
                  <a:ea typeface="思源宋体 CN SemiBold"/>
                  <a:cs typeface="+mn-cs"/>
                </a:endParaRPr>
              </a:p>
            </p:txBody>
          </p:sp>
          <p:grpSp>
            <p:nvGrpSpPr>
              <p:cNvPr id="111" name="组合 110"/>
              <p:cNvGrpSpPr/>
              <p:nvPr/>
            </p:nvGrpSpPr>
            <p:grpSpPr>
              <a:xfrm>
                <a:off x="710388" y="1449360"/>
                <a:ext cx="3505200" cy="5207717"/>
                <a:chOff x="710388" y="1449360"/>
                <a:chExt cx="3505200" cy="5207717"/>
              </a:xfrm>
            </p:grpSpPr>
            <p:sp>
              <p:nvSpPr>
                <p:cNvPr id="113" name="矩形 112"/>
                <p:cNvSpPr/>
                <p:nvPr/>
              </p:nvSpPr>
              <p:spPr>
                <a:xfrm>
                  <a:off x="710388" y="1511240"/>
                  <a:ext cx="3505200" cy="5145837"/>
                </a:xfrm>
                <a:prstGeom prst="rect">
                  <a:avLst/>
                </a:prstGeom>
                <a:solidFill>
                  <a:schemeClr val="bg2"/>
                </a:solidFill>
                <a:ln w="635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宋体 CN"/>
                    <a:ea typeface="思源宋体 CN SemiBold"/>
                    <a:cs typeface="+mn-cs"/>
                  </a:endParaRPr>
                </a:p>
              </p:txBody>
            </p:sp>
            <p:grpSp>
              <p:nvGrpSpPr>
                <p:cNvPr id="116" name="组合 115"/>
                <p:cNvGrpSpPr/>
                <p:nvPr/>
              </p:nvGrpSpPr>
              <p:grpSpPr>
                <a:xfrm>
                  <a:off x="1239598" y="1449360"/>
                  <a:ext cx="2446781" cy="97293"/>
                  <a:chOff x="1212305" y="1449360"/>
                  <a:chExt cx="2446781" cy="97293"/>
                </a:xfrm>
              </p:grpSpPr>
              <p:sp>
                <p:nvSpPr>
                  <p:cNvPr id="117" name="空心弧 116"/>
                  <p:cNvSpPr/>
                  <p:nvPr/>
                </p:nvSpPr>
                <p:spPr>
                  <a:xfrm>
                    <a:off x="1212305" y="1449360"/>
                    <a:ext cx="81771" cy="97293"/>
                  </a:xfrm>
                  <a:prstGeom prst="blockArc">
                    <a:avLst>
                      <a:gd name="adj1" fmla="val 10366754"/>
                      <a:gd name="adj2" fmla="val 418944"/>
                      <a:gd name="adj3" fmla="val 3247"/>
                    </a:avLst>
                  </a:prstGeom>
                  <a:solidFill>
                    <a:schemeClr val="accent1"/>
                  </a:solidFill>
                  <a:ln w="1270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思源宋体 CN"/>
                      <a:ea typeface="思源宋体 CN SemiBold"/>
                      <a:cs typeface="+mn-cs"/>
                    </a:endParaRPr>
                  </a:p>
                </p:txBody>
              </p:sp>
              <p:sp>
                <p:nvSpPr>
                  <p:cNvPr id="118" name="空心弧 117"/>
                  <p:cNvSpPr/>
                  <p:nvPr/>
                </p:nvSpPr>
                <p:spPr>
                  <a:xfrm>
                    <a:off x="3577315" y="1449360"/>
                    <a:ext cx="81771" cy="97293"/>
                  </a:xfrm>
                  <a:prstGeom prst="blockArc">
                    <a:avLst>
                      <a:gd name="adj1" fmla="val 10366754"/>
                      <a:gd name="adj2" fmla="val 418944"/>
                      <a:gd name="adj3" fmla="val 3247"/>
                    </a:avLst>
                  </a:prstGeom>
                  <a:solidFill>
                    <a:schemeClr val="accent1"/>
                  </a:solidFill>
                  <a:ln w="1270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思源宋体 CN"/>
                      <a:ea typeface="思源宋体 CN SemiBold"/>
                      <a:cs typeface="+mn-cs"/>
                    </a:endParaRPr>
                  </a:p>
                </p:txBody>
              </p:sp>
            </p:grpSp>
          </p:grpSp>
          <p:pic>
            <p:nvPicPr>
              <p:cNvPr id="112" name="图片 111"/>
              <p:cNvPicPr>
                <a:picLocks noChangeAspect="1"/>
              </p:cNvPicPr>
              <p:nvPr/>
            </p:nvPicPr>
            <p:blipFill>
              <a:blip r:embed="rId3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0000" b="51621"/>
              <a:stretch>
                <a:fillRect/>
              </a:stretch>
            </p:blipFill>
            <p:spPr>
              <a:xfrm>
                <a:off x="2404129" y="888101"/>
                <a:ext cx="117717" cy="119485"/>
              </a:xfrm>
              <a:prstGeom prst="rect">
                <a:avLst/>
              </a:prstGeom>
            </p:spPr>
          </p:pic>
        </p:grpSp>
        <p:sp>
          <p:nvSpPr>
            <p:cNvPr id="94" name="文本框 93"/>
            <p:cNvSpPr txBox="1"/>
            <p:nvPr/>
          </p:nvSpPr>
          <p:spPr>
            <a:xfrm>
              <a:off x="1195732" y="4309169"/>
              <a:ext cx="2698175" cy="10829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宋体 CN Heavy"/>
                  <a:ea typeface="思源宋体 CN Heavy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663F29">
                      <a:lumMod val="75000"/>
                    </a:srgbClr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地下通道藏身，</a:t>
              </a:r>
              <a:endPara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663F29">
                    <a:lumMod val="75000"/>
                  </a:srgbClr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663F29">
                      <a:lumMod val="75000"/>
                    </a:srgbClr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突袭敌人。</a:t>
              </a: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663F29">
                    <a:lumMod val="75000"/>
                  </a:srgbClr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endParaRPr>
            </a:p>
          </p:txBody>
        </p:sp>
        <p:pic>
          <p:nvPicPr>
            <p:cNvPr id="134" name="图片 133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775668" y="979729"/>
              <a:ext cx="3411304" cy="2584211"/>
            </a:xfrm>
            <a:prstGeom prst="rect">
              <a:avLst/>
            </a:prstGeom>
            <a:ln w="12700">
              <a:solidFill>
                <a:schemeClr val="accent1">
                  <a:lumMod val="75000"/>
                </a:schemeClr>
              </a:solidFill>
            </a:ln>
          </p:spPr>
        </p:pic>
        <p:grpSp>
          <p:nvGrpSpPr>
            <p:cNvPr id="139" name="组合 138"/>
            <p:cNvGrpSpPr/>
            <p:nvPr/>
          </p:nvGrpSpPr>
          <p:grpSpPr>
            <a:xfrm>
              <a:off x="1645141" y="3626214"/>
              <a:ext cx="1672358" cy="626568"/>
              <a:chOff x="-3170132" y="3955744"/>
              <a:chExt cx="1672358" cy="626568"/>
            </a:xfrm>
          </p:grpSpPr>
          <p:sp>
            <p:nvSpPr>
              <p:cNvPr id="140" name="任意多边形: 形状 139"/>
              <p:cNvSpPr/>
              <p:nvPr/>
            </p:nvSpPr>
            <p:spPr>
              <a:xfrm flipH="1">
                <a:off x="-3170132" y="3955744"/>
                <a:ext cx="1672358" cy="603670"/>
              </a:xfrm>
              <a:custGeom>
                <a:avLst/>
                <a:gdLst>
                  <a:gd name="connsiteX0" fmla="*/ 1295818 w 1512368"/>
                  <a:gd name="connsiteY0" fmla="*/ 0 h 553224"/>
                  <a:gd name="connsiteX1" fmla="*/ 1164570 w 1512368"/>
                  <a:gd name="connsiteY1" fmla="*/ 0 h 553224"/>
                  <a:gd name="connsiteX2" fmla="*/ 962089 w 1512368"/>
                  <a:gd name="connsiteY2" fmla="*/ 0 h 553224"/>
                  <a:gd name="connsiteX3" fmla="*/ 550279 w 1512368"/>
                  <a:gd name="connsiteY3" fmla="*/ 0 h 553224"/>
                  <a:gd name="connsiteX4" fmla="*/ 347798 w 1512368"/>
                  <a:gd name="connsiteY4" fmla="*/ 0 h 553224"/>
                  <a:gd name="connsiteX5" fmla="*/ 216550 w 1512368"/>
                  <a:gd name="connsiteY5" fmla="*/ 0 h 553224"/>
                  <a:gd name="connsiteX6" fmla="*/ 211229 w 1512368"/>
                  <a:gd name="connsiteY6" fmla="*/ 22123 h 553224"/>
                  <a:gd name="connsiteX7" fmla="*/ 159387 w 1512368"/>
                  <a:gd name="connsiteY7" fmla="*/ 65640 h 553224"/>
                  <a:gd name="connsiteX8" fmla="*/ 129992 w 1512368"/>
                  <a:gd name="connsiteY8" fmla="*/ 70621 h 553224"/>
                  <a:gd name="connsiteX9" fmla="*/ 127046 w 1512368"/>
                  <a:gd name="connsiteY9" fmla="*/ 70621 h 553224"/>
                  <a:gd name="connsiteX10" fmla="*/ 126650 w 1512368"/>
                  <a:gd name="connsiteY10" fmla="*/ 71187 h 553224"/>
                  <a:gd name="connsiteX11" fmla="*/ 126608 w 1512368"/>
                  <a:gd name="connsiteY11" fmla="*/ 71194 h 553224"/>
                  <a:gd name="connsiteX12" fmla="*/ 126608 w 1512368"/>
                  <a:gd name="connsiteY12" fmla="*/ 71248 h 553224"/>
                  <a:gd name="connsiteX13" fmla="*/ 12891 w 1512368"/>
                  <a:gd name="connsiteY13" fmla="*/ 233738 h 553224"/>
                  <a:gd name="connsiteX14" fmla="*/ 12891 w 1512368"/>
                  <a:gd name="connsiteY14" fmla="*/ 315609 h 553224"/>
                  <a:gd name="connsiteX15" fmla="*/ 126608 w 1512368"/>
                  <a:gd name="connsiteY15" fmla="*/ 478099 h 553224"/>
                  <a:gd name="connsiteX16" fmla="*/ 126608 w 1512368"/>
                  <a:gd name="connsiteY16" fmla="*/ 482030 h 553224"/>
                  <a:gd name="connsiteX17" fmla="*/ 159387 w 1512368"/>
                  <a:gd name="connsiteY17" fmla="*/ 487585 h 553224"/>
                  <a:gd name="connsiteX18" fmla="*/ 211229 w 1512368"/>
                  <a:gd name="connsiteY18" fmla="*/ 531101 h 553224"/>
                  <a:gd name="connsiteX19" fmla="*/ 216550 w 1512368"/>
                  <a:gd name="connsiteY19" fmla="*/ 553224 h 553224"/>
                  <a:gd name="connsiteX20" fmla="*/ 347798 w 1512368"/>
                  <a:gd name="connsiteY20" fmla="*/ 553224 h 553224"/>
                  <a:gd name="connsiteX21" fmla="*/ 550279 w 1512368"/>
                  <a:gd name="connsiteY21" fmla="*/ 553224 h 553224"/>
                  <a:gd name="connsiteX22" fmla="*/ 962089 w 1512368"/>
                  <a:gd name="connsiteY22" fmla="*/ 553224 h 553224"/>
                  <a:gd name="connsiteX23" fmla="*/ 1164570 w 1512368"/>
                  <a:gd name="connsiteY23" fmla="*/ 553224 h 553224"/>
                  <a:gd name="connsiteX24" fmla="*/ 1295818 w 1512368"/>
                  <a:gd name="connsiteY24" fmla="*/ 553224 h 553224"/>
                  <a:gd name="connsiteX25" fmla="*/ 1301139 w 1512368"/>
                  <a:gd name="connsiteY25" fmla="*/ 531101 h 553224"/>
                  <a:gd name="connsiteX26" fmla="*/ 1352981 w 1512368"/>
                  <a:gd name="connsiteY26" fmla="*/ 487585 h 553224"/>
                  <a:gd name="connsiteX27" fmla="*/ 1385760 w 1512368"/>
                  <a:gd name="connsiteY27" fmla="*/ 482030 h 553224"/>
                  <a:gd name="connsiteX28" fmla="*/ 1385760 w 1512368"/>
                  <a:gd name="connsiteY28" fmla="*/ 478099 h 553224"/>
                  <a:gd name="connsiteX29" fmla="*/ 1499477 w 1512368"/>
                  <a:gd name="connsiteY29" fmla="*/ 315609 h 553224"/>
                  <a:gd name="connsiteX30" fmla="*/ 1499477 w 1512368"/>
                  <a:gd name="connsiteY30" fmla="*/ 233738 h 553224"/>
                  <a:gd name="connsiteX31" fmla="*/ 1385760 w 1512368"/>
                  <a:gd name="connsiteY31" fmla="*/ 71248 h 553224"/>
                  <a:gd name="connsiteX32" fmla="*/ 1385760 w 1512368"/>
                  <a:gd name="connsiteY32" fmla="*/ 71194 h 553224"/>
                  <a:gd name="connsiteX33" fmla="*/ 1385718 w 1512368"/>
                  <a:gd name="connsiteY33" fmla="*/ 71187 h 553224"/>
                  <a:gd name="connsiteX34" fmla="*/ 1385322 w 1512368"/>
                  <a:gd name="connsiteY34" fmla="*/ 70621 h 553224"/>
                  <a:gd name="connsiteX35" fmla="*/ 1382376 w 1512368"/>
                  <a:gd name="connsiteY35" fmla="*/ 70621 h 553224"/>
                  <a:gd name="connsiteX36" fmla="*/ 1352981 w 1512368"/>
                  <a:gd name="connsiteY36" fmla="*/ 65640 h 553224"/>
                  <a:gd name="connsiteX37" fmla="*/ 1301139 w 1512368"/>
                  <a:gd name="connsiteY37" fmla="*/ 22123 h 553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512368" h="553224">
                    <a:moveTo>
                      <a:pt x="1295818" y="0"/>
                    </a:moveTo>
                    <a:lnTo>
                      <a:pt x="1164570" y="0"/>
                    </a:lnTo>
                    <a:lnTo>
                      <a:pt x="962089" y="0"/>
                    </a:lnTo>
                    <a:lnTo>
                      <a:pt x="550279" y="0"/>
                    </a:lnTo>
                    <a:lnTo>
                      <a:pt x="347798" y="0"/>
                    </a:lnTo>
                    <a:lnTo>
                      <a:pt x="216550" y="0"/>
                    </a:lnTo>
                    <a:lnTo>
                      <a:pt x="211229" y="22123"/>
                    </a:lnTo>
                    <a:cubicBezTo>
                      <a:pt x="201370" y="41690"/>
                      <a:pt x="182697" y="57364"/>
                      <a:pt x="159387" y="65640"/>
                    </a:cubicBezTo>
                    <a:lnTo>
                      <a:pt x="129992" y="70621"/>
                    </a:lnTo>
                    <a:lnTo>
                      <a:pt x="127046" y="70621"/>
                    </a:lnTo>
                    <a:lnTo>
                      <a:pt x="126650" y="71187"/>
                    </a:lnTo>
                    <a:lnTo>
                      <a:pt x="126608" y="71194"/>
                    </a:lnTo>
                    <a:lnTo>
                      <a:pt x="126608" y="71248"/>
                    </a:lnTo>
                    <a:lnTo>
                      <a:pt x="12891" y="233738"/>
                    </a:lnTo>
                    <a:cubicBezTo>
                      <a:pt x="-4298" y="258299"/>
                      <a:pt x="-4298" y="291047"/>
                      <a:pt x="12891" y="315609"/>
                    </a:cubicBezTo>
                    <a:lnTo>
                      <a:pt x="126608" y="478099"/>
                    </a:lnTo>
                    <a:lnTo>
                      <a:pt x="126608" y="482030"/>
                    </a:lnTo>
                    <a:lnTo>
                      <a:pt x="159387" y="487585"/>
                    </a:lnTo>
                    <a:cubicBezTo>
                      <a:pt x="182697" y="495861"/>
                      <a:pt x="201370" y="511535"/>
                      <a:pt x="211229" y="531101"/>
                    </a:cubicBezTo>
                    <a:lnTo>
                      <a:pt x="216550" y="553224"/>
                    </a:lnTo>
                    <a:lnTo>
                      <a:pt x="347798" y="553224"/>
                    </a:lnTo>
                    <a:lnTo>
                      <a:pt x="550279" y="553224"/>
                    </a:lnTo>
                    <a:lnTo>
                      <a:pt x="962089" y="553224"/>
                    </a:lnTo>
                    <a:lnTo>
                      <a:pt x="1164570" y="553224"/>
                    </a:lnTo>
                    <a:lnTo>
                      <a:pt x="1295818" y="553224"/>
                    </a:lnTo>
                    <a:lnTo>
                      <a:pt x="1301139" y="531101"/>
                    </a:lnTo>
                    <a:cubicBezTo>
                      <a:pt x="1310998" y="511535"/>
                      <a:pt x="1329671" y="495861"/>
                      <a:pt x="1352981" y="487585"/>
                    </a:cubicBezTo>
                    <a:lnTo>
                      <a:pt x="1385760" y="482030"/>
                    </a:lnTo>
                    <a:lnTo>
                      <a:pt x="1385760" y="478099"/>
                    </a:lnTo>
                    <a:lnTo>
                      <a:pt x="1499477" y="315609"/>
                    </a:lnTo>
                    <a:cubicBezTo>
                      <a:pt x="1516666" y="291047"/>
                      <a:pt x="1516666" y="258299"/>
                      <a:pt x="1499477" y="233738"/>
                    </a:cubicBezTo>
                    <a:lnTo>
                      <a:pt x="1385760" y="71248"/>
                    </a:lnTo>
                    <a:lnTo>
                      <a:pt x="1385760" y="71194"/>
                    </a:lnTo>
                    <a:lnTo>
                      <a:pt x="1385718" y="71187"/>
                    </a:lnTo>
                    <a:lnTo>
                      <a:pt x="1385322" y="70621"/>
                    </a:lnTo>
                    <a:lnTo>
                      <a:pt x="1382376" y="70621"/>
                    </a:lnTo>
                    <a:lnTo>
                      <a:pt x="1352981" y="65640"/>
                    </a:lnTo>
                    <a:cubicBezTo>
                      <a:pt x="1329671" y="57364"/>
                      <a:pt x="1310998" y="41690"/>
                      <a:pt x="1301139" y="2212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lin ang="5400000" scaled="0"/>
              </a:gra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"/>
                  <a:ea typeface="思源宋体 CN SemiBold"/>
                  <a:cs typeface="+mn-cs"/>
                </a:endParaRPr>
              </a:p>
            </p:txBody>
          </p:sp>
          <p:sp>
            <p:nvSpPr>
              <p:cNvPr id="141" name="文本框 140"/>
              <p:cNvSpPr txBox="1"/>
              <p:nvPr/>
            </p:nvSpPr>
            <p:spPr>
              <a:xfrm>
                <a:off x="-2958792" y="3974617"/>
                <a:ext cx="1249680" cy="6076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DFD3AF">
                        <a:lumMod val="40000"/>
                        <a:lumOff val="60000"/>
                      </a:srgbClr>
                    </a:solidFill>
                    <a:effectLst/>
                    <a:uLnTx/>
                    <a:uFillTx/>
                    <a:latin typeface="汉仪书魂体简" panose="02010600000101010101" charset="-122"/>
                    <a:ea typeface="汉仪书魂体简" panose="02010600000101010101" charset="-122"/>
                    <a:cs typeface="+mn-cs"/>
                  </a:rPr>
                  <a:t>地道战</a:t>
                </a: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DFD3AF">
                      <a:lumMod val="40000"/>
                      <a:lumOff val="60000"/>
                    </a:srgbClr>
                  </a:solidFill>
                  <a:effectLst/>
                  <a:uLnTx/>
                  <a:uFillTx/>
                  <a:latin typeface="汉仪书魂体简" panose="02010600000101010101" charset="-122"/>
                  <a:ea typeface="汉仪书魂体简" panose="02010600000101010101" charset="-122"/>
                  <a:cs typeface="+mn-cs"/>
                </a:endParaRPr>
              </a:p>
            </p:txBody>
          </p:sp>
        </p:grpSp>
      </p:grpSp>
      <p:grpSp>
        <p:nvGrpSpPr>
          <p:cNvPr id="143" name="组合 142"/>
          <p:cNvGrpSpPr/>
          <p:nvPr/>
        </p:nvGrpSpPr>
        <p:grpSpPr>
          <a:xfrm>
            <a:off x="4343400" y="352746"/>
            <a:ext cx="3505200" cy="5090946"/>
            <a:chOff x="728720" y="352746"/>
            <a:chExt cx="3505200" cy="5090946"/>
          </a:xfrm>
          <a:effectLst>
            <a:outerShdw blurRad="50800" dist="38100" dir="2700000" algn="tl" rotWithShape="0">
              <a:schemeClr val="accent1">
                <a:lumMod val="75000"/>
                <a:alpha val="22000"/>
              </a:schemeClr>
            </a:outerShdw>
          </a:effectLst>
        </p:grpSpPr>
        <p:grpSp>
          <p:nvGrpSpPr>
            <p:cNvPr id="144" name="组合 143"/>
            <p:cNvGrpSpPr/>
            <p:nvPr/>
          </p:nvGrpSpPr>
          <p:grpSpPr>
            <a:xfrm>
              <a:off x="728720" y="352746"/>
              <a:ext cx="3505200" cy="5090946"/>
              <a:chOff x="710388" y="888101"/>
              <a:chExt cx="3505200" cy="5768976"/>
            </a:xfrm>
          </p:grpSpPr>
          <p:sp>
            <p:nvSpPr>
              <p:cNvPr id="150" name="任意多边形: 形状 149"/>
              <p:cNvSpPr/>
              <p:nvPr/>
            </p:nvSpPr>
            <p:spPr>
              <a:xfrm>
                <a:off x="1253190" y="944774"/>
                <a:ext cx="2371725" cy="537617"/>
              </a:xfrm>
              <a:custGeom>
                <a:avLst/>
                <a:gdLst>
                  <a:gd name="connsiteX0" fmla="*/ 0 w 2228850"/>
                  <a:gd name="connsiteY0" fmla="*/ 666750 h 704850"/>
                  <a:gd name="connsiteX1" fmla="*/ 1123950 w 2228850"/>
                  <a:gd name="connsiteY1" fmla="*/ 0 h 704850"/>
                  <a:gd name="connsiteX2" fmla="*/ 2228850 w 2228850"/>
                  <a:gd name="connsiteY2" fmla="*/ 704850 h 704850"/>
                  <a:gd name="connsiteX0-1" fmla="*/ 0 w 2228850"/>
                  <a:gd name="connsiteY0-2" fmla="*/ 666750 h 704850"/>
                  <a:gd name="connsiteX1-3" fmla="*/ 1123950 w 2228850"/>
                  <a:gd name="connsiteY1-4" fmla="*/ 0 h 704850"/>
                  <a:gd name="connsiteX2-5" fmla="*/ 2228850 w 2228850"/>
                  <a:gd name="connsiteY2-6" fmla="*/ 704850 h 704850"/>
                  <a:gd name="connsiteX0-7" fmla="*/ 0 w 2228850"/>
                  <a:gd name="connsiteY0-8" fmla="*/ 666750 h 704850"/>
                  <a:gd name="connsiteX1-9" fmla="*/ 1123950 w 2228850"/>
                  <a:gd name="connsiteY1-10" fmla="*/ 0 h 704850"/>
                  <a:gd name="connsiteX2-11" fmla="*/ 2228850 w 2228850"/>
                  <a:gd name="connsiteY2-12" fmla="*/ 704850 h 704850"/>
                  <a:gd name="connsiteX0-13" fmla="*/ 0 w 2228850"/>
                  <a:gd name="connsiteY0-14" fmla="*/ 0 h 38100"/>
                  <a:gd name="connsiteX1-15" fmla="*/ 2228850 w 2228850"/>
                  <a:gd name="connsiteY1-16" fmla="*/ 38100 h 38100"/>
                  <a:gd name="connsiteX0-17" fmla="*/ 0 w 2371725"/>
                  <a:gd name="connsiteY0-18" fmla="*/ 0 h 79375"/>
                  <a:gd name="connsiteX1-19" fmla="*/ 2371725 w 2371725"/>
                  <a:gd name="connsiteY1-20" fmla="*/ 79375 h 79375"/>
                  <a:gd name="connsiteX0-21" fmla="*/ 0 w 2371725"/>
                  <a:gd name="connsiteY0-22" fmla="*/ 268147 h 347522"/>
                  <a:gd name="connsiteX1-23" fmla="*/ 2371725 w 2371725"/>
                  <a:gd name="connsiteY1-24" fmla="*/ 347522 h 347522"/>
                  <a:gd name="connsiteX0-25" fmla="*/ 0 w 2378075"/>
                  <a:gd name="connsiteY0-26" fmla="*/ 298048 h 336148"/>
                  <a:gd name="connsiteX1-27" fmla="*/ 2378075 w 2378075"/>
                  <a:gd name="connsiteY1-28" fmla="*/ 336148 h 336148"/>
                  <a:gd name="connsiteX0-29" fmla="*/ 0 w 2378075"/>
                  <a:gd name="connsiteY0-30" fmla="*/ 791750 h 829850"/>
                  <a:gd name="connsiteX1-31" fmla="*/ 2378075 w 2378075"/>
                  <a:gd name="connsiteY1-32" fmla="*/ 829850 h 829850"/>
                  <a:gd name="connsiteX0-33" fmla="*/ 0 w 2378075"/>
                  <a:gd name="connsiteY0-34" fmla="*/ 817757 h 855857"/>
                  <a:gd name="connsiteX1-35" fmla="*/ 2378075 w 2378075"/>
                  <a:gd name="connsiteY1-36" fmla="*/ 855857 h 855857"/>
                  <a:gd name="connsiteX0-37" fmla="*/ 0 w 2371725"/>
                  <a:gd name="connsiteY0-38" fmla="*/ 833276 h 833276"/>
                  <a:gd name="connsiteX1-39" fmla="*/ 2371725 w 2371725"/>
                  <a:gd name="connsiteY1-40" fmla="*/ 833276 h 833276"/>
                  <a:gd name="connsiteX0-41" fmla="*/ 0 w 2371725"/>
                  <a:gd name="connsiteY0-42" fmla="*/ 835354 h 835354"/>
                  <a:gd name="connsiteX1-43" fmla="*/ 2371725 w 2371725"/>
                  <a:gd name="connsiteY1-44" fmla="*/ 835354 h 83535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</a:cxnLst>
                <a:rect l="l" t="t" r="r" b="b"/>
                <a:pathLst>
                  <a:path w="2371725" h="835354">
                    <a:moveTo>
                      <a:pt x="0" y="835354"/>
                    </a:moveTo>
                    <a:cubicBezTo>
                      <a:pt x="1085850" y="-525663"/>
                      <a:pt x="1755775" y="-729"/>
                      <a:pt x="2371725" y="835354"/>
                    </a:cubicBezTo>
                  </a:path>
                </a:pathLst>
              </a:custGeom>
              <a:noFill/>
              <a:ln w="19050" cap="rnd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"/>
                  <a:ea typeface="思源宋体 CN SemiBold"/>
                  <a:cs typeface="+mn-cs"/>
                </a:endParaRPr>
              </a:p>
            </p:txBody>
          </p:sp>
          <p:grpSp>
            <p:nvGrpSpPr>
              <p:cNvPr id="151" name="组合 150"/>
              <p:cNvGrpSpPr/>
              <p:nvPr/>
            </p:nvGrpSpPr>
            <p:grpSpPr>
              <a:xfrm>
                <a:off x="710388" y="1449360"/>
                <a:ext cx="3505200" cy="5207717"/>
                <a:chOff x="710388" y="1449360"/>
                <a:chExt cx="3505200" cy="5207717"/>
              </a:xfrm>
            </p:grpSpPr>
            <p:sp>
              <p:nvSpPr>
                <p:cNvPr id="153" name="矩形 152"/>
                <p:cNvSpPr/>
                <p:nvPr/>
              </p:nvSpPr>
              <p:spPr>
                <a:xfrm>
                  <a:off x="710388" y="1511240"/>
                  <a:ext cx="3505200" cy="5145837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宋体 CN"/>
                    <a:ea typeface="思源宋体 CN SemiBold"/>
                    <a:cs typeface="+mn-cs"/>
                  </a:endParaRPr>
                </a:p>
              </p:txBody>
            </p:sp>
            <p:grpSp>
              <p:nvGrpSpPr>
                <p:cNvPr id="154" name="组合 153"/>
                <p:cNvGrpSpPr/>
                <p:nvPr/>
              </p:nvGrpSpPr>
              <p:grpSpPr>
                <a:xfrm>
                  <a:off x="1239598" y="1449360"/>
                  <a:ext cx="2446781" cy="97293"/>
                  <a:chOff x="1212305" y="1449360"/>
                  <a:chExt cx="2446781" cy="97293"/>
                </a:xfrm>
              </p:grpSpPr>
              <p:sp>
                <p:nvSpPr>
                  <p:cNvPr id="155" name="空心弧 154"/>
                  <p:cNvSpPr/>
                  <p:nvPr/>
                </p:nvSpPr>
                <p:spPr>
                  <a:xfrm>
                    <a:off x="1212305" y="1449360"/>
                    <a:ext cx="81771" cy="97293"/>
                  </a:xfrm>
                  <a:prstGeom prst="blockArc">
                    <a:avLst>
                      <a:gd name="adj1" fmla="val 10366754"/>
                      <a:gd name="adj2" fmla="val 418944"/>
                      <a:gd name="adj3" fmla="val 3247"/>
                    </a:avLst>
                  </a:prstGeom>
                  <a:solidFill>
                    <a:schemeClr val="accent1"/>
                  </a:solidFill>
                  <a:ln w="1270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思源宋体 CN"/>
                      <a:ea typeface="思源宋体 CN SemiBold"/>
                      <a:cs typeface="+mn-cs"/>
                    </a:endParaRPr>
                  </a:p>
                </p:txBody>
              </p:sp>
              <p:sp>
                <p:nvSpPr>
                  <p:cNvPr id="156" name="空心弧 155"/>
                  <p:cNvSpPr/>
                  <p:nvPr/>
                </p:nvSpPr>
                <p:spPr>
                  <a:xfrm>
                    <a:off x="3577315" y="1449360"/>
                    <a:ext cx="81771" cy="97293"/>
                  </a:xfrm>
                  <a:prstGeom prst="blockArc">
                    <a:avLst>
                      <a:gd name="adj1" fmla="val 10366754"/>
                      <a:gd name="adj2" fmla="val 418944"/>
                      <a:gd name="adj3" fmla="val 3247"/>
                    </a:avLst>
                  </a:prstGeom>
                  <a:solidFill>
                    <a:schemeClr val="accent1"/>
                  </a:solidFill>
                  <a:ln w="1270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思源宋体 CN"/>
                      <a:ea typeface="思源宋体 CN SemiBold"/>
                      <a:cs typeface="+mn-cs"/>
                    </a:endParaRPr>
                  </a:p>
                </p:txBody>
              </p:sp>
            </p:grpSp>
          </p:grpSp>
          <p:pic>
            <p:nvPicPr>
              <p:cNvPr id="152" name="图片 151"/>
              <p:cNvPicPr>
                <a:picLocks noChangeAspect="1"/>
              </p:cNvPicPr>
              <p:nvPr/>
            </p:nvPicPr>
            <p:blipFill>
              <a:blip r:embed="rId3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0000" b="51621"/>
              <a:stretch>
                <a:fillRect/>
              </a:stretch>
            </p:blipFill>
            <p:spPr>
              <a:xfrm>
                <a:off x="2404129" y="888101"/>
                <a:ext cx="117717" cy="119485"/>
              </a:xfrm>
              <a:prstGeom prst="rect">
                <a:avLst/>
              </a:prstGeom>
            </p:spPr>
          </p:pic>
        </p:grpSp>
        <p:sp>
          <p:nvSpPr>
            <p:cNvPr id="145" name="文本框 144"/>
            <p:cNvSpPr txBox="1"/>
            <p:nvPr/>
          </p:nvSpPr>
          <p:spPr>
            <a:xfrm>
              <a:off x="1143197" y="4283769"/>
              <a:ext cx="3057247" cy="10829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宋体 CN Heavy"/>
                  <a:ea typeface="思源宋体 CN Heavy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663F29">
                      <a:lumMod val="75000"/>
                    </a:srgbClr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埋地雷，</a:t>
              </a:r>
              <a:endPara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663F29">
                    <a:lumMod val="75000"/>
                  </a:srgbClr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663F29">
                      <a:lumMod val="75000"/>
                    </a:srgbClr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炸得敌人不敢走！</a:t>
              </a: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663F29">
                    <a:lumMod val="75000"/>
                  </a:srgbClr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endParaRPr>
            </a:p>
          </p:txBody>
        </p:sp>
        <p:pic>
          <p:nvPicPr>
            <p:cNvPr id="146" name="图片 145"/>
            <p:cNvPicPr/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83940" y="979729"/>
              <a:ext cx="3397429" cy="2584211"/>
            </a:xfrm>
            <a:prstGeom prst="rect">
              <a:avLst/>
            </a:prstGeom>
            <a:ln w="12700">
              <a:solidFill>
                <a:schemeClr val="accent1">
                  <a:lumMod val="75000"/>
                </a:schemeClr>
              </a:solidFill>
            </a:ln>
          </p:spPr>
        </p:pic>
        <p:grpSp>
          <p:nvGrpSpPr>
            <p:cNvPr id="147" name="组合 146"/>
            <p:cNvGrpSpPr/>
            <p:nvPr/>
          </p:nvGrpSpPr>
          <p:grpSpPr>
            <a:xfrm>
              <a:off x="1645141" y="3626214"/>
              <a:ext cx="1672358" cy="626568"/>
              <a:chOff x="-3170132" y="3955744"/>
              <a:chExt cx="1672358" cy="626568"/>
            </a:xfrm>
          </p:grpSpPr>
          <p:sp>
            <p:nvSpPr>
              <p:cNvPr id="148" name="任意多边形: 形状 147"/>
              <p:cNvSpPr/>
              <p:nvPr/>
            </p:nvSpPr>
            <p:spPr>
              <a:xfrm flipH="1">
                <a:off x="-3170132" y="3955744"/>
                <a:ext cx="1672358" cy="603670"/>
              </a:xfrm>
              <a:custGeom>
                <a:avLst/>
                <a:gdLst>
                  <a:gd name="connsiteX0" fmla="*/ 1295818 w 1512368"/>
                  <a:gd name="connsiteY0" fmla="*/ 0 h 553224"/>
                  <a:gd name="connsiteX1" fmla="*/ 1164570 w 1512368"/>
                  <a:gd name="connsiteY1" fmla="*/ 0 h 553224"/>
                  <a:gd name="connsiteX2" fmla="*/ 962089 w 1512368"/>
                  <a:gd name="connsiteY2" fmla="*/ 0 h 553224"/>
                  <a:gd name="connsiteX3" fmla="*/ 550279 w 1512368"/>
                  <a:gd name="connsiteY3" fmla="*/ 0 h 553224"/>
                  <a:gd name="connsiteX4" fmla="*/ 347798 w 1512368"/>
                  <a:gd name="connsiteY4" fmla="*/ 0 h 553224"/>
                  <a:gd name="connsiteX5" fmla="*/ 216550 w 1512368"/>
                  <a:gd name="connsiteY5" fmla="*/ 0 h 553224"/>
                  <a:gd name="connsiteX6" fmla="*/ 211229 w 1512368"/>
                  <a:gd name="connsiteY6" fmla="*/ 22123 h 553224"/>
                  <a:gd name="connsiteX7" fmla="*/ 159387 w 1512368"/>
                  <a:gd name="connsiteY7" fmla="*/ 65640 h 553224"/>
                  <a:gd name="connsiteX8" fmla="*/ 129992 w 1512368"/>
                  <a:gd name="connsiteY8" fmla="*/ 70621 h 553224"/>
                  <a:gd name="connsiteX9" fmla="*/ 127046 w 1512368"/>
                  <a:gd name="connsiteY9" fmla="*/ 70621 h 553224"/>
                  <a:gd name="connsiteX10" fmla="*/ 126650 w 1512368"/>
                  <a:gd name="connsiteY10" fmla="*/ 71187 h 553224"/>
                  <a:gd name="connsiteX11" fmla="*/ 126608 w 1512368"/>
                  <a:gd name="connsiteY11" fmla="*/ 71194 h 553224"/>
                  <a:gd name="connsiteX12" fmla="*/ 126608 w 1512368"/>
                  <a:gd name="connsiteY12" fmla="*/ 71248 h 553224"/>
                  <a:gd name="connsiteX13" fmla="*/ 12891 w 1512368"/>
                  <a:gd name="connsiteY13" fmla="*/ 233738 h 553224"/>
                  <a:gd name="connsiteX14" fmla="*/ 12891 w 1512368"/>
                  <a:gd name="connsiteY14" fmla="*/ 315609 h 553224"/>
                  <a:gd name="connsiteX15" fmla="*/ 126608 w 1512368"/>
                  <a:gd name="connsiteY15" fmla="*/ 478099 h 553224"/>
                  <a:gd name="connsiteX16" fmla="*/ 126608 w 1512368"/>
                  <a:gd name="connsiteY16" fmla="*/ 482030 h 553224"/>
                  <a:gd name="connsiteX17" fmla="*/ 159387 w 1512368"/>
                  <a:gd name="connsiteY17" fmla="*/ 487585 h 553224"/>
                  <a:gd name="connsiteX18" fmla="*/ 211229 w 1512368"/>
                  <a:gd name="connsiteY18" fmla="*/ 531101 h 553224"/>
                  <a:gd name="connsiteX19" fmla="*/ 216550 w 1512368"/>
                  <a:gd name="connsiteY19" fmla="*/ 553224 h 553224"/>
                  <a:gd name="connsiteX20" fmla="*/ 347798 w 1512368"/>
                  <a:gd name="connsiteY20" fmla="*/ 553224 h 553224"/>
                  <a:gd name="connsiteX21" fmla="*/ 550279 w 1512368"/>
                  <a:gd name="connsiteY21" fmla="*/ 553224 h 553224"/>
                  <a:gd name="connsiteX22" fmla="*/ 962089 w 1512368"/>
                  <a:gd name="connsiteY22" fmla="*/ 553224 h 553224"/>
                  <a:gd name="connsiteX23" fmla="*/ 1164570 w 1512368"/>
                  <a:gd name="connsiteY23" fmla="*/ 553224 h 553224"/>
                  <a:gd name="connsiteX24" fmla="*/ 1295818 w 1512368"/>
                  <a:gd name="connsiteY24" fmla="*/ 553224 h 553224"/>
                  <a:gd name="connsiteX25" fmla="*/ 1301139 w 1512368"/>
                  <a:gd name="connsiteY25" fmla="*/ 531101 h 553224"/>
                  <a:gd name="connsiteX26" fmla="*/ 1352981 w 1512368"/>
                  <a:gd name="connsiteY26" fmla="*/ 487585 h 553224"/>
                  <a:gd name="connsiteX27" fmla="*/ 1385760 w 1512368"/>
                  <a:gd name="connsiteY27" fmla="*/ 482030 h 553224"/>
                  <a:gd name="connsiteX28" fmla="*/ 1385760 w 1512368"/>
                  <a:gd name="connsiteY28" fmla="*/ 478099 h 553224"/>
                  <a:gd name="connsiteX29" fmla="*/ 1499477 w 1512368"/>
                  <a:gd name="connsiteY29" fmla="*/ 315609 h 553224"/>
                  <a:gd name="connsiteX30" fmla="*/ 1499477 w 1512368"/>
                  <a:gd name="connsiteY30" fmla="*/ 233738 h 553224"/>
                  <a:gd name="connsiteX31" fmla="*/ 1385760 w 1512368"/>
                  <a:gd name="connsiteY31" fmla="*/ 71248 h 553224"/>
                  <a:gd name="connsiteX32" fmla="*/ 1385760 w 1512368"/>
                  <a:gd name="connsiteY32" fmla="*/ 71194 h 553224"/>
                  <a:gd name="connsiteX33" fmla="*/ 1385718 w 1512368"/>
                  <a:gd name="connsiteY33" fmla="*/ 71187 h 553224"/>
                  <a:gd name="connsiteX34" fmla="*/ 1385322 w 1512368"/>
                  <a:gd name="connsiteY34" fmla="*/ 70621 h 553224"/>
                  <a:gd name="connsiteX35" fmla="*/ 1382376 w 1512368"/>
                  <a:gd name="connsiteY35" fmla="*/ 70621 h 553224"/>
                  <a:gd name="connsiteX36" fmla="*/ 1352981 w 1512368"/>
                  <a:gd name="connsiteY36" fmla="*/ 65640 h 553224"/>
                  <a:gd name="connsiteX37" fmla="*/ 1301139 w 1512368"/>
                  <a:gd name="connsiteY37" fmla="*/ 22123 h 553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512368" h="553224">
                    <a:moveTo>
                      <a:pt x="1295818" y="0"/>
                    </a:moveTo>
                    <a:lnTo>
                      <a:pt x="1164570" y="0"/>
                    </a:lnTo>
                    <a:lnTo>
                      <a:pt x="962089" y="0"/>
                    </a:lnTo>
                    <a:lnTo>
                      <a:pt x="550279" y="0"/>
                    </a:lnTo>
                    <a:lnTo>
                      <a:pt x="347798" y="0"/>
                    </a:lnTo>
                    <a:lnTo>
                      <a:pt x="216550" y="0"/>
                    </a:lnTo>
                    <a:lnTo>
                      <a:pt x="211229" y="22123"/>
                    </a:lnTo>
                    <a:cubicBezTo>
                      <a:pt x="201370" y="41690"/>
                      <a:pt x="182697" y="57364"/>
                      <a:pt x="159387" y="65640"/>
                    </a:cubicBezTo>
                    <a:lnTo>
                      <a:pt x="129992" y="70621"/>
                    </a:lnTo>
                    <a:lnTo>
                      <a:pt x="127046" y="70621"/>
                    </a:lnTo>
                    <a:lnTo>
                      <a:pt x="126650" y="71187"/>
                    </a:lnTo>
                    <a:lnTo>
                      <a:pt x="126608" y="71194"/>
                    </a:lnTo>
                    <a:lnTo>
                      <a:pt x="126608" y="71248"/>
                    </a:lnTo>
                    <a:lnTo>
                      <a:pt x="12891" y="233738"/>
                    </a:lnTo>
                    <a:cubicBezTo>
                      <a:pt x="-4298" y="258299"/>
                      <a:pt x="-4298" y="291047"/>
                      <a:pt x="12891" y="315609"/>
                    </a:cubicBezTo>
                    <a:lnTo>
                      <a:pt x="126608" y="478099"/>
                    </a:lnTo>
                    <a:lnTo>
                      <a:pt x="126608" y="482030"/>
                    </a:lnTo>
                    <a:lnTo>
                      <a:pt x="159387" y="487585"/>
                    </a:lnTo>
                    <a:cubicBezTo>
                      <a:pt x="182697" y="495861"/>
                      <a:pt x="201370" y="511535"/>
                      <a:pt x="211229" y="531101"/>
                    </a:cubicBezTo>
                    <a:lnTo>
                      <a:pt x="216550" y="553224"/>
                    </a:lnTo>
                    <a:lnTo>
                      <a:pt x="347798" y="553224"/>
                    </a:lnTo>
                    <a:lnTo>
                      <a:pt x="550279" y="553224"/>
                    </a:lnTo>
                    <a:lnTo>
                      <a:pt x="962089" y="553224"/>
                    </a:lnTo>
                    <a:lnTo>
                      <a:pt x="1164570" y="553224"/>
                    </a:lnTo>
                    <a:lnTo>
                      <a:pt x="1295818" y="553224"/>
                    </a:lnTo>
                    <a:lnTo>
                      <a:pt x="1301139" y="531101"/>
                    </a:lnTo>
                    <a:cubicBezTo>
                      <a:pt x="1310998" y="511535"/>
                      <a:pt x="1329671" y="495861"/>
                      <a:pt x="1352981" y="487585"/>
                    </a:cubicBezTo>
                    <a:lnTo>
                      <a:pt x="1385760" y="482030"/>
                    </a:lnTo>
                    <a:lnTo>
                      <a:pt x="1385760" y="478099"/>
                    </a:lnTo>
                    <a:lnTo>
                      <a:pt x="1499477" y="315609"/>
                    </a:lnTo>
                    <a:cubicBezTo>
                      <a:pt x="1516666" y="291047"/>
                      <a:pt x="1516666" y="258299"/>
                      <a:pt x="1499477" y="233738"/>
                    </a:cubicBezTo>
                    <a:lnTo>
                      <a:pt x="1385760" y="71248"/>
                    </a:lnTo>
                    <a:lnTo>
                      <a:pt x="1385760" y="71194"/>
                    </a:lnTo>
                    <a:lnTo>
                      <a:pt x="1385718" y="71187"/>
                    </a:lnTo>
                    <a:lnTo>
                      <a:pt x="1385322" y="70621"/>
                    </a:lnTo>
                    <a:lnTo>
                      <a:pt x="1382376" y="70621"/>
                    </a:lnTo>
                    <a:lnTo>
                      <a:pt x="1352981" y="65640"/>
                    </a:lnTo>
                    <a:cubicBezTo>
                      <a:pt x="1329671" y="57364"/>
                      <a:pt x="1310998" y="41690"/>
                      <a:pt x="1301139" y="2212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lin ang="5400000" scaled="0"/>
              </a:gra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"/>
                  <a:ea typeface="思源宋体 CN SemiBold"/>
                  <a:cs typeface="+mn-cs"/>
                </a:endParaRPr>
              </a:p>
            </p:txBody>
          </p:sp>
          <p:sp>
            <p:nvSpPr>
              <p:cNvPr id="149" name="文本框 148"/>
              <p:cNvSpPr txBox="1"/>
              <p:nvPr/>
            </p:nvSpPr>
            <p:spPr>
              <a:xfrm>
                <a:off x="-2958792" y="3974617"/>
                <a:ext cx="1249680" cy="6076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DFD3AF">
                        <a:lumMod val="40000"/>
                        <a:lumOff val="60000"/>
                      </a:srgbClr>
                    </a:solidFill>
                    <a:effectLst/>
                    <a:uLnTx/>
                    <a:uFillTx/>
                    <a:latin typeface="汉仪书魂体简" panose="02010600000101010101" charset="-122"/>
                    <a:ea typeface="汉仪书魂体简" panose="02010600000101010101" charset="-122"/>
                    <a:cs typeface="+mn-cs"/>
                  </a:rPr>
                  <a:t>地雷战</a:t>
                </a: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DFD3AF">
                      <a:lumMod val="40000"/>
                      <a:lumOff val="60000"/>
                    </a:srgbClr>
                  </a:solidFill>
                  <a:effectLst/>
                  <a:uLnTx/>
                  <a:uFillTx/>
                  <a:latin typeface="汉仪书魂体简" panose="02010600000101010101" charset="-122"/>
                  <a:ea typeface="汉仪书魂体简" panose="02010600000101010101" charset="-122"/>
                  <a:cs typeface="+mn-cs"/>
                </a:endParaRPr>
              </a:p>
            </p:txBody>
          </p:sp>
        </p:grpSp>
      </p:grpSp>
      <p:grpSp>
        <p:nvGrpSpPr>
          <p:cNvPr id="157" name="组合 156"/>
          <p:cNvGrpSpPr/>
          <p:nvPr/>
        </p:nvGrpSpPr>
        <p:grpSpPr>
          <a:xfrm>
            <a:off x="7924327" y="352746"/>
            <a:ext cx="3505200" cy="5090946"/>
            <a:chOff x="728720" y="352746"/>
            <a:chExt cx="3505200" cy="5090946"/>
          </a:xfrm>
          <a:effectLst>
            <a:outerShdw blurRad="50800" dist="38100" dir="2700000" algn="tl" rotWithShape="0">
              <a:schemeClr val="accent1">
                <a:lumMod val="75000"/>
                <a:alpha val="22000"/>
              </a:schemeClr>
            </a:outerShdw>
          </a:effectLst>
        </p:grpSpPr>
        <p:grpSp>
          <p:nvGrpSpPr>
            <p:cNvPr id="158" name="组合 157"/>
            <p:cNvGrpSpPr/>
            <p:nvPr/>
          </p:nvGrpSpPr>
          <p:grpSpPr>
            <a:xfrm>
              <a:off x="728720" y="352746"/>
              <a:ext cx="3505200" cy="5090946"/>
              <a:chOff x="710388" y="888101"/>
              <a:chExt cx="3505200" cy="5768976"/>
            </a:xfrm>
          </p:grpSpPr>
          <p:sp>
            <p:nvSpPr>
              <p:cNvPr id="164" name="任意多边形: 形状 163"/>
              <p:cNvSpPr/>
              <p:nvPr/>
            </p:nvSpPr>
            <p:spPr>
              <a:xfrm>
                <a:off x="1253190" y="944774"/>
                <a:ext cx="2371725" cy="537617"/>
              </a:xfrm>
              <a:custGeom>
                <a:avLst/>
                <a:gdLst>
                  <a:gd name="connsiteX0" fmla="*/ 0 w 2228850"/>
                  <a:gd name="connsiteY0" fmla="*/ 666750 h 704850"/>
                  <a:gd name="connsiteX1" fmla="*/ 1123950 w 2228850"/>
                  <a:gd name="connsiteY1" fmla="*/ 0 h 704850"/>
                  <a:gd name="connsiteX2" fmla="*/ 2228850 w 2228850"/>
                  <a:gd name="connsiteY2" fmla="*/ 704850 h 704850"/>
                  <a:gd name="connsiteX0-1" fmla="*/ 0 w 2228850"/>
                  <a:gd name="connsiteY0-2" fmla="*/ 666750 h 704850"/>
                  <a:gd name="connsiteX1-3" fmla="*/ 1123950 w 2228850"/>
                  <a:gd name="connsiteY1-4" fmla="*/ 0 h 704850"/>
                  <a:gd name="connsiteX2-5" fmla="*/ 2228850 w 2228850"/>
                  <a:gd name="connsiteY2-6" fmla="*/ 704850 h 704850"/>
                  <a:gd name="connsiteX0-7" fmla="*/ 0 w 2228850"/>
                  <a:gd name="connsiteY0-8" fmla="*/ 666750 h 704850"/>
                  <a:gd name="connsiteX1-9" fmla="*/ 1123950 w 2228850"/>
                  <a:gd name="connsiteY1-10" fmla="*/ 0 h 704850"/>
                  <a:gd name="connsiteX2-11" fmla="*/ 2228850 w 2228850"/>
                  <a:gd name="connsiteY2-12" fmla="*/ 704850 h 704850"/>
                  <a:gd name="connsiteX0-13" fmla="*/ 0 w 2228850"/>
                  <a:gd name="connsiteY0-14" fmla="*/ 0 h 38100"/>
                  <a:gd name="connsiteX1-15" fmla="*/ 2228850 w 2228850"/>
                  <a:gd name="connsiteY1-16" fmla="*/ 38100 h 38100"/>
                  <a:gd name="connsiteX0-17" fmla="*/ 0 w 2371725"/>
                  <a:gd name="connsiteY0-18" fmla="*/ 0 h 79375"/>
                  <a:gd name="connsiteX1-19" fmla="*/ 2371725 w 2371725"/>
                  <a:gd name="connsiteY1-20" fmla="*/ 79375 h 79375"/>
                  <a:gd name="connsiteX0-21" fmla="*/ 0 w 2371725"/>
                  <a:gd name="connsiteY0-22" fmla="*/ 268147 h 347522"/>
                  <a:gd name="connsiteX1-23" fmla="*/ 2371725 w 2371725"/>
                  <a:gd name="connsiteY1-24" fmla="*/ 347522 h 347522"/>
                  <a:gd name="connsiteX0-25" fmla="*/ 0 w 2378075"/>
                  <a:gd name="connsiteY0-26" fmla="*/ 298048 h 336148"/>
                  <a:gd name="connsiteX1-27" fmla="*/ 2378075 w 2378075"/>
                  <a:gd name="connsiteY1-28" fmla="*/ 336148 h 336148"/>
                  <a:gd name="connsiteX0-29" fmla="*/ 0 w 2378075"/>
                  <a:gd name="connsiteY0-30" fmla="*/ 791750 h 829850"/>
                  <a:gd name="connsiteX1-31" fmla="*/ 2378075 w 2378075"/>
                  <a:gd name="connsiteY1-32" fmla="*/ 829850 h 829850"/>
                  <a:gd name="connsiteX0-33" fmla="*/ 0 w 2378075"/>
                  <a:gd name="connsiteY0-34" fmla="*/ 817757 h 855857"/>
                  <a:gd name="connsiteX1-35" fmla="*/ 2378075 w 2378075"/>
                  <a:gd name="connsiteY1-36" fmla="*/ 855857 h 855857"/>
                  <a:gd name="connsiteX0-37" fmla="*/ 0 w 2371725"/>
                  <a:gd name="connsiteY0-38" fmla="*/ 833276 h 833276"/>
                  <a:gd name="connsiteX1-39" fmla="*/ 2371725 w 2371725"/>
                  <a:gd name="connsiteY1-40" fmla="*/ 833276 h 833276"/>
                  <a:gd name="connsiteX0-41" fmla="*/ 0 w 2371725"/>
                  <a:gd name="connsiteY0-42" fmla="*/ 835354 h 835354"/>
                  <a:gd name="connsiteX1-43" fmla="*/ 2371725 w 2371725"/>
                  <a:gd name="connsiteY1-44" fmla="*/ 835354 h 83535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</a:cxnLst>
                <a:rect l="l" t="t" r="r" b="b"/>
                <a:pathLst>
                  <a:path w="2371725" h="835354">
                    <a:moveTo>
                      <a:pt x="0" y="835354"/>
                    </a:moveTo>
                    <a:cubicBezTo>
                      <a:pt x="1085850" y="-525663"/>
                      <a:pt x="1755775" y="-729"/>
                      <a:pt x="2371725" y="835354"/>
                    </a:cubicBezTo>
                  </a:path>
                </a:pathLst>
              </a:custGeom>
              <a:noFill/>
              <a:ln w="19050" cap="rnd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"/>
                  <a:ea typeface="思源宋体 CN SemiBold"/>
                  <a:cs typeface="+mn-cs"/>
                </a:endParaRPr>
              </a:p>
            </p:txBody>
          </p:sp>
          <p:grpSp>
            <p:nvGrpSpPr>
              <p:cNvPr id="165" name="组合 164"/>
              <p:cNvGrpSpPr/>
              <p:nvPr/>
            </p:nvGrpSpPr>
            <p:grpSpPr>
              <a:xfrm>
                <a:off x="710388" y="1449360"/>
                <a:ext cx="3505200" cy="5207717"/>
                <a:chOff x="710388" y="1449360"/>
                <a:chExt cx="3505200" cy="5207717"/>
              </a:xfrm>
            </p:grpSpPr>
            <p:sp>
              <p:nvSpPr>
                <p:cNvPr id="167" name="矩形 166"/>
                <p:cNvSpPr/>
                <p:nvPr/>
              </p:nvSpPr>
              <p:spPr>
                <a:xfrm>
                  <a:off x="710388" y="1511240"/>
                  <a:ext cx="3505200" cy="5145837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宋体 CN"/>
                    <a:ea typeface="思源宋体 CN SemiBold"/>
                    <a:cs typeface="+mn-cs"/>
                  </a:endParaRPr>
                </a:p>
              </p:txBody>
            </p:sp>
            <p:grpSp>
              <p:nvGrpSpPr>
                <p:cNvPr id="168" name="组合 167"/>
                <p:cNvGrpSpPr/>
                <p:nvPr/>
              </p:nvGrpSpPr>
              <p:grpSpPr>
                <a:xfrm>
                  <a:off x="1239598" y="1449360"/>
                  <a:ext cx="2446781" cy="97293"/>
                  <a:chOff x="1212305" y="1449360"/>
                  <a:chExt cx="2446781" cy="97293"/>
                </a:xfrm>
              </p:grpSpPr>
              <p:sp>
                <p:nvSpPr>
                  <p:cNvPr id="169" name="空心弧 168"/>
                  <p:cNvSpPr/>
                  <p:nvPr/>
                </p:nvSpPr>
                <p:spPr>
                  <a:xfrm>
                    <a:off x="1212305" y="1449360"/>
                    <a:ext cx="81771" cy="97293"/>
                  </a:xfrm>
                  <a:prstGeom prst="blockArc">
                    <a:avLst>
                      <a:gd name="adj1" fmla="val 10366754"/>
                      <a:gd name="adj2" fmla="val 418944"/>
                      <a:gd name="adj3" fmla="val 3247"/>
                    </a:avLst>
                  </a:prstGeom>
                  <a:solidFill>
                    <a:schemeClr val="accent1"/>
                  </a:solidFill>
                  <a:ln w="1270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思源宋体 CN"/>
                      <a:ea typeface="思源宋体 CN SemiBold"/>
                      <a:cs typeface="+mn-cs"/>
                    </a:endParaRPr>
                  </a:p>
                </p:txBody>
              </p:sp>
              <p:sp>
                <p:nvSpPr>
                  <p:cNvPr id="170" name="空心弧 169"/>
                  <p:cNvSpPr/>
                  <p:nvPr/>
                </p:nvSpPr>
                <p:spPr>
                  <a:xfrm>
                    <a:off x="3577315" y="1449360"/>
                    <a:ext cx="81771" cy="97293"/>
                  </a:xfrm>
                  <a:prstGeom prst="blockArc">
                    <a:avLst>
                      <a:gd name="adj1" fmla="val 10366754"/>
                      <a:gd name="adj2" fmla="val 418944"/>
                      <a:gd name="adj3" fmla="val 3247"/>
                    </a:avLst>
                  </a:prstGeom>
                  <a:solidFill>
                    <a:schemeClr val="accent1"/>
                  </a:solidFill>
                  <a:ln w="1270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思源宋体 CN"/>
                      <a:ea typeface="思源宋体 CN SemiBold"/>
                      <a:cs typeface="+mn-cs"/>
                    </a:endParaRPr>
                  </a:p>
                </p:txBody>
              </p:sp>
            </p:grpSp>
          </p:grpSp>
          <p:pic>
            <p:nvPicPr>
              <p:cNvPr id="166" name="图片 165"/>
              <p:cNvPicPr>
                <a:picLocks noChangeAspect="1"/>
              </p:cNvPicPr>
              <p:nvPr/>
            </p:nvPicPr>
            <p:blipFill>
              <a:blip r:embed="rId3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0000" b="51621"/>
              <a:stretch>
                <a:fillRect/>
              </a:stretch>
            </p:blipFill>
            <p:spPr>
              <a:xfrm>
                <a:off x="2404129" y="888101"/>
                <a:ext cx="117717" cy="119485"/>
              </a:xfrm>
              <a:prstGeom prst="rect">
                <a:avLst/>
              </a:prstGeom>
            </p:spPr>
          </p:pic>
        </p:grpSp>
        <p:sp>
          <p:nvSpPr>
            <p:cNvPr id="159" name="文本框 158"/>
            <p:cNvSpPr txBox="1"/>
            <p:nvPr/>
          </p:nvSpPr>
          <p:spPr>
            <a:xfrm>
              <a:off x="1451470" y="4309169"/>
              <a:ext cx="2339102" cy="10829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思源宋体 CN Heavy"/>
                  <a:ea typeface="思源宋体 CN Heavy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663F29">
                      <a:lumMod val="75000"/>
                    </a:srgbClr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小队伍骚扰，</a:t>
              </a:r>
              <a:endPara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663F29">
                    <a:lumMod val="75000"/>
                  </a:srgbClr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663F29">
                      <a:lumMod val="75000"/>
                    </a:srgbClr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打完就跑！</a:t>
              </a: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663F29">
                    <a:lumMod val="75000"/>
                  </a:srgbClr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endParaRPr>
            </a:p>
          </p:txBody>
        </p:sp>
        <p:pic>
          <p:nvPicPr>
            <p:cNvPr id="160" name="图片 159"/>
            <p:cNvPicPr/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24" r="4875"/>
            <a:stretch>
              <a:fillRect/>
            </a:stretch>
          </p:blipFill>
          <p:spPr>
            <a:xfrm>
              <a:off x="775668" y="979729"/>
              <a:ext cx="3411304" cy="2586999"/>
            </a:xfrm>
            <a:prstGeom prst="rect">
              <a:avLst/>
            </a:prstGeom>
            <a:ln w="12700">
              <a:solidFill>
                <a:schemeClr val="accent1">
                  <a:lumMod val="75000"/>
                </a:schemeClr>
              </a:solidFill>
            </a:ln>
          </p:spPr>
        </p:pic>
        <p:grpSp>
          <p:nvGrpSpPr>
            <p:cNvPr id="161" name="组合 160"/>
            <p:cNvGrpSpPr/>
            <p:nvPr/>
          </p:nvGrpSpPr>
          <p:grpSpPr>
            <a:xfrm>
              <a:off x="1645141" y="3626214"/>
              <a:ext cx="1672358" cy="626568"/>
              <a:chOff x="-3170132" y="3955744"/>
              <a:chExt cx="1672358" cy="626568"/>
            </a:xfrm>
          </p:grpSpPr>
          <p:sp>
            <p:nvSpPr>
              <p:cNvPr id="162" name="任意多边形: 形状 161"/>
              <p:cNvSpPr/>
              <p:nvPr/>
            </p:nvSpPr>
            <p:spPr>
              <a:xfrm flipH="1">
                <a:off x="-3170132" y="3955744"/>
                <a:ext cx="1672358" cy="603670"/>
              </a:xfrm>
              <a:custGeom>
                <a:avLst/>
                <a:gdLst>
                  <a:gd name="connsiteX0" fmla="*/ 1295818 w 1512368"/>
                  <a:gd name="connsiteY0" fmla="*/ 0 h 553224"/>
                  <a:gd name="connsiteX1" fmla="*/ 1164570 w 1512368"/>
                  <a:gd name="connsiteY1" fmla="*/ 0 h 553224"/>
                  <a:gd name="connsiteX2" fmla="*/ 962089 w 1512368"/>
                  <a:gd name="connsiteY2" fmla="*/ 0 h 553224"/>
                  <a:gd name="connsiteX3" fmla="*/ 550279 w 1512368"/>
                  <a:gd name="connsiteY3" fmla="*/ 0 h 553224"/>
                  <a:gd name="connsiteX4" fmla="*/ 347798 w 1512368"/>
                  <a:gd name="connsiteY4" fmla="*/ 0 h 553224"/>
                  <a:gd name="connsiteX5" fmla="*/ 216550 w 1512368"/>
                  <a:gd name="connsiteY5" fmla="*/ 0 h 553224"/>
                  <a:gd name="connsiteX6" fmla="*/ 211229 w 1512368"/>
                  <a:gd name="connsiteY6" fmla="*/ 22123 h 553224"/>
                  <a:gd name="connsiteX7" fmla="*/ 159387 w 1512368"/>
                  <a:gd name="connsiteY7" fmla="*/ 65640 h 553224"/>
                  <a:gd name="connsiteX8" fmla="*/ 129992 w 1512368"/>
                  <a:gd name="connsiteY8" fmla="*/ 70621 h 553224"/>
                  <a:gd name="connsiteX9" fmla="*/ 127046 w 1512368"/>
                  <a:gd name="connsiteY9" fmla="*/ 70621 h 553224"/>
                  <a:gd name="connsiteX10" fmla="*/ 126650 w 1512368"/>
                  <a:gd name="connsiteY10" fmla="*/ 71187 h 553224"/>
                  <a:gd name="connsiteX11" fmla="*/ 126608 w 1512368"/>
                  <a:gd name="connsiteY11" fmla="*/ 71194 h 553224"/>
                  <a:gd name="connsiteX12" fmla="*/ 126608 w 1512368"/>
                  <a:gd name="connsiteY12" fmla="*/ 71248 h 553224"/>
                  <a:gd name="connsiteX13" fmla="*/ 12891 w 1512368"/>
                  <a:gd name="connsiteY13" fmla="*/ 233738 h 553224"/>
                  <a:gd name="connsiteX14" fmla="*/ 12891 w 1512368"/>
                  <a:gd name="connsiteY14" fmla="*/ 315609 h 553224"/>
                  <a:gd name="connsiteX15" fmla="*/ 126608 w 1512368"/>
                  <a:gd name="connsiteY15" fmla="*/ 478099 h 553224"/>
                  <a:gd name="connsiteX16" fmla="*/ 126608 w 1512368"/>
                  <a:gd name="connsiteY16" fmla="*/ 482030 h 553224"/>
                  <a:gd name="connsiteX17" fmla="*/ 159387 w 1512368"/>
                  <a:gd name="connsiteY17" fmla="*/ 487585 h 553224"/>
                  <a:gd name="connsiteX18" fmla="*/ 211229 w 1512368"/>
                  <a:gd name="connsiteY18" fmla="*/ 531101 h 553224"/>
                  <a:gd name="connsiteX19" fmla="*/ 216550 w 1512368"/>
                  <a:gd name="connsiteY19" fmla="*/ 553224 h 553224"/>
                  <a:gd name="connsiteX20" fmla="*/ 347798 w 1512368"/>
                  <a:gd name="connsiteY20" fmla="*/ 553224 h 553224"/>
                  <a:gd name="connsiteX21" fmla="*/ 550279 w 1512368"/>
                  <a:gd name="connsiteY21" fmla="*/ 553224 h 553224"/>
                  <a:gd name="connsiteX22" fmla="*/ 962089 w 1512368"/>
                  <a:gd name="connsiteY22" fmla="*/ 553224 h 553224"/>
                  <a:gd name="connsiteX23" fmla="*/ 1164570 w 1512368"/>
                  <a:gd name="connsiteY23" fmla="*/ 553224 h 553224"/>
                  <a:gd name="connsiteX24" fmla="*/ 1295818 w 1512368"/>
                  <a:gd name="connsiteY24" fmla="*/ 553224 h 553224"/>
                  <a:gd name="connsiteX25" fmla="*/ 1301139 w 1512368"/>
                  <a:gd name="connsiteY25" fmla="*/ 531101 h 553224"/>
                  <a:gd name="connsiteX26" fmla="*/ 1352981 w 1512368"/>
                  <a:gd name="connsiteY26" fmla="*/ 487585 h 553224"/>
                  <a:gd name="connsiteX27" fmla="*/ 1385760 w 1512368"/>
                  <a:gd name="connsiteY27" fmla="*/ 482030 h 553224"/>
                  <a:gd name="connsiteX28" fmla="*/ 1385760 w 1512368"/>
                  <a:gd name="connsiteY28" fmla="*/ 478099 h 553224"/>
                  <a:gd name="connsiteX29" fmla="*/ 1499477 w 1512368"/>
                  <a:gd name="connsiteY29" fmla="*/ 315609 h 553224"/>
                  <a:gd name="connsiteX30" fmla="*/ 1499477 w 1512368"/>
                  <a:gd name="connsiteY30" fmla="*/ 233738 h 553224"/>
                  <a:gd name="connsiteX31" fmla="*/ 1385760 w 1512368"/>
                  <a:gd name="connsiteY31" fmla="*/ 71248 h 553224"/>
                  <a:gd name="connsiteX32" fmla="*/ 1385760 w 1512368"/>
                  <a:gd name="connsiteY32" fmla="*/ 71194 h 553224"/>
                  <a:gd name="connsiteX33" fmla="*/ 1385718 w 1512368"/>
                  <a:gd name="connsiteY33" fmla="*/ 71187 h 553224"/>
                  <a:gd name="connsiteX34" fmla="*/ 1385322 w 1512368"/>
                  <a:gd name="connsiteY34" fmla="*/ 70621 h 553224"/>
                  <a:gd name="connsiteX35" fmla="*/ 1382376 w 1512368"/>
                  <a:gd name="connsiteY35" fmla="*/ 70621 h 553224"/>
                  <a:gd name="connsiteX36" fmla="*/ 1352981 w 1512368"/>
                  <a:gd name="connsiteY36" fmla="*/ 65640 h 553224"/>
                  <a:gd name="connsiteX37" fmla="*/ 1301139 w 1512368"/>
                  <a:gd name="connsiteY37" fmla="*/ 22123 h 553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512368" h="553224">
                    <a:moveTo>
                      <a:pt x="1295818" y="0"/>
                    </a:moveTo>
                    <a:lnTo>
                      <a:pt x="1164570" y="0"/>
                    </a:lnTo>
                    <a:lnTo>
                      <a:pt x="962089" y="0"/>
                    </a:lnTo>
                    <a:lnTo>
                      <a:pt x="550279" y="0"/>
                    </a:lnTo>
                    <a:lnTo>
                      <a:pt x="347798" y="0"/>
                    </a:lnTo>
                    <a:lnTo>
                      <a:pt x="216550" y="0"/>
                    </a:lnTo>
                    <a:lnTo>
                      <a:pt x="211229" y="22123"/>
                    </a:lnTo>
                    <a:cubicBezTo>
                      <a:pt x="201370" y="41690"/>
                      <a:pt x="182697" y="57364"/>
                      <a:pt x="159387" y="65640"/>
                    </a:cubicBezTo>
                    <a:lnTo>
                      <a:pt x="129992" y="70621"/>
                    </a:lnTo>
                    <a:lnTo>
                      <a:pt x="127046" y="70621"/>
                    </a:lnTo>
                    <a:lnTo>
                      <a:pt x="126650" y="71187"/>
                    </a:lnTo>
                    <a:lnTo>
                      <a:pt x="126608" y="71194"/>
                    </a:lnTo>
                    <a:lnTo>
                      <a:pt x="126608" y="71248"/>
                    </a:lnTo>
                    <a:lnTo>
                      <a:pt x="12891" y="233738"/>
                    </a:lnTo>
                    <a:cubicBezTo>
                      <a:pt x="-4298" y="258299"/>
                      <a:pt x="-4298" y="291047"/>
                      <a:pt x="12891" y="315609"/>
                    </a:cubicBezTo>
                    <a:lnTo>
                      <a:pt x="126608" y="478099"/>
                    </a:lnTo>
                    <a:lnTo>
                      <a:pt x="126608" y="482030"/>
                    </a:lnTo>
                    <a:lnTo>
                      <a:pt x="159387" y="487585"/>
                    </a:lnTo>
                    <a:cubicBezTo>
                      <a:pt x="182697" y="495861"/>
                      <a:pt x="201370" y="511535"/>
                      <a:pt x="211229" y="531101"/>
                    </a:cubicBezTo>
                    <a:lnTo>
                      <a:pt x="216550" y="553224"/>
                    </a:lnTo>
                    <a:lnTo>
                      <a:pt x="347798" y="553224"/>
                    </a:lnTo>
                    <a:lnTo>
                      <a:pt x="550279" y="553224"/>
                    </a:lnTo>
                    <a:lnTo>
                      <a:pt x="962089" y="553224"/>
                    </a:lnTo>
                    <a:lnTo>
                      <a:pt x="1164570" y="553224"/>
                    </a:lnTo>
                    <a:lnTo>
                      <a:pt x="1295818" y="553224"/>
                    </a:lnTo>
                    <a:lnTo>
                      <a:pt x="1301139" y="531101"/>
                    </a:lnTo>
                    <a:cubicBezTo>
                      <a:pt x="1310998" y="511535"/>
                      <a:pt x="1329671" y="495861"/>
                      <a:pt x="1352981" y="487585"/>
                    </a:cubicBezTo>
                    <a:lnTo>
                      <a:pt x="1385760" y="482030"/>
                    </a:lnTo>
                    <a:lnTo>
                      <a:pt x="1385760" y="478099"/>
                    </a:lnTo>
                    <a:lnTo>
                      <a:pt x="1499477" y="315609"/>
                    </a:lnTo>
                    <a:cubicBezTo>
                      <a:pt x="1516666" y="291047"/>
                      <a:pt x="1516666" y="258299"/>
                      <a:pt x="1499477" y="233738"/>
                    </a:cubicBezTo>
                    <a:lnTo>
                      <a:pt x="1385760" y="71248"/>
                    </a:lnTo>
                    <a:lnTo>
                      <a:pt x="1385760" y="71194"/>
                    </a:lnTo>
                    <a:lnTo>
                      <a:pt x="1385718" y="71187"/>
                    </a:lnTo>
                    <a:lnTo>
                      <a:pt x="1385322" y="70621"/>
                    </a:lnTo>
                    <a:lnTo>
                      <a:pt x="1382376" y="70621"/>
                    </a:lnTo>
                    <a:lnTo>
                      <a:pt x="1352981" y="65640"/>
                    </a:lnTo>
                    <a:cubicBezTo>
                      <a:pt x="1329671" y="57364"/>
                      <a:pt x="1310998" y="41690"/>
                      <a:pt x="1301139" y="2212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lin ang="5400000" scaled="0"/>
              </a:gra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"/>
                  <a:ea typeface="思源宋体 CN SemiBold"/>
                  <a:cs typeface="+mn-cs"/>
                </a:endParaRPr>
              </a:p>
            </p:txBody>
          </p:sp>
          <p:sp>
            <p:nvSpPr>
              <p:cNvPr id="163" name="文本框 162"/>
              <p:cNvSpPr txBox="1"/>
              <p:nvPr/>
            </p:nvSpPr>
            <p:spPr>
              <a:xfrm>
                <a:off x="-2958792" y="3974617"/>
                <a:ext cx="1249680" cy="6076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DFD3AF">
                        <a:lumMod val="40000"/>
                        <a:lumOff val="60000"/>
                      </a:srgbClr>
                    </a:solidFill>
                    <a:effectLst/>
                    <a:uLnTx/>
                    <a:uFillTx/>
                    <a:latin typeface="汉仪书魂体简" panose="02010600000101010101" charset="-122"/>
                    <a:ea typeface="汉仪书魂体简" panose="02010600000101010101" charset="-122"/>
                    <a:cs typeface="+mn-cs"/>
                  </a:rPr>
                  <a:t>麻雀战</a:t>
                </a: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DFD3AF">
                      <a:lumMod val="40000"/>
                      <a:lumOff val="60000"/>
                    </a:srgbClr>
                  </a:solidFill>
                  <a:effectLst/>
                  <a:uLnTx/>
                  <a:uFillTx/>
                  <a:latin typeface="汉仪书魂体简" panose="02010600000101010101" charset="-122"/>
                  <a:ea typeface="汉仪书魂体简" panose="02010600000101010101" charset="-122"/>
                  <a:cs typeface="+mn-cs"/>
                </a:endParaRPr>
              </a:p>
            </p:txBody>
          </p:sp>
        </p:grpSp>
      </p:grpSp>
      <p:grpSp>
        <p:nvGrpSpPr>
          <p:cNvPr id="182" name="组合 181"/>
          <p:cNvGrpSpPr/>
          <p:nvPr/>
        </p:nvGrpSpPr>
        <p:grpSpPr>
          <a:xfrm>
            <a:off x="1784229" y="5950783"/>
            <a:ext cx="4512695" cy="714261"/>
            <a:chOff x="1784229" y="5950783"/>
            <a:chExt cx="4512695" cy="714261"/>
          </a:xfrm>
        </p:grpSpPr>
        <p:sp>
          <p:nvSpPr>
            <p:cNvPr id="181" name="任意多边形: 形状 180"/>
            <p:cNvSpPr/>
            <p:nvPr/>
          </p:nvSpPr>
          <p:spPr>
            <a:xfrm>
              <a:off x="1784229" y="5950783"/>
              <a:ext cx="4370629" cy="699820"/>
            </a:xfrm>
            <a:custGeom>
              <a:avLst/>
              <a:gdLst>
                <a:gd name="connsiteX0" fmla="*/ 137167 w 4370629"/>
                <a:gd name="connsiteY0" fmla="*/ 0 h 699820"/>
                <a:gd name="connsiteX1" fmla="*/ 4333364 w 4370629"/>
                <a:gd name="connsiteY1" fmla="*/ 0 h 699820"/>
                <a:gd name="connsiteX2" fmla="*/ 4370629 w 4370629"/>
                <a:gd name="connsiteY2" fmla="*/ 37265 h 699820"/>
                <a:gd name="connsiteX3" fmla="*/ 4370629 w 4370629"/>
                <a:gd name="connsiteY3" fmla="*/ 662555 h 699820"/>
                <a:gd name="connsiteX4" fmla="*/ 4333364 w 4370629"/>
                <a:gd name="connsiteY4" fmla="*/ 699820 h 699820"/>
                <a:gd name="connsiteX5" fmla="*/ 137167 w 4370629"/>
                <a:gd name="connsiteY5" fmla="*/ 699820 h 699820"/>
                <a:gd name="connsiteX6" fmla="*/ 99902 w 4370629"/>
                <a:gd name="connsiteY6" fmla="*/ 662555 h 699820"/>
                <a:gd name="connsiteX7" fmla="*/ 99902 w 4370629"/>
                <a:gd name="connsiteY7" fmla="*/ 188782 h 699820"/>
                <a:gd name="connsiteX8" fmla="*/ 1927 w 4370629"/>
                <a:gd name="connsiteY8" fmla="*/ 85816 h 699820"/>
                <a:gd name="connsiteX9" fmla="*/ 7539 w 4370629"/>
                <a:gd name="connsiteY9" fmla="*/ 74117 h 699820"/>
                <a:gd name="connsiteX10" fmla="*/ 99902 w 4370629"/>
                <a:gd name="connsiteY10" fmla="*/ 81919 h 699820"/>
                <a:gd name="connsiteX11" fmla="*/ 99902 w 4370629"/>
                <a:gd name="connsiteY11" fmla="*/ 37265 h 699820"/>
                <a:gd name="connsiteX12" fmla="*/ 137167 w 4370629"/>
                <a:gd name="connsiteY12" fmla="*/ 0 h 699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70629" h="699820">
                  <a:moveTo>
                    <a:pt x="137167" y="0"/>
                  </a:moveTo>
                  <a:lnTo>
                    <a:pt x="4333364" y="0"/>
                  </a:lnTo>
                  <a:cubicBezTo>
                    <a:pt x="4353945" y="0"/>
                    <a:pt x="4370629" y="16684"/>
                    <a:pt x="4370629" y="37265"/>
                  </a:cubicBezTo>
                  <a:lnTo>
                    <a:pt x="4370629" y="662555"/>
                  </a:lnTo>
                  <a:cubicBezTo>
                    <a:pt x="4370629" y="683136"/>
                    <a:pt x="4353945" y="699820"/>
                    <a:pt x="4333364" y="699820"/>
                  </a:cubicBezTo>
                  <a:lnTo>
                    <a:pt x="137167" y="699820"/>
                  </a:lnTo>
                  <a:cubicBezTo>
                    <a:pt x="116586" y="699820"/>
                    <a:pt x="99902" y="683136"/>
                    <a:pt x="99902" y="662555"/>
                  </a:cubicBezTo>
                  <a:lnTo>
                    <a:pt x="99902" y="188782"/>
                  </a:lnTo>
                  <a:lnTo>
                    <a:pt x="1927" y="85816"/>
                  </a:lnTo>
                  <a:cubicBezTo>
                    <a:pt x="-2469" y="81196"/>
                    <a:pt x="1184" y="73580"/>
                    <a:pt x="7539" y="74117"/>
                  </a:cubicBezTo>
                  <a:lnTo>
                    <a:pt x="99902" y="81919"/>
                  </a:lnTo>
                  <a:lnTo>
                    <a:pt x="99902" y="37265"/>
                  </a:lnTo>
                  <a:cubicBezTo>
                    <a:pt x="99902" y="16684"/>
                    <a:pt x="116586" y="0"/>
                    <a:pt x="137167" y="0"/>
                  </a:cubicBez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5400000" scaled="0"/>
            </a:gradFill>
            <a:ln w="127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sp>
          <p:nvSpPr>
            <p:cNvPr id="173" name="文本框 172"/>
            <p:cNvSpPr txBox="1"/>
            <p:nvPr/>
          </p:nvSpPr>
          <p:spPr>
            <a:xfrm>
              <a:off x="2050044" y="5983054"/>
              <a:ext cx="4246880" cy="6819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DFD3AF">
                      <a:lumMod val="40000"/>
                      <a:lumOff val="60000"/>
                    </a:srgbClr>
                  </a:solidFill>
                  <a:effectLst/>
                  <a:uLnTx/>
                  <a:uFillTx/>
                  <a:latin typeface="汉仪书魂体简" panose="02010600000101010101" charset="-122"/>
                  <a:ea typeface="汉仪书魂体简" panose="02010600000101010101" charset="-122"/>
                  <a:cs typeface="+mn-cs"/>
                </a:rPr>
                <a:t>这些战术巧妙在哪里？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DFD3AF">
                    <a:lumMod val="40000"/>
                    <a:lumOff val="60000"/>
                  </a:srgbClr>
                </a:solidFill>
                <a:effectLst/>
                <a:uLnTx/>
                <a:uFillTx/>
                <a:latin typeface="汉仪书魂体简" panose="02010600000101010101" charset="-122"/>
                <a:ea typeface="汉仪书魂体简" panose="02010600000101010101" charset="-122"/>
                <a:cs typeface="+mn-cs"/>
              </a:endParaRPr>
            </a:p>
          </p:txBody>
        </p:sp>
      </p:grpSp>
      <p:pic>
        <p:nvPicPr>
          <p:cNvPr id="178" name="图片 17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353161" y="4245539"/>
            <a:ext cx="2266300" cy="3021734"/>
          </a:xfrm>
          <a:prstGeom prst="rect">
            <a:avLst/>
          </a:prstGeom>
        </p:spPr>
      </p:pic>
    </p:spTree>
  </p:cSld>
  <p:clrMapOvr>
    <a:masterClrMapping/>
  </p:clrMapOvr>
  <p:transition spd="med" advTm="3000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69146" y="193213"/>
            <a:ext cx="11832354" cy="5762139"/>
            <a:chOff x="169146" y="418597"/>
            <a:chExt cx="11832354" cy="6438900"/>
          </a:xfrm>
        </p:grpSpPr>
        <p:sp>
          <p:nvSpPr>
            <p:cNvPr id="9" name="矩形 8"/>
            <p:cNvSpPr/>
            <p:nvPr/>
          </p:nvSpPr>
          <p:spPr>
            <a:xfrm>
              <a:off x="560979" y="722342"/>
              <a:ext cx="11065277" cy="585311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  <a:effectLst>
              <a:innerShdw blurRad="114300">
                <a:schemeClr val="accent1">
                  <a:lumMod val="75000"/>
                </a:scheme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69146" y="418597"/>
              <a:ext cx="11832354" cy="6438900"/>
              <a:chOff x="169146" y="418597"/>
              <a:chExt cx="11832354" cy="6438900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410568" y="418597"/>
                <a:ext cx="11370865" cy="6438900"/>
                <a:chOff x="612372" y="369142"/>
                <a:chExt cx="10825072" cy="2208958"/>
              </a:xfrm>
            </p:grpSpPr>
            <p:grpSp>
              <p:nvGrpSpPr>
                <p:cNvPr id="30" name="组合 29"/>
                <p:cNvGrpSpPr/>
                <p:nvPr/>
              </p:nvGrpSpPr>
              <p:grpSpPr>
                <a:xfrm>
                  <a:off x="612372" y="369142"/>
                  <a:ext cx="161844" cy="2207206"/>
                  <a:chOff x="1175658" y="480655"/>
                  <a:chExt cx="406400" cy="6106627"/>
                </a:xfrm>
              </p:grpSpPr>
              <p:sp>
                <p:nvSpPr>
                  <p:cNvPr id="35" name="任意多边形: 形状 34"/>
                  <p:cNvSpPr/>
                  <p:nvPr/>
                </p:nvSpPr>
                <p:spPr>
                  <a:xfrm rot="5400000">
                    <a:off x="-1674456" y="3330769"/>
                    <a:ext cx="6106627" cy="406400"/>
                  </a:xfrm>
                  <a:custGeom>
                    <a:avLst/>
                    <a:gdLst>
                      <a:gd name="connsiteX0" fmla="*/ 40640 w 9682480"/>
                      <a:gd name="connsiteY0" fmla="*/ 0 h 406400"/>
                      <a:gd name="connsiteX1" fmla="*/ 0 w 9682480"/>
                      <a:gd name="connsiteY1" fmla="*/ 142240 h 406400"/>
                      <a:gd name="connsiteX2" fmla="*/ 60960 w 9682480"/>
                      <a:gd name="connsiteY2" fmla="*/ 406400 h 406400"/>
                      <a:gd name="connsiteX3" fmla="*/ 9550400 w 9682480"/>
                      <a:gd name="connsiteY3" fmla="*/ 386080 h 406400"/>
                      <a:gd name="connsiteX4" fmla="*/ 9682480 w 9682480"/>
                      <a:gd name="connsiteY4" fmla="*/ 284480 h 406400"/>
                      <a:gd name="connsiteX5" fmla="*/ 9611360 w 9682480"/>
                      <a:gd name="connsiteY5" fmla="*/ 20320 h 406400"/>
                      <a:gd name="connsiteX6" fmla="*/ 40640 w 9682480"/>
                      <a:gd name="connsiteY6" fmla="*/ 0 h 406400"/>
                      <a:gd name="connsiteX0-1" fmla="*/ 40640 w 9743429"/>
                      <a:gd name="connsiteY0-2" fmla="*/ 0 h 406400"/>
                      <a:gd name="connsiteX1-3" fmla="*/ 0 w 9743429"/>
                      <a:gd name="connsiteY1-4" fmla="*/ 142240 h 406400"/>
                      <a:gd name="connsiteX2-5" fmla="*/ 60960 w 9743429"/>
                      <a:gd name="connsiteY2-6" fmla="*/ 406400 h 406400"/>
                      <a:gd name="connsiteX3-7" fmla="*/ 9550400 w 9743429"/>
                      <a:gd name="connsiteY3-8" fmla="*/ 386080 h 406400"/>
                      <a:gd name="connsiteX4-9" fmla="*/ 9743429 w 9743429"/>
                      <a:gd name="connsiteY4-10" fmla="*/ 208280 h 406400"/>
                      <a:gd name="connsiteX5-11" fmla="*/ 9611360 w 9743429"/>
                      <a:gd name="connsiteY5-12" fmla="*/ 20320 h 406400"/>
                      <a:gd name="connsiteX6-13" fmla="*/ 40640 w 9743429"/>
                      <a:gd name="connsiteY6-14" fmla="*/ 0 h 406400"/>
                      <a:gd name="connsiteX0-15" fmla="*/ 66035 w 9768824"/>
                      <a:gd name="connsiteY0-16" fmla="*/ 0 h 406400"/>
                      <a:gd name="connsiteX1-17" fmla="*/ 0 w 9768824"/>
                      <a:gd name="connsiteY1-18" fmla="*/ 183515 h 406400"/>
                      <a:gd name="connsiteX2-19" fmla="*/ 86355 w 9768824"/>
                      <a:gd name="connsiteY2-20" fmla="*/ 406400 h 406400"/>
                      <a:gd name="connsiteX3-21" fmla="*/ 9575795 w 9768824"/>
                      <a:gd name="connsiteY3-22" fmla="*/ 386080 h 406400"/>
                      <a:gd name="connsiteX4-23" fmla="*/ 9768824 w 9768824"/>
                      <a:gd name="connsiteY4-24" fmla="*/ 208280 h 406400"/>
                      <a:gd name="connsiteX5-25" fmla="*/ 9636755 w 9768824"/>
                      <a:gd name="connsiteY5-26" fmla="*/ 20320 h 406400"/>
                      <a:gd name="connsiteX6-27" fmla="*/ 66035 w 9768824"/>
                      <a:gd name="connsiteY6-28" fmla="*/ 0 h 406400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  <a:cxn ang="0">
                        <a:pos x="connsiteX5-11" y="connsiteY5-12"/>
                      </a:cxn>
                      <a:cxn ang="0">
                        <a:pos x="connsiteX6-13" y="connsiteY6-14"/>
                      </a:cxn>
                    </a:cxnLst>
                    <a:rect l="l" t="t" r="r" b="b"/>
                    <a:pathLst>
                      <a:path w="9768824" h="406400">
                        <a:moveTo>
                          <a:pt x="66035" y="0"/>
                        </a:moveTo>
                        <a:lnTo>
                          <a:pt x="0" y="183515"/>
                        </a:lnTo>
                        <a:lnTo>
                          <a:pt x="86355" y="406400"/>
                        </a:lnTo>
                        <a:lnTo>
                          <a:pt x="9575795" y="386080"/>
                        </a:lnTo>
                        <a:lnTo>
                          <a:pt x="9768824" y="208280"/>
                        </a:lnTo>
                        <a:lnTo>
                          <a:pt x="9636755" y="20320"/>
                        </a:lnTo>
                        <a:lnTo>
                          <a:pt x="66035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思源宋体 CN"/>
                      <a:ea typeface="思源宋体 CN SemiBold"/>
                      <a:cs typeface="+mn-cs"/>
                    </a:endParaRPr>
                  </a:p>
                </p:txBody>
              </p:sp>
              <p:sp>
                <p:nvSpPr>
                  <p:cNvPr id="36" name="任意多边形: 形状 35"/>
                  <p:cNvSpPr/>
                  <p:nvPr/>
                </p:nvSpPr>
                <p:spPr>
                  <a:xfrm rot="5400000">
                    <a:off x="-1607614" y="3370543"/>
                    <a:ext cx="5968508" cy="317161"/>
                  </a:xfrm>
                  <a:custGeom>
                    <a:avLst/>
                    <a:gdLst>
                      <a:gd name="connsiteX0" fmla="*/ 40640 w 9682480"/>
                      <a:gd name="connsiteY0" fmla="*/ 0 h 406400"/>
                      <a:gd name="connsiteX1" fmla="*/ 0 w 9682480"/>
                      <a:gd name="connsiteY1" fmla="*/ 142240 h 406400"/>
                      <a:gd name="connsiteX2" fmla="*/ 60960 w 9682480"/>
                      <a:gd name="connsiteY2" fmla="*/ 406400 h 406400"/>
                      <a:gd name="connsiteX3" fmla="*/ 9550400 w 9682480"/>
                      <a:gd name="connsiteY3" fmla="*/ 386080 h 406400"/>
                      <a:gd name="connsiteX4" fmla="*/ 9682480 w 9682480"/>
                      <a:gd name="connsiteY4" fmla="*/ 284480 h 406400"/>
                      <a:gd name="connsiteX5" fmla="*/ 9611360 w 9682480"/>
                      <a:gd name="connsiteY5" fmla="*/ 20320 h 406400"/>
                      <a:gd name="connsiteX6" fmla="*/ 40640 w 9682480"/>
                      <a:gd name="connsiteY6" fmla="*/ 0 h 406400"/>
                      <a:gd name="connsiteX0-1" fmla="*/ 40640 w 9672236"/>
                      <a:gd name="connsiteY0-2" fmla="*/ 0 h 406400"/>
                      <a:gd name="connsiteX1-3" fmla="*/ 0 w 9672236"/>
                      <a:gd name="connsiteY1-4" fmla="*/ 142240 h 406400"/>
                      <a:gd name="connsiteX2-5" fmla="*/ 60960 w 9672236"/>
                      <a:gd name="connsiteY2-6" fmla="*/ 406400 h 406400"/>
                      <a:gd name="connsiteX3-7" fmla="*/ 9550400 w 9672236"/>
                      <a:gd name="connsiteY3-8" fmla="*/ 386080 h 406400"/>
                      <a:gd name="connsiteX4-9" fmla="*/ 9672237 w 9672236"/>
                      <a:gd name="connsiteY4-10" fmla="*/ 219846 h 406400"/>
                      <a:gd name="connsiteX5-11" fmla="*/ 9611360 w 9672236"/>
                      <a:gd name="connsiteY5-12" fmla="*/ 20320 h 406400"/>
                      <a:gd name="connsiteX6-13" fmla="*/ 40640 w 9672236"/>
                      <a:gd name="connsiteY6-14" fmla="*/ 0 h 406400"/>
                      <a:gd name="connsiteX0-15" fmla="*/ 40640 w 9672238"/>
                      <a:gd name="connsiteY0-16" fmla="*/ 0 h 406400"/>
                      <a:gd name="connsiteX1-17" fmla="*/ 0 w 9672238"/>
                      <a:gd name="connsiteY1-18" fmla="*/ 142240 h 406400"/>
                      <a:gd name="connsiteX2-19" fmla="*/ 60960 w 9672238"/>
                      <a:gd name="connsiteY2-20" fmla="*/ 406400 h 406400"/>
                      <a:gd name="connsiteX3-21" fmla="*/ 9550400 w 9672238"/>
                      <a:gd name="connsiteY3-22" fmla="*/ 386080 h 406400"/>
                      <a:gd name="connsiteX4-23" fmla="*/ 9672237 w 9672238"/>
                      <a:gd name="connsiteY4-24" fmla="*/ 219846 h 406400"/>
                      <a:gd name="connsiteX5-25" fmla="*/ 9601117 w 9672238"/>
                      <a:gd name="connsiteY5-26" fmla="*/ 39329 h 406400"/>
                      <a:gd name="connsiteX6-27" fmla="*/ 40640 w 9672238"/>
                      <a:gd name="connsiteY6-28" fmla="*/ 0 h 406400"/>
                      <a:gd name="connsiteX0-29" fmla="*/ 0 w 9631596"/>
                      <a:gd name="connsiteY0-30" fmla="*/ 0 h 406400"/>
                      <a:gd name="connsiteX1-31" fmla="*/ 347 w 9631596"/>
                      <a:gd name="connsiteY1-32" fmla="*/ 195467 h 406400"/>
                      <a:gd name="connsiteX2-33" fmla="*/ 20320 w 9631596"/>
                      <a:gd name="connsiteY2-34" fmla="*/ 406400 h 406400"/>
                      <a:gd name="connsiteX3-35" fmla="*/ 9509760 w 9631596"/>
                      <a:gd name="connsiteY3-36" fmla="*/ 386080 h 406400"/>
                      <a:gd name="connsiteX4-37" fmla="*/ 9631597 w 9631596"/>
                      <a:gd name="connsiteY4-38" fmla="*/ 219846 h 406400"/>
                      <a:gd name="connsiteX5-39" fmla="*/ 9560477 w 9631596"/>
                      <a:gd name="connsiteY5-40" fmla="*/ 39329 h 406400"/>
                      <a:gd name="connsiteX6-41" fmla="*/ 0 w 9631596"/>
                      <a:gd name="connsiteY6-42" fmla="*/ 0 h 406400"/>
                      <a:gd name="connsiteX0-43" fmla="*/ 50889 w 9631252"/>
                      <a:gd name="connsiteY0-44" fmla="*/ 0 h 379787"/>
                      <a:gd name="connsiteX1-45" fmla="*/ 2 w 9631252"/>
                      <a:gd name="connsiteY1-46" fmla="*/ 168854 h 379787"/>
                      <a:gd name="connsiteX2-47" fmla="*/ 19975 w 9631252"/>
                      <a:gd name="connsiteY2-48" fmla="*/ 379787 h 379787"/>
                      <a:gd name="connsiteX3-49" fmla="*/ 9509415 w 9631252"/>
                      <a:gd name="connsiteY3-50" fmla="*/ 359467 h 379787"/>
                      <a:gd name="connsiteX4-51" fmla="*/ 9631252 w 9631252"/>
                      <a:gd name="connsiteY4-52" fmla="*/ 193233 h 379787"/>
                      <a:gd name="connsiteX5-53" fmla="*/ 9560132 w 9631252"/>
                      <a:gd name="connsiteY5-54" fmla="*/ 12716 h 379787"/>
                      <a:gd name="connsiteX6-55" fmla="*/ 50889 w 9631252"/>
                      <a:gd name="connsiteY6-56" fmla="*/ 0 h 379787"/>
                      <a:gd name="connsiteX0-57" fmla="*/ 50887 w 9631250"/>
                      <a:gd name="connsiteY0-58" fmla="*/ 0 h 379787"/>
                      <a:gd name="connsiteX1-59" fmla="*/ 0 w 9631250"/>
                      <a:gd name="connsiteY1-60" fmla="*/ 168854 h 379787"/>
                      <a:gd name="connsiteX2-61" fmla="*/ 19973 w 9631250"/>
                      <a:gd name="connsiteY2-62" fmla="*/ 379787 h 379787"/>
                      <a:gd name="connsiteX3-63" fmla="*/ 9509413 w 9631250"/>
                      <a:gd name="connsiteY3-64" fmla="*/ 359467 h 379787"/>
                      <a:gd name="connsiteX4-65" fmla="*/ 9631250 w 9631250"/>
                      <a:gd name="connsiteY4-66" fmla="*/ 193233 h 379787"/>
                      <a:gd name="connsiteX5-67" fmla="*/ 9560130 w 9631250"/>
                      <a:gd name="connsiteY5-68" fmla="*/ 12716 h 379787"/>
                      <a:gd name="connsiteX6-69" fmla="*/ 50887 w 9631250"/>
                      <a:gd name="connsiteY6-70" fmla="*/ 0 h 379787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  <a:cxn ang="0">
                        <a:pos x="connsiteX5-11" y="connsiteY5-12"/>
                      </a:cxn>
                      <a:cxn ang="0">
                        <a:pos x="connsiteX6-13" y="connsiteY6-14"/>
                      </a:cxn>
                    </a:cxnLst>
                    <a:rect l="l" t="t" r="r" b="b"/>
                    <a:pathLst>
                      <a:path w="9631250" h="379787">
                        <a:moveTo>
                          <a:pt x="50887" y="0"/>
                        </a:moveTo>
                        <a:cubicBezTo>
                          <a:pt x="20263" y="65156"/>
                          <a:pt x="-116" y="103698"/>
                          <a:pt x="0" y="168854"/>
                        </a:cubicBezTo>
                        <a:lnTo>
                          <a:pt x="19973" y="379787"/>
                        </a:lnTo>
                        <a:lnTo>
                          <a:pt x="9509413" y="359467"/>
                        </a:lnTo>
                        <a:lnTo>
                          <a:pt x="9631250" y="193233"/>
                        </a:lnTo>
                        <a:lnTo>
                          <a:pt x="9560130" y="12716"/>
                        </a:lnTo>
                        <a:lnTo>
                          <a:pt x="50887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2700">
                    <a:solidFill>
                      <a:schemeClr val="accent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思源宋体 CN"/>
                      <a:ea typeface="思源宋体 CN SemiBold"/>
                      <a:cs typeface="+mn-cs"/>
                    </a:endParaRPr>
                  </a:p>
                </p:txBody>
              </p:sp>
              <p:pic>
                <p:nvPicPr>
                  <p:cNvPr id="37" name="图片 36"/>
                  <p:cNvPicPr>
                    <a:picLocks noChangeAspect="1"/>
                  </p:cNvPicPr>
                  <p:nvPr/>
                </p:nvPicPr>
                <p:blipFill>
                  <a:blip r:embed="rId1">
                    <a:alphaModFix amt="13000"/>
                    <a:extLst>
                      <a:ext uri="{BEBA8EAE-BF5A-486C-A8C5-ECC9F3942E4B}">
                        <a14:imgProps xmlns:a14="http://schemas.microsoft.com/office/drawing/2010/main">
                          <a14:imgLayer r:embed="rId2">
                            <a14:imgEffect>
                              <a14:brightnessContrast bright="10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81220" t="12151" r="12568" b="9523"/>
                  <a:stretch>
                    <a:fillRect/>
                  </a:stretch>
                </p:blipFill>
                <p:spPr>
                  <a:xfrm>
                    <a:off x="1218060" y="544870"/>
                    <a:ext cx="317161" cy="5968509"/>
                  </a:xfrm>
                  <a:custGeom>
                    <a:avLst/>
                    <a:gdLst>
                      <a:gd name="connsiteX0" fmla="*/ 176150 w 317161"/>
                      <a:gd name="connsiteY0" fmla="*/ 1 h 5968509"/>
                      <a:gd name="connsiteX1" fmla="*/ 317161 w 317161"/>
                      <a:gd name="connsiteY1" fmla="*/ 31535 h 5968509"/>
                      <a:gd name="connsiteX2" fmla="*/ 306541 w 317161"/>
                      <a:gd name="connsiteY2" fmla="*/ 5924436 h 5968509"/>
                      <a:gd name="connsiteX3" fmla="*/ 155791 w 317161"/>
                      <a:gd name="connsiteY3" fmla="*/ 5968509 h 5968509"/>
                      <a:gd name="connsiteX4" fmla="*/ 16969 w 317161"/>
                      <a:gd name="connsiteY4" fmla="*/ 5893006 h 5968509"/>
                      <a:gd name="connsiteX5" fmla="*/ 0 w 317161"/>
                      <a:gd name="connsiteY5" fmla="*/ 12378 h 59685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161" h="5968509">
                        <a:moveTo>
                          <a:pt x="176150" y="1"/>
                        </a:moveTo>
                        <a:cubicBezTo>
                          <a:pt x="230562" y="-71"/>
                          <a:pt x="262749" y="12558"/>
                          <a:pt x="317161" y="31535"/>
                        </a:cubicBezTo>
                        <a:lnTo>
                          <a:pt x="306541" y="5924436"/>
                        </a:lnTo>
                        <a:lnTo>
                          <a:pt x="155791" y="5968509"/>
                        </a:lnTo>
                        <a:lnTo>
                          <a:pt x="16969" y="5893006"/>
                        </a:lnTo>
                        <a:lnTo>
                          <a:pt x="0" y="12378"/>
                        </a:lnTo>
                        <a:close/>
                      </a:path>
                    </a:pathLst>
                  </a:custGeom>
                </p:spPr>
              </p:pic>
            </p:grpSp>
            <p:grpSp>
              <p:nvGrpSpPr>
                <p:cNvPr id="31" name="组合 30"/>
                <p:cNvGrpSpPr/>
                <p:nvPr/>
              </p:nvGrpSpPr>
              <p:grpSpPr>
                <a:xfrm>
                  <a:off x="11271786" y="370894"/>
                  <a:ext cx="165658" cy="2207206"/>
                  <a:chOff x="1166081" y="480656"/>
                  <a:chExt cx="415977" cy="6106627"/>
                </a:xfrm>
              </p:grpSpPr>
              <p:sp>
                <p:nvSpPr>
                  <p:cNvPr id="32" name="任意多边形: 形状 31"/>
                  <p:cNvSpPr/>
                  <p:nvPr/>
                </p:nvSpPr>
                <p:spPr>
                  <a:xfrm rot="5400000">
                    <a:off x="-1679244" y="3325981"/>
                    <a:ext cx="6106627" cy="415977"/>
                  </a:xfrm>
                  <a:custGeom>
                    <a:avLst/>
                    <a:gdLst>
                      <a:gd name="connsiteX0" fmla="*/ 40640 w 9682480"/>
                      <a:gd name="connsiteY0" fmla="*/ 0 h 406400"/>
                      <a:gd name="connsiteX1" fmla="*/ 0 w 9682480"/>
                      <a:gd name="connsiteY1" fmla="*/ 142240 h 406400"/>
                      <a:gd name="connsiteX2" fmla="*/ 60960 w 9682480"/>
                      <a:gd name="connsiteY2" fmla="*/ 406400 h 406400"/>
                      <a:gd name="connsiteX3" fmla="*/ 9550400 w 9682480"/>
                      <a:gd name="connsiteY3" fmla="*/ 386080 h 406400"/>
                      <a:gd name="connsiteX4" fmla="*/ 9682480 w 9682480"/>
                      <a:gd name="connsiteY4" fmla="*/ 284480 h 406400"/>
                      <a:gd name="connsiteX5" fmla="*/ 9611360 w 9682480"/>
                      <a:gd name="connsiteY5" fmla="*/ 20320 h 406400"/>
                      <a:gd name="connsiteX6" fmla="*/ 40640 w 9682480"/>
                      <a:gd name="connsiteY6" fmla="*/ 0 h 406400"/>
                      <a:gd name="connsiteX0-1" fmla="*/ 40640 w 9743429"/>
                      <a:gd name="connsiteY0-2" fmla="*/ 0 h 406400"/>
                      <a:gd name="connsiteX1-3" fmla="*/ 0 w 9743429"/>
                      <a:gd name="connsiteY1-4" fmla="*/ 142240 h 406400"/>
                      <a:gd name="connsiteX2-5" fmla="*/ 60960 w 9743429"/>
                      <a:gd name="connsiteY2-6" fmla="*/ 406400 h 406400"/>
                      <a:gd name="connsiteX3-7" fmla="*/ 9550400 w 9743429"/>
                      <a:gd name="connsiteY3-8" fmla="*/ 386080 h 406400"/>
                      <a:gd name="connsiteX4-9" fmla="*/ 9743429 w 9743429"/>
                      <a:gd name="connsiteY4-10" fmla="*/ 208280 h 406400"/>
                      <a:gd name="connsiteX5-11" fmla="*/ 9611360 w 9743429"/>
                      <a:gd name="connsiteY5-12" fmla="*/ 20320 h 406400"/>
                      <a:gd name="connsiteX6-13" fmla="*/ 40640 w 9743429"/>
                      <a:gd name="connsiteY6-14" fmla="*/ 0 h 406400"/>
                      <a:gd name="connsiteX0-15" fmla="*/ 66035 w 9768824"/>
                      <a:gd name="connsiteY0-16" fmla="*/ 0 h 406400"/>
                      <a:gd name="connsiteX1-17" fmla="*/ 0 w 9768824"/>
                      <a:gd name="connsiteY1-18" fmla="*/ 183515 h 406400"/>
                      <a:gd name="connsiteX2-19" fmla="*/ 86355 w 9768824"/>
                      <a:gd name="connsiteY2-20" fmla="*/ 406400 h 406400"/>
                      <a:gd name="connsiteX3-21" fmla="*/ 9575795 w 9768824"/>
                      <a:gd name="connsiteY3-22" fmla="*/ 386080 h 406400"/>
                      <a:gd name="connsiteX4-23" fmla="*/ 9768824 w 9768824"/>
                      <a:gd name="connsiteY4-24" fmla="*/ 208280 h 406400"/>
                      <a:gd name="connsiteX5-25" fmla="*/ 9636755 w 9768824"/>
                      <a:gd name="connsiteY5-26" fmla="*/ 20320 h 406400"/>
                      <a:gd name="connsiteX6-27" fmla="*/ 66035 w 9768824"/>
                      <a:gd name="connsiteY6-28" fmla="*/ 0 h 406400"/>
                      <a:gd name="connsiteX0-29" fmla="*/ 66035 w 9768824"/>
                      <a:gd name="connsiteY0-30" fmla="*/ 0 h 415977"/>
                      <a:gd name="connsiteX1-31" fmla="*/ 0 w 9768824"/>
                      <a:gd name="connsiteY1-32" fmla="*/ 183515 h 415977"/>
                      <a:gd name="connsiteX2-33" fmla="*/ 86355 w 9768824"/>
                      <a:gd name="connsiteY2-34" fmla="*/ 406400 h 415977"/>
                      <a:gd name="connsiteX3-35" fmla="*/ 9696115 w 9768824"/>
                      <a:gd name="connsiteY3-36" fmla="*/ 415978 h 415977"/>
                      <a:gd name="connsiteX4-37" fmla="*/ 9768824 w 9768824"/>
                      <a:gd name="connsiteY4-38" fmla="*/ 208280 h 415977"/>
                      <a:gd name="connsiteX5-39" fmla="*/ 9636755 w 9768824"/>
                      <a:gd name="connsiteY5-40" fmla="*/ 20320 h 415977"/>
                      <a:gd name="connsiteX6-41" fmla="*/ 66035 w 9768824"/>
                      <a:gd name="connsiteY6-42" fmla="*/ 0 h 415977"/>
                      <a:gd name="connsiteX0-43" fmla="*/ 66035 w 9768824"/>
                      <a:gd name="connsiteY0-44" fmla="*/ 0 h 415977"/>
                      <a:gd name="connsiteX1-45" fmla="*/ 0 w 9768824"/>
                      <a:gd name="connsiteY1-46" fmla="*/ 183515 h 415977"/>
                      <a:gd name="connsiteX2-47" fmla="*/ 86355 w 9768824"/>
                      <a:gd name="connsiteY2-48" fmla="*/ 406400 h 415977"/>
                      <a:gd name="connsiteX3-49" fmla="*/ 9696115 w 9768824"/>
                      <a:gd name="connsiteY3-50" fmla="*/ 415978 h 415977"/>
                      <a:gd name="connsiteX4-51" fmla="*/ 9768824 w 9768824"/>
                      <a:gd name="connsiteY4-52" fmla="*/ 208280 h 415977"/>
                      <a:gd name="connsiteX5-53" fmla="*/ 9669950 w 9768824"/>
                      <a:gd name="connsiteY5-54" fmla="*/ 8358 h 415977"/>
                      <a:gd name="connsiteX6-55" fmla="*/ 66035 w 9768824"/>
                      <a:gd name="connsiteY6-56" fmla="*/ 0 h 415977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  <a:cxn ang="0">
                        <a:pos x="connsiteX5-11" y="connsiteY5-12"/>
                      </a:cxn>
                      <a:cxn ang="0">
                        <a:pos x="connsiteX6-13" y="connsiteY6-14"/>
                      </a:cxn>
                    </a:cxnLst>
                    <a:rect l="l" t="t" r="r" b="b"/>
                    <a:pathLst>
                      <a:path w="9768824" h="415977">
                        <a:moveTo>
                          <a:pt x="66035" y="0"/>
                        </a:moveTo>
                        <a:lnTo>
                          <a:pt x="0" y="183515"/>
                        </a:lnTo>
                        <a:lnTo>
                          <a:pt x="86355" y="406400"/>
                        </a:lnTo>
                        <a:lnTo>
                          <a:pt x="9696115" y="415978"/>
                        </a:lnTo>
                        <a:lnTo>
                          <a:pt x="9768824" y="208280"/>
                        </a:lnTo>
                        <a:lnTo>
                          <a:pt x="9669950" y="8358"/>
                        </a:lnTo>
                        <a:lnTo>
                          <a:pt x="66035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思源宋体 CN"/>
                      <a:ea typeface="思源宋体 CN SemiBold"/>
                      <a:cs typeface="+mn-cs"/>
                    </a:endParaRPr>
                  </a:p>
                </p:txBody>
              </p:sp>
              <p:sp>
                <p:nvSpPr>
                  <p:cNvPr id="33" name="任意多边形: 形状 32"/>
                  <p:cNvSpPr/>
                  <p:nvPr/>
                </p:nvSpPr>
                <p:spPr>
                  <a:xfrm rot="5400000">
                    <a:off x="-1611091" y="3367068"/>
                    <a:ext cx="5968507" cy="324110"/>
                  </a:xfrm>
                  <a:custGeom>
                    <a:avLst/>
                    <a:gdLst>
                      <a:gd name="connsiteX0" fmla="*/ 40640 w 9682480"/>
                      <a:gd name="connsiteY0" fmla="*/ 0 h 406400"/>
                      <a:gd name="connsiteX1" fmla="*/ 0 w 9682480"/>
                      <a:gd name="connsiteY1" fmla="*/ 142240 h 406400"/>
                      <a:gd name="connsiteX2" fmla="*/ 60960 w 9682480"/>
                      <a:gd name="connsiteY2" fmla="*/ 406400 h 406400"/>
                      <a:gd name="connsiteX3" fmla="*/ 9550400 w 9682480"/>
                      <a:gd name="connsiteY3" fmla="*/ 386080 h 406400"/>
                      <a:gd name="connsiteX4" fmla="*/ 9682480 w 9682480"/>
                      <a:gd name="connsiteY4" fmla="*/ 284480 h 406400"/>
                      <a:gd name="connsiteX5" fmla="*/ 9611360 w 9682480"/>
                      <a:gd name="connsiteY5" fmla="*/ 20320 h 406400"/>
                      <a:gd name="connsiteX6" fmla="*/ 40640 w 9682480"/>
                      <a:gd name="connsiteY6" fmla="*/ 0 h 406400"/>
                      <a:gd name="connsiteX0-1" fmla="*/ 40640 w 9672236"/>
                      <a:gd name="connsiteY0-2" fmla="*/ 0 h 406400"/>
                      <a:gd name="connsiteX1-3" fmla="*/ 0 w 9672236"/>
                      <a:gd name="connsiteY1-4" fmla="*/ 142240 h 406400"/>
                      <a:gd name="connsiteX2-5" fmla="*/ 60960 w 9672236"/>
                      <a:gd name="connsiteY2-6" fmla="*/ 406400 h 406400"/>
                      <a:gd name="connsiteX3-7" fmla="*/ 9550400 w 9672236"/>
                      <a:gd name="connsiteY3-8" fmla="*/ 386080 h 406400"/>
                      <a:gd name="connsiteX4-9" fmla="*/ 9672237 w 9672236"/>
                      <a:gd name="connsiteY4-10" fmla="*/ 219846 h 406400"/>
                      <a:gd name="connsiteX5-11" fmla="*/ 9611360 w 9672236"/>
                      <a:gd name="connsiteY5-12" fmla="*/ 20320 h 406400"/>
                      <a:gd name="connsiteX6-13" fmla="*/ 40640 w 9672236"/>
                      <a:gd name="connsiteY6-14" fmla="*/ 0 h 406400"/>
                      <a:gd name="connsiteX0-15" fmla="*/ 40640 w 9672238"/>
                      <a:gd name="connsiteY0-16" fmla="*/ 0 h 406400"/>
                      <a:gd name="connsiteX1-17" fmla="*/ 0 w 9672238"/>
                      <a:gd name="connsiteY1-18" fmla="*/ 142240 h 406400"/>
                      <a:gd name="connsiteX2-19" fmla="*/ 60960 w 9672238"/>
                      <a:gd name="connsiteY2-20" fmla="*/ 406400 h 406400"/>
                      <a:gd name="connsiteX3-21" fmla="*/ 9550400 w 9672238"/>
                      <a:gd name="connsiteY3-22" fmla="*/ 386080 h 406400"/>
                      <a:gd name="connsiteX4-23" fmla="*/ 9672237 w 9672238"/>
                      <a:gd name="connsiteY4-24" fmla="*/ 219846 h 406400"/>
                      <a:gd name="connsiteX5-25" fmla="*/ 9601117 w 9672238"/>
                      <a:gd name="connsiteY5-26" fmla="*/ 39329 h 406400"/>
                      <a:gd name="connsiteX6-27" fmla="*/ 40640 w 9672238"/>
                      <a:gd name="connsiteY6-28" fmla="*/ 0 h 406400"/>
                      <a:gd name="connsiteX0-29" fmla="*/ 0 w 9631596"/>
                      <a:gd name="connsiteY0-30" fmla="*/ 0 h 406400"/>
                      <a:gd name="connsiteX1-31" fmla="*/ 347 w 9631596"/>
                      <a:gd name="connsiteY1-32" fmla="*/ 195467 h 406400"/>
                      <a:gd name="connsiteX2-33" fmla="*/ 20320 w 9631596"/>
                      <a:gd name="connsiteY2-34" fmla="*/ 406400 h 406400"/>
                      <a:gd name="connsiteX3-35" fmla="*/ 9509760 w 9631596"/>
                      <a:gd name="connsiteY3-36" fmla="*/ 386080 h 406400"/>
                      <a:gd name="connsiteX4-37" fmla="*/ 9631597 w 9631596"/>
                      <a:gd name="connsiteY4-38" fmla="*/ 219846 h 406400"/>
                      <a:gd name="connsiteX5-39" fmla="*/ 9560477 w 9631596"/>
                      <a:gd name="connsiteY5-40" fmla="*/ 39329 h 406400"/>
                      <a:gd name="connsiteX6-41" fmla="*/ 0 w 9631596"/>
                      <a:gd name="connsiteY6-42" fmla="*/ 0 h 406400"/>
                      <a:gd name="connsiteX0-43" fmla="*/ 50889 w 9631252"/>
                      <a:gd name="connsiteY0-44" fmla="*/ 0 h 379787"/>
                      <a:gd name="connsiteX1-45" fmla="*/ 2 w 9631252"/>
                      <a:gd name="connsiteY1-46" fmla="*/ 168854 h 379787"/>
                      <a:gd name="connsiteX2-47" fmla="*/ 19975 w 9631252"/>
                      <a:gd name="connsiteY2-48" fmla="*/ 379787 h 379787"/>
                      <a:gd name="connsiteX3-49" fmla="*/ 9509415 w 9631252"/>
                      <a:gd name="connsiteY3-50" fmla="*/ 359467 h 379787"/>
                      <a:gd name="connsiteX4-51" fmla="*/ 9631252 w 9631252"/>
                      <a:gd name="connsiteY4-52" fmla="*/ 193233 h 379787"/>
                      <a:gd name="connsiteX5-53" fmla="*/ 9560132 w 9631252"/>
                      <a:gd name="connsiteY5-54" fmla="*/ 12716 h 379787"/>
                      <a:gd name="connsiteX6-55" fmla="*/ 50889 w 9631252"/>
                      <a:gd name="connsiteY6-56" fmla="*/ 0 h 379787"/>
                      <a:gd name="connsiteX0-57" fmla="*/ 50887 w 9631250"/>
                      <a:gd name="connsiteY0-58" fmla="*/ 0 h 379787"/>
                      <a:gd name="connsiteX1-59" fmla="*/ 0 w 9631250"/>
                      <a:gd name="connsiteY1-60" fmla="*/ 168854 h 379787"/>
                      <a:gd name="connsiteX2-61" fmla="*/ 19973 w 9631250"/>
                      <a:gd name="connsiteY2-62" fmla="*/ 379787 h 379787"/>
                      <a:gd name="connsiteX3-63" fmla="*/ 9509413 w 9631250"/>
                      <a:gd name="connsiteY3-64" fmla="*/ 359467 h 379787"/>
                      <a:gd name="connsiteX4-65" fmla="*/ 9631250 w 9631250"/>
                      <a:gd name="connsiteY4-66" fmla="*/ 193233 h 379787"/>
                      <a:gd name="connsiteX5-67" fmla="*/ 9560130 w 9631250"/>
                      <a:gd name="connsiteY5-68" fmla="*/ 12716 h 379787"/>
                      <a:gd name="connsiteX6-69" fmla="*/ 50887 w 9631250"/>
                      <a:gd name="connsiteY6-70" fmla="*/ 0 h 379787"/>
                      <a:gd name="connsiteX0-71" fmla="*/ 50887 w 9631250"/>
                      <a:gd name="connsiteY0-72" fmla="*/ 0 h 388107"/>
                      <a:gd name="connsiteX1-73" fmla="*/ 0 w 9631250"/>
                      <a:gd name="connsiteY1-74" fmla="*/ 168854 h 388107"/>
                      <a:gd name="connsiteX2-75" fmla="*/ 19973 w 9631250"/>
                      <a:gd name="connsiteY2-76" fmla="*/ 379787 h 388107"/>
                      <a:gd name="connsiteX3-77" fmla="*/ 9605668 w 9631250"/>
                      <a:gd name="connsiteY3-78" fmla="*/ 388107 h 388107"/>
                      <a:gd name="connsiteX4-79" fmla="*/ 9631250 w 9631250"/>
                      <a:gd name="connsiteY4-80" fmla="*/ 193233 h 388107"/>
                      <a:gd name="connsiteX5-81" fmla="*/ 9560130 w 9631250"/>
                      <a:gd name="connsiteY5-82" fmla="*/ 12716 h 388107"/>
                      <a:gd name="connsiteX6-83" fmla="*/ 50887 w 9631250"/>
                      <a:gd name="connsiteY6-84" fmla="*/ 0 h 388107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  <a:cxn ang="0">
                        <a:pos x="connsiteX5-11" y="connsiteY5-12"/>
                      </a:cxn>
                      <a:cxn ang="0">
                        <a:pos x="connsiteX6-13" y="connsiteY6-14"/>
                      </a:cxn>
                    </a:cxnLst>
                    <a:rect l="l" t="t" r="r" b="b"/>
                    <a:pathLst>
                      <a:path w="9631250" h="388107">
                        <a:moveTo>
                          <a:pt x="50887" y="0"/>
                        </a:moveTo>
                        <a:cubicBezTo>
                          <a:pt x="20263" y="65156"/>
                          <a:pt x="-116" y="103698"/>
                          <a:pt x="0" y="168854"/>
                        </a:cubicBezTo>
                        <a:lnTo>
                          <a:pt x="19973" y="379787"/>
                        </a:lnTo>
                        <a:lnTo>
                          <a:pt x="9605668" y="388107"/>
                        </a:lnTo>
                        <a:lnTo>
                          <a:pt x="9631250" y="193233"/>
                        </a:lnTo>
                        <a:lnTo>
                          <a:pt x="9560130" y="12716"/>
                        </a:lnTo>
                        <a:lnTo>
                          <a:pt x="50887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2700">
                    <a:solidFill>
                      <a:schemeClr val="accent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思源宋体 CN"/>
                      <a:ea typeface="思源宋体 CN SemiBold"/>
                      <a:cs typeface="+mn-cs"/>
                    </a:endParaRPr>
                  </a:p>
                </p:txBody>
              </p:sp>
              <p:pic>
                <p:nvPicPr>
                  <p:cNvPr id="34" name="图片 33"/>
                  <p:cNvPicPr>
                    <a:picLocks noChangeAspect="1"/>
                  </p:cNvPicPr>
                  <p:nvPr/>
                </p:nvPicPr>
                <p:blipFill>
                  <a:blip r:embed="rId1">
                    <a:alphaModFix amt="13000"/>
                    <a:extLst>
                      <a:ext uri="{BEBA8EAE-BF5A-486C-A8C5-ECC9F3942E4B}">
                        <a14:imgProps xmlns:a14="http://schemas.microsoft.com/office/drawing/2010/main">
                          <a14:imgLayer r:embed="rId2">
                            <a14:imgEffect>
                              <a14:brightnessContrast bright="10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81220" t="12151" r="12568" b="9523"/>
                  <a:stretch>
                    <a:fillRect/>
                  </a:stretch>
                </p:blipFill>
                <p:spPr>
                  <a:xfrm>
                    <a:off x="1218060" y="544870"/>
                    <a:ext cx="317162" cy="5888620"/>
                  </a:xfrm>
                  <a:custGeom>
                    <a:avLst/>
                    <a:gdLst>
                      <a:gd name="connsiteX0" fmla="*/ 176150 w 317161"/>
                      <a:gd name="connsiteY0" fmla="*/ 1 h 5968509"/>
                      <a:gd name="connsiteX1" fmla="*/ 317161 w 317161"/>
                      <a:gd name="connsiteY1" fmla="*/ 31535 h 5968509"/>
                      <a:gd name="connsiteX2" fmla="*/ 306541 w 317161"/>
                      <a:gd name="connsiteY2" fmla="*/ 5924436 h 5968509"/>
                      <a:gd name="connsiteX3" fmla="*/ 155791 w 317161"/>
                      <a:gd name="connsiteY3" fmla="*/ 5968509 h 5968509"/>
                      <a:gd name="connsiteX4" fmla="*/ 16969 w 317161"/>
                      <a:gd name="connsiteY4" fmla="*/ 5893006 h 5968509"/>
                      <a:gd name="connsiteX5" fmla="*/ 0 w 317161"/>
                      <a:gd name="connsiteY5" fmla="*/ 12378 h 59685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161" h="5968509">
                        <a:moveTo>
                          <a:pt x="176150" y="1"/>
                        </a:moveTo>
                        <a:cubicBezTo>
                          <a:pt x="230562" y="-71"/>
                          <a:pt x="262749" y="12558"/>
                          <a:pt x="317161" y="31535"/>
                        </a:cubicBezTo>
                        <a:lnTo>
                          <a:pt x="306541" y="5924436"/>
                        </a:lnTo>
                        <a:lnTo>
                          <a:pt x="155791" y="5968509"/>
                        </a:lnTo>
                        <a:lnTo>
                          <a:pt x="16969" y="5893006"/>
                        </a:lnTo>
                        <a:lnTo>
                          <a:pt x="0" y="12378"/>
                        </a:lnTo>
                        <a:close/>
                      </a:path>
                    </a:pathLst>
                  </a:custGeom>
                </p:spPr>
              </p:pic>
            </p:grpSp>
          </p:grpSp>
          <p:grpSp>
            <p:nvGrpSpPr>
              <p:cNvPr id="12" name="组合 11"/>
              <p:cNvGrpSpPr/>
              <p:nvPr/>
            </p:nvGrpSpPr>
            <p:grpSpPr>
              <a:xfrm>
                <a:off x="169146" y="584470"/>
                <a:ext cx="11832354" cy="6120716"/>
                <a:chOff x="410566" y="419873"/>
                <a:chExt cx="11370868" cy="6120716"/>
              </a:xfrm>
            </p:grpSpPr>
            <p:grpSp>
              <p:nvGrpSpPr>
                <p:cNvPr id="18" name="组合 17"/>
                <p:cNvGrpSpPr/>
                <p:nvPr/>
              </p:nvGrpSpPr>
              <p:grpSpPr>
                <a:xfrm>
                  <a:off x="410566" y="419873"/>
                  <a:ext cx="11370867" cy="161844"/>
                  <a:chOff x="927462" y="1464906"/>
                  <a:chExt cx="9682480" cy="406400"/>
                </a:xfrm>
              </p:grpSpPr>
              <p:sp>
                <p:nvSpPr>
                  <p:cNvPr id="27" name="任意多边形: 形状 26"/>
                  <p:cNvSpPr/>
                  <p:nvPr/>
                </p:nvSpPr>
                <p:spPr>
                  <a:xfrm>
                    <a:off x="927462" y="1464906"/>
                    <a:ext cx="9682480" cy="406400"/>
                  </a:xfrm>
                  <a:custGeom>
                    <a:avLst/>
                    <a:gdLst>
                      <a:gd name="connsiteX0" fmla="*/ 40640 w 9682480"/>
                      <a:gd name="connsiteY0" fmla="*/ 0 h 406400"/>
                      <a:gd name="connsiteX1" fmla="*/ 0 w 9682480"/>
                      <a:gd name="connsiteY1" fmla="*/ 142240 h 406400"/>
                      <a:gd name="connsiteX2" fmla="*/ 60960 w 9682480"/>
                      <a:gd name="connsiteY2" fmla="*/ 406400 h 406400"/>
                      <a:gd name="connsiteX3" fmla="*/ 9550400 w 9682480"/>
                      <a:gd name="connsiteY3" fmla="*/ 386080 h 406400"/>
                      <a:gd name="connsiteX4" fmla="*/ 9682480 w 9682480"/>
                      <a:gd name="connsiteY4" fmla="*/ 284480 h 406400"/>
                      <a:gd name="connsiteX5" fmla="*/ 9611360 w 9682480"/>
                      <a:gd name="connsiteY5" fmla="*/ 20320 h 406400"/>
                      <a:gd name="connsiteX6" fmla="*/ 40640 w 9682480"/>
                      <a:gd name="connsiteY6" fmla="*/ 0 h 406400"/>
                      <a:gd name="connsiteX0-1" fmla="*/ 40640 w 9682480"/>
                      <a:gd name="connsiteY0-2" fmla="*/ 0 h 406400"/>
                      <a:gd name="connsiteX1-3" fmla="*/ 0 w 9682480"/>
                      <a:gd name="connsiteY1-4" fmla="*/ 142240 h 406400"/>
                      <a:gd name="connsiteX2-5" fmla="*/ 60960 w 9682480"/>
                      <a:gd name="connsiteY2-6" fmla="*/ 406400 h 406400"/>
                      <a:gd name="connsiteX3-7" fmla="*/ 9630292 w 9682480"/>
                      <a:gd name="connsiteY3-8" fmla="*/ 392760 h 406400"/>
                      <a:gd name="connsiteX4-9" fmla="*/ 9682480 w 9682480"/>
                      <a:gd name="connsiteY4-10" fmla="*/ 284480 h 406400"/>
                      <a:gd name="connsiteX5-11" fmla="*/ 9611360 w 9682480"/>
                      <a:gd name="connsiteY5-12" fmla="*/ 20320 h 406400"/>
                      <a:gd name="connsiteX6-13" fmla="*/ 40640 w 9682480"/>
                      <a:gd name="connsiteY6-14" fmla="*/ 0 h 406400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  <a:cxn ang="0">
                        <a:pos x="connsiteX5-11" y="connsiteY5-12"/>
                      </a:cxn>
                      <a:cxn ang="0">
                        <a:pos x="connsiteX6-13" y="connsiteY6-14"/>
                      </a:cxn>
                    </a:cxnLst>
                    <a:rect l="l" t="t" r="r" b="b"/>
                    <a:pathLst>
                      <a:path w="9682480" h="406400">
                        <a:moveTo>
                          <a:pt x="40640" y="0"/>
                        </a:moveTo>
                        <a:lnTo>
                          <a:pt x="0" y="142240"/>
                        </a:lnTo>
                        <a:lnTo>
                          <a:pt x="60960" y="406400"/>
                        </a:lnTo>
                        <a:lnTo>
                          <a:pt x="9630292" y="392760"/>
                        </a:lnTo>
                        <a:lnTo>
                          <a:pt x="9682480" y="284480"/>
                        </a:lnTo>
                        <a:lnTo>
                          <a:pt x="9611360" y="20320"/>
                        </a:lnTo>
                        <a:lnTo>
                          <a:pt x="40640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思源宋体 CN"/>
                      <a:ea typeface="思源宋体 CN SemiBold"/>
                      <a:cs typeface="+mn-cs"/>
                    </a:endParaRPr>
                  </a:p>
                </p:txBody>
              </p:sp>
              <p:sp>
                <p:nvSpPr>
                  <p:cNvPr id="28" name="任意多边形: 形状 27"/>
                  <p:cNvSpPr/>
                  <p:nvPr/>
                </p:nvSpPr>
                <p:spPr>
                  <a:xfrm>
                    <a:off x="964156" y="1474278"/>
                    <a:ext cx="9598660" cy="339386"/>
                  </a:xfrm>
                  <a:custGeom>
                    <a:avLst/>
                    <a:gdLst>
                      <a:gd name="connsiteX0" fmla="*/ 40640 w 9682480"/>
                      <a:gd name="connsiteY0" fmla="*/ 0 h 406400"/>
                      <a:gd name="connsiteX1" fmla="*/ 0 w 9682480"/>
                      <a:gd name="connsiteY1" fmla="*/ 142240 h 406400"/>
                      <a:gd name="connsiteX2" fmla="*/ 60960 w 9682480"/>
                      <a:gd name="connsiteY2" fmla="*/ 406400 h 406400"/>
                      <a:gd name="connsiteX3" fmla="*/ 9550400 w 9682480"/>
                      <a:gd name="connsiteY3" fmla="*/ 386080 h 406400"/>
                      <a:gd name="connsiteX4" fmla="*/ 9682480 w 9682480"/>
                      <a:gd name="connsiteY4" fmla="*/ 284480 h 406400"/>
                      <a:gd name="connsiteX5" fmla="*/ 9611360 w 9682480"/>
                      <a:gd name="connsiteY5" fmla="*/ 20320 h 406400"/>
                      <a:gd name="connsiteX6" fmla="*/ 40640 w 9682480"/>
                      <a:gd name="connsiteY6" fmla="*/ 0 h 406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682480" h="406400">
                        <a:moveTo>
                          <a:pt x="40640" y="0"/>
                        </a:moveTo>
                        <a:lnTo>
                          <a:pt x="0" y="142240"/>
                        </a:lnTo>
                        <a:lnTo>
                          <a:pt x="60960" y="406400"/>
                        </a:lnTo>
                        <a:lnTo>
                          <a:pt x="9550400" y="386080"/>
                        </a:lnTo>
                        <a:lnTo>
                          <a:pt x="9682480" y="284480"/>
                        </a:lnTo>
                        <a:lnTo>
                          <a:pt x="9611360" y="20320"/>
                        </a:lnTo>
                        <a:lnTo>
                          <a:pt x="4064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思源宋体 CN"/>
                      <a:ea typeface="思源宋体 CN SemiBold"/>
                      <a:cs typeface="+mn-cs"/>
                    </a:endParaRPr>
                  </a:p>
                </p:txBody>
              </p:sp>
              <p:pic>
                <p:nvPicPr>
                  <p:cNvPr id="29" name="图片 28"/>
                  <p:cNvPicPr>
                    <a:picLocks noChangeAspect="1"/>
                  </p:cNvPicPr>
                  <p:nvPr/>
                </p:nvPicPr>
                <p:blipFill>
                  <a:blip r:embed="rId1">
                    <a:alphaModFix amt="8000"/>
                    <a:extLst>
                      <a:ext uri="{BEBA8EAE-BF5A-486C-A8C5-ECC9F3942E4B}">
                        <a14:imgProps xmlns:a14="http://schemas.microsoft.com/office/drawing/2010/main">
                          <a14:imgLayer r:embed="rId2">
                            <a14:imgEffect>
                              <a14:brightnessContrast bright="10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1497" t="7387" r="73554" b="7115"/>
                  <a:stretch>
                    <a:fillRect/>
                  </a:stretch>
                </p:blipFill>
                <p:spPr>
                  <a:xfrm rot="5400000">
                    <a:off x="5593793" y="-3155359"/>
                    <a:ext cx="339386" cy="9598660"/>
                  </a:xfrm>
                  <a:custGeom>
                    <a:avLst/>
                    <a:gdLst>
                      <a:gd name="connsiteX0" fmla="*/ 0 w 339386"/>
                      <a:gd name="connsiteY0" fmla="*/ 9558372 h 9598660"/>
                      <a:gd name="connsiteX1" fmla="*/ 16969 w 339386"/>
                      <a:gd name="connsiteY1" fmla="*/ 70504 h 9598660"/>
                      <a:gd name="connsiteX2" fmla="*/ 237570 w 339386"/>
                      <a:gd name="connsiteY2" fmla="*/ 0 h 9598660"/>
                      <a:gd name="connsiteX3" fmla="*/ 322417 w 339386"/>
                      <a:gd name="connsiteY3" fmla="*/ 130937 h 9598660"/>
                      <a:gd name="connsiteX4" fmla="*/ 339386 w 339386"/>
                      <a:gd name="connsiteY4" fmla="*/ 9538228 h 9598660"/>
                      <a:gd name="connsiteX5" fmla="*/ 118785 w 339386"/>
                      <a:gd name="connsiteY5" fmla="*/ 9598660 h 95986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9386" h="9598660">
                        <a:moveTo>
                          <a:pt x="0" y="9558372"/>
                        </a:moveTo>
                        <a:lnTo>
                          <a:pt x="16969" y="70504"/>
                        </a:lnTo>
                        <a:lnTo>
                          <a:pt x="237570" y="0"/>
                        </a:lnTo>
                        <a:lnTo>
                          <a:pt x="322417" y="130937"/>
                        </a:lnTo>
                        <a:lnTo>
                          <a:pt x="339386" y="9538228"/>
                        </a:lnTo>
                        <a:lnTo>
                          <a:pt x="118785" y="9598660"/>
                        </a:lnTo>
                        <a:close/>
                      </a:path>
                    </a:pathLst>
                  </a:custGeom>
                  <a:ln>
                    <a:solidFill>
                      <a:schemeClr val="accent2">
                        <a:lumMod val="75000"/>
                        <a:lumOff val="25000"/>
                      </a:schemeClr>
                    </a:solidFill>
                  </a:ln>
                </p:spPr>
              </p:pic>
            </p:grpSp>
            <p:grpSp>
              <p:nvGrpSpPr>
                <p:cNvPr id="23" name="组合 22"/>
                <p:cNvGrpSpPr/>
                <p:nvPr/>
              </p:nvGrpSpPr>
              <p:grpSpPr>
                <a:xfrm flipH="1">
                  <a:off x="410568" y="6378745"/>
                  <a:ext cx="11370866" cy="161844"/>
                  <a:chOff x="927462" y="1464906"/>
                  <a:chExt cx="9682480" cy="406400"/>
                </a:xfrm>
              </p:grpSpPr>
              <p:sp>
                <p:nvSpPr>
                  <p:cNvPr id="24" name="任意多边形: 形状 23"/>
                  <p:cNvSpPr/>
                  <p:nvPr/>
                </p:nvSpPr>
                <p:spPr>
                  <a:xfrm>
                    <a:off x="927462" y="1464906"/>
                    <a:ext cx="9682480" cy="406400"/>
                  </a:xfrm>
                  <a:custGeom>
                    <a:avLst/>
                    <a:gdLst>
                      <a:gd name="connsiteX0" fmla="*/ 40640 w 9682480"/>
                      <a:gd name="connsiteY0" fmla="*/ 0 h 406400"/>
                      <a:gd name="connsiteX1" fmla="*/ 0 w 9682480"/>
                      <a:gd name="connsiteY1" fmla="*/ 142240 h 406400"/>
                      <a:gd name="connsiteX2" fmla="*/ 60960 w 9682480"/>
                      <a:gd name="connsiteY2" fmla="*/ 406400 h 406400"/>
                      <a:gd name="connsiteX3" fmla="*/ 9550400 w 9682480"/>
                      <a:gd name="connsiteY3" fmla="*/ 386080 h 406400"/>
                      <a:gd name="connsiteX4" fmla="*/ 9682480 w 9682480"/>
                      <a:gd name="connsiteY4" fmla="*/ 284480 h 406400"/>
                      <a:gd name="connsiteX5" fmla="*/ 9611360 w 9682480"/>
                      <a:gd name="connsiteY5" fmla="*/ 20320 h 406400"/>
                      <a:gd name="connsiteX6" fmla="*/ 40640 w 9682480"/>
                      <a:gd name="connsiteY6" fmla="*/ 0 h 406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682480" h="406400">
                        <a:moveTo>
                          <a:pt x="40640" y="0"/>
                        </a:moveTo>
                        <a:lnTo>
                          <a:pt x="0" y="142240"/>
                        </a:lnTo>
                        <a:lnTo>
                          <a:pt x="60960" y="406400"/>
                        </a:lnTo>
                        <a:lnTo>
                          <a:pt x="9550400" y="386080"/>
                        </a:lnTo>
                        <a:lnTo>
                          <a:pt x="9682480" y="284480"/>
                        </a:lnTo>
                        <a:lnTo>
                          <a:pt x="9611360" y="20320"/>
                        </a:lnTo>
                        <a:lnTo>
                          <a:pt x="40640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思源宋体 CN"/>
                      <a:ea typeface="思源宋体 CN SemiBold"/>
                      <a:cs typeface="+mn-cs"/>
                    </a:endParaRPr>
                  </a:p>
                </p:txBody>
              </p:sp>
              <p:sp>
                <p:nvSpPr>
                  <p:cNvPr id="25" name="任意多边形: 形状 24"/>
                  <p:cNvSpPr/>
                  <p:nvPr/>
                </p:nvSpPr>
                <p:spPr>
                  <a:xfrm>
                    <a:off x="964156" y="1474278"/>
                    <a:ext cx="9598660" cy="339386"/>
                  </a:xfrm>
                  <a:custGeom>
                    <a:avLst/>
                    <a:gdLst>
                      <a:gd name="connsiteX0" fmla="*/ 40640 w 9682480"/>
                      <a:gd name="connsiteY0" fmla="*/ 0 h 406400"/>
                      <a:gd name="connsiteX1" fmla="*/ 0 w 9682480"/>
                      <a:gd name="connsiteY1" fmla="*/ 142240 h 406400"/>
                      <a:gd name="connsiteX2" fmla="*/ 60960 w 9682480"/>
                      <a:gd name="connsiteY2" fmla="*/ 406400 h 406400"/>
                      <a:gd name="connsiteX3" fmla="*/ 9550400 w 9682480"/>
                      <a:gd name="connsiteY3" fmla="*/ 386080 h 406400"/>
                      <a:gd name="connsiteX4" fmla="*/ 9682480 w 9682480"/>
                      <a:gd name="connsiteY4" fmla="*/ 284480 h 406400"/>
                      <a:gd name="connsiteX5" fmla="*/ 9611360 w 9682480"/>
                      <a:gd name="connsiteY5" fmla="*/ 20320 h 406400"/>
                      <a:gd name="connsiteX6" fmla="*/ 40640 w 9682480"/>
                      <a:gd name="connsiteY6" fmla="*/ 0 h 406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682480" h="406400">
                        <a:moveTo>
                          <a:pt x="40640" y="0"/>
                        </a:moveTo>
                        <a:lnTo>
                          <a:pt x="0" y="142240"/>
                        </a:lnTo>
                        <a:lnTo>
                          <a:pt x="60960" y="406400"/>
                        </a:lnTo>
                        <a:lnTo>
                          <a:pt x="9550400" y="386080"/>
                        </a:lnTo>
                        <a:lnTo>
                          <a:pt x="9682480" y="284480"/>
                        </a:lnTo>
                        <a:lnTo>
                          <a:pt x="9611360" y="20320"/>
                        </a:lnTo>
                        <a:lnTo>
                          <a:pt x="4064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思源宋体 CN"/>
                      <a:ea typeface="思源宋体 CN SemiBold"/>
                      <a:cs typeface="+mn-cs"/>
                    </a:endParaRPr>
                  </a:p>
                </p:txBody>
              </p:sp>
              <p:pic>
                <p:nvPicPr>
                  <p:cNvPr id="26" name="图片 25"/>
                  <p:cNvPicPr>
                    <a:picLocks noChangeAspect="1"/>
                  </p:cNvPicPr>
                  <p:nvPr/>
                </p:nvPicPr>
                <p:blipFill>
                  <a:blip r:embed="rId1">
                    <a:alphaModFix amt="8000"/>
                    <a:extLst>
                      <a:ext uri="{BEBA8EAE-BF5A-486C-A8C5-ECC9F3942E4B}">
                        <a14:imgProps xmlns:a14="http://schemas.microsoft.com/office/drawing/2010/main">
                          <a14:imgLayer r:embed="rId2">
                            <a14:imgEffect>
                              <a14:brightnessContrast bright="10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44325" t="486" r="50726" b="379"/>
                  <a:stretch>
                    <a:fillRect/>
                  </a:stretch>
                </p:blipFill>
                <p:spPr>
                  <a:xfrm rot="5400000">
                    <a:off x="5593793" y="-3155359"/>
                    <a:ext cx="339386" cy="9598660"/>
                  </a:xfrm>
                  <a:custGeom>
                    <a:avLst/>
                    <a:gdLst>
                      <a:gd name="connsiteX0" fmla="*/ 0 w 339386"/>
                      <a:gd name="connsiteY0" fmla="*/ 9558372 h 9598660"/>
                      <a:gd name="connsiteX1" fmla="*/ 16969 w 339386"/>
                      <a:gd name="connsiteY1" fmla="*/ 70504 h 9598660"/>
                      <a:gd name="connsiteX2" fmla="*/ 237570 w 339386"/>
                      <a:gd name="connsiteY2" fmla="*/ 0 h 9598660"/>
                      <a:gd name="connsiteX3" fmla="*/ 322417 w 339386"/>
                      <a:gd name="connsiteY3" fmla="*/ 130937 h 9598660"/>
                      <a:gd name="connsiteX4" fmla="*/ 339386 w 339386"/>
                      <a:gd name="connsiteY4" fmla="*/ 9538228 h 9598660"/>
                      <a:gd name="connsiteX5" fmla="*/ 118785 w 339386"/>
                      <a:gd name="connsiteY5" fmla="*/ 9598660 h 95986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9386" h="9598660">
                        <a:moveTo>
                          <a:pt x="0" y="9558372"/>
                        </a:moveTo>
                        <a:lnTo>
                          <a:pt x="16969" y="70504"/>
                        </a:lnTo>
                        <a:lnTo>
                          <a:pt x="237570" y="0"/>
                        </a:lnTo>
                        <a:lnTo>
                          <a:pt x="322417" y="130937"/>
                        </a:lnTo>
                        <a:lnTo>
                          <a:pt x="339386" y="9538228"/>
                        </a:lnTo>
                        <a:lnTo>
                          <a:pt x="118785" y="9598660"/>
                        </a:lnTo>
                        <a:close/>
                      </a:path>
                    </a:pathLst>
                  </a:custGeom>
                </p:spPr>
              </p:pic>
            </p:grpSp>
          </p:grpSp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3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0000" b="51621"/>
              <a:stretch>
                <a:fillRect/>
              </a:stretch>
            </p:blipFill>
            <p:spPr>
              <a:xfrm>
                <a:off x="455210" y="6549122"/>
                <a:ext cx="117717" cy="113901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3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0000" b="51621"/>
              <a:stretch>
                <a:fillRect/>
              </a:stretch>
            </p:blipFill>
            <p:spPr>
              <a:xfrm>
                <a:off x="11634749" y="6549122"/>
                <a:ext cx="117717" cy="113901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3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0000" b="51621"/>
              <a:stretch>
                <a:fillRect/>
              </a:stretch>
            </p:blipFill>
            <p:spPr>
              <a:xfrm>
                <a:off x="455210" y="608441"/>
                <a:ext cx="117717" cy="113901"/>
              </a:xfrm>
              <a:prstGeom prst="rect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3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0000" b="51621"/>
              <a:stretch>
                <a:fillRect/>
              </a:stretch>
            </p:blipFill>
            <p:spPr>
              <a:xfrm>
                <a:off x="11634749" y="608441"/>
                <a:ext cx="117717" cy="113901"/>
              </a:xfrm>
              <a:prstGeom prst="rect">
                <a:avLst/>
              </a:prstGeom>
            </p:spPr>
          </p:pic>
        </p:grpSp>
      </p:grpSp>
      <p:grpSp>
        <p:nvGrpSpPr>
          <p:cNvPr id="93" name="组合 92"/>
          <p:cNvGrpSpPr/>
          <p:nvPr/>
        </p:nvGrpSpPr>
        <p:grpSpPr>
          <a:xfrm rot="0">
            <a:off x="762635" y="353060"/>
            <a:ext cx="3505200" cy="5090795"/>
            <a:chOff x="710388" y="888101"/>
            <a:chExt cx="3505200" cy="5768976"/>
          </a:xfrm>
        </p:grpSpPr>
        <p:sp>
          <p:nvSpPr>
            <p:cNvPr id="110" name="任意多边形: 形状 109"/>
            <p:cNvSpPr/>
            <p:nvPr/>
          </p:nvSpPr>
          <p:spPr>
            <a:xfrm>
              <a:off x="1253190" y="944774"/>
              <a:ext cx="2371725" cy="537617"/>
            </a:xfrm>
            <a:custGeom>
              <a:avLst/>
              <a:gdLst>
                <a:gd name="connsiteX0" fmla="*/ 0 w 2228850"/>
                <a:gd name="connsiteY0" fmla="*/ 666750 h 704850"/>
                <a:gd name="connsiteX1" fmla="*/ 1123950 w 2228850"/>
                <a:gd name="connsiteY1" fmla="*/ 0 h 704850"/>
                <a:gd name="connsiteX2" fmla="*/ 2228850 w 2228850"/>
                <a:gd name="connsiteY2" fmla="*/ 704850 h 704850"/>
                <a:gd name="connsiteX0-1" fmla="*/ 0 w 2228850"/>
                <a:gd name="connsiteY0-2" fmla="*/ 666750 h 704850"/>
                <a:gd name="connsiteX1-3" fmla="*/ 1123950 w 2228850"/>
                <a:gd name="connsiteY1-4" fmla="*/ 0 h 704850"/>
                <a:gd name="connsiteX2-5" fmla="*/ 2228850 w 2228850"/>
                <a:gd name="connsiteY2-6" fmla="*/ 704850 h 704850"/>
                <a:gd name="connsiteX0-7" fmla="*/ 0 w 2228850"/>
                <a:gd name="connsiteY0-8" fmla="*/ 666750 h 704850"/>
                <a:gd name="connsiteX1-9" fmla="*/ 1123950 w 2228850"/>
                <a:gd name="connsiteY1-10" fmla="*/ 0 h 704850"/>
                <a:gd name="connsiteX2-11" fmla="*/ 2228850 w 2228850"/>
                <a:gd name="connsiteY2-12" fmla="*/ 704850 h 704850"/>
                <a:gd name="connsiteX0-13" fmla="*/ 0 w 2228850"/>
                <a:gd name="connsiteY0-14" fmla="*/ 0 h 38100"/>
                <a:gd name="connsiteX1-15" fmla="*/ 2228850 w 2228850"/>
                <a:gd name="connsiteY1-16" fmla="*/ 38100 h 38100"/>
                <a:gd name="connsiteX0-17" fmla="*/ 0 w 2371725"/>
                <a:gd name="connsiteY0-18" fmla="*/ 0 h 79375"/>
                <a:gd name="connsiteX1-19" fmla="*/ 2371725 w 2371725"/>
                <a:gd name="connsiteY1-20" fmla="*/ 79375 h 79375"/>
                <a:gd name="connsiteX0-21" fmla="*/ 0 w 2371725"/>
                <a:gd name="connsiteY0-22" fmla="*/ 268147 h 347522"/>
                <a:gd name="connsiteX1-23" fmla="*/ 2371725 w 2371725"/>
                <a:gd name="connsiteY1-24" fmla="*/ 347522 h 347522"/>
                <a:gd name="connsiteX0-25" fmla="*/ 0 w 2378075"/>
                <a:gd name="connsiteY0-26" fmla="*/ 298048 h 336148"/>
                <a:gd name="connsiteX1-27" fmla="*/ 2378075 w 2378075"/>
                <a:gd name="connsiteY1-28" fmla="*/ 336148 h 336148"/>
                <a:gd name="connsiteX0-29" fmla="*/ 0 w 2378075"/>
                <a:gd name="connsiteY0-30" fmla="*/ 791750 h 829850"/>
                <a:gd name="connsiteX1-31" fmla="*/ 2378075 w 2378075"/>
                <a:gd name="connsiteY1-32" fmla="*/ 829850 h 829850"/>
                <a:gd name="connsiteX0-33" fmla="*/ 0 w 2378075"/>
                <a:gd name="connsiteY0-34" fmla="*/ 817757 h 855857"/>
                <a:gd name="connsiteX1-35" fmla="*/ 2378075 w 2378075"/>
                <a:gd name="connsiteY1-36" fmla="*/ 855857 h 855857"/>
                <a:gd name="connsiteX0-37" fmla="*/ 0 w 2371725"/>
                <a:gd name="connsiteY0-38" fmla="*/ 833276 h 833276"/>
                <a:gd name="connsiteX1-39" fmla="*/ 2371725 w 2371725"/>
                <a:gd name="connsiteY1-40" fmla="*/ 833276 h 833276"/>
                <a:gd name="connsiteX0-41" fmla="*/ 0 w 2371725"/>
                <a:gd name="connsiteY0-42" fmla="*/ 835354 h 835354"/>
                <a:gd name="connsiteX1-43" fmla="*/ 2371725 w 2371725"/>
                <a:gd name="connsiteY1-44" fmla="*/ 835354 h 83535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2371725" h="835354">
                  <a:moveTo>
                    <a:pt x="0" y="835354"/>
                  </a:moveTo>
                  <a:cubicBezTo>
                    <a:pt x="1085850" y="-525663"/>
                    <a:pt x="1755775" y="-729"/>
                    <a:pt x="2371725" y="835354"/>
                  </a:cubicBezTo>
                </a:path>
              </a:pathLst>
            </a:custGeom>
            <a:noFill/>
            <a:ln w="19050" cap="rnd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grpSp>
          <p:nvGrpSpPr>
            <p:cNvPr id="111" name="组合 110"/>
            <p:cNvGrpSpPr/>
            <p:nvPr/>
          </p:nvGrpSpPr>
          <p:grpSpPr>
            <a:xfrm>
              <a:off x="710388" y="1449360"/>
              <a:ext cx="3505200" cy="5207717"/>
              <a:chOff x="710388" y="1449360"/>
              <a:chExt cx="3505200" cy="5207717"/>
            </a:xfrm>
          </p:grpSpPr>
          <p:sp>
            <p:nvSpPr>
              <p:cNvPr id="113" name="矩形 112"/>
              <p:cNvSpPr/>
              <p:nvPr/>
            </p:nvSpPr>
            <p:spPr>
              <a:xfrm>
                <a:off x="710388" y="1511240"/>
                <a:ext cx="3505200" cy="5145837"/>
              </a:xfrm>
              <a:prstGeom prst="rect">
                <a:avLst/>
              </a:prstGeom>
              <a:solidFill>
                <a:schemeClr val="bg2"/>
              </a:solidFill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"/>
                  <a:ea typeface="思源宋体 CN SemiBold"/>
                  <a:cs typeface="+mn-cs"/>
                </a:endParaRPr>
              </a:p>
            </p:txBody>
          </p:sp>
          <p:grpSp>
            <p:nvGrpSpPr>
              <p:cNvPr id="116" name="组合 115"/>
              <p:cNvGrpSpPr/>
              <p:nvPr/>
            </p:nvGrpSpPr>
            <p:grpSpPr>
              <a:xfrm>
                <a:off x="1239598" y="1449360"/>
                <a:ext cx="2446781" cy="97293"/>
                <a:chOff x="1212305" y="1449360"/>
                <a:chExt cx="2446781" cy="97293"/>
              </a:xfrm>
            </p:grpSpPr>
            <p:sp>
              <p:nvSpPr>
                <p:cNvPr id="117" name="空心弧 116"/>
                <p:cNvSpPr/>
                <p:nvPr/>
              </p:nvSpPr>
              <p:spPr>
                <a:xfrm>
                  <a:off x="1212305" y="1449360"/>
                  <a:ext cx="81771" cy="97293"/>
                </a:xfrm>
                <a:prstGeom prst="blockArc">
                  <a:avLst>
                    <a:gd name="adj1" fmla="val 10366754"/>
                    <a:gd name="adj2" fmla="val 418944"/>
                    <a:gd name="adj3" fmla="val 3247"/>
                  </a:avLst>
                </a:prstGeom>
                <a:solidFill>
                  <a:schemeClr val="accent1"/>
                </a:solidFill>
                <a:ln w="127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思源宋体 CN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118" name="空心弧 117"/>
                <p:cNvSpPr/>
                <p:nvPr/>
              </p:nvSpPr>
              <p:spPr>
                <a:xfrm>
                  <a:off x="3577315" y="1449360"/>
                  <a:ext cx="81771" cy="97293"/>
                </a:xfrm>
                <a:prstGeom prst="blockArc">
                  <a:avLst>
                    <a:gd name="adj1" fmla="val 10366754"/>
                    <a:gd name="adj2" fmla="val 418944"/>
                    <a:gd name="adj3" fmla="val 3247"/>
                  </a:avLst>
                </a:prstGeom>
                <a:solidFill>
                  <a:schemeClr val="accent1"/>
                </a:solidFill>
                <a:ln w="127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思源宋体 CN"/>
                    <a:ea typeface="思源宋体 CN SemiBold"/>
                    <a:cs typeface="+mn-cs"/>
                  </a:endParaRPr>
                </a:p>
              </p:txBody>
            </p:sp>
          </p:grpSp>
        </p:grpSp>
        <p:pic>
          <p:nvPicPr>
            <p:cNvPr id="112" name="图片 111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000" b="51621"/>
            <a:stretch>
              <a:fillRect/>
            </a:stretch>
          </p:blipFill>
          <p:spPr>
            <a:xfrm>
              <a:off x="2404129" y="888101"/>
              <a:ext cx="117717" cy="119485"/>
            </a:xfrm>
            <a:prstGeom prst="rect">
              <a:avLst/>
            </a:prstGeom>
          </p:spPr>
        </p:pic>
      </p:grpSp>
      <p:grpSp>
        <p:nvGrpSpPr>
          <p:cNvPr id="144" name="组合 143"/>
          <p:cNvGrpSpPr/>
          <p:nvPr/>
        </p:nvGrpSpPr>
        <p:grpSpPr>
          <a:xfrm rot="0">
            <a:off x="4343400" y="353060"/>
            <a:ext cx="3505200" cy="5090795"/>
            <a:chOff x="710388" y="888101"/>
            <a:chExt cx="3505200" cy="5768976"/>
          </a:xfrm>
        </p:grpSpPr>
        <p:sp>
          <p:nvSpPr>
            <p:cNvPr id="150" name="任意多边形: 形状 149"/>
            <p:cNvSpPr/>
            <p:nvPr/>
          </p:nvSpPr>
          <p:spPr>
            <a:xfrm>
              <a:off x="1253190" y="944774"/>
              <a:ext cx="2371725" cy="537617"/>
            </a:xfrm>
            <a:custGeom>
              <a:avLst/>
              <a:gdLst>
                <a:gd name="connsiteX0" fmla="*/ 0 w 2228850"/>
                <a:gd name="connsiteY0" fmla="*/ 666750 h 704850"/>
                <a:gd name="connsiteX1" fmla="*/ 1123950 w 2228850"/>
                <a:gd name="connsiteY1" fmla="*/ 0 h 704850"/>
                <a:gd name="connsiteX2" fmla="*/ 2228850 w 2228850"/>
                <a:gd name="connsiteY2" fmla="*/ 704850 h 704850"/>
                <a:gd name="connsiteX0-1" fmla="*/ 0 w 2228850"/>
                <a:gd name="connsiteY0-2" fmla="*/ 666750 h 704850"/>
                <a:gd name="connsiteX1-3" fmla="*/ 1123950 w 2228850"/>
                <a:gd name="connsiteY1-4" fmla="*/ 0 h 704850"/>
                <a:gd name="connsiteX2-5" fmla="*/ 2228850 w 2228850"/>
                <a:gd name="connsiteY2-6" fmla="*/ 704850 h 704850"/>
                <a:gd name="connsiteX0-7" fmla="*/ 0 w 2228850"/>
                <a:gd name="connsiteY0-8" fmla="*/ 666750 h 704850"/>
                <a:gd name="connsiteX1-9" fmla="*/ 1123950 w 2228850"/>
                <a:gd name="connsiteY1-10" fmla="*/ 0 h 704850"/>
                <a:gd name="connsiteX2-11" fmla="*/ 2228850 w 2228850"/>
                <a:gd name="connsiteY2-12" fmla="*/ 704850 h 704850"/>
                <a:gd name="connsiteX0-13" fmla="*/ 0 w 2228850"/>
                <a:gd name="connsiteY0-14" fmla="*/ 0 h 38100"/>
                <a:gd name="connsiteX1-15" fmla="*/ 2228850 w 2228850"/>
                <a:gd name="connsiteY1-16" fmla="*/ 38100 h 38100"/>
                <a:gd name="connsiteX0-17" fmla="*/ 0 w 2371725"/>
                <a:gd name="connsiteY0-18" fmla="*/ 0 h 79375"/>
                <a:gd name="connsiteX1-19" fmla="*/ 2371725 w 2371725"/>
                <a:gd name="connsiteY1-20" fmla="*/ 79375 h 79375"/>
                <a:gd name="connsiteX0-21" fmla="*/ 0 w 2371725"/>
                <a:gd name="connsiteY0-22" fmla="*/ 268147 h 347522"/>
                <a:gd name="connsiteX1-23" fmla="*/ 2371725 w 2371725"/>
                <a:gd name="connsiteY1-24" fmla="*/ 347522 h 347522"/>
                <a:gd name="connsiteX0-25" fmla="*/ 0 w 2378075"/>
                <a:gd name="connsiteY0-26" fmla="*/ 298048 h 336148"/>
                <a:gd name="connsiteX1-27" fmla="*/ 2378075 w 2378075"/>
                <a:gd name="connsiteY1-28" fmla="*/ 336148 h 336148"/>
                <a:gd name="connsiteX0-29" fmla="*/ 0 w 2378075"/>
                <a:gd name="connsiteY0-30" fmla="*/ 791750 h 829850"/>
                <a:gd name="connsiteX1-31" fmla="*/ 2378075 w 2378075"/>
                <a:gd name="connsiteY1-32" fmla="*/ 829850 h 829850"/>
                <a:gd name="connsiteX0-33" fmla="*/ 0 w 2378075"/>
                <a:gd name="connsiteY0-34" fmla="*/ 817757 h 855857"/>
                <a:gd name="connsiteX1-35" fmla="*/ 2378075 w 2378075"/>
                <a:gd name="connsiteY1-36" fmla="*/ 855857 h 855857"/>
                <a:gd name="connsiteX0-37" fmla="*/ 0 w 2371725"/>
                <a:gd name="connsiteY0-38" fmla="*/ 833276 h 833276"/>
                <a:gd name="connsiteX1-39" fmla="*/ 2371725 w 2371725"/>
                <a:gd name="connsiteY1-40" fmla="*/ 833276 h 833276"/>
                <a:gd name="connsiteX0-41" fmla="*/ 0 w 2371725"/>
                <a:gd name="connsiteY0-42" fmla="*/ 835354 h 835354"/>
                <a:gd name="connsiteX1-43" fmla="*/ 2371725 w 2371725"/>
                <a:gd name="connsiteY1-44" fmla="*/ 835354 h 83535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2371725" h="835354">
                  <a:moveTo>
                    <a:pt x="0" y="835354"/>
                  </a:moveTo>
                  <a:cubicBezTo>
                    <a:pt x="1085850" y="-525663"/>
                    <a:pt x="1755775" y="-729"/>
                    <a:pt x="2371725" y="835354"/>
                  </a:cubicBezTo>
                </a:path>
              </a:pathLst>
            </a:custGeom>
            <a:noFill/>
            <a:ln w="19050" cap="rnd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grpSp>
          <p:nvGrpSpPr>
            <p:cNvPr id="151" name="组合 150"/>
            <p:cNvGrpSpPr/>
            <p:nvPr/>
          </p:nvGrpSpPr>
          <p:grpSpPr>
            <a:xfrm>
              <a:off x="710388" y="1449360"/>
              <a:ext cx="3505200" cy="5207717"/>
              <a:chOff x="710388" y="1449360"/>
              <a:chExt cx="3505200" cy="5207717"/>
            </a:xfrm>
          </p:grpSpPr>
          <p:sp>
            <p:nvSpPr>
              <p:cNvPr id="153" name="矩形 152"/>
              <p:cNvSpPr/>
              <p:nvPr/>
            </p:nvSpPr>
            <p:spPr>
              <a:xfrm>
                <a:off x="710388" y="1511240"/>
                <a:ext cx="3505200" cy="5145837"/>
              </a:xfrm>
              <a:prstGeom prst="rect">
                <a:avLst/>
              </a:prstGeom>
              <a:solidFill>
                <a:schemeClr val="bg2"/>
              </a:solidFill>
              <a:ln w="127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"/>
                  <a:ea typeface="思源宋体 CN SemiBold"/>
                  <a:cs typeface="+mn-cs"/>
                </a:endParaRPr>
              </a:p>
            </p:txBody>
          </p:sp>
          <p:grpSp>
            <p:nvGrpSpPr>
              <p:cNvPr id="154" name="组合 153"/>
              <p:cNvGrpSpPr/>
              <p:nvPr/>
            </p:nvGrpSpPr>
            <p:grpSpPr>
              <a:xfrm>
                <a:off x="1239598" y="1449360"/>
                <a:ext cx="2446781" cy="97293"/>
                <a:chOff x="1212305" y="1449360"/>
                <a:chExt cx="2446781" cy="97293"/>
              </a:xfrm>
            </p:grpSpPr>
            <p:sp>
              <p:nvSpPr>
                <p:cNvPr id="155" name="空心弧 154"/>
                <p:cNvSpPr/>
                <p:nvPr/>
              </p:nvSpPr>
              <p:spPr>
                <a:xfrm>
                  <a:off x="1212305" y="1449360"/>
                  <a:ext cx="81771" cy="97293"/>
                </a:xfrm>
                <a:prstGeom prst="blockArc">
                  <a:avLst>
                    <a:gd name="adj1" fmla="val 10366754"/>
                    <a:gd name="adj2" fmla="val 418944"/>
                    <a:gd name="adj3" fmla="val 3247"/>
                  </a:avLst>
                </a:prstGeom>
                <a:solidFill>
                  <a:schemeClr val="accent1"/>
                </a:solidFill>
                <a:ln w="127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思源宋体 CN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156" name="空心弧 155"/>
                <p:cNvSpPr/>
                <p:nvPr/>
              </p:nvSpPr>
              <p:spPr>
                <a:xfrm>
                  <a:off x="3577315" y="1449360"/>
                  <a:ext cx="81771" cy="97293"/>
                </a:xfrm>
                <a:prstGeom prst="blockArc">
                  <a:avLst>
                    <a:gd name="adj1" fmla="val 10366754"/>
                    <a:gd name="adj2" fmla="val 418944"/>
                    <a:gd name="adj3" fmla="val 3247"/>
                  </a:avLst>
                </a:prstGeom>
                <a:solidFill>
                  <a:schemeClr val="accent1"/>
                </a:solidFill>
                <a:ln w="127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思源宋体 CN"/>
                    <a:ea typeface="思源宋体 CN SemiBold"/>
                    <a:cs typeface="+mn-cs"/>
                  </a:endParaRPr>
                </a:p>
              </p:txBody>
            </p:sp>
          </p:grpSp>
        </p:grpSp>
        <p:pic>
          <p:nvPicPr>
            <p:cNvPr id="152" name="图片 151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000" b="51621"/>
            <a:stretch>
              <a:fillRect/>
            </a:stretch>
          </p:blipFill>
          <p:spPr>
            <a:xfrm>
              <a:off x="2404129" y="888101"/>
              <a:ext cx="117717" cy="119485"/>
            </a:xfrm>
            <a:prstGeom prst="rect">
              <a:avLst/>
            </a:prstGeom>
          </p:spPr>
        </p:pic>
      </p:grpSp>
      <p:grpSp>
        <p:nvGrpSpPr>
          <p:cNvPr id="158" name="组合 157"/>
          <p:cNvGrpSpPr/>
          <p:nvPr/>
        </p:nvGrpSpPr>
        <p:grpSpPr>
          <a:xfrm rot="0">
            <a:off x="7924165" y="353060"/>
            <a:ext cx="3505200" cy="5090795"/>
            <a:chOff x="710388" y="888101"/>
            <a:chExt cx="3505200" cy="5768976"/>
          </a:xfrm>
        </p:grpSpPr>
        <p:sp>
          <p:nvSpPr>
            <p:cNvPr id="164" name="任意多边形: 形状 163"/>
            <p:cNvSpPr/>
            <p:nvPr/>
          </p:nvSpPr>
          <p:spPr>
            <a:xfrm>
              <a:off x="1253190" y="944774"/>
              <a:ext cx="2371725" cy="537617"/>
            </a:xfrm>
            <a:custGeom>
              <a:avLst/>
              <a:gdLst>
                <a:gd name="connsiteX0" fmla="*/ 0 w 2228850"/>
                <a:gd name="connsiteY0" fmla="*/ 666750 h 704850"/>
                <a:gd name="connsiteX1" fmla="*/ 1123950 w 2228850"/>
                <a:gd name="connsiteY1" fmla="*/ 0 h 704850"/>
                <a:gd name="connsiteX2" fmla="*/ 2228850 w 2228850"/>
                <a:gd name="connsiteY2" fmla="*/ 704850 h 704850"/>
                <a:gd name="connsiteX0-1" fmla="*/ 0 w 2228850"/>
                <a:gd name="connsiteY0-2" fmla="*/ 666750 h 704850"/>
                <a:gd name="connsiteX1-3" fmla="*/ 1123950 w 2228850"/>
                <a:gd name="connsiteY1-4" fmla="*/ 0 h 704850"/>
                <a:gd name="connsiteX2-5" fmla="*/ 2228850 w 2228850"/>
                <a:gd name="connsiteY2-6" fmla="*/ 704850 h 704850"/>
                <a:gd name="connsiteX0-7" fmla="*/ 0 w 2228850"/>
                <a:gd name="connsiteY0-8" fmla="*/ 666750 h 704850"/>
                <a:gd name="connsiteX1-9" fmla="*/ 1123950 w 2228850"/>
                <a:gd name="connsiteY1-10" fmla="*/ 0 h 704850"/>
                <a:gd name="connsiteX2-11" fmla="*/ 2228850 w 2228850"/>
                <a:gd name="connsiteY2-12" fmla="*/ 704850 h 704850"/>
                <a:gd name="connsiteX0-13" fmla="*/ 0 w 2228850"/>
                <a:gd name="connsiteY0-14" fmla="*/ 0 h 38100"/>
                <a:gd name="connsiteX1-15" fmla="*/ 2228850 w 2228850"/>
                <a:gd name="connsiteY1-16" fmla="*/ 38100 h 38100"/>
                <a:gd name="connsiteX0-17" fmla="*/ 0 w 2371725"/>
                <a:gd name="connsiteY0-18" fmla="*/ 0 h 79375"/>
                <a:gd name="connsiteX1-19" fmla="*/ 2371725 w 2371725"/>
                <a:gd name="connsiteY1-20" fmla="*/ 79375 h 79375"/>
                <a:gd name="connsiteX0-21" fmla="*/ 0 w 2371725"/>
                <a:gd name="connsiteY0-22" fmla="*/ 268147 h 347522"/>
                <a:gd name="connsiteX1-23" fmla="*/ 2371725 w 2371725"/>
                <a:gd name="connsiteY1-24" fmla="*/ 347522 h 347522"/>
                <a:gd name="connsiteX0-25" fmla="*/ 0 w 2378075"/>
                <a:gd name="connsiteY0-26" fmla="*/ 298048 h 336148"/>
                <a:gd name="connsiteX1-27" fmla="*/ 2378075 w 2378075"/>
                <a:gd name="connsiteY1-28" fmla="*/ 336148 h 336148"/>
                <a:gd name="connsiteX0-29" fmla="*/ 0 w 2378075"/>
                <a:gd name="connsiteY0-30" fmla="*/ 791750 h 829850"/>
                <a:gd name="connsiteX1-31" fmla="*/ 2378075 w 2378075"/>
                <a:gd name="connsiteY1-32" fmla="*/ 829850 h 829850"/>
                <a:gd name="connsiteX0-33" fmla="*/ 0 w 2378075"/>
                <a:gd name="connsiteY0-34" fmla="*/ 817757 h 855857"/>
                <a:gd name="connsiteX1-35" fmla="*/ 2378075 w 2378075"/>
                <a:gd name="connsiteY1-36" fmla="*/ 855857 h 855857"/>
                <a:gd name="connsiteX0-37" fmla="*/ 0 w 2371725"/>
                <a:gd name="connsiteY0-38" fmla="*/ 833276 h 833276"/>
                <a:gd name="connsiteX1-39" fmla="*/ 2371725 w 2371725"/>
                <a:gd name="connsiteY1-40" fmla="*/ 833276 h 833276"/>
                <a:gd name="connsiteX0-41" fmla="*/ 0 w 2371725"/>
                <a:gd name="connsiteY0-42" fmla="*/ 835354 h 835354"/>
                <a:gd name="connsiteX1-43" fmla="*/ 2371725 w 2371725"/>
                <a:gd name="connsiteY1-44" fmla="*/ 835354 h 83535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2371725" h="835354">
                  <a:moveTo>
                    <a:pt x="0" y="835354"/>
                  </a:moveTo>
                  <a:cubicBezTo>
                    <a:pt x="1085850" y="-525663"/>
                    <a:pt x="1755775" y="-729"/>
                    <a:pt x="2371725" y="835354"/>
                  </a:cubicBezTo>
                </a:path>
              </a:pathLst>
            </a:custGeom>
            <a:noFill/>
            <a:ln w="19050" cap="rnd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grpSp>
          <p:nvGrpSpPr>
            <p:cNvPr id="165" name="组合 164"/>
            <p:cNvGrpSpPr/>
            <p:nvPr/>
          </p:nvGrpSpPr>
          <p:grpSpPr>
            <a:xfrm>
              <a:off x="710388" y="1449360"/>
              <a:ext cx="3505200" cy="5207717"/>
              <a:chOff x="710388" y="1449360"/>
              <a:chExt cx="3505200" cy="5207717"/>
            </a:xfrm>
          </p:grpSpPr>
          <p:sp>
            <p:nvSpPr>
              <p:cNvPr id="167" name="矩形 166"/>
              <p:cNvSpPr/>
              <p:nvPr/>
            </p:nvSpPr>
            <p:spPr>
              <a:xfrm>
                <a:off x="710388" y="1511240"/>
                <a:ext cx="3505200" cy="5145837"/>
              </a:xfrm>
              <a:prstGeom prst="rect">
                <a:avLst/>
              </a:prstGeom>
              <a:solidFill>
                <a:schemeClr val="bg2"/>
              </a:solidFill>
              <a:ln w="127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"/>
                  <a:ea typeface="思源宋体 CN SemiBold"/>
                  <a:cs typeface="+mn-cs"/>
                </a:endParaRPr>
              </a:p>
            </p:txBody>
          </p:sp>
          <p:grpSp>
            <p:nvGrpSpPr>
              <p:cNvPr id="168" name="组合 167"/>
              <p:cNvGrpSpPr/>
              <p:nvPr/>
            </p:nvGrpSpPr>
            <p:grpSpPr>
              <a:xfrm>
                <a:off x="1239598" y="1449360"/>
                <a:ext cx="2446781" cy="97293"/>
                <a:chOff x="1212305" y="1449360"/>
                <a:chExt cx="2446781" cy="97293"/>
              </a:xfrm>
            </p:grpSpPr>
            <p:sp>
              <p:nvSpPr>
                <p:cNvPr id="169" name="空心弧 168"/>
                <p:cNvSpPr/>
                <p:nvPr/>
              </p:nvSpPr>
              <p:spPr>
                <a:xfrm>
                  <a:off x="1212305" y="1449360"/>
                  <a:ext cx="81771" cy="97293"/>
                </a:xfrm>
                <a:prstGeom prst="blockArc">
                  <a:avLst>
                    <a:gd name="adj1" fmla="val 10366754"/>
                    <a:gd name="adj2" fmla="val 418944"/>
                    <a:gd name="adj3" fmla="val 3247"/>
                  </a:avLst>
                </a:prstGeom>
                <a:solidFill>
                  <a:schemeClr val="accent1"/>
                </a:solidFill>
                <a:ln w="127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思源宋体 CN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170" name="空心弧 169"/>
                <p:cNvSpPr/>
                <p:nvPr/>
              </p:nvSpPr>
              <p:spPr>
                <a:xfrm>
                  <a:off x="3577315" y="1449360"/>
                  <a:ext cx="81771" cy="97293"/>
                </a:xfrm>
                <a:prstGeom prst="blockArc">
                  <a:avLst>
                    <a:gd name="adj1" fmla="val 10366754"/>
                    <a:gd name="adj2" fmla="val 418944"/>
                    <a:gd name="adj3" fmla="val 3247"/>
                  </a:avLst>
                </a:prstGeom>
                <a:solidFill>
                  <a:schemeClr val="accent1"/>
                </a:solidFill>
                <a:ln w="127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思源宋体 CN"/>
                    <a:ea typeface="思源宋体 CN SemiBold"/>
                    <a:cs typeface="+mn-cs"/>
                  </a:endParaRPr>
                </a:p>
              </p:txBody>
            </p:sp>
          </p:grpSp>
        </p:grpSp>
        <p:pic>
          <p:nvPicPr>
            <p:cNvPr id="166" name="图片 165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000" b="51621"/>
            <a:stretch>
              <a:fillRect/>
            </a:stretch>
          </p:blipFill>
          <p:spPr>
            <a:xfrm>
              <a:off x="2404129" y="888101"/>
              <a:ext cx="117717" cy="119485"/>
            </a:xfrm>
            <a:prstGeom prst="rect">
              <a:avLst/>
            </a:prstGeom>
          </p:spPr>
        </p:pic>
      </p:grpSp>
      <p:pic>
        <p:nvPicPr>
          <p:cNvPr id="2" name="图片 1" descr="微信截图_20250623225323"/>
          <p:cNvPicPr>
            <a:picLocks noChangeAspect="1"/>
          </p:cNvPicPr>
          <p:nvPr/>
        </p:nvPicPr>
        <p:blipFill>
          <a:blip r:embed="rId4"/>
          <a:srcRect t="8287" b="21336"/>
          <a:stretch>
            <a:fillRect/>
          </a:stretch>
        </p:blipFill>
        <p:spPr>
          <a:xfrm>
            <a:off x="7950835" y="934085"/>
            <a:ext cx="3458845" cy="2370455"/>
          </a:xfrm>
          <a:prstGeom prst="rect">
            <a:avLst/>
          </a:prstGeom>
        </p:spPr>
      </p:pic>
      <p:pic>
        <p:nvPicPr>
          <p:cNvPr id="3" name="图片 2" descr="微信截图_202506232252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9305" y="934085"/>
            <a:ext cx="3460750" cy="2383790"/>
          </a:xfrm>
          <a:prstGeom prst="rect">
            <a:avLst/>
          </a:prstGeom>
        </p:spPr>
      </p:pic>
      <p:pic>
        <p:nvPicPr>
          <p:cNvPr id="4" name="图片 3" descr="微信截图_2025062322530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70070" y="937895"/>
            <a:ext cx="3451860" cy="23844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92530" y="3584575"/>
            <a:ext cx="25190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母亲叫儿打东洋，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妻子送郎上战场。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73270" y="3584575"/>
            <a:ext cx="31730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民兵组织是敌后战场的重要力量。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72450" y="3584575"/>
            <a:ext cx="30079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小学生帮助民兵站岗。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med" advTm="3000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图片 15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Blur/>
                    </a14:imgEffect>
                    <a14:imgEffect>
                      <a14:brightnessContrast bright="-5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81" t="1569" r="6081" b="1569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28" name="组合 27"/>
          <p:cNvGrpSpPr/>
          <p:nvPr/>
        </p:nvGrpSpPr>
        <p:grpSpPr>
          <a:xfrm>
            <a:off x="1171720" y="786864"/>
            <a:ext cx="9908949" cy="6071136"/>
            <a:chOff x="1171720" y="786864"/>
            <a:chExt cx="9908949" cy="6071136"/>
          </a:xfrm>
        </p:grpSpPr>
        <p:pic>
          <p:nvPicPr>
            <p:cNvPr id="162" name="图片 16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708" t="48264" r="43822" b="3712"/>
            <a:stretch>
              <a:fillRect/>
            </a:stretch>
          </p:blipFill>
          <p:spPr>
            <a:xfrm flipH="1" flipV="1">
              <a:off x="9832556" y="786864"/>
              <a:ext cx="1062120" cy="6071136"/>
            </a:xfrm>
            <a:custGeom>
              <a:avLst/>
              <a:gdLst>
                <a:gd name="connsiteX0" fmla="*/ 1062120 w 1062120"/>
                <a:gd name="connsiteY0" fmla="*/ 6071136 h 6071136"/>
                <a:gd name="connsiteX1" fmla="*/ 0 w 1062120"/>
                <a:gd name="connsiteY1" fmla="*/ 6071136 h 6071136"/>
                <a:gd name="connsiteX2" fmla="*/ 0 w 1062120"/>
                <a:gd name="connsiteY2" fmla="*/ 0 h 6071136"/>
                <a:gd name="connsiteX3" fmla="*/ 1062120 w 1062120"/>
                <a:gd name="connsiteY3" fmla="*/ 0 h 6071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2120" h="6071136">
                  <a:moveTo>
                    <a:pt x="1062120" y="6071136"/>
                  </a:moveTo>
                  <a:lnTo>
                    <a:pt x="0" y="6071136"/>
                  </a:lnTo>
                  <a:lnTo>
                    <a:pt x="0" y="0"/>
                  </a:lnTo>
                  <a:lnTo>
                    <a:pt x="1062120" y="0"/>
                  </a:lnTo>
                  <a:close/>
                </a:path>
              </a:pathLst>
            </a:custGeom>
          </p:spPr>
        </p:pic>
        <p:pic>
          <p:nvPicPr>
            <p:cNvPr id="164" name="图片 16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708" t="48264" r="43822" b="3712"/>
            <a:stretch>
              <a:fillRect/>
            </a:stretch>
          </p:blipFill>
          <p:spPr>
            <a:xfrm flipH="1" flipV="1">
              <a:off x="1776201" y="786864"/>
              <a:ext cx="1062120" cy="6071136"/>
            </a:xfrm>
            <a:custGeom>
              <a:avLst/>
              <a:gdLst>
                <a:gd name="connsiteX0" fmla="*/ 1062120 w 1062120"/>
                <a:gd name="connsiteY0" fmla="*/ 6071136 h 6071136"/>
                <a:gd name="connsiteX1" fmla="*/ 0 w 1062120"/>
                <a:gd name="connsiteY1" fmla="*/ 6071136 h 6071136"/>
                <a:gd name="connsiteX2" fmla="*/ 0 w 1062120"/>
                <a:gd name="connsiteY2" fmla="*/ 0 h 6071136"/>
                <a:gd name="connsiteX3" fmla="*/ 1062120 w 1062120"/>
                <a:gd name="connsiteY3" fmla="*/ 0 h 6071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2120" h="6071136">
                  <a:moveTo>
                    <a:pt x="1062120" y="6071136"/>
                  </a:moveTo>
                  <a:lnTo>
                    <a:pt x="0" y="6071136"/>
                  </a:lnTo>
                  <a:lnTo>
                    <a:pt x="0" y="0"/>
                  </a:lnTo>
                  <a:lnTo>
                    <a:pt x="1062120" y="0"/>
                  </a:lnTo>
                  <a:close/>
                </a:path>
              </a:pathLst>
            </a:custGeom>
          </p:spPr>
        </p:pic>
        <p:sp>
          <p:nvSpPr>
            <p:cNvPr id="157" name="矩形: 圆角 156"/>
            <p:cNvSpPr/>
            <p:nvPr/>
          </p:nvSpPr>
          <p:spPr>
            <a:xfrm>
              <a:off x="10080417" y="5142234"/>
              <a:ext cx="466726" cy="584017"/>
            </a:xfrm>
            <a:prstGeom prst="roundRect">
              <a:avLst>
                <a:gd name="adj" fmla="val 0"/>
              </a:avLst>
            </a:prstGeom>
            <a:solidFill>
              <a:schemeClr val="tx1">
                <a:lumMod val="85000"/>
                <a:lumOff val="15000"/>
                <a:alpha val="71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sp>
          <p:nvSpPr>
            <p:cNvPr id="76" name="矩形: 圆角 75"/>
            <p:cNvSpPr/>
            <p:nvPr/>
          </p:nvSpPr>
          <p:spPr>
            <a:xfrm>
              <a:off x="2024062" y="5142234"/>
              <a:ext cx="466726" cy="584017"/>
            </a:xfrm>
            <a:prstGeom prst="roundRect">
              <a:avLst>
                <a:gd name="adj" fmla="val 0"/>
              </a:avLst>
            </a:prstGeom>
            <a:solidFill>
              <a:schemeClr val="tx1">
                <a:lumMod val="85000"/>
                <a:lumOff val="15000"/>
                <a:alpha val="71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sp>
          <p:nvSpPr>
            <p:cNvPr id="77" name="任意多边形: 形状 76"/>
            <p:cNvSpPr/>
            <p:nvPr/>
          </p:nvSpPr>
          <p:spPr>
            <a:xfrm>
              <a:off x="1171720" y="1525359"/>
              <a:ext cx="9908949" cy="4092755"/>
            </a:xfrm>
            <a:custGeom>
              <a:avLst/>
              <a:gdLst>
                <a:gd name="connsiteX0" fmla="*/ 9753456 w 9908949"/>
                <a:gd name="connsiteY0" fmla="*/ 0 h 4092755"/>
                <a:gd name="connsiteX1" fmla="*/ 9837944 w 9908949"/>
                <a:gd name="connsiteY1" fmla="*/ 66702 h 4092755"/>
                <a:gd name="connsiteX2" fmla="*/ 9841242 w 9908949"/>
                <a:gd name="connsiteY2" fmla="*/ 66701 h 4092755"/>
                <a:gd name="connsiteX3" fmla="*/ 9843915 w 9908949"/>
                <a:gd name="connsiteY3" fmla="*/ 71415 h 4092755"/>
                <a:gd name="connsiteX4" fmla="*/ 9843944 w 9908949"/>
                <a:gd name="connsiteY4" fmla="*/ 71438 h 4092755"/>
                <a:gd name="connsiteX5" fmla="*/ 9843938 w 9908949"/>
                <a:gd name="connsiteY5" fmla="*/ 71455 h 4092755"/>
                <a:gd name="connsiteX6" fmla="*/ 9908949 w 9908949"/>
                <a:gd name="connsiteY6" fmla="*/ 186108 h 4092755"/>
                <a:gd name="connsiteX7" fmla="*/ 9897177 w 9908949"/>
                <a:gd name="connsiteY7" fmla="*/ 593207 h 4092755"/>
                <a:gd name="connsiteX8" fmla="*/ 9885835 w 9908949"/>
                <a:gd name="connsiteY8" fmla="*/ 1013005 h 4092755"/>
                <a:gd name="connsiteX9" fmla="*/ 9897215 w 9908949"/>
                <a:gd name="connsiteY9" fmla="*/ 2500130 h 4092755"/>
                <a:gd name="connsiteX10" fmla="*/ 9908167 w 9908949"/>
                <a:gd name="connsiteY10" fmla="*/ 3974555 h 4092755"/>
                <a:gd name="connsiteX11" fmla="*/ 9814650 w 9908949"/>
                <a:gd name="connsiteY11" fmla="*/ 4003595 h 4092755"/>
                <a:gd name="connsiteX12" fmla="*/ 9706183 w 9908949"/>
                <a:gd name="connsiteY12" fmla="*/ 4062694 h 4092755"/>
                <a:gd name="connsiteX13" fmla="*/ 9691234 w 9908949"/>
                <a:gd name="connsiteY13" fmla="*/ 4092755 h 4092755"/>
                <a:gd name="connsiteX14" fmla="*/ 9413067 w 9908949"/>
                <a:gd name="connsiteY14" fmla="*/ 4092755 h 4092755"/>
                <a:gd name="connsiteX15" fmla="*/ 9126964 w 9908949"/>
                <a:gd name="connsiteY15" fmla="*/ 4064180 h 4092755"/>
                <a:gd name="connsiteX16" fmla="*/ 9119029 w 9908949"/>
                <a:gd name="connsiteY16" fmla="*/ 4035605 h 4092755"/>
                <a:gd name="connsiteX17" fmla="*/ 9120127 w 9908949"/>
                <a:gd name="connsiteY17" fmla="*/ 4092755 h 4092755"/>
                <a:gd name="connsiteX18" fmla="*/ 2344926 w 9908949"/>
                <a:gd name="connsiteY18" fmla="*/ 4092755 h 4092755"/>
                <a:gd name="connsiteX19" fmla="*/ 2344926 w 9908949"/>
                <a:gd name="connsiteY19" fmla="*/ 4060607 h 4092755"/>
                <a:gd name="connsiteX20" fmla="*/ 2328030 w 9908949"/>
                <a:gd name="connsiteY20" fmla="*/ 4022067 h 4092755"/>
                <a:gd name="connsiteX21" fmla="*/ 2208851 w 9908949"/>
                <a:gd name="connsiteY21" fmla="*/ 4047822 h 4092755"/>
                <a:gd name="connsiteX22" fmla="*/ 2106568 w 9908949"/>
                <a:gd name="connsiteY22" fmla="*/ 4079968 h 4092755"/>
                <a:gd name="connsiteX23" fmla="*/ 0 w 9908949"/>
                <a:gd name="connsiteY23" fmla="*/ 4092755 h 4092755"/>
                <a:gd name="connsiteX24" fmla="*/ 0 w 9908949"/>
                <a:gd name="connsiteY24" fmla="*/ 2892605 h 4092755"/>
                <a:gd name="connsiteX25" fmla="*/ 15461 w 9908949"/>
                <a:gd name="connsiteY25" fmla="*/ 1692455 h 4092755"/>
                <a:gd name="connsiteX26" fmla="*/ 15461 w 9908949"/>
                <a:gd name="connsiteY26" fmla="*/ 1677215 h 4092755"/>
                <a:gd name="connsiteX27" fmla="*/ 0 w 9908949"/>
                <a:gd name="connsiteY27" fmla="*/ 1164181 h 4092755"/>
                <a:gd name="connsiteX28" fmla="*/ 32195 w 9908949"/>
                <a:gd name="connsiteY28" fmla="*/ 516525 h 4092755"/>
                <a:gd name="connsiteX29" fmla="*/ 64390 w 9908949"/>
                <a:gd name="connsiteY29" fmla="*/ 366663 h 4092755"/>
                <a:gd name="connsiteX30" fmla="*/ 32195 w 9908949"/>
                <a:gd name="connsiteY30" fmla="*/ 333539 h 4092755"/>
                <a:gd name="connsiteX31" fmla="*/ 0 w 9908949"/>
                <a:gd name="connsiteY31" fmla="*/ 198276 h 4092755"/>
                <a:gd name="connsiteX32" fmla="*/ 22548 w 9908949"/>
                <a:gd name="connsiteY32" fmla="*/ 76043 h 4092755"/>
                <a:gd name="connsiteX33" fmla="*/ 2837747 w 9908949"/>
                <a:gd name="connsiteY33" fmla="*/ 61421 h 4092755"/>
                <a:gd name="connsiteX34" fmla="*/ 5630398 w 9908949"/>
                <a:gd name="connsiteY34" fmla="*/ 79846 h 4092755"/>
                <a:gd name="connsiteX35" fmla="*/ 5660892 w 9908949"/>
                <a:gd name="connsiteY35" fmla="*/ 106495 h 4092755"/>
                <a:gd name="connsiteX36" fmla="*/ 5831722 w 9908949"/>
                <a:gd name="connsiteY36" fmla="*/ 93725 h 4092755"/>
                <a:gd name="connsiteX37" fmla="*/ 7906651 w 9908949"/>
                <a:gd name="connsiteY37" fmla="*/ 66980 h 4092755"/>
                <a:gd name="connsiteX38" fmla="*/ 9696099 w 9908949"/>
                <a:gd name="connsiteY38" fmla="*/ 66722 h 4092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908949" h="4092755">
                  <a:moveTo>
                    <a:pt x="9753456" y="0"/>
                  </a:moveTo>
                  <a:lnTo>
                    <a:pt x="9837944" y="66702"/>
                  </a:lnTo>
                  <a:lnTo>
                    <a:pt x="9841242" y="66701"/>
                  </a:lnTo>
                  <a:lnTo>
                    <a:pt x="9843915" y="71415"/>
                  </a:lnTo>
                  <a:lnTo>
                    <a:pt x="9843944" y="71438"/>
                  </a:lnTo>
                  <a:lnTo>
                    <a:pt x="9843938" y="71455"/>
                  </a:lnTo>
                  <a:lnTo>
                    <a:pt x="9908949" y="186108"/>
                  </a:lnTo>
                  <a:lnTo>
                    <a:pt x="9897177" y="593207"/>
                  </a:lnTo>
                  <a:cubicBezTo>
                    <a:pt x="9890703" y="817111"/>
                    <a:pt x="9885599" y="1006020"/>
                    <a:pt x="9885835" y="1013005"/>
                  </a:cubicBezTo>
                  <a:cubicBezTo>
                    <a:pt x="9886070" y="1019990"/>
                    <a:pt x="9891191" y="1689196"/>
                    <a:pt x="9897215" y="2500130"/>
                  </a:cubicBezTo>
                  <a:lnTo>
                    <a:pt x="9908167" y="3974555"/>
                  </a:lnTo>
                  <a:lnTo>
                    <a:pt x="9814650" y="4003595"/>
                  </a:lnTo>
                  <a:cubicBezTo>
                    <a:pt x="9746060" y="4024893"/>
                    <a:pt x="9717148" y="4040647"/>
                    <a:pt x="9706183" y="4062694"/>
                  </a:cubicBezTo>
                  <a:lnTo>
                    <a:pt x="9691234" y="4092755"/>
                  </a:lnTo>
                  <a:lnTo>
                    <a:pt x="9413067" y="4092755"/>
                  </a:lnTo>
                  <a:cubicBezTo>
                    <a:pt x="9135540" y="4092755"/>
                    <a:pt x="9134883" y="4092690"/>
                    <a:pt x="9126964" y="4064180"/>
                  </a:cubicBezTo>
                  <a:lnTo>
                    <a:pt x="9119029" y="4035605"/>
                  </a:lnTo>
                  <a:lnTo>
                    <a:pt x="9120127" y="4092755"/>
                  </a:lnTo>
                  <a:lnTo>
                    <a:pt x="2344926" y="4092755"/>
                  </a:lnTo>
                  <a:lnTo>
                    <a:pt x="2344926" y="4060607"/>
                  </a:lnTo>
                  <a:cubicBezTo>
                    <a:pt x="2344926" y="4042925"/>
                    <a:pt x="2337322" y="4025582"/>
                    <a:pt x="2328030" y="4022067"/>
                  </a:cubicBezTo>
                  <a:cubicBezTo>
                    <a:pt x="2318737" y="4018552"/>
                    <a:pt x="2265107" y="4030142"/>
                    <a:pt x="2208851" y="4047822"/>
                  </a:cubicBezTo>
                  <a:lnTo>
                    <a:pt x="2106568" y="4079968"/>
                  </a:lnTo>
                  <a:lnTo>
                    <a:pt x="0" y="4092755"/>
                  </a:lnTo>
                  <a:lnTo>
                    <a:pt x="0" y="2892605"/>
                  </a:lnTo>
                  <a:cubicBezTo>
                    <a:pt x="0" y="1967622"/>
                    <a:pt x="3545" y="1692455"/>
                    <a:pt x="15461" y="1692455"/>
                  </a:cubicBezTo>
                  <a:cubicBezTo>
                    <a:pt x="27486" y="1692455"/>
                    <a:pt x="27486" y="1689068"/>
                    <a:pt x="15461" y="1677215"/>
                  </a:cubicBezTo>
                  <a:cubicBezTo>
                    <a:pt x="3962" y="1665880"/>
                    <a:pt x="0" y="1534421"/>
                    <a:pt x="0" y="1164181"/>
                  </a:cubicBezTo>
                  <a:cubicBezTo>
                    <a:pt x="0" y="681713"/>
                    <a:pt x="991" y="661772"/>
                    <a:pt x="32195" y="516525"/>
                  </a:cubicBezTo>
                  <a:lnTo>
                    <a:pt x="64390" y="366663"/>
                  </a:lnTo>
                  <a:lnTo>
                    <a:pt x="32195" y="333539"/>
                  </a:lnTo>
                  <a:cubicBezTo>
                    <a:pt x="3313" y="303823"/>
                    <a:pt x="0" y="289907"/>
                    <a:pt x="0" y="198276"/>
                  </a:cubicBezTo>
                  <a:cubicBezTo>
                    <a:pt x="0" y="117122"/>
                    <a:pt x="4632" y="92008"/>
                    <a:pt x="22548" y="76043"/>
                  </a:cubicBezTo>
                  <a:cubicBezTo>
                    <a:pt x="43004" y="57812"/>
                    <a:pt x="304050" y="56456"/>
                    <a:pt x="2837747" y="61421"/>
                  </a:cubicBezTo>
                  <a:cubicBezTo>
                    <a:pt x="4723746" y="65116"/>
                    <a:pt x="5630398" y="71098"/>
                    <a:pt x="5630398" y="79846"/>
                  </a:cubicBezTo>
                  <a:cubicBezTo>
                    <a:pt x="5630398" y="86970"/>
                    <a:pt x="5644120" y="98962"/>
                    <a:pt x="5660892" y="106495"/>
                  </a:cubicBezTo>
                  <a:cubicBezTo>
                    <a:pt x="5684163" y="116946"/>
                    <a:pt x="5724626" y="113922"/>
                    <a:pt x="5831722" y="93725"/>
                  </a:cubicBezTo>
                  <a:cubicBezTo>
                    <a:pt x="5970018" y="67644"/>
                    <a:pt x="6000191" y="67255"/>
                    <a:pt x="7906651" y="66980"/>
                  </a:cubicBezTo>
                  <a:lnTo>
                    <a:pt x="9696099" y="66722"/>
                  </a:lnTo>
                  <a:close/>
                </a:path>
              </a:pathLst>
            </a:custGeom>
            <a:solidFill>
              <a:srgbClr val="32211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" contrast="19000"/>
                      </a14:imgEffect>
                      <a14:imgEffect>
                        <a14:saturation sat="59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1243161" y="1527151"/>
              <a:ext cx="9766638" cy="4023709"/>
            </a:xfrm>
            <a:custGeom>
              <a:avLst/>
              <a:gdLst>
                <a:gd name="connsiteX0" fmla="*/ 100962 w 9766638"/>
                <a:gd name="connsiteY0" fmla="*/ 0 h 4023709"/>
                <a:gd name="connsiteX1" fmla="*/ 2242679 w 9766638"/>
                <a:gd name="connsiteY1" fmla="*/ 0 h 4023709"/>
                <a:gd name="connsiteX2" fmla="*/ 2263323 w 9766638"/>
                <a:gd name="connsiteY2" fmla="*/ 33031 h 4023709"/>
                <a:gd name="connsiteX3" fmla="*/ 2329386 w 9766638"/>
                <a:gd name="connsiteY3" fmla="*/ 0 h 4023709"/>
                <a:gd name="connsiteX4" fmla="*/ 4038450 w 9766638"/>
                <a:gd name="connsiteY4" fmla="*/ 0 h 4023709"/>
                <a:gd name="connsiteX5" fmla="*/ 3914323 w 9766638"/>
                <a:gd name="connsiteY5" fmla="*/ 45731 h 4023709"/>
                <a:gd name="connsiteX6" fmla="*/ 4136881 w 9766638"/>
                <a:gd name="connsiteY6" fmla="*/ 0 h 4023709"/>
                <a:gd name="connsiteX7" fmla="*/ 5516359 w 9766638"/>
                <a:gd name="connsiteY7" fmla="*/ 0 h 4023709"/>
                <a:gd name="connsiteX8" fmla="*/ 5590723 w 9766638"/>
                <a:gd name="connsiteY8" fmla="*/ 71131 h 4023709"/>
                <a:gd name="connsiteX9" fmla="*/ 5953491 w 9766638"/>
                <a:gd name="connsiteY9" fmla="*/ 0 h 4023709"/>
                <a:gd name="connsiteX10" fmla="*/ 6318236 w 9766638"/>
                <a:gd name="connsiteY10" fmla="*/ 0 h 4023709"/>
                <a:gd name="connsiteX11" fmla="*/ 6365423 w 9766638"/>
                <a:gd name="connsiteY11" fmla="*/ 33031 h 4023709"/>
                <a:gd name="connsiteX12" fmla="*/ 6398454 w 9766638"/>
                <a:gd name="connsiteY12" fmla="*/ 0 h 4023709"/>
                <a:gd name="connsiteX13" fmla="*/ 9683978 w 9766638"/>
                <a:gd name="connsiteY13" fmla="*/ 0 h 4023709"/>
                <a:gd name="connsiteX14" fmla="*/ 9730923 w 9766638"/>
                <a:gd name="connsiteY14" fmla="*/ 83831 h 4023709"/>
                <a:gd name="connsiteX15" fmla="*/ 9766638 w 9766638"/>
                <a:gd name="connsiteY15" fmla="*/ 134852 h 4023709"/>
                <a:gd name="connsiteX16" fmla="*/ 9766638 w 9766638"/>
                <a:gd name="connsiteY16" fmla="*/ 835129 h 4023709"/>
                <a:gd name="connsiteX17" fmla="*/ 9730923 w 9766638"/>
                <a:gd name="connsiteY17" fmla="*/ 960131 h 4023709"/>
                <a:gd name="connsiteX18" fmla="*/ 9766638 w 9766638"/>
                <a:gd name="connsiteY18" fmla="*/ 1047434 h 4023709"/>
                <a:gd name="connsiteX19" fmla="*/ 9766638 w 9766638"/>
                <a:gd name="connsiteY19" fmla="*/ 3888515 h 4023709"/>
                <a:gd name="connsiteX20" fmla="*/ 9578523 w 9766638"/>
                <a:gd name="connsiteY20" fmla="*/ 3970031 h 4023709"/>
                <a:gd name="connsiteX21" fmla="*/ 9533320 w 9766638"/>
                <a:gd name="connsiteY21" fmla="*/ 4023709 h 4023709"/>
                <a:gd name="connsiteX22" fmla="*/ 9022839 w 9766638"/>
                <a:gd name="connsiteY22" fmla="*/ 4023709 h 4023709"/>
                <a:gd name="connsiteX23" fmla="*/ 8981623 w 9766638"/>
                <a:gd name="connsiteY23" fmla="*/ 3817631 h 4023709"/>
                <a:gd name="connsiteX24" fmla="*/ 8981623 w 9766638"/>
                <a:gd name="connsiteY24" fmla="*/ 4023709 h 4023709"/>
                <a:gd name="connsiteX25" fmla="*/ 2325732 w 9766638"/>
                <a:gd name="connsiteY25" fmla="*/ 4023709 h 4023709"/>
                <a:gd name="connsiteX26" fmla="*/ 2314123 w 9766638"/>
                <a:gd name="connsiteY26" fmla="*/ 3919231 h 4023709"/>
                <a:gd name="connsiteX27" fmla="*/ 2048910 w 9766638"/>
                <a:gd name="connsiteY27" fmla="*/ 4023709 h 4023709"/>
                <a:gd name="connsiteX28" fmla="*/ 0 w 9766638"/>
                <a:gd name="connsiteY28" fmla="*/ 4023709 h 4023709"/>
                <a:gd name="connsiteX29" fmla="*/ 0 w 9766638"/>
                <a:gd name="connsiteY29" fmla="*/ 1647641 h 4023709"/>
                <a:gd name="connsiteX30" fmla="*/ 53523 w 9766638"/>
                <a:gd name="connsiteY30" fmla="*/ 1633231 h 4023709"/>
                <a:gd name="connsiteX31" fmla="*/ 0 w 9766638"/>
                <a:gd name="connsiteY31" fmla="*/ 1569673 h 4023709"/>
                <a:gd name="connsiteX32" fmla="*/ 0 w 9766638"/>
                <a:gd name="connsiteY32" fmla="*/ 668492 h 4023709"/>
                <a:gd name="connsiteX33" fmla="*/ 78923 w 9766638"/>
                <a:gd name="connsiteY33" fmla="*/ 287031 h 4023709"/>
                <a:gd name="connsiteX34" fmla="*/ 0 w 9766638"/>
                <a:gd name="connsiteY34" fmla="*/ 213041 h 4023709"/>
                <a:gd name="connsiteX35" fmla="*/ 0 w 9766638"/>
                <a:gd name="connsiteY35" fmla="*/ 43270 h 4023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766638" h="4023709">
                  <a:moveTo>
                    <a:pt x="100962" y="0"/>
                  </a:moveTo>
                  <a:lnTo>
                    <a:pt x="2242679" y="0"/>
                  </a:lnTo>
                  <a:lnTo>
                    <a:pt x="2263323" y="33031"/>
                  </a:lnTo>
                  <a:lnTo>
                    <a:pt x="2329386" y="0"/>
                  </a:lnTo>
                  <a:lnTo>
                    <a:pt x="4038450" y="0"/>
                  </a:lnTo>
                  <a:lnTo>
                    <a:pt x="3914323" y="45731"/>
                  </a:lnTo>
                  <a:lnTo>
                    <a:pt x="4136881" y="0"/>
                  </a:lnTo>
                  <a:lnTo>
                    <a:pt x="5516359" y="0"/>
                  </a:lnTo>
                  <a:lnTo>
                    <a:pt x="5590723" y="71131"/>
                  </a:lnTo>
                  <a:lnTo>
                    <a:pt x="5953491" y="0"/>
                  </a:lnTo>
                  <a:lnTo>
                    <a:pt x="6318236" y="0"/>
                  </a:lnTo>
                  <a:lnTo>
                    <a:pt x="6365423" y="33031"/>
                  </a:lnTo>
                  <a:lnTo>
                    <a:pt x="6398454" y="0"/>
                  </a:lnTo>
                  <a:lnTo>
                    <a:pt x="9683978" y="0"/>
                  </a:lnTo>
                  <a:lnTo>
                    <a:pt x="9730923" y="83831"/>
                  </a:lnTo>
                  <a:lnTo>
                    <a:pt x="9766638" y="134852"/>
                  </a:lnTo>
                  <a:lnTo>
                    <a:pt x="9766638" y="835129"/>
                  </a:lnTo>
                  <a:lnTo>
                    <a:pt x="9730923" y="960131"/>
                  </a:lnTo>
                  <a:lnTo>
                    <a:pt x="9766638" y="1047434"/>
                  </a:lnTo>
                  <a:lnTo>
                    <a:pt x="9766638" y="3888515"/>
                  </a:lnTo>
                  <a:lnTo>
                    <a:pt x="9578523" y="3970031"/>
                  </a:lnTo>
                  <a:lnTo>
                    <a:pt x="9533320" y="4023709"/>
                  </a:lnTo>
                  <a:lnTo>
                    <a:pt x="9022839" y="4023709"/>
                  </a:lnTo>
                  <a:lnTo>
                    <a:pt x="8981623" y="3817631"/>
                  </a:lnTo>
                  <a:lnTo>
                    <a:pt x="8981623" y="4023709"/>
                  </a:lnTo>
                  <a:lnTo>
                    <a:pt x="2325732" y="4023709"/>
                  </a:lnTo>
                  <a:lnTo>
                    <a:pt x="2314123" y="3919231"/>
                  </a:lnTo>
                  <a:lnTo>
                    <a:pt x="2048910" y="4023709"/>
                  </a:lnTo>
                  <a:lnTo>
                    <a:pt x="0" y="4023709"/>
                  </a:lnTo>
                  <a:lnTo>
                    <a:pt x="0" y="1647641"/>
                  </a:lnTo>
                  <a:lnTo>
                    <a:pt x="53523" y="1633231"/>
                  </a:lnTo>
                  <a:lnTo>
                    <a:pt x="0" y="1569673"/>
                  </a:lnTo>
                  <a:lnTo>
                    <a:pt x="0" y="668492"/>
                  </a:lnTo>
                  <a:lnTo>
                    <a:pt x="78923" y="287031"/>
                  </a:lnTo>
                  <a:lnTo>
                    <a:pt x="0" y="213041"/>
                  </a:lnTo>
                  <a:lnTo>
                    <a:pt x="0" y="43270"/>
                  </a:lnTo>
                  <a:close/>
                </a:path>
              </a:pathLst>
            </a:custGeom>
          </p:spPr>
        </p:pic>
        <p:sp>
          <p:nvSpPr>
            <p:cNvPr id="86" name="文本框 85"/>
            <p:cNvSpPr txBox="1"/>
            <p:nvPr/>
          </p:nvSpPr>
          <p:spPr>
            <a:xfrm>
              <a:off x="2467838" y="3876808"/>
              <a:ext cx="7307580" cy="11988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6000">
                  <a:latin typeface="汉仪书魂体简" panose="02010600000101010101" charset="-122"/>
                  <a:ea typeface="汉仪书魂体简" panose="02010600000101010101" charset="-122"/>
                  <a:cs typeface="汉仪书魂体简" panose="02010600000101010101" charset="-122"/>
                  <a:sym typeface="+mn-ea"/>
                </a:rPr>
                <a:t>忆苦思甜</a:t>
              </a:r>
              <a:r>
                <a:rPr lang="en-US" altLang="zh-CN" sz="6000">
                  <a:latin typeface="汉仪书魂体简" panose="02010600000101010101" charset="-122"/>
                  <a:ea typeface="汉仪书魂体简" panose="02010600000101010101" charset="-122"/>
                  <a:cs typeface="汉仪书魂体简" panose="02010600000101010101" charset="-122"/>
                  <a:sym typeface="+mn-ea"/>
                </a:rPr>
                <a:t>•</a:t>
              </a:r>
              <a:r>
                <a:rPr lang="zh-CN" altLang="en-US" sz="6000">
                  <a:latin typeface="汉仪书魂体简" panose="02010600000101010101" charset="-122"/>
                  <a:ea typeface="汉仪书魂体简" panose="02010600000101010101" charset="-122"/>
                  <a:cs typeface="汉仪书魂体简" panose="02010600000101010101" charset="-122"/>
                  <a:sym typeface="+mn-ea"/>
                </a:rPr>
                <a:t>感受大自强</a:t>
              </a:r>
              <a:endParaRPr kumimoji="0" lang="zh-CN" altLang="en-US" sz="6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endParaRPr>
            </a:p>
          </p:txBody>
        </p:sp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35" r="51677" b="50390"/>
            <a:stretch>
              <a:fillRect/>
            </a:stretch>
          </p:blipFill>
          <p:spPr>
            <a:xfrm>
              <a:off x="2211613" y="1528559"/>
              <a:ext cx="226788" cy="255198"/>
            </a:xfrm>
            <a:prstGeom prst="rect">
              <a:avLst/>
            </a:prstGeom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35" r="51677" b="50390"/>
            <a:stretch>
              <a:fillRect/>
            </a:stretch>
          </p:blipFill>
          <p:spPr>
            <a:xfrm>
              <a:off x="2211613" y="5257811"/>
              <a:ext cx="226788" cy="255198"/>
            </a:xfrm>
            <a:prstGeom prst="rect">
              <a:avLst/>
            </a:prstGeom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</p:pic>
        <p:cxnSp>
          <p:nvCxnSpPr>
            <p:cNvPr id="74" name="直接连接符 73"/>
            <p:cNvCxnSpPr/>
            <p:nvPr/>
          </p:nvCxnSpPr>
          <p:spPr>
            <a:xfrm>
              <a:off x="2024062" y="3750442"/>
              <a:ext cx="8195130" cy="0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8" name="图片 15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35" r="51677" b="50390"/>
            <a:stretch>
              <a:fillRect/>
            </a:stretch>
          </p:blipFill>
          <p:spPr>
            <a:xfrm>
              <a:off x="10267968" y="1528559"/>
              <a:ext cx="226788" cy="255198"/>
            </a:xfrm>
            <a:prstGeom prst="rect">
              <a:avLst/>
            </a:prstGeom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59" name="图片 15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35" r="51677" b="50390"/>
            <a:stretch>
              <a:fillRect/>
            </a:stretch>
          </p:blipFill>
          <p:spPr>
            <a:xfrm>
              <a:off x="10267968" y="5257811"/>
              <a:ext cx="226788" cy="255198"/>
            </a:xfrm>
            <a:prstGeom prst="rect">
              <a:avLst/>
            </a:prstGeom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27" name="组合 26"/>
            <p:cNvGrpSpPr/>
            <p:nvPr/>
          </p:nvGrpSpPr>
          <p:grpSpPr>
            <a:xfrm>
              <a:off x="2289926" y="2068310"/>
              <a:ext cx="7322185" cy="1631950"/>
              <a:chOff x="5897872" y="2676830"/>
              <a:chExt cx="1900094" cy="423488"/>
            </a:xfr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5400000" scaled="0"/>
            </a:gradFill>
          </p:grpSpPr>
          <p:sp>
            <p:nvSpPr>
              <p:cNvPr id="9" name="TextBox 6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5897872" y="2717531"/>
                <a:ext cx="520874" cy="342086"/>
              </a:xfrm>
              <a:custGeom>
                <a:avLst/>
                <a:gdLst/>
                <a:ahLst/>
                <a:cxnLst/>
                <a:rect l="l" t="t" r="r" b="b"/>
                <a:pathLst>
                  <a:path w="340043" h="242735">
                    <a:moveTo>
                      <a:pt x="273596" y="195986"/>
                    </a:moveTo>
                    <a:cubicBezTo>
                      <a:pt x="273165" y="195929"/>
                      <a:pt x="272657" y="195967"/>
                      <a:pt x="272072" y="196101"/>
                    </a:cubicBezTo>
                    <a:cubicBezTo>
                      <a:pt x="272657" y="196234"/>
                      <a:pt x="273165" y="196272"/>
                      <a:pt x="273596" y="196215"/>
                    </a:cubicBezTo>
                    <a:cubicBezTo>
                      <a:pt x="274028" y="196158"/>
                      <a:pt x="274536" y="196120"/>
                      <a:pt x="275120" y="196101"/>
                    </a:cubicBezTo>
                    <a:cubicBezTo>
                      <a:pt x="274536" y="196082"/>
                      <a:pt x="274028" y="196044"/>
                      <a:pt x="273596" y="195986"/>
                    </a:cubicBezTo>
                    <a:close/>
                    <a:moveTo>
                      <a:pt x="163599" y="135165"/>
                    </a:moveTo>
                    <a:cubicBezTo>
                      <a:pt x="163346" y="135470"/>
                      <a:pt x="163245" y="135776"/>
                      <a:pt x="163295" y="136081"/>
                    </a:cubicBezTo>
                    <a:cubicBezTo>
                      <a:pt x="163283" y="137310"/>
                      <a:pt x="163232" y="138518"/>
                      <a:pt x="163144" y="139706"/>
                    </a:cubicBezTo>
                    <a:cubicBezTo>
                      <a:pt x="163055" y="140894"/>
                      <a:pt x="163005" y="142019"/>
                      <a:pt x="162992" y="143083"/>
                    </a:cubicBezTo>
                    <a:cubicBezTo>
                      <a:pt x="162998" y="145504"/>
                      <a:pt x="162986" y="147829"/>
                      <a:pt x="162954" y="150061"/>
                    </a:cubicBezTo>
                    <a:cubicBezTo>
                      <a:pt x="162922" y="152292"/>
                      <a:pt x="162833" y="154532"/>
                      <a:pt x="162687" y="156781"/>
                    </a:cubicBezTo>
                    <a:cubicBezTo>
                      <a:pt x="162694" y="157543"/>
                      <a:pt x="162681" y="158305"/>
                      <a:pt x="162649" y="159067"/>
                    </a:cubicBezTo>
                    <a:cubicBezTo>
                      <a:pt x="162617" y="159829"/>
                      <a:pt x="162528" y="160591"/>
                      <a:pt x="162382" y="161353"/>
                    </a:cubicBezTo>
                    <a:lnTo>
                      <a:pt x="162382" y="168669"/>
                    </a:lnTo>
                    <a:cubicBezTo>
                      <a:pt x="162236" y="170637"/>
                      <a:pt x="162147" y="172568"/>
                      <a:pt x="162115" y="174460"/>
                    </a:cubicBezTo>
                    <a:cubicBezTo>
                      <a:pt x="162083" y="176352"/>
                      <a:pt x="162071" y="178283"/>
                      <a:pt x="162077" y="180251"/>
                    </a:cubicBezTo>
                    <a:lnTo>
                      <a:pt x="162077" y="180556"/>
                    </a:lnTo>
                    <a:lnTo>
                      <a:pt x="162992" y="179946"/>
                    </a:lnTo>
                    <a:cubicBezTo>
                      <a:pt x="164762" y="177254"/>
                      <a:pt x="166683" y="174714"/>
                      <a:pt x="168757" y="172326"/>
                    </a:cubicBezTo>
                    <a:lnTo>
                      <a:pt x="173932" y="166230"/>
                    </a:lnTo>
                    <a:cubicBezTo>
                      <a:pt x="174562" y="165316"/>
                      <a:pt x="175287" y="164325"/>
                      <a:pt x="176108" y="163258"/>
                    </a:cubicBezTo>
                    <a:cubicBezTo>
                      <a:pt x="176929" y="162192"/>
                      <a:pt x="177730" y="161049"/>
                      <a:pt x="178513" y="159829"/>
                    </a:cubicBezTo>
                    <a:cubicBezTo>
                      <a:pt x="178691" y="159810"/>
                      <a:pt x="178793" y="159696"/>
                      <a:pt x="178818" y="159487"/>
                    </a:cubicBezTo>
                    <a:cubicBezTo>
                      <a:pt x="178844" y="159277"/>
                      <a:pt x="178640" y="159087"/>
                      <a:pt x="178208" y="158915"/>
                    </a:cubicBezTo>
                    <a:cubicBezTo>
                      <a:pt x="177591" y="158763"/>
                      <a:pt x="176992" y="158534"/>
                      <a:pt x="176413" y="158229"/>
                    </a:cubicBezTo>
                    <a:cubicBezTo>
                      <a:pt x="175835" y="157925"/>
                      <a:pt x="175313" y="157543"/>
                      <a:pt x="174848" y="157086"/>
                    </a:cubicBezTo>
                    <a:cubicBezTo>
                      <a:pt x="174842" y="156940"/>
                      <a:pt x="174778" y="156851"/>
                      <a:pt x="174657" y="156820"/>
                    </a:cubicBezTo>
                    <a:cubicBezTo>
                      <a:pt x="174537" y="156788"/>
                      <a:pt x="174397" y="156775"/>
                      <a:pt x="174238" y="156781"/>
                    </a:cubicBezTo>
                    <a:cubicBezTo>
                      <a:pt x="173480" y="156349"/>
                      <a:pt x="172857" y="155918"/>
                      <a:pt x="172367" y="155488"/>
                    </a:cubicBezTo>
                    <a:cubicBezTo>
                      <a:pt x="171877" y="155058"/>
                      <a:pt x="171483" y="154479"/>
                      <a:pt x="171184" y="153750"/>
                    </a:cubicBezTo>
                    <a:cubicBezTo>
                      <a:pt x="171025" y="153287"/>
                      <a:pt x="171038" y="152936"/>
                      <a:pt x="171223" y="152698"/>
                    </a:cubicBezTo>
                    <a:cubicBezTo>
                      <a:pt x="171407" y="152460"/>
                      <a:pt x="171801" y="152410"/>
                      <a:pt x="172405" y="152548"/>
                    </a:cubicBezTo>
                    <a:lnTo>
                      <a:pt x="174238" y="152548"/>
                    </a:lnTo>
                    <a:lnTo>
                      <a:pt x="179429" y="151941"/>
                    </a:lnTo>
                    <a:cubicBezTo>
                      <a:pt x="180034" y="151820"/>
                      <a:pt x="180581" y="151680"/>
                      <a:pt x="181071" y="151520"/>
                    </a:cubicBezTo>
                    <a:cubicBezTo>
                      <a:pt x="181561" y="151361"/>
                      <a:pt x="182031" y="150990"/>
                      <a:pt x="182483" y="150410"/>
                    </a:cubicBezTo>
                    <a:cubicBezTo>
                      <a:pt x="182954" y="150205"/>
                      <a:pt x="183158" y="149695"/>
                      <a:pt x="183094" y="148878"/>
                    </a:cubicBezTo>
                    <a:cubicBezTo>
                      <a:pt x="183030" y="148061"/>
                      <a:pt x="182623" y="147244"/>
                      <a:pt x="181872" y="146427"/>
                    </a:cubicBezTo>
                    <a:lnTo>
                      <a:pt x="175765" y="142179"/>
                    </a:lnTo>
                    <a:lnTo>
                      <a:pt x="168453" y="136998"/>
                    </a:lnTo>
                    <a:cubicBezTo>
                      <a:pt x="167865" y="136819"/>
                      <a:pt x="167296" y="136565"/>
                      <a:pt x="166747" y="136234"/>
                    </a:cubicBezTo>
                    <a:cubicBezTo>
                      <a:pt x="166197" y="135903"/>
                      <a:pt x="165552" y="135648"/>
                      <a:pt x="164812" y="135470"/>
                    </a:cubicBezTo>
                    <a:cubicBezTo>
                      <a:pt x="164648" y="135324"/>
                      <a:pt x="164446" y="135235"/>
                      <a:pt x="164206" y="135203"/>
                    </a:cubicBezTo>
                    <a:cubicBezTo>
                      <a:pt x="163965" y="135171"/>
                      <a:pt x="163763" y="135158"/>
                      <a:pt x="163599" y="135165"/>
                    </a:cubicBezTo>
                    <a:close/>
                    <a:moveTo>
                      <a:pt x="177291" y="114416"/>
                    </a:moveTo>
                    <a:cubicBezTo>
                      <a:pt x="177438" y="114557"/>
                      <a:pt x="177527" y="114659"/>
                      <a:pt x="177559" y="114723"/>
                    </a:cubicBezTo>
                    <a:cubicBezTo>
                      <a:pt x="177591" y="114787"/>
                      <a:pt x="177603" y="114890"/>
                      <a:pt x="177597" y="115030"/>
                    </a:cubicBezTo>
                    <a:cubicBezTo>
                      <a:pt x="177756" y="115037"/>
                      <a:pt x="177972" y="115024"/>
                      <a:pt x="178246" y="114992"/>
                    </a:cubicBezTo>
                    <a:cubicBezTo>
                      <a:pt x="178519" y="114960"/>
                      <a:pt x="178812" y="114870"/>
                      <a:pt x="179124" y="114723"/>
                    </a:cubicBezTo>
                    <a:lnTo>
                      <a:pt x="179124" y="114416"/>
                    </a:lnTo>
                    <a:close/>
                    <a:moveTo>
                      <a:pt x="183094" y="112309"/>
                    </a:moveTo>
                    <a:lnTo>
                      <a:pt x="183094" y="112909"/>
                    </a:lnTo>
                    <a:cubicBezTo>
                      <a:pt x="183387" y="112916"/>
                      <a:pt x="183641" y="112903"/>
                      <a:pt x="183857" y="112872"/>
                    </a:cubicBezTo>
                    <a:cubicBezTo>
                      <a:pt x="184074" y="112841"/>
                      <a:pt x="184328" y="112753"/>
                      <a:pt x="184621" y="112609"/>
                    </a:cubicBezTo>
                    <a:lnTo>
                      <a:pt x="184621" y="112309"/>
                    </a:lnTo>
                    <a:close/>
                    <a:moveTo>
                      <a:pt x="189126" y="110141"/>
                    </a:moveTo>
                    <a:cubicBezTo>
                      <a:pt x="188909" y="110198"/>
                      <a:pt x="188731" y="110313"/>
                      <a:pt x="188591" y="110485"/>
                    </a:cubicBezTo>
                    <a:cubicBezTo>
                      <a:pt x="187980" y="110938"/>
                      <a:pt x="187370" y="111257"/>
                      <a:pt x="186759" y="111441"/>
                    </a:cubicBezTo>
                    <a:cubicBezTo>
                      <a:pt x="186148" y="111626"/>
                      <a:pt x="185537" y="111716"/>
                      <a:pt x="184926" y="111709"/>
                    </a:cubicBezTo>
                    <a:cubicBezTo>
                      <a:pt x="185314" y="111847"/>
                      <a:pt x="185913" y="111872"/>
                      <a:pt x="186721" y="111783"/>
                    </a:cubicBezTo>
                    <a:cubicBezTo>
                      <a:pt x="187529" y="111695"/>
                      <a:pt x="188050" y="111569"/>
                      <a:pt x="188286" y="111403"/>
                    </a:cubicBezTo>
                    <a:cubicBezTo>
                      <a:pt x="188432" y="111269"/>
                      <a:pt x="188521" y="111155"/>
                      <a:pt x="188553" y="111059"/>
                    </a:cubicBezTo>
                    <a:cubicBezTo>
                      <a:pt x="188585" y="110963"/>
                      <a:pt x="188597" y="110772"/>
                      <a:pt x="188591" y="110485"/>
                    </a:cubicBezTo>
                    <a:lnTo>
                      <a:pt x="190118" y="110485"/>
                    </a:lnTo>
                    <a:cubicBezTo>
                      <a:pt x="189673" y="110198"/>
                      <a:pt x="189342" y="110084"/>
                      <a:pt x="189126" y="110141"/>
                    </a:cubicBezTo>
                    <a:close/>
                    <a:moveTo>
                      <a:pt x="162191" y="90940"/>
                    </a:moveTo>
                    <a:cubicBezTo>
                      <a:pt x="162096" y="91175"/>
                      <a:pt x="162058" y="91391"/>
                      <a:pt x="162077" y="91587"/>
                    </a:cubicBezTo>
                    <a:cubicBezTo>
                      <a:pt x="162071" y="93102"/>
                      <a:pt x="162083" y="94637"/>
                      <a:pt x="162115" y="96190"/>
                    </a:cubicBezTo>
                    <a:cubicBezTo>
                      <a:pt x="162147" y="97744"/>
                      <a:pt x="162236" y="99354"/>
                      <a:pt x="162382" y="101022"/>
                    </a:cubicBezTo>
                    <a:cubicBezTo>
                      <a:pt x="162376" y="101476"/>
                      <a:pt x="162465" y="101763"/>
                      <a:pt x="162649" y="101882"/>
                    </a:cubicBezTo>
                    <a:cubicBezTo>
                      <a:pt x="162833" y="102001"/>
                      <a:pt x="163149" y="101912"/>
                      <a:pt x="163599" y="101614"/>
                    </a:cubicBezTo>
                    <a:cubicBezTo>
                      <a:pt x="164364" y="101285"/>
                      <a:pt x="165185" y="100880"/>
                      <a:pt x="166064" y="100400"/>
                    </a:cubicBezTo>
                    <a:cubicBezTo>
                      <a:pt x="166943" y="99919"/>
                      <a:pt x="167840" y="99514"/>
                      <a:pt x="168757" y="99185"/>
                    </a:cubicBezTo>
                    <a:lnTo>
                      <a:pt x="173932" y="96757"/>
                    </a:lnTo>
                    <a:cubicBezTo>
                      <a:pt x="174855" y="96327"/>
                      <a:pt x="175835" y="95973"/>
                      <a:pt x="176872" y="95694"/>
                    </a:cubicBezTo>
                    <a:cubicBezTo>
                      <a:pt x="177909" y="95416"/>
                      <a:pt x="178965" y="95062"/>
                      <a:pt x="180040" y="94632"/>
                    </a:cubicBezTo>
                    <a:lnTo>
                      <a:pt x="180033" y="94631"/>
                    </a:lnTo>
                    <a:lnTo>
                      <a:pt x="180033" y="94326"/>
                    </a:lnTo>
                    <a:lnTo>
                      <a:pt x="176685" y="93109"/>
                    </a:lnTo>
                    <a:lnTo>
                      <a:pt x="174859" y="93109"/>
                    </a:lnTo>
                    <a:cubicBezTo>
                      <a:pt x="173781" y="92950"/>
                      <a:pt x="172665" y="92735"/>
                      <a:pt x="171511" y="92462"/>
                    </a:cubicBezTo>
                    <a:cubicBezTo>
                      <a:pt x="170357" y="92189"/>
                      <a:pt x="169241" y="91898"/>
                      <a:pt x="168163" y="91587"/>
                    </a:cubicBezTo>
                    <a:lnTo>
                      <a:pt x="162992" y="90978"/>
                    </a:lnTo>
                    <a:cubicBezTo>
                      <a:pt x="162554" y="90718"/>
                      <a:pt x="162287" y="90706"/>
                      <a:pt x="162191" y="90940"/>
                    </a:cubicBezTo>
                    <a:close/>
                    <a:moveTo>
                      <a:pt x="188269" y="72367"/>
                    </a:moveTo>
                    <a:cubicBezTo>
                      <a:pt x="187807" y="72507"/>
                      <a:pt x="187423" y="72609"/>
                      <a:pt x="187116" y="72672"/>
                    </a:cubicBezTo>
                    <a:cubicBezTo>
                      <a:pt x="186808" y="72736"/>
                      <a:pt x="186577" y="72838"/>
                      <a:pt x="186424" y="72978"/>
                    </a:cubicBezTo>
                    <a:cubicBezTo>
                      <a:pt x="185967" y="73289"/>
                      <a:pt x="185434" y="73581"/>
                      <a:pt x="184826" y="73855"/>
                    </a:cubicBezTo>
                    <a:cubicBezTo>
                      <a:pt x="184217" y="74128"/>
                      <a:pt x="183532" y="74344"/>
                      <a:pt x="182772" y="74503"/>
                    </a:cubicBezTo>
                    <a:cubicBezTo>
                      <a:pt x="182296" y="74637"/>
                      <a:pt x="181801" y="74751"/>
                      <a:pt x="181288" y="74847"/>
                    </a:cubicBezTo>
                    <a:cubicBezTo>
                      <a:pt x="180774" y="74942"/>
                      <a:pt x="180356" y="75133"/>
                      <a:pt x="180033" y="75419"/>
                    </a:cubicBezTo>
                    <a:lnTo>
                      <a:pt x="174250" y="77860"/>
                    </a:lnTo>
                    <a:cubicBezTo>
                      <a:pt x="173185" y="78178"/>
                      <a:pt x="172120" y="78534"/>
                      <a:pt x="171055" y="78928"/>
                    </a:cubicBezTo>
                    <a:cubicBezTo>
                      <a:pt x="169989" y="79322"/>
                      <a:pt x="168924" y="79678"/>
                      <a:pt x="167859" y="79996"/>
                    </a:cubicBezTo>
                    <a:lnTo>
                      <a:pt x="162381" y="82437"/>
                    </a:lnTo>
                    <a:cubicBezTo>
                      <a:pt x="162077" y="82602"/>
                      <a:pt x="161849" y="82806"/>
                      <a:pt x="161696" y="83047"/>
                    </a:cubicBezTo>
                    <a:cubicBezTo>
                      <a:pt x="161544" y="83289"/>
                      <a:pt x="161468" y="83492"/>
                      <a:pt x="161468" y="83658"/>
                    </a:cubicBezTo>
                    <a:lnTo>
                      <a:pt x="161468" y="87624"/>
                    </a:lnTo>
                    <a:cubicBezTo>
                      <a:pt x="161474" y="88076"/>
                      <a:pt x="161613" y="88394"/>
                      <a:pt x="161887" y="88578"/>
                    </a:cubicBezTo>
                    <a:cubicBezTo>
                      <a:pt x="162160" y="88762"/>
                      <a:pt x="162528" y="88851"/>
                      <a:pt x="162992" y="88845"/>
                    </a:cubicBezTo>
                    <a:lnTo>
                      <a:pt x="170880" y="88845"/>
                    </a:lnTo>
                    <a:cubicBezTo>
                      <a:pt x="171178" y="88972"/>
                      <a:pt x="171419" y="89023"/>
                      <a:pt x="171604" y="88998"/>
                    </a:cubicBezTo>
                    <a:cubicBezTo>
                      <a:pt x="171788" y="88972"/>
                      <a:pt x="171953" y="89023"/>
                      <a:pt x="172100" y="89150"/>
                    </a:cubicBezTo>
                    <a:cubicBezTo>
                      <a:pt x="172558" y="89430"/>
                      <a:pt x="173016" y="89557"/>
                      <a:pt x="173474" y="89532"/>
                    </a:cubicBezTo>
                    <a:cubicBezTo>
                      <a:pt x="173932" y="89506"/>
                      <a:pt x="174390" y="89481"/>
                      <a:pt x="174848" y="89455"/>
                    </a:cubicBezTo>
                    <a:cubicBezTo>
                      <a:pt x="175154" y="89449"/>
                      <a:pt x="175459" y="89462"/>
                      <a:pt x="175765" y="89493"/>
                    </a:cubicBezTo>
                    <a:cubicBezTo>
                      <a:pt x="176070" y="89525"/>
                      <a:pt x="176375" y="89614"/>
                      <a:pt x="176681" y="89760"/>
                    </a:cubicBezTo>
                    <a:lnTo>
                      <a:pt x="184316" y="89760"/>
                    </a:lnTo>
                    <a:cubicBezTo>
                      <a:pt x="185173" y="89773"/>
                      <a:pt x="185712" y="89672"/>
                      <a:pt x="185932" y="89457"/>
                    </a:cubicBezTo>
                    <a:cubicBezTo>
                      <a:pt x="186151" y="89241"/>
                      <a:pt x="186315" y="88835"/>
                      <a:pt x="186424" y="88239"/>
                    </a:cubicBezTo>
                    <a:lnTo>
                      <a:pt x="186424" y="84883"/>
                    </a:lnTo>
                    <a:cubicBezTo>
                      <a:pt x="186571" y="83643"/>
                      <a:pt x="186738" y="82384"/>
                      <a:pt x="186923" y="81106"/>
                    </a:cubicBezTo>
                    <a:cubicBezTo>
                      <a:pt x="187109" y="79828"/>
                      <a:pt x="187353" y="78645"/>
                      <a:pt x="187654" y="77558"/>
                    </a:cubicBezTo>
                    <a:cubicBezTo>
                      <a:pt x="187666" y="76960"/>
                      <a:pt x="187718" y="76401"/>
                      <a:pt x="187807" y="75880"/>
                    </a:cubicBezTo>
                    <a:cubicBezTo>
                      <a:pt x="187897" y="75358"/>
                      <a:pt x="187948" y="74799"/>
                      <a:pt x="187961" y="74201"/>
                    </a:cubicBezTo>
                    <a:cubicBezTo>
                      <a:pt x="188109" y="73896"/>
                      <a:pt x="188198" y="73591"/>
                      <a:pt x="188230" y="73285"/>
                    </a:cubicBezTo>
                    <a:cubicBezTo>
                      <a:pt x="188262" y="72980"/>
                      <a:pt x="188275" y="72675"/>
                      <a:pt x="188269" y="72370"/>
                    </a:cubicBezTo>
                    <a:close/>
                    <a:moveTo>
                      <a:pt x="111176" y="48595"/>
                    </a:moveTo>
                    <a:cubicBezTo>
                      <a:pt x="111932" y="48607"/>
                      <a:pt x="112554" y="48734"/>
                      <a:pt x="113043" y="48975"/>
                    </a:cubicBezTo>
                    <a:cubicBezTo>
                      <a:pt x="113532" y="49216"/>
                      <a:pt x="113926" y="49495"/>
                      <a:pt x="114224" y="49812"/>
                    </a:cubicBezTo>
                    <a:cubicBezTo>
                      <a:pt x="114370" y="49989"/>
                      <a:pt x="114459" y="50243"/>
                      <a:pt x="114491" y="50572"/>
                    </a:cubicBezTo>
                    <a:cubicBezTo>
                      <a:pt x="114523" y="50902"/>
                      <a:pt x="114535" y="51156"/>
                      <a:pt x="114529" y="51333"/>
                    </a:cubicBezTo>
                    <a:cubicBezTo>
                      <a:pt x="113468" y="53298"/>
                      <a:pt x="112313" y="55150"/>
                      <a:pt x="111062" y="56887"/>
                    </a:cubicBezTo>
                    <a:cubicBezTo>
                      <a:pt x="109811" y="58625"/>
                      <a:pt x="108427" y="60327"/>
                      <a:pt x="106909" y="61992"/>
                    </a:cubicBezTo>
                    <a:cubicBezTo>
                      <a:pt x="106172" y="62615"/>
                      <a:pt x="105512" y="63277"/>
                      <a:pt x="104928" y="63976"/>
                    </a:cubicBezTo>
                    <a:cubicBezTo>
                      <a:pt x="104343" y="64675"/>
                      <a:pt x="103683" y="65336"/>
                      <a:pt x="102946" y="65959"/>
                    </a:cubicBezTo>
                    <a:cubicBezTo>
                      <a:pt x="101581" y="67326"/>
                      <a:pt x="100197" y="68559"/>
                      <a:pt x="98794" y="69659"/>
                    </a:cubicBezTo>
                    <a:cubicBezTo>
                      <a:pt x="97390" y="70759"/>
                      <a:pt x="95930" y="71763"/>
                      <a:pt x="94412" y="72672"/>
                    </a:cubicBezTo>
                    <a:cubicBezTo>
                      <a:pt x="93802" y="73136"/>
                      <a:pt x="93345" y="73658"/>
                      <a:pt x="93040" y="74236"/>
                    </a:cubicBezTo>
                    <a:cubicBezTo>
                      <a:pt x="92736" y="74815"/>
                      <a:pt x="92583" y="75412"/>
                      <a:pt x="92583" y="76029"/>
                    </a:cubicBezTo>
                    <a:cubicBezTo>
                      <a:pt x="92285" y="77415"/>
                      <a:pt x="92044" y="78763"/>
                      <a:pt x="91859" y="80072"/>
                    </a:cubicBezTo>
                    <a:cubicBezTo>
                      <a:pt x="91675" y="81382"/>
                      <a:pt x="91510" y="82577"/>
                      <a:pt x="91364" y="83658"/>
                    </a:cubicBezTo>
                    <a:cubicBezTo>
                      <a:pt x="91199" y="85031"/>
                      <a:pt x="90996" y="86404"/>
                      <a:pt x="90754" y="87777"/>
                    </a:cubicBezTo>
                    <a:cubicBezTo>
                      <a:pt x="90513" y="89150"/>
                      <a:pt x="90310" y="90523"/>
                      <a:pt x="90145" y="91896"/>
                    </a:cubicBezTo>
                    <a:cubicBezTo>
                      <a:pt x="90196" y="92202"/>
                      <a:pt x="90094" y="92507"/>
                      <a:pt x="89840" y="92810"/>
                    </a:cubicBezTo>
                    <a:lnTo>
                      <a:pt x="88926" y="100096"/>
                    </a:lnTo>
                    <a:cubicBezTo>
                      <a:pt x="88761" y="101625"/>
                      <a:pt x="88557" y="103138"/>
                      <a:pt x="88316" y="104635"/>
                    </a:cubicBezTo>
                    <a:cubicBezTo>
                      <a:pt x="88075" y="106132"/>
                      <a:pt x="87872" y="107572"/>
                      <a:pt x="87706" y="108955"/>
                    </a:cubicBezTo>
                    <a:cubicBezTo>
                      <a:pt x="87389" y="110311"/>
                      <a:pt x="87033" y="111567"/>
                      <a:pt x="86640" y="112721"/>
                    </a:cubicBezTo>
                    <a:cubicBezTo>
                      <a:pt x="86246" y="113876"/>
                      <a:pt x="85890" y="115055"/>
                      <a:pt x="85573" y="116258"/>
                    </a:cubicBezTo>
                    <a:cubicBezTo>
                      <a:pt x="85560" y="116571"/>
                      <a:pt x="85509" y="116865"/>
                      <a:pt x="85420" y="117140"/>
                    </a:cubicBezTo>
                    <a:cubicBezTo>
                      <a:pt x="85332" y="117415"/>
                      <a:pt x="85281" y="117633"/>
                      <a:pt x="85268" y="117792"/>
                    </a:cubicBezTo>
                    <a:cubicBezTo>
                      <a:pt x="85420" y="117952"/>
                      <a:pt x="85573" y="118093"/>
                      <a:pt x="85725" y="118215"/>
                    </a:cubicBezTo>
                    <a:cubicBezTo>
                      <a:pt x="85878" y="118336"/>
                      <a:pt x="86030" y="118400"/>
                      <a:pt x="86182" y="118406"/>
                    </a:cubicBezTo>
                    <a:cubicBezTo>
                      <a:pt x="86640" y="118547"/>
                      <a:pt x="87097" y="118649"/>
                      <a:pt x="87554" y="118713"/>
                    </a:cubicBezTo>
                    <a:cubicBezTo>
                      <a:pt x="88011" y="118777"/>
                      <a:pt x="88468" y="118879"/>
                      <a:pt x="88926" y="119020"/>
                    </a:cubicBezTo>
                    <a:cubicBezTo>
                      <a:pt x="90761" y="119283"/>
                      <a:pt x="92577" y="119525"/>
                      <a:pt x="94374" y="119746"/>
                    </a:cubicBezTo>
                    <a:cubicBezTo>
                      <a:pt x="96171" y="119968"/>
                      <a:pt x="97911" y="120435"/>
                      <a:pt x="99594" y="121147"/>
                    </a:cubicBezTo>
                    <a:cubicBezTo>
                      <a:pt x="100813" y="121399"/>
                      <a:pt x="102337" y="121802"/>
                      <a:pt x="104166" y="122357"/>
                    </a:cubicBezTo>
                    <a:cubicBezTo>
                      <a:pt x="105544" y="122647"/>
                      <a:pt x="106979" y="122975"/>
                      <a:pt x="108471" y="123340"/>
                    </a:cubicBezTo>
                    <a:cubicBezTo>
                      <a:pt x="109963" y="123706"/>
                      <a:pt x="111475" y="124185"/>
                      <a:pt x="113005" y="124777"/>
                    </a:cubicBezTo>
                    <a:cubicBezTo>
                      <a:pt x="114065" y="124962"/>
                      <a:pt x="115069" y="125280"/>
                      <a:pt x="116015" y="125732"/>
                    </a:cubicBezTo>
                    <a:cubicBezTo>
                      <a:pt x="116961" y="126184"/>
                      <a:pt x="117888" y="126579"/>
                      <a:pt x="118796" y="126916"/>
                    </a:cubicBezTo>
                    <a:cubicBezTo>
                      <a:pt x="118663" y="127667"/>
                      <a:pt x="118472" y="128303"/>
                      <a:pt x="118225" y="128825"/>
                    </a:cubicBezTo>
                    <a:cubicBezTo>
                      <a:pt x="117977" y="129347"/>
                      <a:pt x="117558" y="129831"/>
                      <a:pt x="116967" y="130277"/>
                    </a:cubicBezTo>
                    <a:lnTo>
                      <a:pt x="116967" y="130888"/>
                    </a:lnTo>
                    <a:cubicBezTo>
                      <a:pt x="116663" y="131365"/>
                      <a:pt x="116358" y="131861"/>
                      <a:pt x="116053" y="132377"/>
                    </a:cubicBezTo>
                    <a:cubicBezTo>
                      <a:pt x="115748" y="132892"/>
                      <a:pt x="115443" y="133313"/>
                      <a:pt x="115139" y="133637"/>
                    </a:cubicBezTo>
                    <a:lnTo>
                      <a:pt x="115139" y="134248"/>
                    </a:lnTo>
                    <a:cubicBezTo>
                      <a:pt x="114548" y="134414"/>
                      <a:pt x="114129" y="134694"/>
                      <a:pt x="113881" y="135088"/>
                    </a:cubicBezTo>
                    <a:cubicBezTo>
                      <a:pt x="113634" y="135483"/>
                      <a:pt x="113443" y="135916"/>
                      <a:pt x="113310" y="136387"/>
                    </a:cubicBezTo>
                    <a:cubicBezTo>
                      <a:pt x="113145" y="136724"/>
                      <a:pt x="112865" y="137119"/>
                      <a:pt x="112471" y="137571"/>
                    </a:cubicBezTo>
                    <a:cubicBezTo>
                      <a:pt x="112078" y="138022"/>
                      <a:pt x="111646" y="138341"/>
                      <a:pt x="111176" y="138525"/>
                    </a:cubicBezTo>
                    <a:cubicBezTo>
                      <a:pt x="111005" y="138544"/>
                      <a:pt x="110814" y="138659"/>
                      <a:pt x="110605" y="138869"/>
                    </a:cubicBezTo>
                    <a:cubicBezTo>
                      <a:pt x="110395" y="139079"/>
                      <a:pt x="110281" y="139270"/>
                      <a:pt x="110262" y="139442"/>
                    </a:cubicBezTo>
                    <a:cubicBezTo>
                      <a:pt x="109976" y="139773"/>
                      <a:pt x="109709" y="140180"/>
                      <a:pt x="109462" y="140663"/>
                    </a:cubicBezTo>
                    <a:cubicBezTo>
                      <a:pt x="109214" y="141146"/>
                      <a:pt x="108871" y="141551"/>
                      <a:pt x="108433" y="141877"/>
                    </a:cubicBezTo>
                    <a:cubicBezTo>
                      <a:pt x="108077" y="142179"/>
                      <a:pt x="107874" y="142480"/>
                      <a:pt x="107823" y="142781"/>
                    </a:cubicBezTo>
                    <a:cubicBezTo>
                      <a:pt x="107772" y="143736"/>
                      <a:pt x="107264" y="144238"/>
                      <a:pt x="106299" y="144288"/>
                    </a:cubicBezTo>
                    <a:cubicBezTo>
                      <a:pt x="105740" y="144590"/>
                      <a:pt x="105334" y="144895"/>
                      <a:pt x="105080" y="145202"/>
                    </a:cubicBezTo>
                    <a:cubicBezTo>
                      <a:pt x="104623" y="145374"/>
                      <a:pt x="104166" y="145489"/>
                      <a:pt x="103708" y="145547"/>
                    </a:cubicBezTo>
                    <a:cubicBezTo>
                      <a:pt x="103251" y="145604"/>
                      <a:pt x="102794" y="145489"/>
                      <a:pt x="102337" y="145202"/>
                    </a:cubicBezTo>
                    <a:cubicBezTo>
                      <a:pt x="101880" y="145189"/>
                      <a:pt x="101422" y="145138"/>
                      <a:pt x="100965" y="145049"/>
                    </a:cubicBezTo>
                    <a:cubicBezTo>
                      <a:pt x="100508" y="144960"/>
                      <a:pt x="100051" y="144909"/>
                      <a:pt x="99594" y="144896"/>
                    </a:cubicBezTo>
                    <a:cubicBezTo>
                      <a:pt x="99276" y="144883"/>
                      <a:pt x="98921" y="144757"/>
                      <a:pt x="98527" y="144517"/>
                    </a:cubicBezTo>
                    <a:cubicBezTo>
                      <a:pt x="98133" y="144277"/>
                      <a:pt x="97778" y="144000"/>
                      <a:pt x="97460" y="143685"/>
                    </a:cubicBezTo>
                    <a:lnTo>
                      <a:pt x="96241" y="143685"/>
                    </a:lnTo>
                    <a:cubicBezTo>
                      <a:pt x="96069" y="143704"/>
                      <a:pt x="95879" y="143817"/>
                      <a:pt x="95669" y="144024"/>
                    </a:cubicBezTo>
                    <a:cubicBezTo>
                      <a:pt x="95460" y="144232"/>
                      <a:pt x="95346" y="144420"/>
                      <a:pt x="95327" y="144589"/>
                    </a:cubicBezTo>
                    <a:cubicBezTo>
                      <a:pt x="95199" y="144749"/>
                      <a:pt x="95225" y="144889"/>
                      <a:pt x="95403" y="145011"/>
                    </a:cubicBezTo>
                    <a:cubicBezTo>
                      <a:pt x="95581" y="145132"/>
                      <a:pt x="95758" y="145196"/>
                      <a:pt x="95936" y="145202"/>
                    </a:cubicBezTo>
                    <a:cubicBezTo>
                      <a:pt x="96101" y="145342"/>
                      <a:pt x="96304" y="145445"/>
                      <a:pt x="96546" y="145508"/>
                    </a:cubicBezTo>
                    <a:cubicBezTo>
                      <a:pt x="96787" y="145572"/>
                      <a:pt x="96990" y="145674"/>
                      <a:pt x="97155" y="145815"/>
                    </a:cubicBezTo>
                    <a:cubicBezTo>
                      <a:pt x="98184" y="145834"/>
                      <a:pt x="98946" y="146102"/>
                      <a:pt x="99441" y="146619"/>
                    </a:cubicBezTo>
                    <a:cubicBezTo>
                      <a:pt x="99937" y="147136"/>
                      <a:pt x="100394" y="147787"/>
                      <a:pt x="100813" y="148572"/>
                    </a:cubicBezTo>
                    <a:cubicBezTo>
                      <a:pt x="100965" y="148597"/>
                      <a:pt x="101042" y="148699"/>
                      <a:pt x="101042" y="148878"/>
                    </a:cubicBezTo>
                    <a:cubicBezTo>
                      <a:pt x="101042" y="149057"/>
                      <a:pt x="100965" y="149159"/>
                      <a:pt x="100813" y="149184"/>
                    </a:cubicBezTo>
                    <a:lnTo>
                      <a:pt x="100203" y="149184"/>
                    </a:lnTo>
                    <a:cubicBezTo>
                      <a:pt x="100045" y="149178"/>
                      <a:pt x="99905" y="149114"/>
                      <a:pt x="99784" y="148993"/>
                    </a:cubicBezTo>
                    <a:cubicBezTo>
                      <a:pt x="99664" y="148872"/>
                      <a:pt x="99600" y="148731"/>
                      <a:pt x="99594" y="148572"/>
                    </a:cubicBezTo>
                    <a:lnTo>
                      <a:pt x="93802" y="145508"/>
                    </a:lnTo>
                    <a:cubicBezTo>
                      <a:pt x="93644" y="145362"/>
                      <a:pt x="93428" y="145272"/>
                      <a:pt x="93155" y="145240"/>
                    </a:cubicBezTo>
                    <a:cubicBezTo>
                      <a:pt x="92882" y="145208"/>
                      <a:pt x="92590" y="145196"/>
                      <a:pt x="92279" y="145202"/>
                    </a:cubicBezTo>
                    <a:lnTo>
                      <a:pt x="91974" y="145202"/>
                    </a:lnTo>
                    <a:lnTo>
                      <a:pt x="88011" y="143685"/>
                    </a:lnTo>
                    <a:cubicBezTo>
                      <a:pt x="87389" y="143259"/>
                      <a:pt x="86729" y="142907"/>
                      <a:pt x="86030" y="142631"/>
                    </a:cubicBezTo>
                    <a:cubicBezTo>
                      <a:pt x="85332" y="142355"/>
                      <a:pt x="84671" y="142003"/>
                      <a:pt x="84049" y="141576"/>
                    </a:cubicBezTo>
                    <a:cubicBezTo>
                      <a:pt x="83306" y="141254"/>
                      <a:pt x="82582" y="140835"/>
                      <a:pt x="81877" y="140320"/>
                    </a:cubicBezTo>
                    <a:cubicBezTo>
                      <a:pt x="81172" y="139804"/>
                      <a:pt x="80372" y="139308"/>
                      <a:pt x="79477" y="138831"/>
                    </a:cubicBezTo>
                    <a:lnTo>
                      <a:pt x="76734" y="137609"/>
                    </a:lnTo>
                    <a:cubicBezTo>
                      <a:pt x="76289" y="138213"/>
                      <a:pt x="75883" y="138837"/>
                      <a:pt x="75515" y="139479"/>
                    </a:cubicBezTo>
                    <a:cubicBezTo>
                      <a:pt x="75146" y="140122"/>
                      <a:pt x="74740" y="140821"/>
                      <a:pt x="74295" y="141576"/>
                    </a:cubicBezTo>
                    <a:lnTo>
                      <a:pt x="64846" y="153149"/>
                    </a:lnTo>
                    <a:cubicBezTo>
                      <a:pt x="63627" y="154642"/>
                      <a:pt x="62408" y="156044"/>
                      <a:pt x="61189" y="157356"/>
                    </a:cubicBezTo>
                    <a:cubicBezTo>
                      <a:pt x="59970" y="158668"/>
                      <a:pt x="58750" y="160000"/>
                      <a:pt x="57531" y="161353"/>
                    </a:cubicBezTo>
                    <a:lnTo>
                      <a:pt x="51435" y="166230"/>
                    </a:lnTo>
                    <a:lnTo>
                      <a:pt x="43511" y="171717"/>
                    </a:lnTo>
                    <a:cubicBezTo>
                      <a:pt x="42602" y="172155"/>
                      <a:pt x="41675" y="172574"/>
                      <a:pt x="40729" y="172974"/>
                    </a:cubicBezTo>
                    <a:cubicBezTo>
                      <a:pt x="39783" y="173374"/>
                      <a:pt x="38780" y="173869"/>
                      <a:pt x="37719" y="174460"/>
                    </a:cubicBezTo>
                    <a:lnTo>
                      <a:pt x="35891" y="175070"/>
                    </a:lnTo>
                    <a:cubicBezTo>
                      <a:pt x="35840" y="175323"/>
                      <a:pt x="35637" y="175425"/>
                      <a:pt x="35281" y="175374"/>
                    </a:cubicBezTo>
                    <a:cubicBezTo>
                      <a:pt x="35287" y="175362"/>
                      <a:pt x="35275" y="175311"/>
                      <a:pt x="35243" y="175222"/>
                    </a:cubicBezTo>
                    <a:cubicBezTo>
                      <a:pt x="35211" y="175133"/>
                      <a:pt x="35122" y="175082"/>
                      <a:pt x="34976" y="175070"/>
                    </a:cubicBezTo>
                    <a:cubicBezTo>
                      <a:pt x="35414" y="174930"/>
                      <a:pt x="35757" y="174752"/>
                      <a:pt x="36005" y="174536"/>
                    </a:cubicBezTo>
                    <a:cubicBezTo>
                      <a:pt x="36252" y="174320"/>
                      <a:pt x="36519" y="173990"/>
                      <a:pt x="36805" y="173546"/>
                    </a:cubicBezTo>
                    <a:cubicBezTo>
                      <a:pt x="36348" y="173260"/>
                      <a:pt x="35891" y="173145"/>
                      <a:pt x="35433" y="173203"/>
                    </a:cubicBezTo>
                    <a:cubicBezTo>
                      <a:pt x="34976" y="173260"/>
                      <a:pt x="34519" y="173374"/>
                      <a:pt x="34062" y="173546"/>
                    </a:cubicBezTo>
                    <a:cubicBezTo>
                      <a:pt x="33135" y="173730"/>
                      <a:pt x="32246" y="173971"/>
                      <a:pt x="31395" y="174269"/>
                    </a:cubicBezTo>
                    <a:cubicBezTo>
                      <a:pt x="30544" y="174568"/>
                      <a:pt x="29807" y="174733"/>
                      <a:pt x="29185" y="174765"/>
                    </a:cubicBezTo>
                    <a:cubicBezTo>
                      <a:pt x="27528" y="174911"/>
                      <a:pt x="25889" y="175000"/>
                      <a:pt x="24270" y="175031"/>
                    </a:cubicBezTo>
                    <a:cubicBezTo>
                      <a:pt x="22651" y="175063"/>
                      <a:pt x="20936" y="175076"/>
                      <a:pt x="19127" y="175070"/>
                    </a:cubicBezTo>
                    <a:cubicBezTo>
                      <a:pt x="18790" y="175076"/>
                      <a:pt x="18320" y="175063"/>
                      <a:pt x="17717" y="175031"/>
                    </a:cubicBezTo>
                    <a:cubicBezTo>
                      <a:pt x="17114" y="175000"/>
                      <a:pt x="16567" y="174911"/>
                      <a:pt x="16079" y="174765"/>
                    </a:cubicBezTo>
                    <a:cubicBezTo>
                      <a:pt x="14555" y="174815"/>
                      <a:pt x="13335" y="174409"/>
                      <a:pt x="12421" y="173546"/>
                    </a:cubicBezTo>
                    <a:lnTo>
                      <a:pt x="6325" y="170498"/>
                    </a:lnTo>
                    <a:cubicBezTo>
                      <a:pt x="6033" y="170320"/>
                      <a:pt x="5779" y="170066"/>
                      <a:pt x="5563" y="169735"/>
                    </a:cubicBezTo>
                    <a:cubicBezTo>
                      <a:pt x="5347" y="169405"/>
                      <a:pt x="5093" y="169151"/>
                      <a:pt x="4801" y="168974"/>
                    </a:cubicBezTo>
                    <a:cubicBezTo>
                      <a:pt x="4509" y="168497"/>
                      <a:pt x="4255" y="167926"/>
                      <a:pt x="4039" y="167259"/>
                    </a:cubicBezTo>
                    <a:cubicBezTo>
                      <a:pt x="3823" y="166592"/>
                      <a:pt x="3569" y="165945"/>
                      <a:pt x="3277" y="165316"/>
                    </a:cubicBezTo>
                    <a:cubicBezTo>
                      <a:pt x="2674" y="164224"/>
                      <a:pt x="2204" y="163055"/>
                      <a:pt x="1867" y="161811"/>
                    </a:cubicBezTo>
                    <a:cubicBezTo>
                      <a:pt x="1531" y="160566"/>
                      <a:pt x="1289" y="159398"/>
                      <a:pt x="1143" y="158305"/>
                    </a:cubicBezTo>
                    <a:cubicBezTo>
                      <a:pt x="1124" y="157696"/>
                      <a:pt x="1010" y="157162"/>
                      <a:pt x="800" y="156705"/>
                    </a:cubicBezTo>
                    <a:cubicBezTo>
                      <a:pt x="591" y="156248"/>
                      <a:pt x="400" y="155867"/>
                      <a:pt x="229" y="155562"/>
                    </a:cubicBezTo>
                    <a:cubicBezTo>
                      <a:pt x="77" y="155264"/>
                      <a:pt x="0" y="155024"/>
                      <a:pt x="0" y="154841"/>
                    </a:cubicBezTo>
                    <a:cubicBezTo>
                      <a:pt x="0" y="154659"/>
                      <a:pt x="77" y="154495"/>
                      <a:pt x="229" y="154352"/>
                    </a:cubicBezTo>
                    <a:lnTo>
                      <a:pt x="1143" y="155867"/>
                    </a:lnTo>
                    <a:cubicBezTo>
                      <a:pt x="1473" y="156928"/>
                      <a:pt x="2032" y="157931"/>
                      <a:pt x="2820" y="158877"/>
                    </a:cubicBezTo>
                    <a:cubicBezTo>
                      <a:pt x="3607" y="159823"/>
                      <a:pt x="4471" y="160750"/>
                      <a:pt x="5411" y="161658"/>
                    </a:cubicBezTo>
                    <a:cubicBezTo>
                      <a:pt x="5849" y="162128"/>
                      <a:pt x="6268" y="162636"/>
                      <a:pt x="6668" y="163182"/>
                    </a:cubicBezTo>
                    <a:cubicBezTo>
                      <a:pt x="7068" y="163728"/>
                      <a:pt x="7563" y="164236"/>
                      <a:pt x="8154" y="164706"/>
                    </a:cubicBezTo>
                    <a:cubicBezTo>
                      <a:pt x="9214" y="165348"/>
                      <a:pt x="10294" y="165818"/>
                      <a:pt x="11392" y="166116"/>
                    </a:cubicBezTo>
                    <a:cubicBezTo>
                      <a:pt x="12491" y="166414"/>
                      <a:pt x="13646" y="166351"/>
                      <a:pt x="14859" y="165925"/>
                    </a:cubicBezTo>
                    <a:cubicBezTo>
                      <a:pt x="15774" y="165608"/>
                      <a:pt x="16688" y="165252"/>
                      <a:pt x="17603" y="164859"/>
                    </a:cubicBezTo>
                    <a:cubicBezTo>
                      <a:pt x="18517" y="164465"/>
                      <a:pt x="19431" y="164109"/>
                      <a:pt x="20346" y="163792"/>
                    </a:cubicBezTo>
                    <a:cubicBezTo>
                      <a:pt x="21844" y="163341"/>
                      <a:pt x="23190" y="162795"/>
                      <a:pt x="24384" y="162154"/>
                    </a:cubicBezTo>
                    <a:cubicBezTo>
                      <a:pt x="25578" y="161512"/>
                      <a:pt x="26772" y="160738"/>
                      <a:pt x="27966" y="159829"/>
                    </a:cubicBezTo>
                    <a:cubicBezTo>
                      <a:pt x="30087" y="158155"/>
                      <a:pt x="32169" y="156407"/>
                      <a:pt x="34214" y="154585"/>
                    </a:cubicBezTo>
                    <a:cubicBezTo>
                      <a:pt x="36259" y="152764"/>
                      <a:pt x="38342" y="150862"/>
                      <a:pt x="40462" y="148878"/>
                    </a:cubicBezTo>
                    <a:cubicBezTo>
                      <a:pt x="41244" y="147824"/>
                      <a:pt x="42120" y="146792"/>
                      <a:pt x="43091" y="145781"/>
                    </a:cubicBezTo>
                    <a:cubicBezTo>
                      <a:pt x="44063" y="144770"/>
                      <a:pt x="45015" y="143670"/>
                      <a:pt x="45949" y="142480"/>
                    </a:cubicBezTo>
                    <a:cubicBezTo>
                      <a:pt x="46724" y="141438"/>
                      <a:pt x="47536" y="140412"/>
                      <a:pt x="48387" y="139401"/>
                    </a:cubicBezTo>
                    <a:cubicBezTo>
                      <a:pt x="49238" y="138391"/>
                      <a:pt x="50051" y="137284"/>
                      <a:pt x="50826" y="136081"/>
                    </a:cubicBezTo>
                    <a:lnTo>
                      <a:pt x="54178" y="131804"/>
                    </a:lnTo>
                    <a:lnTo>
                      <a:pt x="56922" y="127527"/>
                    </a:lnTo>
                    <a:cubicBezTo>
                      <a:pt x="56934" y="127241"/>
                      <a:pt x="56985" y="127050"/>
                      <a:pt x="57074" y="126954"/>
                    </a:cubicBezTo>
                    <a:cubicBezTo>
                      <a:pt x="57163" y="126859"/>
                      <a:pt x="57214" y="126744"/>
                      <a:pt x="57227" y="126610"/>
                    </a:cubicBezTo>
                    <a:cubicBezTo>
                      <a:pt x="57538" y="126445"/>
                      <a:pt x="57677" y="126241"/>
                      <a:pt x="57646" y="125999"/>
                    </a:cubicBezTo>
                    <a:cubicBezTo>
                      <a:pt x="57614" y="125758"/>
                      <a:pt x="57373" y="125554"/>
                      <a:pt x="56922" y="125388"/>
                    </a:cubicBezTo>
                    <a:lnTo>
                      <a:pt x="55093" y="124172"/>
                    </a:lnTo>
                    <a:lnTo>
                      <a:pt x="51435" y="122054"/>
                    </a:lnTo>
                    <a:lnTo>
                      <a:pt x="46254" y="119327"/>
                    </a:lnTo>
                    <a:cubicBezTo>
                      <a:pt x="45181" y="118848"/>
                      <a:pt x="44126" y="118272"/>
                      <a:pt x="43091" y="117601"/>
                    </a:cubicBezTo>
                    <a:cubicBezTo>
                      <a:pt x="42056" y="116929"/>
                      <a:pt x="41078" y="116277"/>
                      <a:pt x="40158" y="115644"/>
                    </a:cubicBezTo>
                    <a:lnTo>
                      <a:pt x="35281" y="113500"/>
                    </a:lnTo>
                    <a:cubicBezTo>
                      <a:pt x="34195" y="113050"/>
                      <a:pt x="33090" y="112581"/>
                      <a:pt x="31966" y="112092"/>
                    </a:cubicBezTo>
                    <a:cubicBezTo>
                      <a:pt x="30842" y="111604"/>
                      <a:pt x="29814" y="111059"/>
                      <a:pt x="28880" y="110456"/>
                    </a:cubicBezTo>
                    <a:cubicBezTo>
                      <a:pt x="28118" y="110139"/>
                      <a:pt x="27356" y="109784"/>
                      <a:pt x="26594" y="109391"/>
                    </a:cubicBezTo>
                    <a:cubicBezTo>
                      <a:pt x="25832" y="108998"/>
                      <a:pt x="25070" y="108643"/>
                      <a:pt x="24308" y="108326"/>
                    </a:cubicBezTo>
                    <a:lnTo>
                      <a:pt x="18517" y="105891"/>
                    </a:lnTo>
                    <a:cubicBezTo>
                      <a:pt x="17571" y="105428"/>
                      <a:pt x="16567" y="104909"/>
                      <a:pt x="15507" y="104332"/>
                    </a:cubicBezTo>
                    <a:cubicBezTo>
                      <a:pt x="14447" y="103755"/>
                      <a:pt x="13519" y="103159"/>
                      <a:pt x="12726" y="102543"/>
                    </a:cubicBezTo>
                    <a:lnTo>
                      <a:pt x="10592" y="101917"/>
                    </a:lnTo>
                    <a:cubicBezTo>
                      <a:pt x="9017" y="101057"/>
                      <a:pt x="7595" y="100349"/>
                      <a:pt x="6325" y="99792"/>
                    </a:cubicBezTo>
                    <a:lnTo>
                      <a:pt x="6325" y="99507"/>
                    </a:lnTo>
                    <a:cubicBezTo>
                      <a:pt x="6477" y="99501"/>
                      <a:pt x="6630" y="99513"/>
                      <a:pt x="6782" y="99545"/>
                    </a:cubicBezTo>
                    <a:cubicBezTo>
                      <a:pt x="6935" y="99577"/>
                      <a:pt x="7087" y="99666"/>
                      <a:pt x="7239" y="99812"/>
                    </a:cubicBezTo>
                    <a:cubicBezTo>
                      <a:pt x="7531" y="99818"/>
                      <a:pt x="7785" y="99882"/>
                      <a:pt x="8001" y="100003"/>
                    </a:cubicBezTo>
                    <a:cubicBezTo>
                      <a:pt x="8217" y="100123"/>
                      <a:pt x="8471" y="100263"/>
                      <a:pt x="8763" y="100422"/>
                    </a:cubicBezTo>
                    <a:lnTo>
                      <a:pt x="14859" y="102223"/>
                    </a:lnTo>
                    <a:lnTo>
                      <a:pt x="19736" y="103447"/>
                    </a:lnTo>
                    <a:lnTo>
                      <a:pt x="23394" y="104671"/>
                    </a:lnTo>
                    <a:cubicBezTo>
                      <a:pt x="24022" y="104837"/>
                      <a:pt x="24746" y="105041"/>
                      <a:pt x="25565" y="105283"/>
                    </a:cubicBezTo>
                    <a:cubicBezTo>
                      <a:pt x="26385" y="105526"/>
                      <a:pt x="27185" y="105730"/>
                      <a:pt x="27966" y="105895"/>
                    </a:cubicBezTo>
                    <a:lnTo>
                      <a:pt x="30099" y="106813"/>
                    </a:lnTo>
                    <a:cubicBezTo>
                      <a:pt x="31331" y="107247"/>
                      <a:pt x="32601" y="107604"/>
                      <a:pt x="33909" y="107884"/>
                    </a:cubicBezTo>
                    <a:cubicBezTo>
                      <a:pt x="35217" y="108165"/>
                      <a:pt x="36487" y="108522"/>
                      <a:pt x="37719" y="108955"/>
                    </a:cubicBezTo>
                    <a:cubicBezTo>
                      <a:pt x="38170" y="108962"/>
                      <a:pt x="38640" y="109025"/>
                      <a:pt x="39129" y="109147"/>
                    </a:cubicBezTo>
                    <a:cubicBezTo>
                      <a:pt x="39618" y="109268"/>
                      <a:pt x="40164" y="109408"/>
                      <a:pt x="40767" y="109567"/>
                    </a:cubicBezTo>
                    <a:cubicBezTo>
                      <a:pt x="41847" y="109841"/>
                      <a:pt x="42964" y="110058"/>
                      <a:pt x="44120" y="110217"/>
                    </a:cubicBezTo>
                    <a:cubicBezTo>
                      <a:pt x="45276" y="110377"/>
                      <a:pt x="46393" y="110670"/>
                      <a:pt x="47473" y="111097"/>
                    </a:cubicBezTo>
                    <a:lnTo>
                      <a:pt x="50826" y="112009"/>
                    </a:lnTo>
                    <a:lnTo>
                      <a:pt x="62103" y="114416"/>
                    </a:lnTo>
                    <a:cubicBezTo>
                      <a:pt x="62414" y="114429"/>
                      <a:pt x="62707" y="114404"/>
                      <a:pt x="62980" y="114341"/>
                    </a:cubicBezTo>
                    <a:cubicBezTo>
                      <a:pt x="63253" y="114277"/>
                      <a:pt x="63469" y="114100"/>
                      <a:pt x="63627" y="113809"/>
                    </a:cubicBezTo>
                    <a:lnTo>
                      <a:pt x="65761" y="109261"/>
                    </a:lnTo>
                    <a:lnTo>
                      <a:pt x="69418" y="102223"/>
                    </a:lnTo>
                    <a:lnTo>
                      <a:pt x="70942" y="98275"/>
                    </a:lnTo>
                    <a:cubicBezTo>
                      <a:pt x="71260" y="97383"/>
                      <a:pt x="71616" y="96510"/>
                      <a:pt x="72009" y="95656"/>
                    </a:cubicBezTo>
                    <a:cubicBezTo>
                      <a:pt x="72403" y="94802"/>
                      <a:pt x="72759" y="93854"/>
                      <a:pt x="73076" y="92810"/>
                    </a:cubicBezTo>
                    <a:lnTo>
                      <a:pt x="74905" y="88540"/>
                    </a:lnTo>
                    <a:cubicBezTo>
                      <a:pt x="75203" y="88063"/>
                      <a:pt x="75445" y="87567"/>
                      <a:pt x="75629" y="87052"/>
                    </a:cubicBezTo>
                    <a:cubicBezTo>
                      <a:pt x="75813" y="86537"/>
                      <a:pt x="75978" y="86118"/>
                      <a:pt x="76124" y="85794"/>
                    </a:cubicBezTo>
                    <a:cubicBezTo>
                      <a:pt x="76283" y="85349"/>
                      <a:pt x="76423" y="84942"/>
                      <a:pt x="76543" y="84573"/>
                    </a:cubicBezTo>
                    <a:cubicBezTo>
                      <a:pt x="76664" y="84204"/>
                      <a:pt x="76727" y="83797"/>
                      <a:pt x="76734" y="83352"/>
                    </a:cubicBezTo>
                    <a:cubicBezTo>
                      <a:pt x="76873" y="83041"/>
                      <a:pt x="76899" y="82825"/>
                      <a:pt x="76810" y="82704"/>
                    </a:cubicBezTo>
                    <a:cubicBezTo>
                      <a:pt x="76721" y="82583"/>
                      <a:pt x="76594" y="82596"/>
                      <a:pt x="76429" y="82742"/>
                    </a:cubicBezTo>
                    <a:lnTo>
                      <a:pt x="73076" y="83658"/>
                    </a:lnTo>
                    <a:cubicBezTo>
                      <a:pt x="72930" y="83645"/>
                      <a:pt x="72765" y="83670"/>
                      <a:pt x="72581" y="83734"/>
                    </a:cubicBezTo>
                    <a:cubicBezTo>
                      <a:pt x="72397" y="83797"/>
                      <a:pt x="72155" y="83975"/>
                      <a:pt x="71857" y="84268"/>
                    </a:cubicBezTo>
                    <a:cubicBezTo>
                      <a:pt x="72181" y="83581"/>
                      <a:pt x="72600" y="83200"/>
                      <a:pt x="73114" y="83124"/>
                    </a:cubicBezTo>
                    <a:cubicBezTo>
                      <a:pt x="73629" y="83047"/>
                      <a:pt x="74124" y="82818"/>
                      <a:pt x="74600" y="82437"/>
                    </a:cubicBezTo>
                    <a:cubicBezTo>
                      <a:pt x="74130" y="82284"/>
                      <a:pt x="73622" y="82208"/>
                      <a:pt x="73076" y="82208"/>
                    </a:cubicBezTo>
                    <a:cubicBezTo>
                      <a:pt x="72530" y="82208"/>
                      <a:pt x="72022" y="82284"/>
                      <a:pt x="71552" y="82437"/>
                    </a:cubicBezTo>
                    <a:cubicBezTo>
                      <a:pt x="71247" y="82577"/>
                      <a:pt x="71019" y="82679"/>
                      <a:pt x="70866" y="82742"/>
                    </a:cubicBezTo>
                    <a:cubicBezTo>
                      <a:pt x="70714" y="82806"/>
                      <a:pt x="70638" y="82907"/>
                      <a:pt x="70638" y="83047"/>
                    </a:cubicBezTo>
                    <a:cubicBezTo>
                      <a:pt x="70187" y="83041"/>
                      <a:pt x="69946" y="83130"/>
                      <a:pt x="69914" y="83314"/>
                    </a:cubicBezTo>
                    <a:cubicBezTo>
                      <a:pt x="69882" y="83499"/>
                      <a:pt x="70022" y="83817"/>
                      <a:pt x="70333" y="84268"/>
                    </a:cubicBezTo>
                    <a:cubicBezTo>
                      <a:pt x="70034" y="83975"/>
                      <a:pt x="69793" y="83797"/>
                      <a:pt x="69609" y="83734"/>
                    </a:cubicBezTo>
                    <a:cubicBezTo>
                      <a:pt x="69425" y="83670"/>
                      <a:pt x="69260" y="83645"/>
                      <a:pt x="69114" y="83658"/>
                    </a:cubicBezTo>
                    <a:cubicBezTo>
                      <a:pt x="68803" y="83645"/>
                      <a:pt x="68510" y="83670"/>
                      <a:pt x="68237" y="83734"/>
                    </a:cubicBezTo>
                    <a:cubicBezTo>
                      <a:pt x="67964" y="83797"/>
                      <a:pt x="67748" y="83975"/>
                      <a:pt x="67590" y="84268"/>
                    </a:cubicBezTo>
                    <a:cubicBezTo>
                      <a:pt x="67291" y="84262"/>
                      <a:pt x="67050" y="84274"/>
                      <a:pt x="66866" y="84306"/>
                    </a:cubicBezTo>
                    <a:cubicBezTo>
                      <a:pt x="66682" y="84338"/>
                      <a:pt x="66517" y="84427"/>
                      <a:pt x="66370" y="84573"/>
                    </a:cubicBezTo>
                    <a:cubicBezTo>
                      <a:pt x="66047" y="84586"/>
                      <a:pt x="65704" y="84637"/>
                      <a:pt x="65342" y="84726"/>
                    </a:cubicBezTo>
                    <a:cubicBezTo>
                      <a:pt x="64980" y="84815"/>
                      <a:pt x="64713" y="84865"/>
                      <a:pt x="64542" y="84878"/>
                    </a:cubicBezTo>
                    <a:lnTo>
                      <a:pt x="64237" y="84878"/>
                    </a:lnTo>
                    <a:cubicBezTo>
                      <a:pt x="62878" y="85050"/>
                      <a:pt x="61557" y="85241"/>
                      <a:pt x="60275" y="85450"/>
                    </a:cubicBezTo>
                    <a:cubicBezTo>
                      <a:pt x="58992" y="85660"/>
                      <a:pt x="57671" y="85775"/>
                      <a:pt x="56312" y="85794"/>
                    </a:cubicBezTo>
                    <a:cubicBezTo>
                      <a:pt x="54966" y="85940"/>
                      <a:pt x="53696" y="86029"/>
                      <a:pt x="52502" y="86061"/>
                    </a:cubicBezTo>
                    <a:cubicBezTo>
                      <a:pt x="51308" y="86092"/>
                      <a:pt x="50038" y="86105"/>
                      <a:pt x="48692" y="86099"/>
                    </a:cubicBezTo>
                    <a:cubicBezTo>
                      <a:pt x="47930" y="86086"/>
                      <a:pt x="47168" y="85959"/>
                      <a:pt x="46406" y="85717"/>
                    </a:cubicBezTo>
                    <a:cubicBezTo>
                      <a:pt x="45644" y="85476"/>
                      <a:pt x="44882" y="85196"/>
                      <a:pt x="44120" y="84878"/>
                    </a:cubicBezTo>
                    <a:cubicBezTo>
                      <a:pt x="43371" y="84573"/>
                      <a:pt x="42660" y="84192"/>
                      <a:pt x="41987" y="83734"/>
                    </a:cubicBezTo>
                    <a:cubicBezTo>
                      <a:pt x="41313" y="83276"/>
                      <a:pt x="40602" y="82742"/>
                      <a:pt x="39853" y="82132"/>
                    </a:cubicBezTo>
                    <a:cubicBezTo>
                      <a:pt x="39091" y="81642"/>
                      <a:pt x="38557" y="81019"/>
                      <a:pt x="38253" y="80263"/>
                    </a:cubicBezTo>
                    <a:cubicBezTo>
                      <a:pt x="37948" y="79506"/>
                      <a:pt x="37872" y="78807"/>
                      <a:pt x="38024" y="78165"/>
                    </a:cubicBezTo>
                    <a:cubicBezTo>
                      <a:pt x="38037" y="78019"/>
                      <a:pt x="38088" y="77930"/>
                      <a:pt x="38176" y="77898"/>
                    </a:cubicBezTo>
                    <a:cubicBezTo>
                      <a:pt x="38265" y="77866"/>
                      <a:pt x="38316" y="77853"/>
                      <a:pt x="38329" y="77860"/>
                    </a:cubicBezTo>
                    <a:cubicBezTo>
                      <a:pt x="39097" y="78025"/>
                      <a:pt x="39847" y="78229"/>
                      <a:pt x="40577" y="78470"/>
                    </a:cubicBezTo>
                    <a:cubicBezTo>
                      <a:pt x="41307" y="78712"/>
                      <a:pt x="41980" y="78915"/>
                      <a:pt x="42596" y="79080"/>
                    </a:cubicBezTo>
                    <a:cubicBezTo>
                      <a:pt x="43257" y="79386"/>
                      <a:pt x="44069" y="79386"/>
                      <a:pt x="45034" y="79080"/>
                    </a:cubicBezTo>
                    <a:lnTo>
                      <a:pt x="48692" y="77555"/>
                    </a:lnTo>
                    <a:cubicBezTo>
                      <a:pt x="49899" y="76798"/>
                      <a:pt x="51067" y="76099"/>
                      <a:pt x="52197" y="75457"/>
                    </a:cubicBezTo>
                    <a:cubicBezTo>
                      <a:pt x="53328" y="74815"/>
                      <a:pt x="54496" y="74192"/>
                      <a:pt x="55702" y="73588"/>
                    </a:cubicBezTo>
                    <a:lnTo>
                      <a:pt x="58750" y="72062"/>
                    </a:lnTo>
                    <a:cubicBezTo>
                      <a:pt x="59513" y="71770"/>
                      <a:pt x="60275" y="71439"/>
                      <a:pt x="61037" y="71070"/>
                    </a:cubicBezTo>
                    <a:cubicBezTo>
                      <a:pt x="61799" y="70702"/>
                      <a:pt x="62561" y="70219"/>
                      <a:pt x="63322" y="69621"/>
                    </a:cubicBezTo>
                    <a:lnTo>
                      <a:pt x="70028" y="65044"/>
                    </a:lnTo>
                    <a:cubicBezTo>
                      <a:pt x="71406" y="63989"/>
                      <a:pt x="72765" y="62971"/>
                      <a:pt x="74105" y="61992"/>
                    </a:cubicBezTo>
                    <a:cubicBezTo>
                      <a:pt x="75445" y="61013"/>
                      <a:pt x="76727" y="59996"/>
                      <a:pt x="77953" y="58941"/>
                    </a:cubicBezTo>
                    <a:cubicBezTo>
                      <a:pt x="79159" y="58186"/>
                      <a:pt x="80328" y="57413"/>
                      <a:pt x="81458" y="56620"/>
                    </a:cubicBezTo>
                    <a:cubicBezTo>
                      <a:pt x="82588" y="55828"/>
                      <a:pt x="83757" y="54978"/>
                      <a:pt x="84963" y="54072"/>
                    </a:cubicBezTo>
                    <a:cubicBezTo>
                      <a:pt x="85281" y="54027"/>
                      <a:pt x="85560" y="53812"/>
                      <a:pt x="85802" y="53425"/>
                    </a:cubicBezTo>
                    <a:cubicBezTo>
                      <a:pt x="86043" y="53038"/>
                      <a:pt x="86170" y="52747"/>
                      <a:pt x="86182" y="52550"/>
                    </a:cubicBezTo>
                    <a:cubicBezTo>
                      <a:pt x="86379" y="51238"/>
                      <a:pt x="86900" y="50439"/>
                      <a:pt x="87745" y="50154"/>
                    </a:cubicBezTo>
                    <a:cubicBezTo>
                      <a:pt x="88589" y="49869"/>
                      <a:pt x="89491" y="49755"/>
                      <a:pt x="90450" y="49812"/>
                    </a:cubicBezTo>
                    <a:cubicBezTo>
                      <a:pt x="90754" y="49812"/>
                      <a:pt x="91059" y="50116"/>
                      <a:pt x="91364" y="50725"/>
                    </a:cubicBezTo>
                    <a:cubicBezTo>
                      <a:pt x="91701" y="51314"/>
                      <a:pt x="92171" y="51733"/>
                      <a:pt x="92774" y="51980"/>
                    </a:cubicBezTo>
                    <a:cubicBezTo>
                      <a:pt x="93377" y="52227"/>
                      <a:pt x="93923" y="52417"/>
                      <a:pt x="94412" y="52550"/>
                    </a:cubicBezTo>
                    <a:cubicBezTo>
                      <a:pt x="95327" y="52855"/>
                      <a:pt x="96241" y="52855"/>
                      <a:pt x="97155" y="52550"/>
                    </a:cubicBezTo>
                    <a:cubicBezTo>
                      <a:pt x="98705" y="51764"/>
                      <a:pt x="100407" y="51054"/>
                      <a:pt x="102261" y="50420"/>
                    </a:cubicBezTo>
                    <a:cubicBezTo>
                      <a:pt x="104115" y="49786"/>
                      <a:pt x="105969" y="49381"/>
                      <a:pt x="107823" y="49203"/>
                    </a:cubicBezTo>
                    <a:cubicBezTo>
                      <a:pt x="108439" y="49178"/>
                      <a:pt x="109036" y="49076"/>
                      <a:pt x="109614" y="48899"/>
                    </a:cubicBezTo>
                    <a:cubicBezTo>
                      <a:pt x="110192" y="48721"/>
                      <a:pt x="110713" y="48620"/>
                      <a:pt x="111176" y="48595"/>
                    </a:cubicBezTo>
                    <a:close/>
                    <a:moveTo>
                      <a:pt x="216637" y="0"/>
                    </a:moveTo>
                    <a:cubicBezTo>
                      <a:pt x="217443" y="0"/>
                      <a:pt x="218040" y="152"/>
                      <a:pt x="218428" y="457"/>
                    </a:cubicBezTo>
                    <a:lnTo>
                      <a:pt x="219037" y="457"/>
                    </a:lnTo>
                    <a:cubicBezTo>
                      <a:pt x="219634" y="470"/>
                      <a:pt x="220040" y="597"/>
                      <a:pt x="220256" y="838"/>
                    </a:cubicBezTo>
                    <a:cubicBezTo>
                      <a:pt x="220472" y="1079"/>
                      <a:pt x="220574" y="1359"/>
                      <a:pt x="220561" y="1676"/>
                    </a:cubicBezTo>
                    <a:cubicBezTo>
                      <a:pt x="221120" y="4724"/>
                      <a:pt x="221526" y="7468"/>
                      <a:pt x="221780" y="9906"/>
                    </a:cubicBezTo>
                    <a:cubicBezTo>
                      <a:pt x="222034" y="11430"/>
                      <a:pt x="222136" y="12954"/>
                      <a:pt x="222085" y="14478"/>
                    </a:cubicBezTo>
                    <a:cubicBezTo>
                      <a:pt x="222104" y="16796"/>
                      <a:pt x="222142" y="19247"/>
                      <a:pt x="222199" y="21831"/>
                    </a:cubicBezTo>
                    <a:cubicBezTo>
                      <a:pt x="222257" y="24416"/>
                      <a:pt x="222219" y="26943"/>
                      <a:pt x="222085" y="29413"/>
                    </a:cubicBezTo>
                    <a:cubicBezTo>
                      <a:pt x="222079" y="30309"/>
                      <a:pt x="222015" y="31185"/>
                      <a:pt x="221895" y="32042"/>
                    </a:cubicBezTo>
                    <a:cubicBezTo>
                      <a:pt x="221774" y="32899"/>
                      <a:pt x="221634" y="33852"/>
                      <a:pt x="221476" y="34900"/>
                    </a:cubicBezTo>
                    <a:lnTo>
                      <a:pt x="220866" y="44639"/>
                    </a:lnTo>
                    <a:cubicBezTo>
                      <a:pt x="220707" y="46135"/>
                      <a:pt x="220491" y="47555"/>
                      <a:pt x="220218" y="48899"/>
                    </a:cubicBezTo>
                    <a:cubicBezTo>
                      <a:pt x="219945" y="50243"/>
                      <a:pt x="219653" y="51663"/>
                      <a:pt x="219342" y="53159"/>
                    </a:cubicBezTo>
                    <a:lnTo>
                      <a:pt x="218428" y="60503"/>
                    </a:lnTo>
                    <a:cubicBezTo>
                      <a:pt x="218262" y="61727"/>
                      <a:pt x="218059" y="63008"/>
                      <a:pt x="217818" y="64346"/>
                    </a:cubicBezTo>
                    <a:cubicBezTo>
                      <a:pt x="217577" y="65684"/>
                      <a:pt x="217373" y="67041"/>
                      <a:pt x="217208" y="68417"/>
                    </a:cubicBezTo>
                    <a:lnTo>
                      <a:pt x="217208" y="68722"/>
                    </a:lnTo>
                    <a:cubicBezTo>
                      <a:pt x="216954" y="71512"/>
                      <a:pt x="216548" y="74150"/>
                      <a:pt x="215989" y="76636"/>
                    </a:cubicBezTo>
                    <a:lnTo>
                      <a:pt x="215380" y="83638"/>
                    </a:lnTo>
                    <a:cubicBezTo>
                      <a:pt x="215240" y="84413"/>
                      <a:pt x="215138" y="85183"/>
                      <a:pt x="215075" y="85948"/>
                    </a:cubicBezTo>
                    <a:cubicBezTo>
                      <a:pt x="215011" y="86713"/>
                      <a:pt x="214910" y="87477"/>
                      <a:pt x="214770" y="88239"/>
                    </a:cubicBezTo>
                    <a:cubicBezTo>
                      <a:pt x="214719" y="88899"/>
                      <a:pt x="215126" y="89102"/>
                      <a:pt x="215989" y="88848"/>
                    </a:cubicBezTo>
                    <a:cubicBezTo>
                      <a:pt x="216592" y="88835"/>
                      <a:pt x="217215" y="88861"/>
                      <a:pt x="217856" y="88924"/>
                    </a:cubicBezTo>
                    <a:cubicBezTo>
                      <a:pt x="218497" y="88987"/>
                      <a:pt x="219196" y="89165"/>
                      <a:pt x="219952" y="89457"/>
                    </a:cubicBezTo>
                    <a:cubicBezTo>
                      <a:pt x="220415" y="89786"/>
                      <a:pt x="220707" y="90192"/>
                      <a:pt x="220828" y="90674"/>
                    </a:cubicBezTo>
                    <a:cubicBezTo>
                      <a:pt x="220949" y="91156"/>
                      <a:pt x="220860" y="91562"/>
                      <a:pt x="220561" y="91891"/>
                    </a:cubicBezTo>
                    <a:cubicBezTo>
                      <a:pt x="219971" y="92811"/>
                      <a:pt x="219399" y="93711"/>
                      <a:pt x="218847" y="94593"/>
                    </a:cubicBezTo>
                    <a:cubicBezTo>
                      <a:pt x="218294" y="95474"/>
                      <a:pt x="217647" y="96298"/>
                      <a:pt x="216904" y="97065"/>
                    </a:cubicBezTo>
                    <a:cubicBezTo>
                      <a:pt x="216592" y="97655"/>
                      <a:pt x="216377" y="98150"/>
                      <a:pt x="216256" y="98549"/>
                    </a:cubicBezTo>
                    <a:cubicBezTo>
                      <a:pt x="216135" y="98948"/>
                      <a:pt x="216148" y="99367"/>
                      <a:pt x="216294" y="99804"/>
                    </a:cubicBezTo>
                    <a:cubicBezTo>
                      <a:pt x="216281" y="99950"/>
                      <a:pt x="216230" y="100115"/>
                      <a:pt x="216142" y="100299"/>
                    </a:cubicBezTo>
                    <a:cubicBezTo>
                      <a:pt x="216053" y="100483"/>
                      <a:pt x="216002" y="100724"/>
                      <a:pt x="215989" y="101022"/>
                    </a:cubicBezTo>
                    <a:lnTo>
                      <a:pt x="214160" y="103761"/>
                    </a:lnTo>
                    <a:cubicBezTo>
                      <a:pt x="213500" y="105029"/>
                      <a:pt x="212687" y="106145"/>
                      <a:pt x="211722" y="107109"/>
                    </a:cubicBezTo>
                    <a:cubicBezTo>
                      <a:pt x="211716" y="107394"/>
                      <a:pt x="211652" y="107584"/>
                      <a:pt x="211531" y="107679"/>
                    </a:cubicBezTo>
                    <a:cubicBezTo>
                      <a:pt x="211411" y="107774"/>
                      <a:pt x="211271" y="107889"/>
                      <a:pt x="211112" y="108022"/>
                    </a:cubicBezTo>
                    <a:cubicBezTo>
                      <a:pt x="210376" y="108486"/>
                      <a:pt x="209792" y="109040"/>
                      <a:pt x="209360" y="109684"/>
                    </a:cubicBezTo>
                    <a:cubicBezTo>
                      <a:pt x="208928" y="110329"/>
                      <a:pt x="208496" y="111103"/>
                      <a:pt x="208064" y="112009"/>
                    </a:cubicBezTo>
                    <a:lnTo>
                      <a:pt x="207760" y="112309"/>
                    </a:lnTo>
                    <a:cubicBezTo>
                      <a:pt x="207156" y="112633"/>
                      <a:pt x="206534" y="112942"/>
                      <a:pt x="205893" y="113238"/>
                    </a:cubicBezTo>
                    <a:cubicBezTo>
                      <a:pt x="205251" y="113533"/>
                      <a:pt x="204553" y="113621"/>
                      <a:pt x="203797" y="113500"/>
                    </a:cubicBezTo>
                    <a:cubicBezTo>
                      <a:pt x="203359" y="113354"/>
                      <a:pt x="203092" y="113357"/>
                      <a:pt x="202997" y="113509"/>
                    </a:cubicBezTo>
                    <a:cubicBezTo>
                      <a:pt x="202902" y="113661"/>
                      <a:pt x="202864" y="113963"/>
                      <a:pt x="202883" y="114416"/>
                    </a:cubicBezTo>
                    <a:lnTo>
                      <a:pt x="202883" y="115644"/>
                    </a:lnTo>
                    <a:cubicBezTo>
                      <a:pt x="202870" y="115650"/>
                      <a:pt x="202819" y="115714"/>
                      <a:pt x="202730" y="115836"/>
                    </a:cubicBezTo>
                    <a:cubicBezTo>
                      <a:pt x="202641" y="115957"/>
                      <a:pt x="202591" y="116098"/>
                      <a:pt x="202578" y="116258"/>
                    </a:cubicBezTo>
                    <a:cubicBezTo>
                      <a:pt x="202565" y="116405"/>
                      <a:pt x="202514" y="116494"/>
                      <a:pt x="202426" y="116526"/>
                    </a:cubicBezTo>
                    <a:cubicBezTo>
                      <a:pt x="202337" y="116558"/>
                      <a:pt x="202286" y="116571"/>
                      <a:pt x="202273" y="116565"/>
                    </a:cubicBezTo>
                    <a:cubicBezTo>
                      <a:pt x="202095" y="116271"/>
                      <a:pt x="201918" y="116015"/>
                      <a:pt x="201740" y="115798"/>
                    </a:cubicBezTo>
                    <a:cubicBezTo>
                      <a:pt x="201562" y="115580"/>
                      <a:pt x="201537" y="115324"/>
                      <a:pt x="201664" y="115030"/>
                    </a:cubicBezTo>
                    <a:cubicBezTo>
                      <a:pt x="201619" y="114289"/>
                      <a:pt x="201403" y="113720"/>
                      <a:pt x="201016" y="113324"/>
                    </a:cubicBezTo>
                    <a:cubicBezTo>
                      <a:pt x="200629" y="112929"/>
                      <a:pt x="200336" y="112590"/>
                      <a:pt x="200140" y="112309"/>
                    </a:cubicBezTo>
                    <a:lnTo>
                      <a:pt x="198616" y="112309"/>
                    </a:lnTo>
                    <a:cubicBezTo>
                      <a:pt x="198304" y="112582"/>
                      <a:pt x="197936" y="112764"/>
                      <a:pt x="197511" y="112856"/>
                    </a:cubicBezTo>
                    <a:cubicBezTo>
                      <a:pt x="197085" y="112949"/>
                      <a:pt x="196641" y="113062"/>
                      <a:pt x="196177" y="113196"/>
                    </a:cubicBezTo>
                    <a:cubicBezTo>
                      <a:pt x="195822" y="113449"/>
                      <a:pt x="195618" y="113551"/>
                      <a:pt x="195568" y="113500"/>
                    </a:cubicBezTo>
                    <a:cubicBezTo>
                      <a:pt x="194934" y="113242"/>
                      <a:pt x="194303" y="113020"/>
                      <a:pt x="193673" y="112833"/>
                    </a:cubicBezTo>
                    <a:cubicBezTo>
                      <a:pt x="193043" y="112647"/>
                      <a:pt x="192565" y="112272"/>
                      <a:pt x="192238" y="111709"/>
                    </a:cubicBezTo>
                    <a:cubicBezTo>
                      <a:pt x="192069" y="111423"/>
                      <a:pt x="191804" y="111309"/>
                      <a:pt x="191445" y="111366"/>
                    </a:cubicBezTo>
                    <a:cubicBezTo>
                      <a:pt x="191086" y="111423"/>
                      <a:pt x="190745" y="111538"/>
                      <a:pt x="190421" y="111709"/>
                    </a:cubicBezTo>
                    <a:cubicBezTo>
                      <a:pt x="189486" y="111872"/>
                      <a:pt x="188589" y="112072"/>
                      <a:pt x="187732" y="112309"/>
                    </a:cubicBezTo>
                    <a:cubicBezTo>
                      <a:pt x="186874" y="112547"/>
                      <a:pt x="186134" y="112747"/>
                      <a:pt x="185511" y="112909"/>
                    </a:cubicBezTo>
                    <a:lnTo>
                      <a:pt x="163903" y="121147"/>
                    </a:lnTo>
                    <a:cubicBezTo>
                      <a:pt x="163612" y="121311"/>
                      <a:pt x="163435" y="121512"/>
                      <a:pt x="163371" y="121752"/>
                    </a:cubicBezTo>
                    <a:cubicBezTo>
                      <a:pt x="163308" y="121991"/>
                      <a:pt x="163283" y="122193"/>
                      <a:pt x="163295" y="122357"/>
                    </a:cubicBezTo>
                    <a:lnTo>
                      <a:pt x="163295" y="125694"/>
                    </a:lnTo>
                    <a:cubicBezTo>
                      <a:pt x="163245" y="126305"/>
                      <a:pt x="163649" y="126610"/>
                      <a:pt x="164509" y="126610"/>
                    </a:cubicBezTo>
                    <a:lnTo>
                      <a:pt x="172405" y="126610"/>
                    </a:lnTo>
                    <a:cubicBezTo>
                      <a:pt x="174409" y="126750"/>
                      <a:pt x="176280" y="127234"/>
                      <a:pt x="178017" y="128062"/>
                    </a:cubicBezTo>
                    <a:cubicBezTo>
                      <a:pt x="179754" y="128889"/>
                      <a:pt x="181243" y="130137"/>
                      <a:pt x="182483" y="131804"/>
                    </a:cubicBezTo>
                    <a:cubicBezTo>
                      <a:pt x="183113" y="132383"/>
                      <a:pt x="183838" y="132829"/>
                      <a:pt x="184659" y="133141"/>
                    </a:cubicBezTo>
                    <a:cubicBezTo>
                      <a:pt x="185480" y="133453"/>
                      <a:pt x="186282" y="133822"/>
                      <a:pt x="187064" y="134248"/>
                    </a:cubicBezTo>
                    <a:cubicBezTo>
                      <a:pt x="187828" y="134541"/>
                      <a:pt x="188591" y="134795"/>
                      <a:pt x="189353" y="135012"/>
                    </a:cubicBezTo>
                    <a:cubicBezTo>
                      <a:pt x="190116" y="135228"/>
                      <a:pt x="190876" y="135483"/>
                      <a:pt x="191634" y="135776"/>
                    </a:cubicBezTo>
                    <a:lnTo>
                      <a:pt x="196482" y="137609"/>
                    </a:lnTo>
                    <a:lnTo>
                      <a:pt x="201664" y="139747"/>
                    </a:lnTo>
                    <a:cubicBezTo>
                      <a:pt x="201981" y="139887"/>
                      <a:pt x="202337" y="139913"/>
                      <a:pt x="202730" y="139824"/>
                    </a:cubicBezTo>
                    <a:cubicBezTo>
                      <a:pt x="203124" y="139735"/>
                      <a:pt x="203480" y="139607"/>
                      <a:pt x="203797" y="139442"/>
                    </a:cubicBezTo>
                    <a:cubicBezTo>
                      <a:pt x="205620" y="138035"/>
                      <a:pt x="207385" y="136495"/>
                      <a:pt x="209093" y="134821"/>
                    </a:cubicBezTo>
                    <a:cubicBezTo>
                      <a:pt x="210801" y="133147"/>
                      <a:pt x="212490" y="131530"/>
                      <a:pt x="214160" y="129971"/>
                    </a:cubicBezTo>
                    <a:lnTo>
                      <a:pt x="218123" y="125083"/>
                    </a:lnTo>
                    <a:cubicBezTo>
                      <a:pt x="218758" y="123897"/>
                      <a:pt x="219469" y="122862"/>
                      <a:pt x="220256" y="121979"/>
                    </a:cubicBezTo>
                    <a:cubicBezTo>
                      <a:pt x="221044" y="121095"/>
                      <a:pt x="221755" y="120212"/>
                      <a:pt x="222390" y="119327"/>
                    </a:cubicBezTo>
                    <a:lnTo>
                      <a:pt x="226352" y="113809"/>
                    </a:lnTo>
                    <a:lnTo>
                      <a:pt x="227876" y="111099"/>
                    </a:lnTo>
                    <a:cubicBezTo>
                      <a:pt x="228219" y="110210"/>
                      <a:pt x="228524" y="109396"/>
                      <a:pt x="228791" y="108659"/>
                    </a:cubicBezTo>
                    <a:cubicBezTo>
                      <a:pt x="229057" y="107922"/>
                      <a:pt x="229057" y="107108"/>
                      <a:pt x="228791" y="106219"/>
                    </a:cubicBezTo>
                    <a:cubicBezTo>
                      <a:pt x="229089" y="106200"/>
                      <a:pt x="229331" y="106162"/>
                      <a:pt x="229515" y="106104"/>
                    </a:cubicBezTo>
                    <a:cubicBezTo>
                      <a:pt x="229699" y="106047"/>
                      <a:pt x="229864" y="106085"/>
                      <a:pt x="230010" y="106219"/>
                    </a:cubicBezTo>
                    <a:cubicBezTo>
                      <a:pt x="230626" y="106543"/>
                      <a:pt x="231223" y="106962"/>
                      <a:pt x="231801" y="107477"/>
                    </a:cubicBezTo>
                    <a:cubicBezTo>
                      <a:pt x="232379" y="107992"/>
                      <a:pt x="232899" y="108487"/>
                      <a:pt x="233363" y="108964"/>
                    </a:cubicBezTo>
                    <a:lnTo>
                      <a:pt x="236106" y="112009"/>
                    </a:lnTo>
                    <a:cubicBezTo>
                      <a:pt x="237217" y="113195"/>
                      <a:pt x="238271" y="114446"/>
                      <a:pt x="239268" y="115764"/>
                    </a:cubicBezTo>
                    <a:cubicBezTo>
                      <a:pt x="240265" y="117082"/>
                      <a:pt x="240938" y="118573"/>
                      <a:pt x="241288" y="120239"/>
                    </a:cubicBezTo>
                    <a:cubicBezTo>
                      <a:pt x="241427" y="120996"/>
                      <a:pt x="241529" y="121752"/>
                      <a:pt x="241592" y="122508"/>
                    </a:cubicBezTo>
                    <a:cubicBezTo>
                      <a:pt x="241656" y="123265"/>
                      <a:pt x="241757" y="124021"/>
                      <a:pt x="241897" y="124777"/>
                    </a:cubicBezTo>
                    <a:cubicBezTo>
                      <a:pt x="241878" y="125847"/>
                      <a:pt x="241688" y="126916"/>
                      <a:pt x="241326" y="127985"/>
                    </a:cubicBezTo>
                    <a:cubicBezTo>
                      <a:pt x="240964" y="129055"/>
                      <a:pt x="240545" y="130124"/>
                      <a:pt x="240068" y="131193"/>
                    </a:cubicBezTo>
                    <a:cubicBezTo>
                      <a:pt x="239624" y="131976"/>
                      <a:pt x="239217" y="132778"/>
                      <a:pt x="238849" y="133599"/>
                    </a:cubicBezTo>
                    <a:cubicBezTo>
                      <a:pt x="238481" y="134420"/>
                      <a:pt x="238074" y="135146"/>
                      <a:pt x="237630" y="135776"/>
                    </a:cubicBezTo>
                    <a:cubicBezTo>
                      <a:pt x="236855" y="136826"/>
                      <a:pt x="236042" y="137857"/>
                      <a:pt x="235192" y="138867"/>
                    </a:cubicBezTo>
                    <a:cubicBezTo>
                      <a:pt x="234341" y="139878"/>
                      <a:pt x="233528" y="140982"/>
                      <a:pt x="232753" y="142179"/>
                    </a:cubicBezTo>
                    <a:cubicBezTo>
                      <a:pt x="231826" y="143359"/>
                      <a:pt x="230861" y="144471"/>
                      <a:pt x="229858" y="145513"/>
                    </a:cubicBezTo>
                    <a:cubicBezTo>
                      <a:pt x="228854" y="146556"/>
                      <a:pt x="227889" y="147677"/>
                      <a:pt x="226962" y="148878"/>
                    </a:cubicBezTo>
                    <a:lnTo>
                      <a:pt x="225133" y="150410"/>
                    </a:lnTo>
                    <a:cubicBezTo>
                      <a:pt x="224828" y="150722"/>
                      <a:pt x="224676" y="151016"/>
                      <a:pt x="224676" y="151290"/>
                    </a:cubicBezTo>
                    <a:cubicBezTo>
                      <a:pt x="224676" y="151565"/>
                      <a:pt x="224828" y="151782"/>
                      <a:pt x="225133" y="151941"/>
                    </a:cubicBezTo>
                    <a:lnTo>
                      <a:pt x="232753" y="155867"/>
                    </a:lnTo>
                    <a:lnTo>
                      <a:pt x="242202" y="161353"/>
                    </a:lnTo>
                    <a:cubicBezTo>
                      <a:pt x="244386" y="162522"/>
                      <a:pt x="246723" y="163843"/>
                      <a:pt x="249212" y="165316"/>
                    </a:cubicBezTo>
                    <a:cubicBezTo>
                      <a:pt x="251340" y="166243"/>
                      <a:pt x="253486" y="167284"/>
                      <a:pt x="255651" y="168440"/>
                    </a:cubicBezTo>
                    <a:cubicBezTo>
                      <a:pt x="257817" y="169596"/>
                      <a:pt x="260039" y="170790"/>
                      <a:pt x="262319" y="172022"/>
                    </a:cubicBezTo>
                    <a:lnTo>
                      <a:pt x="279083" y="179337"/>
                    </a:lnTo>
                    <a:cubicBezTo>
                      <a:pt x="280143" y="179819"/>
                      <a:pt x="281147" y="180302"/>
                      <a:pt x="282093" y="180784"/>
                    </a:cubicBezTo>
                    <a:cubicBezTo>
                      <a:pt x="283039" y="181267"/>
                      <a:pt x="283966" y="181597"/>
                      <a:pt x="284874" y="181775"/>
                    </a:cubicBezTo>
                    <a:cubicBezTo>
                      <a:pt x="285953" y="182226"/>
                      <a:pt x="287071" y="182620"/>
                      <a:pt x="288227" y="182956"/>
                    </a:cubicBezTo>
                    <a:cubicBezTo>
                      <a:pt x="289382" y="183293"/>
                      <a:pt x="290500" y="183610"/>
                      <a:pt x="291580" y="183909"/>
                    </a:cubicBezTo>
                    <a:cubicBezTo>
                      <a:pt x="294272" y="185484"/>
                      <a:pt x="297117" y="186601"/>
                      <a:pt x="300114" y="187261"/>
                    </a:cubicBezTo>
                    <a:cubicBezTo>
                      <a:pt x="301492" y="187750"/>
                      <a:pt x="302927" y="188220"/>
                      <a:pt x="304419" y="188671"/>
                    </a:cubicBezTo>
                    <a:cubicBezTo>
                      <a:pt x="305911" y="189122"/>
                      <a:pt x="307423" y="189363"/>
                      <a:pt x="308953" y="189395"/>
                    </a:cubicBezTo>
                    <a:cubicBezTo>
                      <a:pt x="311379" y="189706"/>
                      <a:pt x="313766" y="189922"/>
                      <a:pt x="316116" y="190043"/>
                    </a:cubicBezTo>
                    <a:cubicBezTo>
                      <a:pt x="318465" y="190163"/>
                      <a:pt x="320853" y="190151"/>
                      <a:pt x="323279" y="190005"/>
                    </a:cubicBezTo>
                    <a:cubicBezTo>
                      <a:pt x="325120" y="189713"/>
                      <a:pt x="327000" y="189535"/>
                      <a:pt x="328918" y="189471"/>
                    </a:cubicBezTo>
                    <a:cubicBezTo>
                      <a:pt x="330835" y="189408"/>
                      <a:pt x="332715" y="189382"/>
                      <a:pt x="334556" y="189395"/>
                    </a:cubicBezTo>
                    <a:cubicBezTo>
                      <a:pt x="335293" y="189389"/>
                      <a:pt x="335953" y="189325"/>
                      <a:pt x="336538" y="189205"/>
                    </a:cubicBezTo>
                    <a:cubicBezTo>
                      <a:pt x="337122" y="189084"/>
                      <a:pt x="337782" y="188944"/>
                      <a:pt x="338519" y="188785"/>
                    </a:cubicBezTo>
                    <a:cubicBezTo>
                      <a:pt x="338678" y="188798"/>
                      <a:pt x="338893" y="188849"/>
                      <a:pt x="339166" y="188938"/>
                    </a:cubicBezTo>
                    <a:cubicBezTo>
                      <a:pt x="339440" y="189027"/>
                      <a:pt x="339732" y="189078"/>
                      <a:pt x="340043" y="189090"/>
                    </a:cubicBezTo>
                    <a:cubicBezTo>
                      <a:pt x="339687" y="189344"/>
                      <a:pt x="339484" y="189446"/>
                      <a:pt x="339433" y="189395"/>
                    </a:cubicBezTo>
                    <a:lnTo>
                      <a:pt x="334556" y="190005"/>
                    </a:lnTo>
                    <a:lnTo>
                      <a:pt x="331204" y="191224"/>
                    </a:lnTo>
                    <a:cubicBezTo>
                      <a:pt x="331153" y="191478"/>
                      <a:pt x="330950" y="191580"/>
                      <a:pt x="330594" y="191529"/>
                    </a:cubicBezTo>
                    <a:lnTo>
                      <a:pt x="324498" y="192138"/>
                    </a:lnTo>
                    <a:cubicBezTo>
                      <a:pt x="323736" y="192303"/>
                      <a:pt x="322974" y="192507"/>
                      <a:pt x="322212" y="192748"/>
                    </a:cubicBezTo>
                    <a:cubicBezTo>
                      <a:pt x="321450" y="192989"/>
                      <a:pt x="320688" y="193192"/>
                      <a:pt x="319926" y="193357"/>
                    </a:cubicBezTo>
                    <a:lnTo>
                      <a:pt x="319621" y="193357"/>
                    </a:lnTo>
                    <a:lnTo>
                      <a:pt x="312916" y="194577"/>
                    </a:lnTo>
                    <a:cubicBezTo>
                      <a:pt x="311976" y="194716"/>
                      <a:pt x="311036" y="194818"/>
                      <a:pt x="310096" y="194881"/>
                    </a:cubicBezTo>
                    <a:cubicBezTo>
                      <a:pt x="309156" y="194945"/>
                      <a:pt x="308369" y="195047"/>
                      <a:pt x="307734" y="195186"/>
                    </a:cubicBezTo>
                    <a:cubicBezTo>
                      <a:pt x="306674" y="195605"/>
                      <a:pt x="305670" y="195834"/>
                      <a:pt x="304724" y="195872"/>
                    </a:cubicBezTo>
                    <a:cubicBezTo>
                      <a:pt x="303778" y="195910"/>
                      <a:pt x="302851" y="195986"/>
                      <a:pt x="301943" y="196101"/>
                    </a:cubicBezTo>
                    <a:cubicBezTo>
                      <a:pt x="301333" y="196113"/>
                      <a:pt x="300724" y="196164"/>
                      <a:pt x="300114" y="196253"/>
                    </a:cubicBezTo>
                    <a:cubicBezTo>
                      <a:pt x="299504" y="196342"/>
                      <a:pt x="298895" y="196393"/>
                      <a:pt x="298285" y="196405"/>
                    </a:cubicBezTo>
                    <a:lnTo>
                      <a:pt x="286398" y="196405"/>
                    </a:lnTo>
                    <a:cubicBezTo>
                      <a:pt x="284264" y="196456"/>
                      <a:pt x="281826" y="196355"/>
                      <a:pt x="279083" y="196101"/>
                    </a:cubicBezTo>
                    <a:cubicBezTo>
                      <a:pt x="278765" y="195967"/>
                      <a:pt x="278333" y="195929"/>
                      <a:pt x="277787" y="195986"/>
                    </a:cubicBezTo>
                    <a:cubicBezTo>
                      <a:pt x="277241" y="196044"/>
                      <a:pt x="276657" y="196082"/>
                      <a:pt x="276035" y="196101"/>
                    </a:cubicBezTo>
                    <a:cubicBezTo>
                      <a:pt x="276022" y="196240"/>
                      <a:pt x="275971" y="196342"/>
                      <a:pt x="275882" y="196405"/>
                    </a:cubicBezTo>
                    <a:cubicBezTo>
                      <a:pt x="275793" y="196469"/>
                      <a:pt x="275743" y="196571"/>
                      <a:pt x="275730" y="196710"/>
                    </a:cubicBezTo>
                    <a:lnTo>
                      <a:pt x="276035" y="197015"/>
                    </a:lnTo>
                    <a:cubicBezTo>
                      <a:pt x="276289" y="196964"/>
                      <a:pt x="276695" y="197066"/>
                      <a:pt x="277254" y="197320"/>
                    </a:cubicBezTo>
                    <a:cubicBezTo>
                      <a:pt x="278149" y="197339"/>
                      <a:pt x="279026" y="197453"/>
                      <a:pt x="279883" y="197663"/>
                    </a:cubicBezTo>
                    <a:cubicBezTo>
                      <a:pt x="280740" y="197872"/>
                      <a:pt x="281693" y="198063"/>
                      <a:pt x="282740" y="198234"/>
                    </a:cubicBezTo>
                    <a:lnTo>
                      <a:pt x="282740" y="198539"/>
                    </a:lnTo>
                    <a:lnTo>
                      <a:pt x="280912" y="198539"/>
                    </a:lnTo>
                    <a:lnTo>
                      <a:pt x="274816" y="197320"/>
                    </a:lnTo>
                    <a:cubicBezTo>
                      <a:pt x="273577" y="197161"/>
                      <a:pt x="272244" y="196945"/>
                      <a:pt x="270815" y="196672"/>
                    </a:cubicBezTo>
                    <a:cubicBezTo>
                      <a:pt x="269386" y="196399"/>
                      <a:pt x="267977" y="196107"/>
                      <a:pt x="266586" y="195796"/>
                    </a:cubicBezTo>
                    <a:cubicBezTo>
                      <a:pt x="264910" y="195313"/>
                      <a:pt x="263233" y="194754"/>
                      <a:pt x="261557" y="194120"/>
                    </a:cubicBezTo>
                    <a:cubicBezTo>
                      <a:pt x="259880" y="193484"/>
                      <a:pt x="258204" y="192926"/>
                      <a:pt x="256528" y="192443"/>
                    </a:cubicBezTo>
                    <a:cubicBezTo>
                      <a:pt x="254985" y="191833"/>
                      <a:pt x="253422" y="191224"/>
                      <a:pt x="251841" y="190614"/>
                    </a:cubicBezTo>
                    <a:cubicBezTo>
                      <a:pt x="250260" y="190005"/>
                      <a:pt x="248774" y="189395"/>
                      <a:pt x="247384" y="188785"/>
                    </a:cubicBezTo>
                    <a:lnTo>
                      <a:pt x="240678" y="185433"/>
                    </a:lnTo>
                    <a:lnTo>
                      <a:pt x="234887" y="182689"/>
                    </a:lnTo>
                    <a:lnTo>
                      <a:pt x="230315" y="179946"/>
                    </a:lnTo>
                    <a:lnTo>
                      <a:pt x="223304" y="175984"/>
                    </a:lnTo>
                    <a:lnTo>
                      <a:pt x="217818" y="172631"/>
                    </a:lnTo>
                    <a:lnTo>
                      <a:pt x="208369" y="166535"/>
                    </a:lnTo>
                    <a:cubicBezTo>
                      <a:pt x="207201" y="165976"/>
                      <a:pt x="206185" y="165265"/>
                      <a:pt x="205321" y="164401"/>
                    </a:cubicBezTo>
                    <a:cubicBezTo>
                      <a:pt x="204585" y="163976"/>
                      <a:pt x="203924" y="163760"/>
                      <a:pt x="203340" y="163754"/>
                    </a:cubicBezTo>
                    <a:cubicBezTo>
                      <a:pt x="202756" y="163747"/>
                      <a:pt x="202095" y="163760"/>
                      <a:pt x="201359" y="163792"/>
                    </a:cubicBezTo>
                    <a:cubicBezTo>
                      <a:pt x="199847" y="164103"/>
                      <a:pt x="198375" y="164319"/>
                      <a:pt x="196942" y="164440"/>
                    </a:cubicBezTo>
                    <a:cubicBezTo>
                      <a:pt x="195509" y="164560"/>
                      <a:pt x="194042" y="164548"/>
                      <a:pt x="192540" y="164401"/>
                    </a:cubicBezTo>
                    <a:cubicBezTo>
                      <a:pt x="192395" y="164376"/>
                      <a:pt x="192307" y="164274"/>
                      <a:pt x="192276" y="164097"/>
                    </a:cubicBezTo>
                    <a:cubicBezTo>
                      <a:pt x="192245" y="163919"/>
                      <a:pt x="192232" y="163817"/>
                      <a:pt x="192238" y="163792"/>
                    </a:cubicBezTo>
                    <a:cubicBezTo>
                      <a:pt x="193891" y="163798"/>
                      <a:pt x="195586" y="163709"/>
                      <a:pt x="197323" y="163525"/>
                    </a:cubicBezTo>
                    <a:cubicBezTo>
                      <a:pt x="199061" y="163341"/>
                      <a:pt x="200914" y="163024"/>
                      <a:pt x="202883" y="162573"/>
                    </a:cubicBezTo>
                    <a:cubicBezTo>
                      <a:pt x="202438" y="162262"/>
                      <a:pt x="202032" y="162046"/>
                      <a:pt x="201664" y="161925"/>
                    </a:cubicBezTo>
                    <a:cubicBezTo>
                      <a:pt x="201295" y="161804"/>
                      <a:pt x="200889" y="161817"/>
                      <a:pt x="200444" y="161963"/>
                    </a:cubicBezTo>
                    <a:cubicBezTo>
                      <a:pt x="199218" y="162268"/>
                      <a:pt x="197937" y="162420"/>
                      <a:pt x="196599" y="162420"/>
                    </a:cubicBezTo>
                    <a:cubicBezTo>
                      <a:pt x="195261" y="162420"/>
                      <a:pt x="193908" y="162268"/>
                      <a:pt x="192540" y="161963"/>
                    </a:cubicBezTo>
                    <a:cubicBezTo>
                      <a:pt x="190725" y="161709"/>
                      <a:pt x="189816" y="162522"/>
                      <a:pt x="189813" y="164401"/>
                    </a:cubicBezTo>
                    <a:cubicBezTo>
                      <a:pt x="189679" y="165614"/>
                      <a:pt x="189565" y="166846"/>
                      <a:pt x="189469" y="168097"/>
                    </a:cubicBezTo>
                    <a:cubicBezTo>
                      <a:pt x="189374" y="169348"/>
                      <a:pt x="189183" y="170656"/>
                      <a:pt x="188897" y="172022"/>
                    </a:cubicBezTo>
                    <a:cubicBezTo>
                      <a:pt x="188725" y="172949"/>
                      <a:pt x="188458" y="173914"/>
                      <a:pt x="188095" y="174917"/>
                    </a:cubicBezTo>
                    <a:cubicBezTo>
                      <a:pt x="187732" y="175920"/>
                      <a:pt x="187389" y="176886"/>
                      <a:pt x="187064" y="177813"/>
                    </a:cubicBezTo>
                    <a:lnTo>
                      <a:pt x="186424" y="179946"/>
                    </a:lnTo>
                    <a:lnTo>
                      <a:pt x="185511" y="182994"/>
                    </a:lnTo>
                    <a:lnTo>
                      <a:pt x="183685" y="186652"/>
                    </a:lnTo>
                    <a:cubicBezTo>
                      <a:pt x="183368" y="187547"/>
                      <a:pt x="183012" y="188347"/>
                      <a:pt x="182619" y="189052"/>
                    </a:cubicBezTo>
                    <a:cubicBezTo>
                      <a:pt x="182226" y="189757"/>
                      <a:pt x="181871" y="190481"/>
                      <a:pt x="181554" y="191224"/>
                    </a:cubicBezTo>
                    <a:lnTo>
                      <a:pt x="179120" y="196101"/>
                    </a:lnTo>
                    <a:lnTo>
                      <a:pt x="175467" y="202197"/>
                    </a:lnTo>
                    <a:cubicBezTo>
                      <a:pt x="174840" y="203403"/>
                      <a:pt x="174176" y="204572"/>
                      <a:pt x="173475" y="205702"/>
                    </a:cubicBezTo>
                    <a:cubicBezTo>
                      <a:pt x="172774" y="206832"/>
                      <a:pt x="172112" y="208001"/>
                      <a:pt x="171489" y="209207"/>
                    </a:cubicBezTo>
                    <a:lnTo>
                      <a:pt x="168757" y="213474"/>
                    </a:lnTo>
                    <a:cubicBezTo>
                      <a:pt x="168289" y="214217"/>
                      <a:pt x="167783" y="214941"/>
                      <a:pt x="167240" y="215646"/>
                    </a:cubicBezTo>
                    <a:cubicBezTo>
                      <a:pt x="166696" y="216351"/>
                      <a:pt x="166190" y="217151"/>
                      <a:pt x="165723" y="218046"/>
                    </a:cubicBezTo>
                    <a:lnTo>
                      <a:pt x="160857" y="224142"/>
                    </a:lnTo>
                    <a:cubicBezTo>
                      <a:pt x="160069" y="225222"/>
                      <a:pt x="159280" y="226263"/>
                      <a:pt x="158492" y="227266"/>
                    </a:cubicBezTo>
                    <a:cubicBezTo>
                      <a:pt x="157704" y="228270"/>
                      <a:pt x="157068" y="229159"/>
                      <a:pt x="156585" y="229933"/>
                    </a:cubicBezTo>
                    <a:cubicBezTo>
                      <a:pt x="156268" y="230683"/>
                      <a:pt x="155835" y="231318"/>
                      <a:pt x="155289" y="231838"/>
                    </a:cubicBezTo>
                    <a:cubicBezTo>
                      <a:pt x="154742" y="232359"/>
                      <a:pt x="154157" y="232842"/>
                      <a:pt x="153534" y="233286"/>
                    </a:cubicBezTo>
                    <a:cubicBezTo>
                      <a:pt x="152937" y="233763"/>
                      <a:pt x="152454" y="234334"/>
                      <a:pt x="152085" y="235001"/>
                    </a:cubicBezTo>
                    <a:cubicBezTo>
                      <a:pt x="151717" y="235668"/>
                      <a:pt x="151386" y="236315"/>
                      <a:pt x="151094" y="236944"/>
                    </a:cubicBezTo>
                    <a:cubicBezTo>
                      <a:pt x="150788" y="237604"/>
                      <a:pt x="150178" y="238112"/>
                      <a:pt x="149263" y="238468"/>
                    </a:cubicBezTo>
                    <a:cubicBezTo>
                      <a:pt x="149110" y="238481"/>
                      <a:pt x="148958" y="238531"/>
                      <a:pt x="148805" y="238620"/>
                    </a:cubicBezTo>
                    <a:cubicBezTo>
                      <a:pt x="148653" y="238709"/>
                      <a:pt x="148500" y="238760"/>
                      <a:pt x="148348" y="238773"/>
                    </a:cubicBezTo>
                    <a:cubicBezTo>
                      <a:pt x="147903" y="238931"/>
                      <a:pt x="147496" y="239071"/>
                      <a:pt x="147127" y="239192"/>
                    </a:cubicBezTo>
                    <a:cubicBezTo>
                      <a:pt x="146759" y="239312"/>
                      <a:pt x="146352" y="239376"/>
                      <a:pt x="145907" y="239382"/>
                    </a:cubicBezTo>
                    <a:cubicBezTo>
                      <a:pt x="145735" y="239528"/>
                      <a:pt x="145545" y="239693"/>
                      <a:pt x="145335" y="239878"/>
                    </a:cubicBezTo>
                    <a:cubicBezTo>
                      <a:pt x="145125" y="240062"/>
                      <a:pt x="145011" y="240303"/>
                      <a:pt x="144992" y="240601"/>
                    </a:cubicBezTo>
                    <a:cubicBezTo>
                      <a:pt x="145011" y="241052"/>
                      <a:pt x="145049" y="241370"/>
                      <a:pt x="145106" y="241554"/>
                    </a:cubicBezTo>
                    <a:cubicBezTo>
                      <a:pt x="145163" y="241738"/>
                      <a:pt x="145125" y="241827"/>
                      <a:pt x="144992" y="241821"/>
                    </a:cubicBezTo>
                    <a:cubicBezTo>
                      <a:pt x="144985" y="241973"/>
                      <a:pt x="144922" y="242126"/>
                      <a:pt x="144801" y="242278"/>
                    </a:cubicBezTo>
                    <a:cubicBezTo>
                      <a:pt x="144680" y="242430"/>
                      <a:pt x="144540" y="242583"/>
                      <a:pt x="144381" y="242735"/>
                    </a:cubicBezTo>
                    <a:cubicBezTo>
                      <a:pt x="144203" y="242583"/>
                      <a:pt x="144025" y="242430"/>
                      <a:pt x="143848" y="242278"/>
                    </a:cubicBezTo>
                    <a:cubicBezTo>
                      <a:pt x="143670" y="242126"/>
                      <a:pt x="143644" y="241973"/>
                      <a:pt x="143771" y="241821"/>
                    </a:cubicBezTo>
                    <a:cubicBezTo>
                      <a:pt x="143892" y="240925"/>
                      <a:pt x="143727" y="240125"/>
                      <a:pt x="143275" y="239420"/>
                    </a:cubicBezTo>
                    <a:cubicBezTo>
                      <a:pt x="142824" y="238716"/>
                      <a:pt x="142278" y="237992"/>
                      <a:pt x="141636" y="237249"/>
                    </a:cubicBezTo>
                    <a:lnTo>
                      <a:pt x="141025" y="237249"/>
                    </a:lnTo>
                    <a:cubicBezTo>
                      <a:pt x="140415" y="237503"/>
                      <a:pt x="140110" y="237604"/>
                      <a:pt x="140110" y="237553"/>
                    </a:cubicBezTo>
                    <a:cubicBezTo>
                      <a:pt x="139945" y="237858"/>
                      <a:pt x="139741" y="238087"/>
                      <a:pt x="139500" y="238239"/>
                    </a:cubicBezTo>
                    <a:cubicBezTo>
                      <a:pt x="139258" y="238392"/>
                      <a:pt x="139055" y="238468"/>
                      <a:pt x="138890" y="238468"/>
                    </a:cubicBezTo>
                    <a:cubicBezTo>
                      <a:pt x="138432" y="238455"/>
                      <a:pt x="138051" y="238481"/>
                      <a:pt x="137746" y="238544"/>
                    </a:cubicBezTo>
                    <a:cubicBezTo>
                      <a:pt x="137440" y="238608"/>
                      <a:pt x="137212" y="238785"/>
                      <a:pt x="137059" y="239077"/>
                    </a:cubicBezTo>
                    <a:cubicBezTo>
                      <a:pt x="136443" y="239077"/>
                      <a:pt x="135845" y="239001"/>
                      <a:pt x="135267" y="238849"/>
                    </a:cubicBezTo>
                    <a:cubicBezTo>
                      <a:pt x="134688" y="238697"/>
                      <a:pt x="134167" y="238468"/>
                      <a:pt x="133703" y="238163"/>
                    </a:cubicBezTo>
                    <a:cubicBezTo>
                      <a:pt x="133544" y="238138"/>
                      <a:pt x="133404" y="238036"/>
                      <a:pt x="133284" y="237858"/>
                    </a:cubicBezTo>
                    <a:cubicBezTo>
                      <a:pt x="133163" y="237681"/>
                      <a:pt x="133099" y="237579"/>
                      <a:pt x="133093" y="237553"/>
                    </a:cubicBezTo>
                    <a:lnTo>
                      <a:pt x="129737" y="234810"/>
                    </a:lnTo>
                    <a:lnTo>
                      <a:pt x="128516" y="232677"/>
                    </a:lnTo>
                    <a:lnTo>
                      <a:pt x="127296" y="231762"/>
                    </a:lnTo>
                    <a:cubicBezTo>
                      <a:pt x="126508" y="232524"/>
                      <a:pt x="125720" y="232829"/>
                      <a:pt x="124932" y="232677"/>
                    </a:cubicBezTo>
                    <a:cubicBezTo>
                      <a:pt x="124145" y="232524"/>
                      <a:pt x="123510" y="231915"/>
                      <a:pt x="123030" y="230848"/>
                    </a:cubicBezTo>
                    <a:cubicBezTo>
                      <a:pt x="122891" y="230835"/>
                      <a:pt x="122791" y="230708"/>
                      <a:pt x="122728" y="230467"/>
                    </a:cubicBezTo>
                    <a:cubicBezTo>
                      <a:pt x="122665" y="230226"/>
                      <a:pt x="122564" y="229946"/>
                      <a:pt x="122425" y="229629"/>
                    </a:cubicBezTo>
                    <a:cubicBezTo>
                      <a:pt x="121845" y="229013"/>
                      <a:pt x="121493" y="228340"/>
                      <a:pt x="121367" y="227609"/>
                    </a:cubicBezTo>
                    <a:cubicBezTo>
                      <a:pt x="121241" y="226879"/>
                      <a:pt x="121190" y="226130"/>
                      <a:pt x="121215" y="225361"/>
                    </a:cubicBezTo>
                    <a:cubicBezTo>
                      <a:pt x="121083" y="224307"/>
                      <a:pt x="121045" y="223291"/>
                      <a:pt x="121102" y="222313"/>
                    </a:cubicBezTo>
                    <a:cubicBezTo>
                      <a:pt x="121159" y="221336"/>
                      <a:pt x="121197" y="220320"/>
                      <a:pt x="121215" y="219265"/>
                    </a:cubicBezTo>
                    <a:lnTo>
                      <a:pt x="121215" y="197929"/>
                    </a:lnTo>
                    <a:cubicBezTo>
                      <a:pt x="121228" y="194285"/>
                      <a:pt x="121278" y="190754"/>
                      <a:pt x="121367" y="187338"/>
                    </a:cubicBezTo>
                    <a:cubicBezTo>
                      <a:pt x="121455" y="183921"/>
                      <a:pt x="121505" y="180543"/>
                      <a:pt x="121518" y="177203"/>
                    </a:cubicBezTo>
                    <a:cubicBezTo>
                      <a:pt x="121871" y="173495"/>
                      <a:pt x="122072" y="169939"/>
                      <a:pt x="122123" y="166535"/>
                    </a:cubicBezTo>
                    <a:cubicBezTo>
                      <a:pt x="122261" y="165176"/>
                      <a:pt x="122362" y="163855"/>
                      <a:pt x="122425" y="162573"/>
                    </a:cubicBezTo>
                    <a:cubicBezTo>
                      <a:pt x="122488" y="161290"/>
                      <a:pt x="122589" y="159969"/>
                      <a:pt x="122728" y="158610"/>
                    </a:cubicBezTo>
                    <a:lnTo>
                      <a:pt x="122728" y="147653"/>
                    </a:lnTo>
                    <a:cubicBezTo>
                      <a:pt x="122980" y="144906"/>
                      <a:pt x="123080" y="142169"/>
                      <a:pt x="123030" y="139442"/>
                    </a:cubicBezTo>
                    <a:cubicBezTo>
                      <a:pt x="123187" y="137615"/>
                      <a:pt x="123326" y="135846"/>
                      <a:pt x="123446" y="134134"/>
                    </a:cubicBezTo>
                    <a:cubicBezTo>
                      <a:pt x="123565" y="132421"/>
                      <a:pt x="123629" y="130728"/>
                      <a:pt x="123635" y="129055"/>
                    </a:cubicBezTo>
                    <a:lnTo>
                      <a:pt x="124550" y="111709"/>
                    </a:lnTo>
                    <a:cubicBezTo>
                      <a:pt x="124709" y="109695"/>
                      <a:pt x="124849" y="107547"/>
                      <a:pt x="124970" y="105266"/>
                    </a:cubicBezTo>
                    <a:cubicBezTo>
                      <a:pt x="125090" y="102984"/>
                      <a:pt x="125154" y="100760"/>
                      <a:pt x="125160" y="98593"/>
                    </a:cubicBezTo>
                    <a:lnTo>
                      <a:pt x="126076" y="81512"/>
                    </a:lnTo>
                    <a:lnTo>
                      <a:pt x="126991" y="67481"/>
                    </a:lnTo>
                    <a:cubicBezTo>
                      <a:pt x="127150" y="65353"/>
                      <a:pt x="127290" y="63281"/>
                      <a:pt x="127410" y="61268"/>
                    </a:cubicBezTo>
                    <a:cubicBezTo>
                      <a:pt x="127531" y="59254"/>
                      <a:pt x="127595" y="57261"/>
                      <a:pt x="127601" y="55289"/>
                    </a:cubicBezTo>
                    <a:cubicBezTo>
                      <a:pt x="127747" y="53913"/>
                      <a:pt x="127836" y="52481"/>
                      <a:pt x="127868" y="50991"/>
                    </a:cubicBezTo>
                    <a:cubicBezTo>
                      <a:pt x="127900" y="49501"/>
                      <a:pt x="127913" y="47992"/>
                      <a:pt x="127906" y="46465"/>
                    </a:cubicBezTo>
                    <a:cubicBezTo>
                      <a:pt x="127906" y="44975"/>
                      <a:pt x="127754" y="43618"/>
                      <a:pt x="127449" y="42395"/>
                    </a:cubicBezTo>
                    <a:cubicBezTo>
                      <a:pt x="127143" y="41172"/>
                      <a:pt x="126686" y="39891"/>
                      <a:pt x="126076" y="38553"/>
                    </a:cubicBezTo>
                    <a:cubicBezTo>
                      <a:pt x="125910" y="38268"/>
                      <a:pt x="125707" y="38002"/>
                      <a:pt x="125465" y="37755"/>
                    </a:cubicBezTo>
                    <a:cubicBezTo>
                      <a:pt x="125224" y="37507"/>
                      <a:pt x="125020" y="37165"/>
                      <a:pt x="124855" y="36728"/>
                    </a:cubicBezTo>
                    <a:lnTo>
                      <a:pt x="119703" y="32766"/>
                    </a:lnTo>
                    <a:cubicBezTo>
                      <a:pt x="119351" y="32512"/>
                      <a:pt x="118846" y="32410"/>
                      <a:pt x="118186" y="32461"/>
                    </a:cubicBezTo>
                    <a:cubicBezTo>
                      <a:pt x="118970" y="31871"/>
                      <a:pt x="119828" y="31528"/>
                      <a:pt x="120761" y="31432"/>
                    </a:cubicBezTo>
                    <a:cubicBezTo>
                      <a:pt x="121694" y="31337"/>
                      <a:pt x="122551" y="31375"/>
                      <a:pt x="123332" y="31547"/>
                    </a:cubicBezTo>
                    <a:lnTo>
                      <a:pt x="128211" y="33071"/>
                    </a:lnTo>
                    <a:lnTo>
                      <a:pt x="135229" y="35814"/>
                    </a:lnTo>
                    <a:cubicBezTo>
                      <a:pt x="137199" y="36569"/>
                      <a:pt x="139055" y="37419"/>
                      <a:pt x="140797" y="38363"/>
                    </a:cubicBezTo>
                    <a:cubicBezTo>
                      <a:pt x="142538" y="39308"/>
                      <a:pt x="144242" y="40385"/>
                      <a:pt x="145907" y="41596"/>
                    </a:cubicBezTo>
                    <a:cubicBezTo>
                      <a:pt x="147165" y="42503"/>
                      <a:pt x="148386" y="43580"/>
                      <a:pt x="149568" y="44829"/>
                    </a:cubicBezTo>
                    <a:cubicBezTo>
                      <a:pt x="150750" y="46078"/>
                      <a:pt x="151666" y="47536"/>
                      <a:pt x="152314" y="49203"/>
                    </a:cubicBezTo>
                    <a:cubicBezTo>
                      <a:pt x="152308" y="49216"/>
                      <a:pt x="152320" y="49267"/>
                      <a:pt x="152352" y="49355"/>
                    </a:cubicBezTo>
                    <a:cubicBezTo>
                      <a:pt x="152384" y="49444"/>
                      <a:pt x="152473" y="49495"/>
                      <a:pt x="152619" y="49507"/>
                    </a:cubicBezTo>
                    <a:cubicBezTo>
                      <a:pt x="153356" y="50401"/>
                      <a:pt x="153941" y="51276"/>
                      <a:pt x="154373" y="52132"/>
                    </a:cubicBezTo>
                    <a:cubicBezTo>
                      <a:pt x="154806" y="52988"/>
                      <a:pt x="155238" y="53939"/>
                      <a:pt x="155670" y="54985"/>
                    </a:cubicBezTo>
                    <a:cubicBezTo>
                      <a:pt x="156001" y="56328"/>
                      <a:pt x="156407" y="57597"/>
                      <a:pt x="156890" y="58790"/>
                    </a:cubicBezTo>
                    <a:cubicBezTo>
                      <a:pt x="157374" y="59984"/>
                      <a:pt x="157780" y="61254"/>
                      <a:pt x="158111" y="62601"/>
                    </a:cubicBezTo>
                    <a:cubicBezTo>
                      <a:pt x="158397" y="63504"/>
                      <a:pt x="158588" y="64368"/>
                      <a:pt x="158683" y="65194"/>
                    </a:cubicBezTo>
                    <a:cubicBezTo>
                      <a:pt x="158778" y="66020"/>
                      <a:pt x="158893" y="66884"/>
                      <a:pt x="159026" y="67787"/>
                    </a:cubicBezTo>
                    <a:cubicBezTo>
                      <a:pt x="159319" y="68714"/>
                      <a:pt x="159573" y="69680"/>
                      <a:pt x="159789" y="70684"/>
                    </a:cubicBezTo>
                    <a:cubicBezTo>
                      <a:pt x="160005" y="71688"/>
                      <a:pt x="160259" y="72654"/>
                      <a:pt x="160552" y="73582"/>
                    </a:cubicBezTo>
                    <a:cubicBezTo>
                      <a:pt x="160660" y="74471"/>
                      <a:pt x="160825" y="74980"/>
                      <a:pt x="161047" y="75107"/>
                    </a:cubicBezTo>
                    <a:cubicBezTo>
                      <a:pt x="161270" y="75234"/>
                      <a:pt x="161817" y="75132"/>
                      <a:pt x="162687" y="74802"/>
                    </a:cubicBezTo>
                    <a:lnTo>
                      <a:pt x="173016" y="69922"/>
                    </a:lnTo>
                    <a:cubicBezTo>
                      <a:pt x="173474" y="69636"/>
                      <a:pt x="173932" y="69445"/>
                      <a:pt x="174390" y="69350"/>
                    </a:cubicBezTo>
                    <a:cubicBezTo>
                      <a:pt x="174848" y="69254"/>
                      <a:pt x="175306" y="69140"/>
                      <a:pt x="175765" y="69007"/>
                    </a:cubicBezTo>
                    <a:lnTo>
                      <a:pt x="180345" y="66866"/>
                    </a:lnTo>
                    <a:lnTo>
                      <a:pt x="184316" y="65357"/>
                    </a:lnTo>
                    <a:lnTo>
                      <a:pt x="189202" y="63244"/>
                    </a:lnTo>
                    <a:cubicBezTo>
                      <a:pt x="189361" y="63218"/>
                      <a:pt x="189501" y="63116"/>
                      <a:pt x="189622" y="62936"/>
                    </a:cubicBezTo>
                    <a:cubicBezTo>
                      <a:pt x="189743" y="62757"/>
                      <a:pt x="189806" y="62655"/>
                      <a:pt x="189813" y="62629"/>
                    </a:cubicBezTo>
                    <a:cubicBezTo>
                      <a:pt x="189972" y="62303"/>
                      <a:pt x="190112" y="61957"/>
                      <a:pt x="190233" y="61592"/>
                    </a:cubicBezTo>
                    <a:cubicBezTo>
                      <a:pt x="190354" y="61228"/>
                      <a:pt x="190417" y="60959"/>
                      <a:pt x="190423" y="60786"/>
                    </a:cubicBezTo>
                    <a:cubicBezTo>
                      <a:pt x="190576" y="60185"/>
                      <a:pt x="190576" y="59775"/>
                      <a:pt x="190423" y="59557"/>
                    </a:cubicBezTo>
                    <a:cubicBezTo>
                      <a:pt x="190271" y="59340"/>
                      <a:pt x="189965" y="59237"/>
                      <a:pt x="189507" y="59250"/>
                    </a:cubicBezTo>
                    <a:lnTo>
                      <a:pt x="183705" y="58332"/>
                    </a:lnTo>
                    <a:cubicBezTo>
                      <a:pt x="182655" y="58186"/>
                      <a:pt x="181624" y="58021"/>
                      <a:pt x="180613" y="57837"/>
                    </a:cubicBezTo>
                    <a:cubicBezTo>
                      <a:pt x="179601" y="57653"/>
                      <a:pt x="178494" y="57412"/>
                      <a:pt x="177291" y="57114"/>
                    </a:cubicBezTo>
                    <a:cubicBezTo>
                      <a:pt x="176223" y="56823"/>
                      <a:pt x="175154" y="56569"/>
                      <a:pt x="174085" y="56354"/>
                    </a:cubicBezTo>
                    <a:cubicBezTo>
                      <a:pt x="173016" y="56138"/>
                      <a:pt x="171948" y="55885"/>
                      <a:pt x="170880" y="55593"/>
                    </a:cubicBezTo>
                    <a:lnTo>
                      <a:pt x="169970" y="55593"/>
                    </a:lnTo>
                    <a:cubicBezTo>
                      <a:pt x="169344" y="55599"/>
                      <a:pt x="168624" y="55511"/>
                      <a:pt x="167808" y="55327"/>
                    </a:cubicBezTo>
                    <a:cubicBezTo>
                      <a:pt x="166993" y="55143"/>
                      <a:pt x="166197" y="54826"/>
                      <a:pt x="165419" y="54376"/>
                    </a:cubicBezTo>
                    <a:lnTo>
                      <a:pt x="165116" y="54376"/>
                    </a:lnTo>
                    <a:lnTo>
                      <a:pt x="160247" y="53463"/>
                    </a:lnTo>
                    <a:cubicBezTo>
                      <a:pt x="160094" y="53450"/>
                      <a:pt x="159941" y="53400"/>
                      <a:pt x="159789" y="53311"/>
                    </a:cubicBezTo>
                    <a:cubicBezTo>
                      <a:pt x="159636" y="53222"/>
                      <a:pt x="159484" y="53172"/>
                      <a:pt x="159331" y="53159"/>
                    </a:cubicBezTo>
                    <a:lnTo>
                      <a:pt x="159331" y="52855"/>
                    </a:lnTo>
                    <a:lnTo>
                      <a:pt x="160247" y="52855"/>
                    </a:lnTo>
                    <a:cubicBezTo>
                      <a:pt x="161441" y="52823"/>
                      <a:pt x="162558" y="52810"/>
                      <a:pt x="163596" y="52817"/>
                    </a:cubicBezTo>
                    <a:cubicBezTo>
                      <a:pt x="164635" y="52823"/>
                      <a:pt x="165748" y="53038"/>
                      <a:pt x="166936" y="53463"/>
                    </a:cubicBezTo>
                    <a:lnTo>
                      <a:pt x="167240" y="53463"/>
                    </a:lnTo>
                    <a:lnTo>
                      <a:pt x="175765" y="54376"/>
                    </a:lnTo>
                    <a:cubicBezTo>
                      <a:pt x="177896" y="54541"/>
                      <a:pt x="179970" y="54744"/>
                      <a:pt x="181987" y="54985"/>
                    </a:cubicBezTo>
                    <a:cubicBezTo>
                      <a:pt x="184004" y="55225"/>
                      <a:pt x="186002" y="55428"/>
                      <a:pt x="187980" y="55593"/>
                    </a:cubicBezTo>
                    <a:lnTo>
                      <a:pt x="189202" y="55897"/>
                    </a:lnTo>
                    <a:cubicBezTo>
                      <a:pt x="189819" y="56183"/>
                      <a:pt x="190339" y="56221"/>
                      <a:pt x="190763" y="56011"/>
                    </a:cubicBezTo>
                    <a:cubicBezTo>
                      <a:pt x="191187" y="55802"/>
                      <a:pt x="191477" y="55460"/>
                      <a:pt x="191634" y="54985"/>
                    </a:cubicBezTo>
                    <a:lnTo>
                      <a:pt x="192238" y="47682"/>
                    </a:lnTo>
                    <a:cubicBezTo>
                      <a:pt x="192395" y="46173"/>
                      <a:pt x="192609" y="44702"/>
                      <a:pt x="192880" y="43270"/>
                    </a:cubicBezTo>
                    <a:cubicBezTo>
                      <a:pt x="193150" y="41837"/>
                      <a:pt x="193439" y="40366"/>
                      <a:pt x="193748" y="38858"/>
                    </a:cubicBezTo>
                    <a:lnTo>
                      <a:pt x="194653" y="31547"/>
                    </a:lnTo>
                    <a:cubicBezTo>
                      <a:pt x="194660" y="30162"/>
                      <a:pt x="194723" y="28740"/>
                      <a:pt x="194844" y="27280"/>
                    </a:cubicBezTo>
                    <a:cubicBezTo>
                      <a:pt x="194964" y="25819"/>
                      <a:pt x="195104" y="24397"/>
                      <a:pt x="195263" y="23012"/>
                    </a:cubicBezTo>
                    <a:cubicBezTo>
                      <a:pt x="195314" y="22962"/>
                      <a:pt x="195212" y="22758"/>
                      <a:pt x="194958" y="22403"/>
                    </a:cubicBezTo>
                    <a:cubicBezTo>
                      <a:pt x="194964" y="22111"/>
                      <a:pt x="194876" y="21933"/>
                      <a:pt x="194692" y="21869"/>
                    </a:cubicBezTo>
                    <a:cubicBezTo>
                      <a:pt x="194509" y="21806"/>
                      <a:pt x="194194" y="21780"/>
                      <a:pt x="193748" y="21793"/>
                    </a:cubicBezTo>
                    <a:cubicBezTo>
                      <a:pt x="192527" y="22231"/>
                      <a:pt x="191261" y="22650"/>
                      <a:pt x="189949" y="23050"/>
                    </a:cubicBezTo>
                    <a:cubicBezTo>
                      <a:pt x="188638" y="23451"/>
                      <a:pt x="187361" y="23946"/>
                      <a:pt x="186119" y="24536"/>
                    </a:cubicBezTo>
                    <a:cubicBezTo>
                      <a:pt x="184452" y="24975"/>
                      <a:pt x="182841" y="25394"/>
                      <a:pt x="181288" y="25794"/>
                    </a:cubicBezTo>
                    <a:cubicBezTo>
                      <a:pt x="179735" y="26194"/>
                      <a:pt x="178200" y="26689"/>
                      <a:pt x="176685" y="27280"/>
                    </a:cubicBezTo>
                    <a:lnTo>
                      <a:pt x="168468" y="29108"/>
                    </a:lnTo>
                    <a:lnTo>
                      <a:pt x="166033" y="29718"/>
                    </a:lnTo>
                    <a:lnTo>
                      <a:pt x="164511" y="29718"/>
                    </a:lnTo>
                    <a:lnTo>
                      <a:pt x="164511" y="29413"/>
                    </a:lnTo>
                    <a:lnTo>
                      <a:pt x="167250" y="28499"/>
                    </a:lnTo>
                    <a:cubicBezTo>
                      <a:pt x="167574" y="28505"/>
                      <a:pt x="167916" y="28492"/>
                      <a:pt x="168278" y="28461"/>
                    </a:cubicBezTo>
                    <a:cubicBezTo>
                      <a:pt x="168639" y="28429"/>
                      <a:pt x="168905" y="28340"/>
                      <a:pt x="169076" y="28194"/>
                    </a:cubicBezTo>
                    <a:lnTo>
                      <a:pt x="169989" y="28194"/>
                    </a:lnTo>
                    <a:lnTo>
                      <a:pt x="172728" y="27280"/>
                    </a:lnTo>
                    <a:lnTo>
                      <a:pt x="173337" y="27280"/>
                    </a:lnTo>
                    <a:cubicBezTo>
                      <a:pt x="173794" y="27292"/>
                      <a:pt x="174174" y="27267"/>
                      <a:pt x="174478" y="27203"/>
                    </a:cubicBezTo>
                    <a:cubicBezTo>
                      <a:pt x="174783" y="27140"/>
                      <a:pt x="175011" y="26962"/>
                      <a:pt x="175163" y="26670"/>
                    </a:cubicBezTo>
                    <a:cubicBezTo>
                      <a:pt x="175176" y="26676"/>
                      <a:pt x="175227" y="26664"/>
                      <a:pt x="175315" y="26632"/>
                    </a:cubicBezTo>
                    <a:cubicBezTo>
                      <a:pt x="175404" y="26600"/>
                      <a:pt x="175455" y="26511"/>
                      <a:pt x="175467" y="26365"/>
                    </a:cubicBezTo>
                    <a:lnTo>
                      <a:pt x="180337" y="25451"/>
                    </a:lnTo>
                    <a:cubicBezTo>
                      <a:pt x="180654" y="25165"/>
                      <a:pt x="181085" y="24975"/>
                      <a:pt x="181630" y="24879"/>
                    </a:cubicBezTo>
                    <a:cubicBezTo>
                      <a:pt x="182176" y="24784"/>
                      <a:pt x="182759" y="24670"/>
                      <a:pt x="183380" y="24536"/>
                    </a:cubicBezTo>
                    <a:cubicBezTo>
                      <a:pt x="184274" y="24219"/>
                      <a:pt x="185150" y="23863"/>
                      <a:pt x="186009" y="23470"/>
                    </a:cubicBezTo>
                    <a:cubicBezTo>
                      <a:pt x="186869" y="23076"/>
                      <a:pt x="187827" y="22720"/>
                      <a:pt x="188884" y="22403"/>
                    </a:cubicBezTo>
                    <a:cubicBezTo>
                      <a:pt x="189191" y="22454"/>
                      <a:pt x="189499" y="22352"/>
                      <a:pt x="189806" y="22098"/>
                    </a:cubicBezTo>
                    <a:cubicBezTo>
                      <a:pt x="189960" y="22085"/>
                      <a:pt x="190114" y="22034"/>
                      <a:pt x="190268" y="21946"/>
                    </a:cubicBezTo>
                    <a:cubicBezTo>
                      <a:pt x="190421" y="21857"/>
                      <a:pt x="190575" y="21806"/>
                      <a:pt x="190729" y="21793"/>
                    </a:cubicBezTo>
                    <a:cubicBezTo>
                      <a:pt x="191458" y="21761"/>
                      <a:pt x="192112" y="21596"/>
                      <a:pt x="192691" y="21298"/>
                    </a:cubicBezTo>
                    <a:cubicBezTo>
                      <a:pt x="193270" y="20999"/>
                      <a:pt x="193924" y="20758"/>
                      <a:pt x="194653" y="20574"/>
                    </a:cubicBezTo>
                    <a:lnTo>
                      <a:pt x="194351" y="20574"/>
                    </a:lnTo>
                    <a:lnTo>
                      <a:pt x="191031" y="21184"/>
                    </a:lnTo>
                    <a:cubicBezTo>
                      <a:pt x="190779" y="21234"/>
                      <a:pt x="190679" y="21438"/>
                      <a:pt x="190729" y="21793"/>
                    </a:cubicBezTo>
                    <a:cubicBezTo>
                      <a:pt x="190261" y="21787"/>
                      <a:pt x="189813" y="21800"/>
                      <a:pt x="189383" y="21831"/>
                    </a:cubicBezTo>
                    <a:cubicBezTo>
                      <a:pt x="188954" y="21863"/>
                      <a:pt x="188583" y="21952"/>
                      <a:pt x="188269" y="22098"/>
                    </a:cubicBezTo>
                    <a:cubicBezTo>
                      <a:pt x="187942" y="22238"/>
                      <a:pt x="187596" y="22339"/>
                      <a:pt x="187231" y="22403"/>
                    </a:cubicBezTo>
                    <a:cubicBezTo>
                      <a:pt x="186866" y="22466"/>
                      <a:pt x="186597" y="22568"/>
                      <a:pt x="186424" y="22708"/>
                    </a:cubicBezTo>
                    <a:cubicBezTo>
                      <a:pt x="185815" y="22835"/>
                      <a:pt x="185206" y="22962"/>
                      <a:pt x="184598" y="23089"/>
                    </a:cubicBezTo>
                    <a:cubicBezTo>
                      <a:pt x="183989" y="23216"/>
                      <a:pt x="183380" y="23495"/>
                      <a:pt x="182772" y="23927"/>
                    </a:cubicBezTo>
                    <a:lnTo>
                      <a:pt x="179424" y="24841"/>
                    </a:lnTo>
                    <a:lnTo>
                      <a:pt x="175772" y="25756"/>
                    </a:lnTo>
                    <a:lnTo>
                      <a:pt x="171184" y="26670"/>
                    </a:lnTo>
                    <a:lnTo>
                      <a:pt x="170880" y="27280"/>
                    </a:lnTo>
                    <a:lnTo>
                      <a:pt x="165723" y="27889"/>
                    </a:lnTo>
                    <a:cubicBezTo>
                      <a:pt x="164983" y="27896"/>
                      <a:pt x="164338" y="27959"/>
                      <a:pt x="163788" y="28080"/>
                    </a:cubicBezTo>
                    <a:cubicBezTo>
                      <a:pt x="163237" y="28200"/>
                      <a:pt x="162667" y="28340"/>
                      <a:pt x="162077" y="28499"/>
                    </a:cubicBezTo>
                    <a:lnTo>
                      <a:pt x="161468" y="28499"/>
                    </a:lnTo>
                    <a:cubicBezTo>
                      <a:pt x="159167" y="28670"/>
                      <a:pt x="156828" y="28861"/>
                      <a:pt x="154451" y="29070"/>
                    </a:cubicBezTo>
                    <a:cubicBezTo>
                      <a:pt x="152073" y="29280"/>
                      <a:pt x="149734" y="29394"/>
                      <a:pt x="147433" y="29413"/>
                    </a:cubicBezTo>
                    <a:cubicBezTo>
                      <a:pt x="146372" y="29280"/>
                      <a:pt x="145291" y="29242"/>
                      <a:pt x="144191" y="29299"/>
                    </a:cubicBezTo>
                    <a:cubicBezTo>
                      <a:pt x="143092" y="29356"/>
                      <a:pt x="141935" y="29394"/>
                      <a:pt x="140721" y="29413"/>
                    </a:cubicBezTo>
                    <a:cubicBezTo>
                      <a:pt x="139634" y="29261"/>
                      <a:pt x="138528" y="29032"/>
                      <a:pt x="137403" y="28727"/>
                    </a:cubicBezTo>
                    <a:cubicBezTo>
                      <a:pt x="136278" y="28423"/>
                      <a:pt x="135248" y="28042"/>
                      <a:pt x="134314" y="27584"/>
                    </a:cubicBezTo>
                    <a:cubicBezTo>
                      <a:pt x="133093" y="27229"/>
                      <a:pt x="131873" y="26721"/>
                      <a:pt x="130652" y="26060"/>
                    </a:cubicBezTo>
                    <a:cubicBezTo>
                      <a:pt x="130182" y="25921"/>
                      <a:pt x="129750" y="25743"/>
                      <a:pt x="129356" y="25527"/>
                    </a:cubicBezTo>
                    <a:cubicBezTo>
                      <a:pt x="128961" y="25311"/>
                      <a:pt x="128682" y="24981"/>
                      <a:pt x="128517" y="24536"/>
                    </a:cubicBezTo>
                    <a:cubicBezTo>
                      <a:pt x="128230" y="24206"/>
                      <a:pt x="128192" y="23876"/>
                      <a:pt x="128402" y="23546"/>
                    </a:cubicBezTo>
                    <a:cubicBezTo>
                      <a:pt x="128612" y="23216"/>
                      <a:pt x="128955" y="23038"/>
                      <a:pt x="129432" y="23012"/>
                    </a:cubicBezTo>
                    <a:lnTo>
                      <a:pt x="133703" y="23012"/>
                    </a:lnTo>
                    <a:cubicBezTo>
                      <a:pt x="134333" y="22866"/>
                      <a:pt x="135057" y="22701"/>
                      <a:pt x="135877" y="22517"/>
                    </a:cubicBezTo>
                    <a:cubicBezTo>
                      <a:pt x="136697" y="22333"/>
                      <a:pt x="137498" y="22092"/>
                      <a:pt x="138280" y="21793"/>
                    </a:cubicBezTo>
                    <a:cubicBezTo>
                      <a:pt x="139208" y="21641"/>
                      <a:pt x="140174" y="21412"/>
                      <a:pt x="141178" y="21107"/>
                    </a:cubicBezTo>
                    <a:cubicBezTo>
                      <a:pt x="142183" y="20803"/>
                      <a:pt x="143149" y="20422"/>
                      <a:pt x="144077" y="19964"/>
                    </a:cubicBezTo>
                    <a:lnTo>
                      <a:pt x="148959" y="18440"/>
                    </a:lnTo>
                    <a:lnTo>
                      <a:pt x="151094" y="17831"/>
                    </a:lnTo>
                    <a:cubicBezTo>
                      <a:pt x="152308" y="17786"/>
                      <a:pt x="153465" y="17494"/>
                      <a:pt x="154565" y="16954"/>
                    </a:cubicBezTo>
                    <a:cubicBezTo>
                      <a:pt x="155665" y="16415"/>
                      <a:pt x="156745" y="15894"/>
                      <a:pt x="157807" y="15392"/>
                    </a:cubicBezTo>
                    <a:lnTo>
                      <a:pt x="168772" y="11125"/>
                    </a:lnTo>
                    <a:lnTo>
                      <a:pt x="177598" y="7163"/>
                    </a:lnTo>
                    <a:lnTo>
                      <a:pt x="182772" y="4420"/>
                    </a:lnTo>
                    <a:cubicBezTo>
                      <a:pt x="183982" y="4096"/>
                      <a:pt x="185216" y="3753"/>
                      <a:pt x="186472" y="3391"/>
                    </a:cubicBezTo>
                    <a:cubicBezTo>
                      <a:pt x="187727" y="3029"/>
                      <a:pt x="189044" y="2762"/>
                      <a:pt x="190421" y="2591"/>
                    </a:cubicBezTo>
                    <a:cubicBezTo>
                      <a:pt x="191480" y="2616"/>
                      <a:pt x="192464" y="2870"/>
                      <a:pt x="193371" y="3353"/>
                    </a:cubicBezTo>
                    <a:cubicBezTo>
                      <a:pt x="194278" y="3835"/>
                      <a:pt x="195112" y="4394"/>
                      <a:pt x="195872" y="5029"/>
                    </a:cubicBezTo>
                    <a:cubicBezTo>
                      <a:pt x="196196" y="5347"/>
                      <a:pt x="196615" y="5626"/>
                      <a:pt x="197130" y="5867"/>
                    </a:cubicBezTo>
                    <a:cubicBezTo>
                      <a:pt x="197644" y="6109"/>
                      <a:pt x="198139" y="6236"/>
                      <a:pt x="198616" y="6248"/>
                    </a:cubicBezTo>
                    <a:cubicBezTo>
                      <a:pt x="198908" y="6248"/>
                      <a:pt x="199162" y="6325"/>
                      <a:pt x="199378" y="6477"/>
                    </a:cubicBezTo>
                    <a:cubicBezTo>
                      <a:pt x="199593" y="6629"/>
                      <a:pt x="199847" y="6858"/>
                      <a:pt x="200140" y="7163"/>
                    </a:cubicBezTo>
                    <a:cubicBezTo>
                      <a:pt x="200768" y="7137"/>
                      <a:pt x="201416" y="6960"/>
                      <a:pt x="202083" y="6629"/>
                    </a:cubicBezTo>
                    <a:cubicBezTo>
                      <a:pt x="202749" y="6299"/>
                      <a:pt x="203321" y="5969"/>
                      <a:pt x="203797" y="5639"/>
                    </a:cubicBezTo>
                    <a:cubicBezTo>
                      <a:pt x="204870" y="5347"/>
                      <a:pt x="205924" y="5016"/>
                      <a:pt x="206959" y="4648"/>
                    </a:cubicBezTo>
                    <a:cubicBezTo>
                      <a:pt x="207995" y="4280"/>
                      <a:pt x="208972" y="3797"/>
                      <a:pt x="209893" y="3200"/>
                    </a:cubicBezTo>
                    <a:lnTo>
                      <a:pt x="216599" y="1067"/>
                    </a:lnTo>
                    <a:cubicBezTo>
                      <a:pt x="216294" y="1054"/>
                      <a:pt x="216065" y="1003"/>
                      <a:pt x="215913" y="914"/>
                    </a:cubicBezTo>
                    <a:cubicBezTo>
                      <a:pt x="215761" y="825"/>
                      <a:pt x="215684" y="775"/>
                      <a:pt x="215684" y="762"/>
                    </a:cubicBezTo>
                    <a:cubicBezTo>
                      <a:pt x="215214" y="1067"/>
                      <a:pt x="214706" y="1295"/>
                      <a:pt x="214160" y="1448"/>
                    </a:cubicBezTo>
                    <a:cubicBezTo>
                      <a:pt x="213614" y="1600"/>
                      <a:pt x="213106" y="1676"/>
                      <a:pt x="212636" y="1676"/>
                    </a:cubicBezTo>
                    <a:cubicBezTo>
                      <a:pt x="211976" y="1930"/>
                      <a:pt x="211468" y="2032"/>
                      <a:pt x="211112" y="1981"/>
                    </a:cubicBezTo>
                    <a:lnTo>
                      <a:pt x="210808" y="1676"/>
                    </a:lnTo>
                    <a:lnTo>
                      <a:pt x="213856" y="762"/>
                    </a:lnTo>
                    <a:lnTo>
                      <a:pt x="215075" y="457"/>
                    </a:lnTo>
                    <a:cubicBezTo>
                      <a:pt x="215310" y="152"/>
                      <a:pt x="215830" y="0"/>
                      <a:pt x="2166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663F29"/>
                  </a:solidFill>
                  <a:effectLst/>
                  <a:uLnTx/>
                  <a:uFillTx/>
                  <a:latin typeface="演示新手书" panose="00000500000000000000" pitchFamily="50" charset="-122"/>
                  <a:ea typeface="演示新手书" panose="00000500000000000000" pitchFamily="50" charset="-122"/>
                  <a:cs typeface="+mn-cs"/>
                </a:endParaRPr>
              </a:p>
            </p:txBody>
          </p:sp>
          <p:sp>
            <p:nvSpPr>
              <p:cNvPr id="14" name="TextBox 10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6347748" y="2705391"/>
                <a:ext cx="347155" cy="366413"/>
              </a:xfrm>
              <a:custGeom>
                <a:avLst/>
                <a:gdLst/>
                <a:ahLst/>
                <a:cxnLst/>
                <a:rect l="l" t="t" r="r" b="b"/>
                <a:pathLst>
                  <a:path w="246367" h="260034">
                    <a:moveTo>
                      <a:pt x="172498" y="255462"/>
                    </a:moveTo>
                    <a:lnTo>
                      <a:pt x="172498" y="256072"/>
                    </a:lnTo>
                    <a:lnTo>
                      <a:pt x="174330" y="257901"/>
                    </a:lnTo>
                    <a:lnTo>
                      <a:pt x="174941" y="257901"/>
                    </a:lnTo>
                    <a:cubicBezTo>
                      <a:pt x="174934" y="257742"/>
                      <a:pt x="174947" y="257450"/>
                      <a:pt x="174979" y="257024"/>
                    </a:cubicBezTo>
                    <a:cubicBezTo>
                      <a:pt x="175011" y="256599"/>
                      <a:pt x="175100" y="256078"/>
                      <a:pt x="175246" y="255462"/>
                    </a:cubicBezTo>
                    <a:close/>
                    <a:moveTo>
                      <a:pt x="120662" y="129611"/>
                    </a:moveTo>
                    <a:cubicBezTo>
                      <a:pt x="120694" y="129636"/>
                      <a:pt x="119413" y="130268"/>
                      <a:pt x="116819" y="131507"/>
                    </a:cubicBezTo>
                    <a:cubicBezTo>
                      <a:pt x="114225" y="132746"/>
                      <a:pt x="110128" y="134441"/>
                      <a:pt x="104528" y="136593"/>
                    </a:cubicBezTo>
                    <a:cubicBezTo>
                      <a:pt x="99245" y="138428"/>
                      <a:pt x="95427" y="139805"/>
                      <a:pt x="93074" y="140723"/>
                    </a:cubicBezTo>
                    <a:cubicBezTo>
                      <a:pt x="90721" y="141641"/>
                      <a:pt x="89566" y="142100"/>
                      <a:pt x="89611" y="142100"/>
                    </a:cubicBezTo>
                    <a:lnTo>
                      <a:pt x="121577" y="136593"/>
                    </a:lnTo>
                    <a:close/>
                    <a:moveTo>
                      <a:pt x="159372" y="62527"/>
                    </a:moveTo>
                    <a:cubicBezTo>
                      <a:pt x="153580" y="64175"/>
                      <a:pt x="147808" y="65691"/>
                      <a:pt x="142054" y="67075"/>
                    </a:cubicBezTo>
                    <a:cubicBezTo>
                      <a:pt x="136301" y="68458"/>
                      <a:pt x="130605" y="69900"/>
                      <a:pt x="124965" y="71400"/>
                    </a:cubicBezTo>
                    <a:lnTo>
                      <a:pt x="124965" y="72010"/>
                    </a:lnTo>
                    <a:cubicBezTo>
                      <a:pt x="126044" y="72303"/>
                      <a:pt x="129266" y="71777"/>
                      <a:pt x="134630" y="70430"/>
                    </a:cubicBezTo>
                    <a:cubicBezTo>
                      <a:pt x="139994" y="69082"/>
                      <a:pt x="145290" y="67583"/>
                      <a:pt x="150519" y="65932"/>
                    </a:cubicBezTo>
                    <a:cubicBezTo>
                      <a:pt x="155748" y="64281"/>
                      <a:pt x="158699" y="63146"/>
                      <a:pt x="159372" y="62527"/>
                    </a:cubicBezTo>
                    <a:close/>
                    <a:moveTo>
                      <a:pt x="214846" y="54923"/>
                    </a:moveTo>
                    <a:cubicBezTo>
                      <a:pt x="214098" y="55082"/>
                      <a:pt x="213387" y="55297"/>
                      <a:pt x="212715" y="55570"/>
                    </a:cubicBezTo>
                    <a:cubicBezTo>
                      <a:pt x="212043" y="55842"/>
                      <a:pt x="211332" y="56133"/>
                      <a:pt x="210584" y="56444"/>
                    </a:cubicBezTo>
                    <a:lnTo>
                      <a:pt x="195667" y="57052"/>
                    </a:lnTo>
                    <a:cubicBezTo>
                      <a:pt x="194900" y="57027"/>
                      <a:pt x="194303" y="57154"/>
                      <a:pt x="193878" y="57432"/>
                    </a:cubicBezTo>
                    <a:cubicBezTo>
                      <a:pt x="193454" y="57711"/>
                      <a:pt x="193238" y="58294"/>
                      <a:pt x="193232" y="59181"/>
                    </a:cubicBezTo>
                    <a:cubicBezTo>
                      <a:pt x="197037" y="59251"/>
                      <a:pt x="200766" y="59111"/>
                      <a:pt x="204419" y="58763"/>
                    </a:cubicBezTo>
                    <a:cubicBezTo>
                      <a:pt x="208072" y="58414"/>
                      <a:pt x="211649" y="57439"/>
                      <a:pt x="215150" y="55836"/>
                    </a:cubicBezTo>
                    <a:cubicBezTo>
                      <a:pt x="215004" y="55817"/>
                      <a:pt x="214916" y="55703"/>
                      <a:pt x="214884" y="55494"/>
                    </a:cubicBezTo>
                    <a:cubicBezTo>
                      <a:pt x="214852" y="55284"/>
                      <a:pt x="214840" y="55094"/>
                      <a:pt x="214846" y="54923"/>
                    </a:cubicBezTo>
                    <a:close/>
                    <a:moveTo>
                      <a:pt x="166851" y="13184"/>
                    </a:moveTo>
                    <a:cubicBezTo>
                      <a:pt x="165719" y="13159"/>
                      <a:pt x="164549" y="13362"/>
                      <a:pt x="163340" y="13794"/>
                    </a:cubicBezTo>
                    <a:cubicBezTo>
                      <a:pt x="160938" y="15033"/>
                      <a:pt x="158803" y="16517"/>
                      <a:pt x="156937" y="18247"/>
                    </a:cubicBezTo>
                    <a:cubicBezTo>
                      <a:pt x="155071" y="19977"/>
                      <a:pt x="153244" y="21834"/>
                      <a:pt x="151455" y="23819"/>
                    </a:cubicBezTo>
                    <a:cubicBezTo>
                      <a:pt x="150066" y="25349"/>
                      <a:pt x="148734" y="26938"/>
                      <a:pt x="147459" y="28585"/>
                    </a:cubicBezTo>
                    <a:cubicBezTo>
                      <a:pt x="146184" y="30232"/>
                      <a:pt x="145080" y="31898"/>
                      <a:pt x="144148" y="33584"/>
                    </a:cubicBezTo>
                    <a:cubicBezTo>
                      <a:pt x="142492" y="35880"/>
                      <a:pt x="140856" y="38234"/>
                      <a:pt x="139238" y="40644"/>
                    </a:cubicBezTo>
                    <a:cubicBezTo>
                      <a:pt x="137620" y="43054"/>
                      <a:pt x="135908" y="45482"/>
                      <a:pt x="134100" y="47928"/>
                    </a:cubicBezTo>
                    <a:cubicBezTo>
                      <a:pt x="134385" y="47941"/>
                      <a:pt x="134576" y="47992"/>
                      <a:pt x="134671" y="48080"/>
                    </a:cubicBezTo>
                    <a:cubicBezTo>
                      <a:pt x="134766" y="48169"/>
                      <a:pt x="134880" y="48220"/>
                      <a:pt x="135013" y="48232"/>
                    </a:cubicBezTo>
                    <a:lnTo>
                      <a:pt x="135927" y="48232"/>
                    </a:lnTo>
                    <a:cubicBezTo>
                      <a:pt x="140944" y="47002"/>
                      <a:pt x="146058" y="45808"/>
                      <a:pt x="151268" y="44651"/>
                    </a:cubicBezTo>
                    <a:cubicBezTo>
                      <a:pt x="156478" y="43494"/>
                      <a:pt x="161825" y="42451"/>
                      <a:pt x="167309" y="41522"/>
                    </a:cubicBezTo>
                    <a:cubicBezTo>
                      <a:pt x="167608" y="41503"/>
                      <a:pt x="167849" y="41389"/>
                      <a:pt x="168034" y="41179"/>
                    </a:cubicBezTo>
                    <a:cubicBezTo>
                      <a:pt x="168218" y="40969"/>
                      <a:pt x="168384" y="40778"/>
                      <a:pt x="168530" y="40606"/>
                    </a:cubicBezTo>
                    <a:cubicBezTo>
                      <a:pt x="168994" y="38635"/>
                      <a:pt x="169516" y="36625"/>
                      <a:pt x="170094" y="34576"/>
                    </a:cubicBezTo>
                    <a:cubicBezTo>
                      <a:pt x="170673" y="32528"/>
                      <a:pt x="171271" y="30366"/>
                      <a:pt x="171888" y="28088"/>
                    </a:cubicBezTo>
                    <a:cubicBezTo>
                      <a:pt x="172390" y="26131"/>
                      <a:pt x="172759" y="24256"/>
                      <a:pt x="172994" y="22463"/>
                    </a:cubicBezTo>
                    <a:cubicBezTo>
                      <a:pt x="173230" y="20670"/>
                      <a:pt x="173064" y="18796"/>
                      <a:pt x="172498" y="16842"/>
                    </a:cubicBezTo>
                    <a:cubicBezTo>
                      <a:pt x="172371" y="16207"/>
                      <a:pt x="172168" y="15572"/>
                      <a:pt x="171888" y="14937"/>
                    </a:cubicBezTo>
                    <a:cubicBezTo>
                      <a:pt x="171608" y="14302"/>
                      <a:pt x="171099" y="13819"/>
                      <a:pt x="170361" y="13489"/>
                    </a:cubicBezTo>
                    <a:cubicBezTo>
                      <a:pt x="169153" y="13311"/>
                      <a:pt x="167983" y="13210"/>
                      <a:pt x="166851" y="13184"/>
                    </a:cubicBezTo>
                    <a:close/>
                    <a:moveTo>
                      <a:pt x="99668" y="78"/>
                    </a:moveTo>
                    <a:lnTo>
                      <a:pt x="101186" y="992"/>
                    </a:lnTo>
                    <a:lnTo>
                      <a:pt x="105751" y="10746"/>
                    </a:lnTo>
                    <a:cubicBezTo>
                      <a:pt x="110012" y="21098"/>
                      <a:pt x="113360" y="31458"/>
                      <a:pt x="115794" y="41828"/>
                    </a:cubicBezTo>
                    <a:lnTo>
                      <a:pt x="117620" y="50970"/>
                    </a:lnTo>
                    <a:cubicBezTo>
                      <a:pt x="117753" y="51736"/>
                      <a:pt x="117944" y="52256"/>
                      <a:pt x="118191" y="52528"/>
                    </a:cubicBezTo>
                    <a:cubicBezTo>
                      <a:pt x="118438" y="52801"/>
                      <a:pt x="118857" y="52788"/>
                      <a:pt x="119446" y="52490"/>
                    </a:cubicBezTo>
                    <a:cubicBezTo>
                      <a:pt x="120657" y="52161"/>
                      <a:pt x="121832" y="51831"/>
                      <a:pt x="122970" y="51502"/>
                    </a:cubicBezTo>
                    <a:cubicBezTo>
                      <a:pt x="124109" y="51172"/>
                      <a:pt x="125281" y="50995"/>
                      <a:pt x="126488" y="50970"/>
                    </a:cubicBezTo>
                    <a:cubicBezTo>
                      <a:pt x="127281" y="50684"/>
                      <a:pt x="128055" y="50266"/>
                      <a:pt x="128809" y="49715"/>
                    </a:cubicBezTo>
                    <a:cubicBezTo>
                      <a:pt x="129564" y="49164"/>
                      <a:pt x="130110" y="48365"/>
                      <a:pt x="130446" y="47320"/>
                    </a:cubicBezTo>
                    <a:cubicBezTo>
                      <a:pt x="133776" y="41984"/>
                      <a:pt x="137392" y="36784"/>
                      <a:pt x="141293" y="31720"/>
                    </a:cubicBezTo>
                    <a:cubicBezTo>
                      <a:pt x="145194" y="26656"/>
                      <a:pt x="149495" y="21697"/>
                      <a:pt x="154196" y="16842"/>
                    </a:cubicBezTo>
                    <a:cubicBezTo>
                      <a:pt x="155261" y="15559"/>
                      <a:pt x="156480" y="14315"/>
                      <a:pt x="157850" y="13108"/>
                    </a:cubicBezTo>
                    <a:cubicBezTo>
                      <a:pt x="159221" y="11902"/>
                      <a:pt x="160746" y="11114"/>
                      <a:pt x="162424" y="10746"/>
                    </a:cubicBezTo>
                    <a:cubicBezTo>
                      <a:pt x="163951" y="10416"/>
                      <a:pt x="165477" y="10162"/>
                      <a:pt x="167004" y="9984"/>
                    </a:cubicBezTo>
                    <a:cubicBezTo>
                      <a:pt x="168530" y="9806"/>
                      <a:pt x="170056" y="9857"/>
                      <a:pt x="171583" y="10136"/>
                    </a:cubicBezTo>
                    <a:cubicBezTo>
                      <a:pt x="172040" y="10409"/>
                      <a:pt x="172575" y="10549"/>
                      <a:pt x="173185" y="10555"/>
                    </a:cubicBezTo>
                    <a:cubicBezTo>
                      <a:pt x="173796" y="10562"/>
                      <a:pt x="174483" y="10625"/>
                      <a:pt x="175246" y="10746"/>
                    </a:cubicBezTo>
                    <a:cubicBezTo>
                      <a:pt x="177395" y="10924"/>
                      <a:pt x="179278" y="11559"/>
                      <a:pt x="180893" y="12651"/>
                    </a:cubicBezTo>
                    <a:cubicBezTo>
                      <a:pt x="182508" y="13743"/>
                      <a:pt x="183780" y="15140"/>
                      <a:pt x="184708" y="16842"/>
                    </a:cubicBezTo>
                    <a:cubicBezTo>
                      <a:pt x="186382" y="19139"/>
                      <a:pt x="187828" y="21470"/>
                      <a:pt x="189046" y="23836"/>
                    </a:cubicBezTo>
                    <a:cubicBezTo>
                      <a:pt x="190263" y="26202"/>
                      <a:pt x="191253" y="28535"/>
                      <a:pt x="192014" y="30836"/>
                    </a:cubicBezTo>
                    <a:cubicBezTo>
                      <a:pt x="192312" y="31886"/>
                      <a:pt x="192553" y="32840"/>
                      <a:pt x="192737" y="33699"/>
                    </a:cubicBezTo>
                    <a:cubicBezTo>
                      <a:pt x="192921" y="34557"/>
                      <a:pt x="193086" y="35435"/>
                      <a:pt x="193232" y="36332"/>
                    </a:cubicBezTo>
                    <a:cubicBezTo>
                      <a:pt x="193517" y="36917"/>
                      <a:pt x="193783" y="37273"/>
                      <a:pt x="194031" y="37401"/>
                    </a:cubicBezTo>
                    <a:cubicBezTo>
                      <a:pt x="194278" y="37528"/>
                      <a:pt x="194620" y="37579"/>
                      <a:pt x="195058" y="37553"/>
                    </a:cubicBezTo>
                    <a:cubicBezTo>
                      <a:pt x="196301" y="37566"/>
                      <a:pt x="197620" y="37617"/>
                      <a:pt x="199016" y="37706"/>
                    </a:cubicBezTo>
                    <a:cubicBezTo>
                      <a:pt x="200411" y="37795"/>
                      <a:pt x="201730" y="37846"/>
                      <a:pt x="202973" y="37859"/>
                    </a:cubicBezTo>
                    <a:lnTo>
                      <a:pt x="224599" y="37248"/>
                    </a:lnTo>
                    <a:cubicBezTo>
                      <a:pt x="225221" y="37261"/>
                      <a:pt x="225958" y="37312"/>
                      <a:pt x="226809" y="37401"/>
                    </a:cubicBezTo>
                    <a:cubicBezTo>
                      <a:pt x="227660" y="37490"/>
                      <a:pt x="228549" y="37541"/>
                      <a:pt x="229476" y="37553"/>
                    </a:cubicBezTo>
                    <a:cubicBezTo>
                      <a:pt x="230225" y="37852"/>
                      <a:pt x="230631" y="38247"/>
                      <a:pt x="230695" y="38736"/>
                    </a:cubicBezTo>
                    <a:cubicBezTo>
                      <a:pt x="230758" y="39226"/>
                      <a:pt x="230555" y="39850"/>
                      <a:pt x="230085" y="40606"/>
                    </a:cubicBezTo>
                    <a:cubicBezTo>
                      <a:pt x="229488" y="41701"/>
                      <a:pt x="228853" y="42795"/>
                      <a:pt x="228180" y="43889"/>
                    </a:cubicBezTo>
                    <a:cubicBezTo>
                      <a:pt x="227507" y="44982"/>
                      <a:pt x="226720" y="45924"/>
                      <a:pt x="225818" y="46712"/>
                    </a:cubicBezTo>
                    <a:cubicBezTo>
                      <a:pt x="224669" y="47719"/>
                      <a:pt x="223615" y="48974"/>
                      <a:pt x="222656" y="50475"/>
                    </a:cubicBezTo>
                    <a:cubicBezTo>
                      <a:pt x="221697" y="51977"/>
                      <a:pt x="220414" y="53156"/>
                      <a:pt x="218808" y="54011"/>
                    </a:cubicBezTo>
                    <a:cubicBezTo>
                      <a:pt x="217893" y="54062"/>
                      <a:pt x="216979" y="54264"/>
                      <a:pt x="216065" y="54619"/>
                    </a:cubicBezTo>
                    <a:cubicBezTo>
                      <a:pt x="216134" y="56057"/>
                      <a:pt x="215690" y="56906"/>
                      <a:pt x="214732" y="57166"/>
                    </a:cubicBezTo>
                    <a:cubicBezTo>
                      <a:pt x="213774" y="57426"/>
                      <a:pt x="212797" y="57591"/>
                      <a:pt x="211802" y="57660"/>
                    </a:cubicBezTo>
                    <a:cubicBezTo>
                      <a:pt x="209062" y="58972"/>
                      <a:pt x="206246" y="59770"/>
                      <a:pt x="203354" y="60055"/>
                    </a:cubicBezTo>
                    <a:cubicBezTo>
                      <a:pt x="200462" y="60341"/>
                      <a:pt x="197494" y="60455"/>
                      <a:pt x="194449" y="60398"/>
                    </a:cubicBezTo>
                    <a:cubicBezTo>
                      <a:pt x="193701" y="60372"/>
                      <a:pt x="193143" y="60423"/>
                      <a:pt x="192775" y="60550"/>
                    </a:cubicBezTo>
                    <a:cubicBezTo>
                      <a:pt x="192407" y="60676"/>
                      <a:pt x="192153" y="61031"/>
                      <a:pt x="192014" y="61614"/>
                    </a:cubicBezTo>
                    <a:cubicBezTo>
                      <a:pt x="189705" y="68316"/>
                      <a:pt x="186785" y="74746"/>
                      <a:pt x="183253" y="80902"/>
                    </a:cubicBezTo>
                    <a:cubicBezTo>
                      <a:pt x="179721" y="87058"/>
                      <a:pt x="175729" y="93027"/>
                      <a:pt x="171277" y="98809"/>
                    </a:cubicBezTo>
                    <a:lnTo>
                      <a:pt x="157241" y="114672"/>
                    </a:lnTo>
                    <a:cubicBezTo>
                      <a:pt x="156949" y="115021"/>
                      <a:pt x="156771" y="115466"/>
                      <a:pt x="156708" y="116006"/>
                    </a:cubicBezTo>
                    <a:cubicBezTo>
                      <a:pt x="156644" y="116546"/>
                      <a:pt x="156619" y="116915"/>
                      <a:pt x="156632" y="117112"/>
                    </a:cubicBezTo>
                    <a:cubicBezTo>
                      <a:pt x="156974" y="118459"/>
                      <a:pt x="157355" y="119730"/>
                      <a:pt x="157773" y="120925"/>
                    </a:cubicBezTo>
                    <a:cubicBezTo>
                      <a:pt x="158192" y="122120"/>
                      <a:pt x="158420" y="123391"/>
                      <a:pt x="158458" y="124738"/>
                    </a:cubicBezTo>
                    <a:cubicBezTo>
                      <a:pt x="158598" y="125463"/>
                      <a:pt x="158852" y="125997"/>
                      <a:pt x="159220" y="126340"/>
                    </a:cubicBezTo>
                    <a:cubicBezTo>
                      <a:pt x="159588" y="126683"/>
                      <a:pt x="160148" y="127064"/>
                      <a:pt x="160898" y="127484"/>
                    </a:cubicBezTo>
                    <a:cubicBezTo>
                      <a:pt x="163353" y="128781"/>
                      <a:pt x="165922" y="129452"/>
                      <a:pt x="168606" y="129496"/>
                    </a:cubicBezTo>
                    <a:cubicBezTo>
                      <a:pt x="171290" y="129541"/>
                      <a:pt x="174012" y="129377"/>
                      <a:pt x="176772" y="129004"/>
                    </a:cubicBezTo>
                    <a:cubicBezTo>
                      <a:pt x="177669" y="128859"/>
                      <a:pt x="178547" y="128770"/>
                      <a:pt x="179405" y="128739"/>
                    </a:cubicBezTo>
                    <a:cubicBezTo>
                      <a:pt x="180264" y="128707"/>
                      <a:pt x="181218" y="128694"/>
                      <a:pt x="182267" y="128701"/>
                    </a:cubicBezTo>
                    <a:lnTo>
                      <a:pt x="188056" y="128701"/>
                    </a:lnTo>
                    <a:cubicBezTo>
                      <a:pt x="188519" y="128568"/>
                      <a:pt x="188963" y="128530"/>
                      <a:pt x="189388" y="128587"/>
                    </a:cubicBezTo>
                    <a:cubicBezTo>
                      <a:pt x="189813" y="128644"/>
                      <a:pt x="190181" y="128682"/>
                      <a:pt x="190492" y="128701"/>
                    </a:cubicBezTo>
                    <a:lnTo>
                      <a:pt x="191101" y="128701"/>
                    </a:lnTo>
                    <a:cubicBezTo>
                      <a:pt x="192876" y="128347"/>
                      <a:pt x="194500" y="128145"/>
                      <a:pt x="195971" y="128094"/>
                    </a:cubicBezTo>
                    <a:cubicBezTo>
                      <a:pt x="201743" y="127948"/>
                      <a:pt x="207477" y="127859"/>
                      <a:pt x="213175" y="127827"/>
                    </a:cubicBezTo>
                    <a:cubicBezTo>
                      <a:pt x="218874" y="127795"/>
                      <a:pt x="224612" y="127783"/>
                      <a:pt x="230390" y="127789"/>
                    </a:cubicBezTo>
                    <a:cubicBezTo>
                      <a:pt x="231940" y="127795"/>
                      <a:pt x="233565" y="127706"/>
                      <a:pt x="235267" y="127522"/>
                    </a:cubicBezTo>
                    <a:cubicBezTo>
                      <a:pt x="236969" y="127338"/>
                      <a:pt x="238594" y="127020"/>
                      <a:pt x="240144" y="126569"/>
                    </a:cubicBezTo>
                    <a:cubicBezTo>
                      <a:pt x="241471" y="126499"/>
                      <a:pt x="242550" y="126715"/>
                      <a:pt x="243382" y="127217"/>
                    </a:cubicBezTo>
                    <a:cubicBezTo>
                      <a:pt x="244214" y="127719"/>
                      <a:pt x="245065" y="128011"/>
                      <a:pt x="245935" y="128094"/>
                    </a:cubicBezTo>
                    <a:cubicBezTo>
                      <a:pt x="246100" y="128119"/>
                      <a:pt x="246227" y="128296"/>
                      <a:pt x="246316" y="128625"/>
                    </a:cubicBezTo>
                    <a:cubicBezTo>
                      <a:pt x="246405" y="128953"/>
                      <a:pt x="246379" y="129282"/>
                      <a:pt x="246240" y="129611"/>
                    </a:cubicBezTo>
                    <a:cubicBezTo>
                      <a:pt x="244665" y="131480"/>
                      <a:pt x="243243" y="133808"/>
                      <a:pt x="241973" y="136593"/>
                    </a:cubicBezTo>
                    <a:cubicBezTo>
                      <a:pt x="241814" y="136599"/>
                      <a:pt x="241674" y="136663"/>
                      <a:pt x="241553" y="136784"/>
                    </a:cubicBezTo>
                    <a:cubicBezTo>
                      <a:pt x="241433" y="136905"/>
                      <a:pt x="241369" y="137045"/>
                      <a:pt x="241363" y="137205"/>
                    </a:cubicBezTo>
                    <a:cubicBezTo>
                      <a:pt x="240931" y="137670"/>
                      <a:pt x="240652" y="138116"/>
                      <a:pt x="240525" y="138543"/>
                    </a:cubicBezTo>
                    <a:cubicBezTo>
                      <a:pt x="240398" y="138970"/>
                      <a:pt x="240271" y="139340"/>
                      <a:pt x="240144" y="139652"/>
                    </a:cubicBezTo>
                    <a:cubicBezTo>
                      <a:pt x="238836" y="140149"/>
                      <a:pt x="237870" y="140914"/>
                      <a:pt x="237248" y="141947"/>
                    </a:cubicBezTo>
                    <a:cubicBezTo>
                      <a:pt x="236626" y="142979"/>
                      <a:pt x="235965" y="144050"/>
                      <a:pt x="235267" y="145159"/>
                    </a:cubicBezTo>
                    <a:cubicBezTo>
                      <a:pt x="234638" y="145755"/>
                      <a:pt x="233914" y="146235"/>
                      <a:pt x="233095" y="146599"/>
                    </a:cubicBezTo>
                    <a:cubicBezTo>
                      <a:pt x="232276" y="146962"/>
                      <a:pt x="231476" y="147287"/>
                      <a:pt x="230695" y="147574"/>
                    </a:cubicBezTo>
                    <a:cubicBezTo>
                      <a:pt x="230054" y="147717"/>
                      <a:pt x="229279" y="147805"/>
                      <a:pt x="228371" y="147836"/>
                    </a:cubicBezTo>
                    <a:cubicBezTo>
                      <a:pt x="227463" y="147867"/>
                      <a:pt x="226612" y="147880"/>
                      <a:pt x="225818" y="147873"/>
                    </a:cubicBezTo>
                    <a:cubicBezTo>
                      <a:pt x="224002" y="147880"/>
                      <a:pt x="222224" y="147867"/>
                      <a:pt x="220484" y="147836"/>
                    </a:cubicBezTo>
                    <a:cubicBezTo>
                      <a:pt x="218744" y="147805"/>
                      <a:pt x="216966" y="147717"/>
                      <a:pt x="215150" y="147574"/>
                    </a:cubicBezTo>
                    <a:cubicBezTo>
                      <a:pt x="213324" y="147561"/>
                      <a:pt x="211497" y="147512"/>
                      <a:pt x="209671" y="147424"/>
                    </a:cubicBezTo>
                    <a:cubicBezTo>
                      <a:pt x="207844" y="147337"/>
                      <a:pt x="206017" y="147287"/>
                      <a:pt x="204191" y="147275"/>
                    </a:cubicBezTo>
                    <a:cubicBezTo>
                      <a:pt x="202922" y="147025"/>
                      <a:pt x="201806" y="146925"/>
                      <a:pt x="200842" y="146975"/>
                    </a:cubicBezTo>
                    <a:lnTo>
                      <a:pt x="194145" y="146975"/>
                    </a:lnTo>
                    <a:cubicBezTo>
                      <a:pt x="183229" y="146327"/>
                      <a:pt x="172452" y="146426"/>
                      <a:pt x="161814" y="147275"/>
                    </a:cubicBezTo>
                    <a:cubicBezTo>
                      <a:pt x="161362" y="147275"/>
                      <a:pt x="160968" y="147349"/>
                      <a:pt x="160631" y="147499"/>
                    </a:cubicBezTo>
                    <a:cubicBezTo>
                      <a:pt x="160294" y="147649"/>
                      <a:pt x="159976" y="147873"/>
                      <a:pt x="159677" y="148173"/>
                    </a:cubicBezTo>
                    <a:cubicBezTo>
                      <a:pt x="160008" y="148332"/>
                      <a:pt x="160415" y="148472"/>
                      <a:pt x="160898" y="148592"/>
                    </a:cubicBezTo>
                    <a:cubicBezTo>
                      <a:pt x="161381" y="148713"/>
                      <a:pt x="161788" y="148777"/>
                      <a:pt x="162119" y="148783"/>
                    </a:cubicBezTo>
                    <a:lnTo>
                      <a:pt x="194754" y="148783"/>
                    </a:lnTo>
                    <a:cubicBezTo>
                      <a:pt x="195369" y="148770"/>
                      <a:pt x="195965" y="148720"/>
                      <a:pt x="196542" y="148631"/>
                    </a:cubicBezTo>
                    <a:cubicBezTo>
                      <a:pt x="197119" y="148541"/>
                      <a:pt x="197639" y="148491"/>
                      <a:pt x="198102" y="148478"/>
                    </a:cubicBezTo>
                    <a:lnTo>
                      <a:pt x="198102" y="148173"/>
                    </a:lnTo>
                    <a:cubicBezTo>
                      <a:pt x="197544" y="147823"/>
                      <a:pt x="196834" y="147624"/>
                      <a:pt x="195971" y="147574"/>
                    </a:cubicBezTo>
                    <a:cubicBezTo>
                      <a:pt x="196726" y="147437"/>
                      <a:pt x="197500" y="147337"/>
                      <a:pt x="198293" y="147275"/>
                    </a:cubicBezTo>
                    <a:cubicBezTo>
                      <a:pt x="199085" y="147212"/>
                      <a:pt x="199935" y="147112"/>
                      <a:pt x="200842" y="146975"/>
                    </a:cubicBezTo>
                    <a:cubicBezTo>
                      <a:pt x="200868" y="147537"/>
                      <a:pt x="201045" y="147836"/>
                      <a:pt x="201375" y="147873"/>
                    </a:cubicBezTo>
                    <a:cubicBezTo>
                      <a:pt x="201705" y="147911"/>
                      <a:pt x="202035" y="147911"/>
                      <a:pt x="202364" y="147873"/>
                    </a:cubicBezTo>
                    <a:cubicBezTo>
                      <a:pt x="206328" y="148621"/>
                      <a:pt x="210274" y="149026"/>
                      <a:pt x="214202" y="149089"/>
                    </a:cubicBezTo>
                    <a:cubicBezTo>
                      <a:pt x="218130" y="149152"/>
                      <a:pt x="222002" y="148948"/>
                      <a:pt x="225818" y="148478"/>
                    </a:cubicBezTo>
                    <a:cubicBezTo>
                      <a:pt x="226129" y="148491"/>
                      <a:pt x="226498" y="148541"/>
                      <a:pt x="226923" y="148631"/>
                    </a:cubicBezTo>
                    <a:cubicBezTo>
                      <a:pt x="227349" y="148720"/>
                      <a:pt x="227793" y="148770"/>
                      <a:pt x="228257" y="148783"/>
                    </a:cubicBezTo>
                    <a:cubicBezTo>
                      <a:pt x="228561" y="149572"/>
                      <a:pt x="228561" y="150208"/>
                      <a:pt x="228257" y="150691"/>
                    </a:cubicBezTo>
                    <a:cubicBezTo>
                      <a:pt x="227952" y="151174"/>
                      <a:pt x="227342" y="151352"/>
                      <a:pt x="226428" y="151225"/>
                    </a:cubicBezTo>
                    <a:cubicBezTo>
                      <a:pt x="224624" y="151219"/>
                      <a:pt x="222897" y="151155"/>
                      <a:pt x="221246" y="151034"/>
                    </a:cubicBezTo>
                    <a:cubicBezTo>
                      <a:pt x="219595" y="150913"/>
                      <a:pt x="217868" y="150773"/>
                      <a:pt x="216065" y="150614"/>
                    </a:cubicBezTo>
                    <a:lnTo>
                      <a:pt x="196885" y="150004"/>
                    </a:lnTo>
                    <a:cubicBezTo>
                      <a:pt x="193397" y="149858"/>
                      <a:pt x="189945" y="149769"/>
                      <a:pt x="186530" y="149737"/>
                    </a:cubicBezTo>
                    <a:cubicBezTo>
                      <a:pt x="183115" y="149705"/>
                      <a:pt x="179659" y="149692"/>
                      <a:pt x="176162" y="149699"/>
                    </a:cubicBezTo>
                    <a:cubicBezTo>
                      <a:pt x="173859" y="149712"/>
                      <a:pt x="171519" y="149762"/>
                      <a:pt x="169140" y="149851"/>
                    </a:cubicBezTo>
                    <a:cubicBezTo>
                      <a:pt x="166762" y="149940"/>
                      <a:pt x="164421" y="149991"/>
                      <a:pt x="162119" y="150004"/>
                    </a:cubicBezTo>
                    <a:cubicBezTo>
                      <a:pt x="161356" y="149979"/>
                      <a:pt x="160746" y="150106"/>
                      <a:pt x="160288" y="150386"/>
                    </a:cubicBezTo>
                    <a:cubicBezTo>
                      <a:pt x="159830" y="150665"/>
                      <a:pt x="159524" y="151250"/>
                      <a:pt x="159372" y="152141"/>
                    </a:cubicBezTo>
                    <a:cubicBezTo>
                      <a:pt x="159321" y="157947"/>
                      <a:pt x="158281" y="163503"/>
                      <a:pt x="156251" y="168808"/>
                    </a:cubicBezTo>
                    <a:cubicBezTo>
                      <a:pt x="154221" y="174113"/>
                      <a:pt x="151506" y="179124"/>
                      <a:pt x="148106" y="183841"/>
                    </a:cubicBezTo>
                    <a:cubicBezTo>
                      <a:pt x="147967" y="183999"/>
                      <a:pt x="147865" y="184214"/>
                      <a:pt x="147802" y="184486"/>
                    </a:cubicBezTo>
                    <a:cubicBezTo>
                      <a:pt x="147738" y="184758"/>
                      <a:pt x="147637" y="185049"/>
                      <a:pt x="147497" y="185359"/>
                    </a:cubicBezTo>
                    <a:cubicBezTo>
                      <a:pt x="148664" y="185170"/>
                      <a:pt x="149679" y="184866"/>
                      <a:pt x="150542" y="184448"/>
                    </a:cubicBezTo>
                    <a:cubicBezTo>
                      <a:pt x="151405" y="184030"/>
                      <a:pt x="152420" y="183724"/>
                      <a:pt x="153587" y="183532"/>
                    </a:cubicBezTo>
                    <a:cubicBezTo>
                      <a:pt x="156619" y="182725"/>
                      <a:pt x="159693" y="181978"/>
                      <a:pt x="162808" y="181292"/>
                    </a:cubicBezTo>
                    <a:cubicBezTo>
                      <a:pt x="165923" y="180605"/>
                      <a:pt x="169153" y="180239"/>
                      <a:pt x="172498" y="180196"/>
                    </a:cubicBezTo>
                    <a:cubicBezTo>
                      <a:pt x="173255" y="180177"/>
                      <a:pt x="174031" y="180139"/>
                      <a:pt x="174826" y="180083"/>
                    </a:cubicBezTo>
                    <a:cubicBezTo>
                      <a:pt x="175621" y="180027"/>
                      <a:pt x="176473" y="180064"/>
                      <a:pt x="177383" y="180196"/>
                    </a:cubicBezTo>
                    <a:cubicBezTo>
                      <a:pt x="179939" y="180452"/>
                      <a:pt x="182380" y="180389"/>
                      <a:pt x="184704" y="180008"/>
                    </a:cubicBezTo>
                    <a:cubicBezTo>
                      <a:pt x="187028" y="179626"/>
                      <a:pt x="189464" y="179187"/>
                      <a:pt x="192014" y="178690"/>
                    </a:cubicBezTo>
                    <a:lnTo>
                      <a:pt x="203582" y="178690"/>
                    </a:lnTo>
                    <a:cubicBezTo>
                      <a:pt x="205352" y="179180"/>
                      <a:pt x="206760" y="179935"/>
                      <a:pt x="207806" y="180955"/>
                    </a:cubicBezTo>
                    <a:cubicBezTo>
                      <a:pt x="208852" y="181975"/>
                      <a:pt x="209880" y="183038"/>
                      <a:pt x="210888" y="184145"/>
                    </a:cubicBezTo>
                    <a:cubicBezTo>
                      <a:pt x="212125" y="185540"/>
                      <a:pt x="213076" y="187089"/>
                      <a:pt x="213742" y="188792"/>
                    </a:cubicBezTo>
                    <a:cubicBezTo>
                      <a:pt x="214408" y="190495"/>
                      <a:pt x="214675" y="192198"/>
                      <a:pt x="214541" y="193902"/>
                    </a:cubicBezTo>
                    <a:cubicBezTo>
                      <a:pt x="214567" y="194385"/>
                      <a:pt x="214668" y="194945"/>
                      <a:pt x="214846" y="195580"/>
                    </a:cubicBezTo>
                    <a:cubicBezTo>
                      <a:pt x="215023" y="196216"/>
                      <a:pt x="215125" y="196776"/>
                      <a:pt x="215150" y="197259"/>
                    </a:cubicBezTo>
                    <a:cubicBezTo>
                      <a:pt x="215436" y="199516"/>
                      <a:pt x="215322" y="201639"/>
                      <a:pt x="214808" y="203629"/>
                    </a:cubicBezTo>
                    <a:cubicBezTo>
                      <a:pt x="214294" y="205619"/>
                      <a:pt x="213495" y="207666"/>
                      <a:pt x="212410" y="209770"/>
                    </a:cubicBezTo>
                    <a:cubicBezTo>
                      <a:pt x="211947" y="210826"/>
                      <a:pt x="211427" y="211843"/>
                      <a:pt x="210850" y="212822"/>
                    </a:cubicBezTo>
                    <a:cubicBezTo>
                      <a:pt x="210273" y="213801"/>
                      <a:pt x="209677" y="214818"/>
                      <a:pt x="209062" y="215874"/>
                    </a:cubicBezTo>
                    <a:lnTo>
                      <a:pt x="215150" y="215874"/>
                    </a:lnTo>
                    <a:cubicBezTo>
                      <a:pt x="216547" y="216440"/>
                      <a:pt x="217411" y="216986"/>
                      <a:pt x="217741" y="217513"/>
                    </a:cubicBezTo>
                    <a:cubicBezTo>
                      <a:pt x="218071" y="218040"/>
                      <a:pt x="217716" y="218813"/>
                      <a:pt x="216674" y="219832"/>
                    </a:cubicBezTo>
                    <a:cubicBezTo>
                      <a:pt x="215773" y="221065"/>
                      <a:pt x="214834" y="222393"/>
                      <a:pt x="213857" y="223816"/>
                    </a:cubicBezTo>
                    <a:cubicBezTo>
                      <a:pt x="212880" y="225239"/>
                      <a:pt x="211789" y="226644"/>
                      <a:pt x="210584" y="228030"/>
                    </a:cubicBezTo>
                    <a:cubicBezTo>
                      <a:pt x="209975" y="228691"/>
                      <a:pt x="209214" y="229275"/>
                      <a:pt x="208301" y="229783"/>
                    </a:cubicBezTo>
                    <a:cubicBezTo>
                      <a:pt x="207387" y="230291"/>
                      <a:pt x="206322" y="230418"/>
                      <a:pt x="205104" y="230164"/>
                    </a:cubicBezTo>
                    <a:lnTo>
                      <a:pt x="201147" y="230164"/>
                    </a:lnTo>
                    <a:cubicBezTo>
                      <a:pt x="200589" y="230519"/>
                      <a:pt x="199878" y="230723"/>
                      <a:pt x="199016" y="230774"/>
                    </a:cubicBezTo>
                    <a:cubicBezTo>
                      <a:pt x="199009" y="231091"/>
                      <a:pt x="199022" y="231370"/>
                      <a:pt x="199054" y="231612"/>
                    </a:cubicBezTo>
                    <a:cubicBezTo>
                      <a:pt x="199085" y="231853"/>
                      <a:pt x="199174" y="231980"/>
                      <a:pt x="199320" y="231993"/>
                    </a:cubicBezTo>
                    <a:cubicBezTo>
                      <a:pt x="200379" y="231980"/>
                      <a:pt x="201457" y="231929"/>
                      <a:pt x="202555" y="231840"/>
                    </a:cubicBezTo>
                    <a:cubicBezTo>
                      <a:pt x="203652" y="231751"/>
                      <a:pt x="204806" y="231701"/>
                      <a:pt x="206017" y="231688"/>
                    </a:cubicBezTo>
                    <a:lnTo>
                      <a:pt x="206017" y="231993"/>
                    </a:lnTo>
                    <a:cubicBezTo>
                      <a:pt x="205421" y="232012"/>
                      <a:pt x="204939" y="232050"/>
                      <a:pt x="204571" y="232107"/>
                    </a:cubicBezTo>
                    <a:cubicBezTo>
                      <a:pt x="204204" y="232164"/>
                      <a:pt x="203874" y="232126"/>
                      <a:pt x="203582" y="231993"/>
                    </a:cubicBezTo>
                    <a:cubicBezTo>
                      <a:pt x="201362" y="231853"/>
                      <a:pt x="199637" y="232209"/>
                      <a:pt x="198407" y="233059"/>
                    </a:cubicBezTo>
                    <a:cubicBezTo>
                      <a:pt x="197176" y="233910"/>
                      <a:pt x="196060" y="235180"/>
                      <a:pt x="195058" y="236870"/>
                    </a:cubicBezTo>
                    <a:cubicBezTo>
                      <a:pt x="193695" y="238825"/>
                      <a:pt x="192312" y="240705"/>
                      <a:pt x="190910" y="242508"/>
                    </a:cubicBezTo>
                    <a:cubicBezTo>
                      <a:pt x="189509" y="244312"/>
                      <a:pt x="188050" y="246191"/>
                      <a:pt x="186534" y="248147"/>
                    </a:cubicBezTo>
                    <a:cubicBezTo>
                      <a:pt x="185906" y="249328"/>
                      <a:pt x="185106" y="250395"/>
                      <a:pt x="184135" y="251348"/>
                    </a:cubicBezTo>
                    <a:cubicBezTo>
                      <a:pt x="183163" y="252300"/>
                      <a:pt x="182133" y="253367"/>
                      <a:pt x="181046" y="254548"/>
                    </a:cubicBezTo>
                    <a:lnTo>
                      <a:pt x="179214" y="255157"/>
                    </a:lnTo>
                    <a:lnTo>
                      <a:pt x="173719" y="260034"/>
                    </a:lnTo>
                    <a:cubicBezTo>
                      <a:pt x="173675" y="259425"/>
                      <a:pt x="173459" y="258891"/>
                      <a:pt x="173071" y="258434"/>
                    </a:cubicBezTo>
                    <a:cubicBezTo>
                      <a:pt x="172683" y="257977"/>
                      <a:pt x="172390" y="257596"/>
                      <a:pt x="172193" y="257291"/>
                    </a:cubicBezTo>
                    <a:cubicBezTo>
                      <a:pt x="171665" y="256116"/>
                      <a:pt x="171195" y="255418"/>
                      <a:pt x="170781" y="255196"/>
                    </a:cubicBezTo>
                    <a:cubicBezTo>
                      <a:pt x="170368" y="254973"/>
                      <a:pt x="169516" y="254961"/>
                      <a:pt x="168225" y="255157"/>
                    </a:cubicBezTo>
                    <a:cubicBezTo>
                      <a:pt x="166832" y="255589"/>
                      <a:pt x="165496" y="255640"/>
                      <a:pt x="164218" y="255310"/>
                    </a:cubicBezTo>
                    <a:cubicBezTo>
                      <a:pt x="162940" y="254980"/>
                      <a:pt x="161833" y="254421"/>
                      <a:pt x="160898" y="253633"/>
                    </a:cubicBezTo>
                    <a:cubicBezTo>
                      <a:pt x="160269" y="252757"/>
                      <a:pt x="159544" y="251995"/>
                      <a:pt x="158726" y="251348"/>
                    </a:cubicBezTo>
                    <a:cubicBezTo>
                      <a:pt x="157907" y="250700"/>
                      <a:pt x="157107" y="249938"/>
                      <a:pt x="156327" y="249061"/>
                    </a:cubicBezTo>
                    <a:cubicBezTo>
                      <a:pt x="156143" y="248934"/>
                      <a:pt x="155826" y="248884"/>
                      <a:pt x="155376" y="248909"/>
                    </a:cubicBezTo>
                    <a:cubicBezTo>
                      <a:pt x="154925" y="248934"/>
                      <a:pt x="154532" y="248884"/>
                      <a:pt x="154196" y="248757"/>
                    </a:cubicBezTo>
                    <a:cubicBezTo>
                      <a:pt x="153739" y="248769"/>
                      <a:pt x="153282" y="248744"/>
                      <a:pt x="152826" y="248680"/>
                    </a:cubicBezTo>
                    <a:cubicBezTo>
                      <a:pt x="152369" y="248617"/>
                      <a:pt x="151912" y="248439"/>
                      <a:pt x="151455" y="248147"/>
                    </a:cubicBezTo>
                    <a:cubicBezTo>
                      <a:pt x="150485" y="246788"/>
                      <a:pt x="149686" y="245391"/>
                      <a:pt x="149058" y="243956"/>
                    </a:cubicBezTo>
                    <a:cubicBezTo>
                      <a:pt x="148430" y="242521"/>
                      <a:pt x="148315" y="240972"/>
                      <a:pt x="148715" y="239308"/>
                    </a:cubicBezTo>
                    <a:cubicBezTo>
                      <a:pt x="148969" y="238343"/>
                      <a:pt x="149070" y="237530"/>
                      <a:pt x="149019" y="236870"/>
                    </a:cubicBezTo>
                    <a:cubicBezTo>
                      <a:pt x="148867" y="236431"/>
                      <a:pt x="148715" y="236165"/>
                      <a:pt x="148563" y="236069"/>
                    </a:cubicBezTo>
                    <a:cubicBezTo>
                      <a:pt x="148411" y="235974"/>
                      <a:pt x="148258" y="235936"/>
                      <a:pt x="148106" y="235955"/>
                    </a:cubicBezTo>
                    <a:cubicBezTo>
                      <a:pt x="146412" y="235993"/>
                      <a:pt x="144624" y="236146"/>
                      <a:pt x="142740" y="236412"/>
                    </a:cubicBezTo>
                    <a:cubicBezTo>
                      <a:pt x="140856" y="236679"/>
                      <a:pt x="138991" y="236831"/>
                      <a:pt x="137145" y="236870"/>
                    </a:cubicBezTo>
                    <a:cubicBezTo>
                      <a:pt x="136206" y="236857"/>
                      <a:pt x="135267" y="236654"/>
                      <a:pt x="134328" y="236260"/>
                    </a:cubicBezTo>
                    <a:cubicBezTo>
                      <a:pt x="133389" y="235866"/>
                      <a:pt x="132603" y="235358"/>
                      <a:pt x="131968" y="234736"/>
                    </a:cubicBezTo>
                    <a:lnTo>
                      <a:pt x="128315" y="232602"/>
                    </a:lnTo>
                    <a:cubicBezTo>
                      <a:pt x="127833" y="232317"/>
                      <a:pt x="127427" y="232050"/>
                      <a:pt x="127097" y="231802"/>
                    </a:cubicBezTo>
                    <a:cubicBezTo>
                      <a:pt x="126767" y="231555"/>
                      <a:pt x="126665" y="231212"/>
                      <a:pt x="126792" y="230774"/>
                    </a:cubicBezTo>
                    <a:cubicBezTo>
                      <a:pt x="126748" y="229999"/>
                      <a:pt x="126837" y="229338"/>
                      <a:pt x="127059" y="228792"/>
                    </a:cubicBezTo>
                    <a:cubicBezTo>
                      <a:pt x="127281" y="228246"/>
                      <a:pt x="127902" y="227891"/>
                      <a:pt x="128924" y="227725"/>
                    </a:cubicBezTo>
                    <a:lnTo>
                      <a:pt x="138667" y="226812"/>
                    </a:lnTo>
                    <a:cubicBezTo>
                      <a:pt x="140323" y="226205"/>
                      <a:pt x="142035" y="225674"/>
                      <a:pt x="143805" y="225219"/>
                    </a:cubicBezTo>
                    <a:cubicBezTo>
                      <a:pt x="145575" y="224764"/>
                      <a:pt x="147516" y="224385"/>
                      <a:pt x="149628" y="224081"/>
                    </a:cubicBezTo>
                    <a:lnTo>
                      <a:pt x="159677" y="221957"/>
                    </a:lnTo>
                    <a:cubicBezTo>
                      <a:pt x="161674" y="221659"/>
                      <a:pt x="163709" y="221343"/>
                      <a:pt x="165782" y="221008"/>
                    </a:cubicBezTo>
                    <a:cubicBezTo>
                      <a:pt x="167856" y="220673"/>
                      <a:pt x="169891" y="220281"/>
                      <a:pt x="171888" y="219832"/>
                    </a:cubicBezTo>
                    <a:cubicBezTo>
                      <a:pt x="172193" y="219801"/>
                      <a:pt x="172422" y="219636"/>
                      <a:pt x="172575" y="219339"/>
                    </a:cubicBezTo>
                    <a:cubicBezTo>
                      <a:pt x="172727" y="219042"/>
                      <a:pt x="172804" y="218802"/>
                      <a:pt x="172804" y="218618"/>
                    </a:cubicBezTo>
                    <a:cubicBezTo>
                      <a:pt x="174495" y="216305"/>
                      <a:pt x="176149" y="213915"/>
                      <a:pt x="177764" y="211449"/>
                    </a:cubicBezTo>
                    <a:cubicBezTo>
                      <a:pt x="179380" y="208982"/>
                      <a:pt x="180881" y="206592"/>
                      <a:pt x="182267" y="204278"/>
                    </a:cubicBezTo>
                    <a:cubicBezTo>
                      <a:pt x="183316" y="202161"/>
                      <a:pt x="183964" y="199986"/>
                      <a:pt x="184212" y="197755"/>
                    </a:cubicBezTo>
                    <a:cubicBezTo>
                      <a:pt x="184460" y="195523"/>
                      <a:pt x="184422" y="193120"/>
                      <a:pt x="184099" y="190545"/>
                    </a:cubicBezTo>
                    <a:cubicBezTo>
                      <a:pt x="183017" y="190692"/>
                      <a:pt x="181898" y="190857"/>
                      <a:pt x="180741" y="191041"/>
                    </a:cubicBezTo>
                    <a:cubicBezTo>
                      <a:pt x="179583" y="191226"/>
                      <a:pt x="178464" y="191467"/>
                      <a:pt x="177383" y="191766"/>
                    </a:cubicBezTo>
                    <a:cubicBezTo>
                      <a:pt x="174336" y="192701"/>
                      <a:pt x="171271" y="193654"/>
                      <a:pt x="168187" y="194627"/>
                    </a:cubicBezTo>
                    <a:cubicBezTo>
                      <a:pt x="165102" y="195600"/>
                      <a:pt x="161961" y="196477"/>
                      <a:pt x="158763" y="197259"/>
                    </a:cubicBezTo>
                    <a:cubicBezTo>
                      <a:pt x="156771" y="198015"/>
                      <a:pt x="154741" y="198791"/>
                      <a:pt x="152673" y="199586"/>
                    </a:cubicBezTo>
                    <a:cubicBezTo>
                      <a:pt x="150605" y="200380"/>
                      <a:pt x="148575" y="201232"/>
                      <a:pt x="146584" y="202141"/>
                    </a:cubicBezTo>
                    <a:cubicBezTo>
                      <a:pt x="142778" y="203635"/>
                      <a:pt x="139124" y="205301"/>
                      <a:pt x="135622" y="207138"/>
                    </a:cubicBezTo>
                    <a:cubicBezTo>
                      <a:pt x="132121" y="208976"/>
                      <a:pt x="128771" y="211175"/>
                      <a:pt x="125574" y="213737"/>
                    </a:cubicBezTo>
                    <a:cubicBezTo>
                      <a:pt x="123410" y="215574"/>
                      <a:pt x="121839" y="217617"/>
                      <a:pt x="120862" y="219865"/>
                    </a:cubicBezTo>
                    <a:cubicBezTo>
                      <a:pt x="119885" y="222113"/>
                      <a:pt x="119616" y="224530"/>
                      <a:pt x="120053" y="227116"/>
                    </a:cubicBezTo>
                    <a:cubicBezTo>
                      <a:pt x="120079" y="228208"/>
                      <a:pt x="120180" y="229376"/>
                      <a:pt x="120358" y="230621"/>
                    </a:cubicBezTo>
                    <a:cubicBezTo>
                      <a:pt x="120535" y="231866"/>
                      <a:pt x="120637" y="233034"/>
                      <a:pt x="120662" y="234126"/>
                    </a:cubicBezTo>
                    <a:cubicBezTo>
                      <a:pt x="120618" y="235460"/>
                      <a:pt x="120250" y="236603"/>
                      <a:pt x="119559" y="237555"/>
                    </a:cubicBezTo>
                    <a:cubicBezTo>
                      <a:pt x="118868" y="238508"/>
                      <a:pt x="118120" y="239498"/>
                      <a:pt x="117316" y="240527"/>
                    </a:cubicBezTo>
                    <a:cubicBezTo>
                      <a:pt x="116568" y="241607"/>
                      <a:pt x="115782" y="242724"/>
                      <a:pt x="114957" y="243880"/>
                    </a:cubicBezTo>
                    <a:cubicBezTo>
                      <a:pt x="114133" y="245036"/>
                      <a:pt x="113195" y="246153"/>
                      <a:pt x="112142" y="247233"/>
                    </a:cubicBezTo>
                    <a:cubicBezTo>
                      <a:pt x="111654" y="247664"/>
                      <a:pt x="111033" y="248020"/>
                      <a:pt x="110278" y="248300"/>
                    </a:cubicBezTo>
                    <a:cubicBezTo>
                      <a:pt x="109524" y="248579"/>
                      <a:pt x="108826" y="248934"/>
                      <a:pt x="108186" y="249366"/>
                    </a:cubicBezTo>
                    <a:lnTo>
                      <a:pt x="107577" y="249976"/>
                    </a:lnTo>
                    <a:cubicBezTo>
                      <a:pt x="107571" y="250401"/>
                      <a:pt x="107507" y="250693"/>
                      <a:pt x="107387" y="250852"/>
                    </a:cubicBezTo>
                    <a:cubicBezTo>
                      <a:pt x="107266" y="251011"/>
                      <a:pt x="107127" y="251227"/>
                      <a:pt x="106968" y="251500"/>
                    </a:cubicBezTo>
                    <a:cubicBezTo>
                      <a:pt x="106810" y="251227"/>
                      <a:pt x="106670" y="251011"/>
                      <a:pt x="106550" y="250852"/>
                    </a:cubicBezTo>
                    <a:cubicBezTo>
                      <a:pt x="106430" y="250693"/>
                      <a:pt x="106366" y="250401"/>
                      <a:pt x="106360" y="249976"/>
                    </a:cubicBezTo>
                    <a:cubicBezTo>
                      <a:pt x="106220" y="249042"/>
                      <a:pt x="105891" y="248395"/>
                      <a:pt x="105371" y="248033"/>
                    </a:cubicBezTo>
                    <a:cubicBezTo>
                      <a:pt x="104851" y="247671"/>
                      <a:pt x="104065" y="247709"/>
                      <a:pt x="103012" y="248147"/>
                    </a:cubicBezTo>
                    <a:cubicBezTo>
                      <a:pt x="101922" y="248458"/>
                      <a:pt x="100907" y="248522"/>
                      <a:pt x="99969" y="248338"/>
                    </a:cubicBezTo>
                    <a:cubicBezTo>
                      <a:pt x="99030" y="248153"/>
                      <a:pt x="98320" y="247684"/>
                      <a:pt x="97838" y="246928"/>
                    </a:cubicBezTo>
                    <a:cubicBezTo>
                      <a:pt x="96940" y="246185"/>
                      <a:pt x="96136" y="245461"/>
                      <a:pt x="95425" y="244756"/>
                    </a:cubicBezTo>
                    <a:cubicBezTo>
                      <a:pt x="94713" y="244051"/>
                      <a:pt x="93982" y="243251"/>
                      <a:pt x="93230" y="242356"/>
                    </a:cubicBezTo>
                    <a:cubicBezTo>
                      <a:pt x="93243" y="242356"/>
                      <a:pt x="93218" y="242432"/>
                      <a:pt x="93155" y="242584"/>
                    </a:cubicBezTo>
                    <a:cubicBezTo>
                      <a:pt x="93093" y="242737"/>
                      <a:pt x="92918" y="242965"/>
                      <a:pt x="92630" y="243270"/>
                    </a:cubicBezTo>
                    <a:cubicBezTo>
                      <a:pt x="92311" y="243727"/>
                      <a:pt x="91974" y="243956"/>
                      <a:pt x="91617" y="243956"/>
                    </a:cubicBezTo>
                    <a:cubicBezTo>
                      <a:pt x="91261" y="243956"/>
                      <a:pt x="90999" y="243727"/>
                      <a:pt x="90830" y="243270"/>
                    </a:cubicBezTo>
                    <a:cubicBezTo>
                      <a:pt x="90055" y="242388"/>
                      <a:pt x="89470" y="241562"/>
                      <a:pt x="89076" y="240794"/>
                    </a:cubicBezTo>
                    <a:cubicBezTo>
                      <a:pt x="88682" y="240025"/>
                      <a:pt x="88555" y="239124"/>
                      <a:pt x="88696" y="238089"/>
                    </a:cubicBezTo>
                    <a:cubicBezTo>
                      <a:pt x="89306" y="233466"/>
                      <a:pt x="89611" y="228691"/>
                      <a:pt x="89611" y="223763"/>
                    </a:cubicBezTo>
                    <a:cubicBezTo>
                      <a:pt x="89725" y="221182"/>
                      <a:pt x="89725" y="218584"/>
                      <a:pt x="89611" y="215969"/>
                    </a:cubicBezTo>
                    <a:cubicBezTo>
                      <a:pt x="89496" y="213353"/>
                      <a:pt x="89496" y="210680"/>
                      <a:pt x="89611" y="207951"/>
                    </a:cubicBezTo>
                    <a:cubicBezTo>
                      <a:pt x="89661" y="205833"/>
                      <a:pt x="89864" y="203734"/>
                      <a:pt x="90220" y="201653"/>
                    </a:cubicBezTo>
                    <a:cubicBezTo>
                      <a:pt x="90575" y="199573"/>
                      <a:pt x="90778" y="197396"/>
                      <a:pt x="90830" y="195123"/>
                    </a:cubicBezTo>
                    <a:cubicBezTo>
                      <a:pt x="91031" y="193540"/>
                      <a:pt x="90929" y="192510"/>
                      <a:pt x="90523" y="192033"/>
                    </a:cubicBezTo>
                    <a:cubicBezTo>
                      <a:pt x="90117" y="191556"/>
                      <a:pt x="89101" y="191060"/>
                      <a:pt x="87474" y="190545"/>
                    </a:cubicBezTo>
                    <a:cubicBezTo>
                      <a:pt x="86692" y="189808"/>
                      <a:pt x="85891" y="189147"/>
                      <a:pt x="85071" y="188562"/>
                    </a:cubicBezTo>
                    <a:cubicBezTo>
                      <a:pt x="84251" y="187977"/>
                      <a:pt x="83527" y="187316"/>
                      <a:pt x="82898" y="186578"/>
                    </a:cubicBezTo>
                    <a:cubicBezTo>
                      <a:pt x="82427" y="186083"/>
                      <a:pt x="82224" y="185550"/>
                      <a:pt x="82287" y="184980"/>
                    </a:cubicBezTo>
                    <a:cubicBezTo>
                      <a:pt x="82351" y="184411"/>
                      <a:pt x="82758" y="184031"/>
                      <a:pt x="83508" y="183841"/>
                    </a:cubicBezTo>
                    <a:lnTo>
                      <a:pt x="90525" y="180197"/>
                    </a:lnTo>
                    <a:cubicBezTo>
                      <a:pt x="90544" y="180343"/>
                      <a:pt x="90582" y="180432"/>
                      <a:pt x="90639" y="180463"/>
                    </a:cubicBezTo>
                    <a:cubicBezTo>
                      <a:pt x="90697" y="180495"/>
                      <a:pt x="90658" y="180507"/>
                      <a:pt x="90525" y="180501"/>
                    </a:cubicBezTo>
                    <a:cubicBezTo>
                      <a:pt x="89451" y="181399"/>
                      <a:pt x="89006" y="182260"/>
                      <a:pt x="89188" y="183082"/>
                    </a:cubicBezTo>
                    <a:cubicBezTo>
                      <a:pt x="89371" y="183904"/>
                      <a:pt x="90218" y="184765"/>
                      <a:pt x="91730" y="185663"/>
                    </a:cubicBezTo>
                    <a:cubicBezTo>
                      <a:pt x="92648" y="186146"/>
                      <a:pt x="93689" y="186629"/>
                      <a:pt x="94851" y="187112"/>
                    </a:cubicBezTo>
                    <a:cubicBezTo>
                      <a:pt x="96013" y="187596"/>
                      <a:pt x="97212" y="187926"/>
                      <a:pt x="98447" y="188104"/>
                    </a:cubicBezTo>
                    <a:cubicBezTo>
                      <a:pt x="101503" y="188568"/>
                      <a:pt x="104217" y="189624"/>
                      <a:pt x="106588" y="191270"/>
                    </a:cubicBezTo>
                    <a:cubicBezTo>
                      <a:pt x="108959" y="192917"/>
                      <a:pt x="110912" y="195116"/>
                      <a:pt x="112447" y="197869"/>
                    </a:cubicBezTo>
                    <a:cubicBezTo>
                      <a:pt x="112909" y="198499"/>
                      <a:pt x="113429" y="198918"/>
                      <a:pt x="114006" y="199128"/>
                    </a:cubicBezTo>
                    <a:cubicBezTo>
                      <a:pt x="114583" y="199338"/>
                      <a:pt x="115179" y="199223"/>
                      <a:pt x="115794" y="198785"/>
                    </a:cubicBezTo>
                    <a:lnTo>
                      <a:pt x="125270" y="193902"/>
                    </a:lnTo>
                    <a:cubicBezTo>
                      <a:pt x="125872" y="193584"/>
                      <a:pt x="126266" y="193228"/>
                      <a:pt x="126450" y="192834"/>
                    </a:cubicBezTo>
                    <a:cubicBezTo>
                      <a:pt x="126634" y="192440"/>
                      <a:pt x="126646" y="192084"/>
                      <a:pt x="126488" y="191766"/>
                    </a:cubicBezTo>
                    <a:cubicBezTo>
                      <a:pt x="124109" y="188216"/>
                      <a:pt x="122652" y="184423"/>
                      <a:pt x="122116" y="180386"/>
                    </a:cubicBezTo>
                    <a:cubicBezTo>
                      <a:pt x="121580" y="176350"/>
                      <a:pt x="121505" y="172327"/>
                      <a:pt x="121891" y="168317"/>
                    </a:cubicBezTo>
                    <a:cubicBezTo>
                      <a:pt x="122028" y="166346"/>
                      <a:pt x="122146" y="164413"/>
                      <a:pt x="122245" y="162518"/>
                    </a:cubicBezTo>
                    <a:cubicBezTo>
                      <a:pt x="122343" y="160623"/>
                      <a:pt x="122539" y="158690"/>
                      <a:pt x="122834" y="156719"/>
                    </a:cubicBezTo>
                    <a:cubicBezTo>
                      <a:pt x="122815" y="156134"/>
                      <a:pt x="122621" y="155778"/>
                      <a:pt x="122252" y="155651"/>
                    </a:cubicBezTo>
                    <a:cubicBezTo>
                      <a:pt x="121884" y="155524"/>
                      <a:pt x="121457" y="155473"/>
                      <a:pt x="120972" y="155498"/>
                    </a:cubicBezTo>
                    <a:lnTo>
                      <a:pt x="113055" y="157329"/>
                    </a:lnTo>
                    <a:cubicBezTo>
                      <a:pt x="108635" y="158398"/>
                      <a:pt x="104232" y="159466"/>
                      <a:pt x="99846" y="160534"/>
                    </a:cubicBezTo>
                    <a:cubicBezTo>
                      <a:pt x="95460" y="161603"/>
                      <a:pt x="91133" y="162671"/>
                      <a:pt x="86864" y="163739"/>
                    </a:cubicBezTo>
                    <a:cubicBezTo>
                      <a:pt x="79095" y="165443"/>
                      <a:pt x="71368" y="167224"/>
                      <a:pt x="63682" y="169080"/>
                    </a:cubicBezTo>
                    <a:cubicBezTo>
                      <a:pt x="55996" y="170937"/>
                      <a:pt x="48282" y="172718"/>
                      <a:pt x="40538" y="174422"/>
                    </a:cubicBezTo>
                    <a:cubicBezTo>
                      <a:pt x="37642" y="175013"/>
                      <a:pt x="34671" y="175508"/>
                      <a:pt x="31622" y="175908"/>
                    </a:cubicBezTo>
                    <a:cubicBezTo>
                      <a:pt x="28575" y="176307"/>
                      <a:pt x="25450" y="176725"/>
                      <a:pt x="22250" y="177161"/>
                    </a:cubicBezTo>
                    <a:cubicBezTo>
                      <a:pt x="20370" y="177414"/>
                      <a:pt x="18643" y="177515"/>
                      <a:pt x="17068" y="177465"/>
                    </a:cubicBezTo>
                    <a:cubicBezTo>
                      <a:pt x="16897" y="177452"/>
                      <a:pt x="16706" y="177401"/>
                      <a:pt x="16497" y="177313"/>
                    </a:cubicBezTo>
                    <a:cubicBezTo>
                      <a:pt x="16287" y="177224"/>
                      <a:pt x="16173" y="177174"/>
                      <a:pt x="16154" y="177161"/>
                    </a:cubicBezTo>
                    <a:lnTo>
                      <a:pt x="16154" y="176857"/>
                    </a:lnTo>
                    <a:cubicBezTo>
                      <a:pt x="17386" y="176870"/>
                      <a:pt x="18656" y="176845"/>
                      <a:pt x="19964" y="176781"/>
                    </a:cubicBezTo>
                    <a:cubicBezTo>
                      <a:pt x="21272" y="176718"/>
                      <a:pt x="22542" y="176541"/>
                      <a:pt x="23774" y="176250"/>
                    </a:cubicBezTo>
                    <a:cubicBezTo>
                      <a:pt x="25761" y="175959"/>
                      <a:pt x="27730" y="175706"/>
                      <a:pt x="29679" y="175490"/>
                    </a:cubicBezTo>
                    <a:cubicBezTo>
                      <a:pt x="31629" y="175274"/>
                      <a:pt x="33521" y="175020"/>
                      <a:pt x="35356" y="174727"/>
                    </a:cubicBezTo>
                    <a:cubicBezTo>
                      <a:pt x="36861" y="174536"/>
                      <a:pt x="38347" y="174231"/>
                      <a:pt x="39813" y="173811"/>
                    </a:cubicBezTo>
                    <a:cubicBezTo>
                      <a:pt x="41278" y="173392"/>
                      <a:pt x="42837" y="173087"/>
                      <a:pt x="44489" y="172896"/>
                    </a:cubicBezTo>
                    <a:cubicBezTo>
                      <a:pt x="46470" y="172457"/>
                      <a:pt x="48508" y="172037"/>
                      <a:pt x="50605" y="171637"/>
                    </a:cubicBezTo>
                    <a:cubicBezTo>
                      <a:pt x="52703" y="171236"/>
                      <a:pt x="54822" y="170740"/>
                      <a:pt x="56964" y="170149"/>
                    </a:cubicBezTo>
                    <a:cubicBezTo>
                      <a:pt x="59239" y="169532"/>
                      <a:pt x="61477" y="168934"/>
                      <a:pt x="63676" y="168356"/>
                    </a:cubicBezTo>
                    <a:cubicBezTo>
                      <a:pt x="65875" y="167777"/>
                      <a:pt x="68113" y="167256"/>
                      <a:pt x="70388" y="166791"/>
                    </a:cubicBezTo>
                    <a:cubicBezTo>
                      <a:pt x="72689" y="166442"/>
                      <a:pt x="74952" y="165920"/>
                      <a:pt x="77177" y="165227"/>
                    </a:cubicBezTo>
                    <a:cubicBezTo>
                      <a:pt x="79402" y="164534"/>
                      <a:pt x="81512" y="163936"/>
                      <a:pt x="83508" y="163434"/>
                    </a:cubicBezTo>
                    <a:lnTo>
                      <a:pt x="94463" y="160992"/>
                    </a:lnTo>
                    <a:cubicBezTo>
                      <a:pt x="96290" y="160420"/>
                      <a:pt x="98073" y="159962"/>
                      <a:pt x="99813" y="159619"/>
                    </a:cubicBezTo>
                    <a:cubicBezTo>
                      <a:pt x="101553" y="159275"/>
                      <a:pt x="103330" y="158817"/>
                      <a:pt x="105142" y="158245"/>
                    </a:cubicBezTo>
                    <a:cubicBezTo>
                      <a:pt x="106639" y="157946"/>
                      <a:pt x="108059" y="157628"/>
                      <a:pt x="109403" y="157291"/>
                    </a:cubicBezTo>
                    <a:cubicBezTo>
                      <a:pt x="110747" y="156954"/>
                      <a:pt x="112168" y="156560"/>
                      <a:pt x="113664" y="156108"/>
                    </a:cubicBezTo>
                    <a:cubicBezTo>
                      <a:pt x="114754" y="155816"/>
                      <a:pt x="115997" y="155562"/>
                      <a:pt x="117392" y="155345"/>
                    </a:cubicBezTo>
                    <a:cubicBezTo>
                      <a:pt x="118787" y="155129"/>
                      <a:pt x="120182" y="154875"/>
                      <a:pt x="121577" y="154582"/>
                    </a:cubicBezTo>
                    <a:cubicBezTo>
                      <a:pt x="121570" y="154563"/>
                      <a:pt x="121662" y="154449"/>
                      <a:pt x="121852" y="154239"/>
                    </a:cubicBezTo>
                    <a:cubicBezTo>
                      <a:pt x="122042" y="154029"/>
                      <a:pt x="122369" y="153838"/>
                      <a:pt x="122834" y="153667"/>
                    </a:cubicBezTo>
                    <a:cubicBezTo>
                      <a:pt x="122808" y="153660"/>
                      <a:pt x="122705" y="153597"/>
                      <a:pt x="122524" y="153476"/>
                    </a:cubicBezTo>
                    <a:cubicBezTo>
                      <a:pt x="122343" y="153355"/>
                      <a:pt x="122239" y="153215"/>
                      <a:pt x="122213" y="153056"/>
                    </a:cubicBezTo>
                    <a:cubicBezTo>
                      <a:pt x="122065" y="153050"/>
                      <a:pt x="121897" y="153063"/>
                      <a:pt x="121709" y="153094"/>
                    </a:cubicBezTo>
                    <a:cubicBezTo>
                      <a:pt x="121522" y="153126"/>
                      <a:pt x="121276" y="153215"/>
                      <a:pt x="120972" y="153361"/>
                    </a:cubicBezTo>
                    <a:lnTo>
                      <a:pt x="103925" y="157329"/>
                    </a:lnTo>
                    <a:cubicBezTo>
                      <a:pt x="101045" y="157933"/>
                      <a:pt x="98199" y="158557"/>
                      <a:pt x="95388" y="159199"/>
                    </a:cubicBezTo>
                    <a:cubicBezTo>
                      <a:pt x="92578" y="159841"/>
                      <a:pt x="89736" y="160541"/>
                      <a:pt x="86864" y="161297"/>
                    </a:cubicBezTo>
                    <a:cubicBezTo>
                      <a:pt x="84709" y="161774"/>
                      <a:pt x="82459" y="162347"/>
                      <a:pt x="80113" y="163014"/>
                    </a:cubicBezTo>
                    <a:cubicBezTo>
                      <a:pt x="77768" y="163682"/>
                      <a:pt x="75442" y="164330"/>
                      <a:pt x="73134" y="164960"/>
                    </a:cubicBezTo>
                    <a:lnTo>
                      <a:pt x="56659" y="168928"/>
                    </a:lnTo>
                    <a:cubicBezTo>
                      <a:pt x="54074" y="169564"/>
                      <a:pt x="51473" y="170200"/>
                      <a:pt x="48858" y="170836"/>
                    </a:cubicBezTo>
                    <a:cubicBezTo>
                      <a:pt x="46242" y="171471"/>
                      <a:pt x="43570" y="171955"/>
                      <a:pt x="40843" y="172285"/>
                    </a:cubicBezTo>
                    <a:cubicBezTo>
                      <a:pt x="36556" y="173373"/>
                      <a:pt x="32251" y="174174"/>
                      <a:pt x="27927" y="174689"/>
                    </a:cubicBezTo>
                    <a:cubicBezTo>
                      <a:pt x="23602" y="175204"/>
                      <a:pt x="19373" y="175318"/>
                      <a:pt x="15239" y="175032"/>
                    </a:cubicBezTo>
                    <a:lnTo>
                      <a:pt x="11582" y="175032"/>
                    </a:lnTo>
                    <a:cubicBezTo>
                      <a:pt x="10706" y="175032"/>
                      <a:pt x="9944" y="174880"/>
                      <a:pt x="9296" y="174575"/>
                    </a:cubicBezTo>
                    <a:cubicBezTo>
                      <a:pt x="8648" y="174269"/>
                      <a:pt x="7886" y="173811"/>
                      <a:pt x="7010" y="173201"/>
                    </a:cubicBezTo>
                    <a:cubicBezTo>
                      <a:pt x="6457" y="172419"/>
                      <a:pt x="5886" y="171770"/>
                      <a:pt x="5295" y="171255"/>
                    </a:cubicBezTo>
                    <a:cubicBezTo>
                      <a:pt x="4705" y="170740"/>
                      <a:pt x="3752" y="170473"/>
                      <a:pt x="2438" y="170454"/>
                    </a:cubicBezTo>
                    <a:cubicBezTo>
                      <a:pt x="2070" y="170397"/>
                      <a:pt x="1587" y="170053"/>
                      <a:pt x="990" y="169424"/>
                    </a:cubicBezTo>
                    <a:cubicBezTo>
                      <a:pt x="393" y="168794"/>
                      <a:pt x="63" y="168222"/>
                      <a:pt x="0" y="167707"/>
                    </a:cubicBezTo>
                    <a:cubicBezTo>
                      <a:pt x="127" y="166906"/>
                      <a:pt x="482" y="165990"/>
                      <a:pt x="1066" y="164960"/>
                    </a:cubicBezTo>
                    <a:cubicBezTo>
                      <a:pt x="1651" y="163930"/>
                      <a:pt x="2616" y="163014"/>
                      <a:pt x="3962" y="162213"/>
                    </a:cubicBezTo>
                    <a:cubicBezTo>
                      <a:pt x="6546" y="161399"/>
                      <a:pt x="9150" y="160356"/>
                      <a:pt x="11772" y="159084"/>
                    </a:cubicBezTo>
                    <a:cubicBezTo>
                      <a:pt x="14395" y="157813"/>
                      <a:pt x="17075" y="156617"/>
                      <a:pt x="19812" y="155498"/>
                    </a:cubicBezTo>
                    <a:cubicBezTo>
                      <a:pt x="24549" y="153501"/>
                      <a:pt x="29399" y="151546"/>
                      <a:pt x="34362" y="149631"/>
                    </a:cubicBezTo>
                    <a:cubicBezTo>
                      <a:pt x="39325" y="147717"/>
                      <a:pt x="44320" y="145920"/>
                      <a:pt x="49349" y="144241"/>
                    </a:cubicBezTo>
                    <a:cubicBezTo>
                      <a:pt x="55731" y="141953"/>
                      <a:pt x="62020" y="139800"/>
                      <a:pt x="68216" y="137783"/>
                    </a:cubicBezTo>
                    <a:cubicBezTo>
                      <a:pt x="74412" y="135767"/>
                      <a:pt x="80628" y="133852"/>
                      <a:pt x="86864" y="132037"/>
                    </a:cubicBezTo>
                    <a:cubicBezTo>
                      <a:pt x="92306" y="130811"/>
                      <a:pt x="97270" y="129012"/>
                      <a:pt x="101754" y="126639"/>
                    </a:cubicBezTo>
                    <a:cubicBezTo>
                      <a:pt x="106239" y="124266"/>
                      <a:pt x="110513" y="121395"/>
                      <a:pt x="114577" y="118027"/>
                    </a:cubicBezTo>
                    <a:cubicBezTo>
                      <a:pt x="116523" y="116476"/>
                      <a:pt x="118415" y="114849"/>
                      <a:pt x="120254" y="113146"/>
                    </a:cubicBezTo>
                    <a:cubicBezTo>
                      <a:pt x="122093" y="111443"/>
                      <a:pt x="124069" y="109816"/>
                      <a:pt x="126183" y="108265"/>
                    </a:cubicBezTo>
                    <a:cubicBezTo>
                      <a:pt x="126437" y="107350"/>
                      <a:pt x="126843" y="106130"/>
                      <a:pt x="127401" y="104605"/>
                    </a:cubicBezTo>
                    <a:cubicBezTo>
                      <a:pt x="127388" y="104293"/>
                      <a:pt x="127414" y="104001"/>
                      <a:pt x="127477" y="103728"/>
                    </a:cubicBezTo>
                    <a:cubicBezTo>
                      <a:pt x="127541" y="103454"/>
                      <a:pt x="127718" y="103238"/>
                      <a:pt x="128010" y="103079"/>
                    </a:cubicBezTo>
                    <a:cubicBezTo>
                      <a:pt x="128213" y="102946"/>
                      <a:pt x="128568" y="102908"/>
                      <a:pt x="129076" y="102965"/>
                    </a:cubicBezTo>
                    <a:cubicBezTo>
                      <a:pt x="129583" y="103022"/>
                      <a:pt x="129939" y="103060"/>
                      <a:pt x="130142" y="103079"/>
                    </a:cubicBezTo>
                    <a:cubicBezTo>
                      <a:pt x="130446" y="103029"/>
                      <a:pt x="130750" y="102825"/>
                      <a:pt x="131055" y="102469"/>
                    </a:cubicBezTo>
                    <a:cubicBezTo>
                      <a:pt x="131359" y="102113"/>
                      <a:pt x="131664" y="101910"/>
                      <a:pt x="131968" y="101859"/>
                    </a:cubicBezTo>
                    <a:lnTo>
                      <a:pt x="142930" y="89047"/>
                    </a:lnTo>
                    <a:cubicBezTo>
                      <a:pt x="145689" y="85408"/>
                      <a:pt x="148315" y="81792"/>
                      <a:pt x="150808" y="78197"/>
                    </a:cubicBezTo>
                    <a:cubicBezTo>
                      <a:pt x="153301" y="74602"/>
                      <a:pt x="155547" y="70907"/>
                      <a:pt x="157545" y="67112"/>
                    </a:cubicBezTo>
                    <a:cubicBezTo>
                      <a:pt x="157545" y="66965"/>
                      <a:pt x="157621" y="66723"/>
                      <a:pt x="157773" y="66385"/>
                    </a:cubicBezTo>
                    <a:cubicBezTo>
                      <a:pt x="157926" y="66046"/>
                      <a:pt x="158154" y="65574"/>
                      <a:pt x="158458" y="64968"/>
                    </a:cubicBezTo>
                    <a:lnTo>
                      <a:pt x="150237" y="67112"/>
                    </a:lnTo>
                    <a:lnTo>
                      <a:pt x="127401" y="73225"/>
                    </a:lnTo>
                    <a:cubicBezTo>
                      <a:pt x="125644" y="73585"/>
                      <a:pt x="124515" y="74307"/>
                      <a:pt x="124014" y="75389"/>
                    </a:cubicBezTo>
                    <a:cubicBezTo>
                      <a:pt x="123513" y="76471"/>
                      <a:pt x="123221" y="77572"/>
                      <a:pt x="123138" y="78692"/>
                    </a:cubicBezTo>
                    <a:cubicBezTo>
                      <a:pt x="122960" y="82631"/>
                      <a:pt x="122701" y="86477"/>
                      <a:pt x="122361" y="90231"/>
                    </a:cubicBezTo>
                    <a:cubicBezTo>
                      <a:pt x="122022" y="93985"/>
                      <a:pt x="121760" y="97760"/>
                      <a:pt x="121577" y="101554"/>
                    </a:cubicBezTo>
                    <a:cubicBezTo>
                      <a:pt x="121513" y="103207"/>
                      <a:pt x="121031" y="104706"/>
                      <a:pt x="120131" y="106054"/>
                    </a:cubicBezTo>
                    <a:cubicBezTo>
                      <a:pt x="119231" y="107401"/>
                      <a:pt x="118292" y="108748"/>
                      <a:pt x="117316" y="110096"/>
                    </a:cubicBezTo>
                    <a:cubicBezTo>
                      <a:pt x="117138" y="110127"/>
                      <a:pt x="116885" y="110293"/>
                      <a:pt x="116555" y="110591"/>
                    </a:cubicBezTo>
                    <a:cubicBezTo>
                      <a:pt x="116225" y="110890"/>
                      <a:pt x="115972" y="111132"/>
                      <a:pt x="115794" y="111316"/>
                    </a:cubicBezTo>
                    <a:cubicBezTo>
                      <a:pt x="115642" y="112225"/>
                      <a:pt x="115262" y="112924"/>
                      <a:pt x="114653" y="113413"/>
                    </a:cubicBezTo>
                    <a:cubicBezTo>
                      <a:pt x="114044" y="113903"/>
                      <a:pt x="113207" y="114220"/>
                      <a:pt x="112142" y="114366"/>
                    </a:cubicBezTo>
                    <a:cubicBezTo>
                      <a:pt x="111984" y="114386"/>
                      <a:pt x="111768" y="114500"/>
                      <a:pt x="111495" y="114710"/>
                    </a:cubicBezTo>
                    <a:cubicBezTo>
                      <a:pt x="111223" y="114919"/>
                      <a:pt x="110931" y="115110"/>
                      <a:pt x="110621" y="115282"/>
                    </a:cubicBezTo>
                    <a:cubicBezTo>
                      <a:pt x="110468" y="114970"/>
                      <a:pt x="110316" y="114678"/>
                      <a:pt x="110164" y="114405"/>
                    </a:cubicBezTo>
                    <a:cubicBezTo>
                      <a:pt x="110012" y="114131"/>
                      <a:pt x="109860" y="113915"/>
                      <a:pt x="109708" y="113756"/>
                    </a:cubicBezTo>
                    <a:cubicBezTo>
                      <a:pt x="109403" y="113489"/>
                      <a:pt x="109023" y="113413"/>
                      <a:pt x="108566" y="113528"/>
                    </a:cubicBezTo>
                    <a:cubicBezTo>
                      <a:pt x="108110" y="113642"/>
                      <a:pt x="107577" y="113718"/>
                      <a:pt x="106968" y="113756"/>
                    </a:cubicBezTo>
                    <a:cubicBezTo>
                      <a:pt x="106214" y="113928"/>
                      <a:pt x="105517" y="113966"/>
                      <a:pt x="104876" y="113871"/>
                    </a:cubicBezTo>
                    <a:cubicBezTo>
                      <a:pt x="104236" y="113775"/>
                      <a:pt x="103614" y="113432"/>
                      <a:pt x="103012" y="112841"/>
                    </a:cubicBezTo>
                    <a:cubicBezTo>
                      <a:pt x="102429" y="112072"/>
                      <a:pt x="101922" y="111399"/>
                      <a:pt x="101490" y="110820"/>
                    </a:cubicBezTo>
                    <a:cubicBezTo>
                      <a:pt x="101059" y="110242"/>
                      <a:pt x="100552" y="109797"/>
                      <a:pt x="99969" y="109486"/>
                    </a:cubicBezTo>
                    <a:cubicBezTo>
                      <a:pt x="99030" y="109822"/>
                      <a:pt x="98244" y="109835"/>
                      <a:pt x="97610" y="109524"/>
                    </a:cubicBezTo>
                    <a:cubicBezTo>
                      <a:pt x="96976" y="109212"/>
                      <a:pt x="96646" y="108386"/>
                      <a:pt x="96621" y="107045"/>
                    </a:cubicBezTo>
                    <a:cubicBezTo>
                      <a:pt x="96634" y="105240"/>
                      <a:pt x="96684" y="103512"/>
                      <a:pt x="96773" y="101859"/>
                    </a:cubicBezTo>
                    <a:cubicBezTo>
                      <a:pt x="96862" y="100207"/>
                      <a:pt x="96913" y="98478"/>
                      <a:pt x="96925" y="96673"/>
                    </a:cubicBezTo>
                    <a:lnTo>
                      <a:pt x="97838" y="83556"/>
                    </a:lnTo>
                    <a:lnTo>
                      <a:pt x="97838" y="83251"/>
                    </a:lnTo>
                    <a:cubicBezTo>
                      <a:pt x="97928" y="81357"/>
                      <a:pt x="97749" y="80281"/>
                      <a:pt x="97301" y="80021"/>
                    </a:cubicBezTo>
                    <a:cubicBezTo>
                      <a:pt x="96853" y="79762"/>
                      <a:pt x="95599" y="79825"/>
                      <a:pt x="93538" y="80211"/>
                    </a:cubicBezTo>
                    <a:cubicBezTo>
                      <a:pt x="86603" y="81173"/>
                      <a:pt x="79497" y="81375"/>
                      <a:pt x="72219" y="80818"/>
                    </a:cubicBezTo>
                    <a:cubicBezTo>
                      <a:pt x="72645" y="80673"/>
                      <a:pt x="72937" y="80584"/>
                      <a:pt x="73096" y="80552"/>
                    </a:cubicBezTo>
                    <a:cubicBezTo>
                      <a:pt x="73255" y="80521"/>
                      <a:pt x="73471" y="80508"/>
                      <a:pt x="73744" y="80515"/>
                    </a:cubicBezTo>
                    <a:lnTo>
                      <a:pt x="91430" y="79603"/>
                    </a:lnTo>
                    <a:cubicBezTo>
                      <a:pt x="92312" y="79470"/>
                      <a:pt x="93184" y="79356"/>
                      <a:pt x="94045" y="79262"/>
                    </a:cubicBezTo>
                    <a:cubicBezTo>
                      <a:pt x="94907" y="79167"/>
                      <a:pt x="95867" y="78977"/>
                      <a:pt x="96925" y="78692"/>
                    </a:cubicBezTo>
                    <a:cubicBezTo>
                      <a:pt x="97484" y="78388"/>
                      <a:pt x="97888" y="78085"/>
                      <a:pt x="98138" y="77781"/>
                    </a:cubicBezTo>
                    <a:lnTo>
                      <a:pt x="98138" y="77173"/>
                    </a:lnTo>
                    <a:lnTo>
                      <a:pt x="92030" y="77781"/>
                    </a:lnTo>
                    <a:cubicBezTo>
                      <a:pt x="88849" y="78262"/>
                      <a:pt x="85626" y="78667"/>
                      <a:pt x="82361" y="78996"/>
                    </a:cubicBezTo>
                    <a:cubicBezTo>
                      <a:pt x="79096" y="79325"/>
                      <a:pt x="75715" y="79426"/>
                      <a:pt x="72219" y="79300"/>
                    </a:cubicBezTo>
                    <a:cubicBezTo>
                      <a:pt x="70376" y="79008"/>
                      <a:pt x="68494" y="78755"/>
                      <a:pt x="66575" y="78540"/>
                    </a:cubicBezTo>
                    <a:cubicBezTo>
                      <a:pt x="64655" y="78325"/>
                      <a:pt x="62773" y="78072"/>
                      <a:pt x="60930" y="77781"/>
                    </a:cubicBezTo>
                    <a:cubicBezTo>
                      <a:pt x="58794" y="77502"/>
                      <a:pt x="56735" y="77072"/>
                      <a:pt x="54754" y="76490"/>
                    </a:cubicBezTo>
                    <a:cubicBezTo>
                      <a:pt x="52772" y="75908"/>
                      <a:pt x="50869" y="75022"/>
                      <a:pt x="49045" y="73832"/>
                    </a:cubicBezTo>
                    <a:cubicBezTo>
                      <a:pt x="48425" y="73358"/>
                      <a:pt x="47767" y="72864"/>
                      <a:pt x="47071" y="72351"/>
                    </a:cubicBezTo>
                    <a:cubicBezTo>
                      <a:pt x="46375" y="71838"/>
                      <a:pt x="45717" y="71419"/>
                      <a:pt x="45097" y="71093"/>
                    </a:cubicBezTo>
                    <a:cubicBezTo>
                      <a:pt x="43882" y="70475"/>
                      <a:pt x="42971" y="69645"/>
                      <a:pt x="42363" y="68605"/>
                    </a:cubicBezTo>
                    <a:cubicBezTo>
                      <a:pt x="41756" y="67565"/>
                      <a:pt x="41452" y="66353"/>
                      <a:pt x="41452" y="64968"/>
                    </a:cubicBezTo>
                    <a:cubicBezTo>
                      <a:pt x="41516" y="63000"/>
                      <a:pt x="41921" y="61147"/>
                      <a:pt x="42667" y="59410"/>
                    </a:cubicBezTo>
                    <a:cubicBezTo>
                      <a:pt x="43414" y="57673"/>
                      <a:pt x="44122" y="55975"/>
                      <a:pt x="44793" y="54315"/>
                    </a:cubicBezTo>
                    <a:cubicBezTo>
                      <a:pt x="45755" y="52066"/>
                      <a:pt x="47020" y="49949"/>
                      <a:pt x="48590" y="47964"/>
                    </a:cubicBezTo>
                    <a:cubicBezTo>
                      <a:pt x="50160" y="45978"/>
                      <a:pt x="51731" y="43933"/>
                      <a:pt x="53303" y="41828"/>
                    </a:cubicBezTo>
                    <a:lnTo>
                      <a:pt x="53913" y="41522"/>
                    </a:lnTo>
                    <a:lnTo>
                      <a:pt x="52082" y="50057"/>
                    </a:lnTo>
                    <a:cubicBezTo>
                      <a:pt x="51943" y="52040"/>
                      <a:pt x="52147" y="53929"/>
                      <a:pt x="52693" y="55722"/>
                    </a:cubicBezTo>
                    <a:cubicBezTo>
                      <a:pt x="53239" y="57515"/>
                      <a:pt x="54053" y="59175"/>
                      <a:pt x="55133" y="60702"/>
                    </a:cubicBezTo>
                    <a:cubicBezTo>
                      <a:pt x="55750" y="62172"/>
                      <a:pt x="56652" y="63263"/>
                      <a:pt x="57841" y="63975"/>
                    </a:cubicBezTo>
                    <a:cubicBezTo>
                      <a:pt x="59030" y="64688"/>
                      <a:pt x="60466" y="65325"/>
                      <a:pt x="62151" y="65887"/>
                    </a:cubicBezTo>
                    <a:cubicBezTo>
                      <a:pt x="64738" y="66448"/>
                      <a:pt x="67267" y="66551"/>
                      <a:pt x="69740" y="66193"/>
                    </a:cubicBezTo>
                    <a:cubicBezTo>
                      <a:pt x="72213" y="65836"/>
                      <a:pt x="74666" y="65325"/>
                      <a:pt x="77101" y="64662"/>
                    </a:cubicBezTo>
                    <a:cubicBezTo>
                      <a:pt x="80470" y="63841"/>
                      <a:pt x="83876" y="62889"/>
                      <a:pt x="87319" y="61805"/>
                    </a:cubicBezTo>
                    <a:cubicBezTo>
                      <a:pt x="90762" y="60721"/>
                      <a:pt x="94164" y="59846"/>
                      <a:pt x="97524" y="59181"/>
                    </a:cubicBezTo>
                    <a:cubicBezTo>
                      <a:pt x="98003" y="58738"/>
                      <a:pt x="98425" y="58332"/>
                      <a:pt x="98789" y="57965"/>
                    </a:cubicBezTo>
                    <a:cubicBezTo>
                      <a:pt x="99153" y="57597"/>
                      <a:pt x="99345" y="57192"/>
                      <a:pt x="99364" y="56748"/>
                    </a:cubicBezTo>
                    <a:cubicBezTo>
                      <a:pt x="99396" y="51894"/>
                      <a:pt x="99485" y="47071"/>
                      <a:pt x="99630" y="42280"/>
                    </a:cubicBezTo>
                    <a:cubicBezTo>
                      <a:pt x="99776" y="37488"/>
                      <a:pt x="99789" y="32656"/>
                      <a:pt x="99668" y="27783"/>
                    </a:cubicBezTo>
                    <a:cubicBezTo>
                      <a:pt x="99516" y="24280"/>
                      <a:pt x="99211" y="20734"/>
                      <a:pt x="98752" y="17143"/>
                    </a:cubicBezTo>
                    <a:cubicBezTo>
                      <a:pt x="98294" y="13552"/>
                      <a:pt x="97685" y="9997"/>
                      <a:pt x="96925" y="6479"/>
                    </a:cubicBezTo>
                    <a:cubicBezTo>
                      <a:pt x="96672" y="5514"/>
                      <a:pt x="96570" y="4396"/>
                      <a:pt x="96621" y="3126"/>
                    </a:cubicBezTo>
                    <a:cubicBezTo>
                      <a:pt x="96307" y="1780"/>
                      <a:pt x="96395" y="891"/>
                      <a:pt x="96885" y="459"/>
                    </a:cubicBezTo>
                    <a:cubicBezTo>
                      <a:pt x="97375" y="27"/>
                      <a:pt x="98303" y="-100"/>
                      <a:pt x="99668" y="7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663F29"/>
                  </a:solidFill>
                  <a:effectLst/>
                  <a:uLnTx/>
                  <a:uFillTx/>
                  <a:latin typeface="演示新手书" panose="00000500000000000000" pitchFamily="50" charset="-122"/>
                  <a:ea typeface="演示新手书" panose="00000500000000000000" pitchFamily="50" charset="-122"/>
                  <a:cs typeface="+mn-cs"/>
                </a:endParaRPr>
              </a:p>
            </p:txBody>
          </p:sp>
          <p:sp>
            <p:nvSpPr>
              <p:cNvPr id="18" name="TextBox 14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7019502" y="2714290"/>
                <a:ext cx="375968" cy="348615"/>
              </a:xfrm>
              <a:custGeom>
                <a:avLst/>
                <a:gdLst/>
                <a:ahLst/>
                <a:cxnLst/>
                <a:rect l="l" t="t" r="r" b="b"/>
                <a:pathLst>
                  <a:path w="266815" h="247403">
                    <a:moveTo>
                      <a:pt x="188599" y="242867"/>
                    </a:moveTo>
                    <a:cubicBezTo>
                      <a:pt x="188459" y="242880"/>
                      <a:pt x="188357" y="242931"/>
                      <a:pt x="188294" y="243020"/>
                    </a:cubicBezTo>
                    <a:cubicBezTo>
                      <a:pt x="188230" y="243109"/>
                      <a:pt x="188128" y="243159"/>
                      <a:pt x="187989" y="243172"/>
                    </a:cubicBezTo>
                    <a:lnTo>
                      <a:pt x="191344" y="246830"/>
                    </a:lnTo>
                    <a:cubicBezTo>
                      <a:pt x="191516" y="246182"/>
                      <a:pt x="191707" y="245572"/>
                      <a:pt x="191916" y="245001"/>
                    </a:cubicBezTo>
                    <a:cubicBezTo>
                      <a:pt x="192126" y="244429"/>
                      <a:pt x="192240" y="244125"/>
                      <a:pt x="192259" y="244086"/>
                    </a:cubicBezTo>
                    <a:cubicBezTo>
                      <a:pt x="191039" y="243528"/>
                      <a:pt x="189819" y="243121"/>
                      <a:pt x="188599" y="242867"/>
                    </a:cubicBezTo>
                    <a:close/>
                    <a:moveTo>
                      <a:pt x="177311" y="199302"/>
                    </a:moveTo>
                    <a:lnTo>
                      <a:pt x="171860" y="203270"/>
                    </a:lnTo>
                    <a:cubicBezTo>
                      <a:pt x="171715" y="203435"/>
                      <a:pt x="171627" y="203639"/>
                      <a:pt x="171596" y="203880"/>
                    </a:cubicBezTo>
                    <a:cubicBezTo>
                      <a:pt x="171564" y="204122"/>
                      <a:pt x="171551" y="204326"/>
                      <a:pt x="171558" y="204491"/>
                    </a:cubicBezTo>
                    <a:cubicBezTo>
                      <a:pt x="172314" y="205209"/>
                      <a:pt x="173071" y="205832"/>
                      <a:pt x="173828" y="206360"/>
                    </a:cubicBezTo>
                    <a:cubicBezTo>
                      <a:pt x="174585" y="206888"/>
                      <a:pt x="175341" y="207587"/>
                      <a:pt x="176098" y="208459"/>
                    </a:cubicBezTo>
                    <a:lnTo>
                      <a:pt x="177921" y="199608"/>
                    </a:lnTo>
                    <a:cubicBezTo>
                      <a:pt x="177762" y="199614"/>
                      <a:pt x="177622" y="199601"/>
                      <a:pt x="177502" y="199569"/>
                    </a:cubicBezTo>
                    <a:cubicBezTo>
                      <a:pt x="177381" y="199538"/>
                      <a:pt x="177317" y="199449"/>
                      <a:pt x="177311" y="199302"/>
                    </a:cubicBezTo>
                    <a:close/>
                    <a:moveTo>
                      <a:pt x="133732" y="186179"/>
                    </a:moveTo>
                    <a:cubicBezTo>
                      <a:pt x="132048" y="186325"/>
                      <a:pt x="130383" y="186490"/>
                      <a:pt x="128737" y="186675"/>
                    </a:cubicBezTo>
                    <a:cubicBezTo>
                      <a:pt x="127092" y="186859"/>
                      <a:pt x="125505" y="187101"/>
                      <a:pt x="123976" y="187399"/>
                    </a:cubicBezTo>
                    <a:cubicBezTo>
                      <a:pt x="121928" y="187768"/>
                      <a:pt x="120655" y="188251"/>
                      <a:pt x="120157" y="188849"/>
                    </a:cubicBezTo>
                    <a:cubicBezTo>
                      <a:pt x="119658" y="189447"/>
                      <a:pt x="119520" y="190693"/>
                      <a:pt x="119742" y="192588"/>
                    </a:cubicBezTo>
                    <a:lnTo>
                      <a:pt x="120649" y="202354"/>
                    </a:lnTo>
                    <a:cubicBezTo>
                      <a:pt x="120643" y="202501"/>
                      <a:pt x="120655" y="202666"/>
                      <a:pt x="120687" y="202850"/>
                    </a:cubicBezTo>
                    <a:cubicBezTo>
                      <a:pt x="120718" y="203035"/>
                      <a:pt x="120806" y="203276"/>
                      <a:pt x="120951" y="203575"/>
                    </a:cubicBezTo>
                    <a:cubicBezTo>
                      <a:pt x="121109" y="203429"/>
                      <a:pt x="121247" y="203340"/>
                      <a:pt x="121367" y="203308"/>
                    </a:cubicBezTo>
                    <a:cubicBezTo>
                      <a:pt x="121487" y="203276"/>
                      <a:pt x="121550" y="203264"/>
                      <a:pt x="121556" y="203270"/>
                    </a:cubicBezTo>
                    <a:cubicBezTo>
                      <a:pt x="123387" y="201884"/>
                      <a:pt x="125260" y="200536"/>
                      <a:pt x="127177" y="199226"/>
                    </a:cubicBezTo>
                    <a:cubicBezTo>
                      <a:pt x="129093" y="197916"/>
                      <a:pt x="130973" y="196721"/>
                      <a:pt x="132817" y="195640"/>
                    </a:cubicBezTo>
                    <a:cubicBezTo>
                      <a:pt x="133865" y="194909"/>
                      <a:pt x="134590" y="194158"/>
                      <a:pt x="134990" y="193389"/>
                    </a:cubicBezTo>
                    <a:cubicBezTo>
                      <a:pt x="135390" y="192620"/>
                      <a:pt x="135581" y="191640"/>
                      <a:pt x="135562" y="190451"/>
                    </a:cubicBezTo>
                    <a:cubicBezTo>
                      <a:pt x="135327" y="189123"/>
                      <a:pt x="135035" y="188347"/>
                      <a:pt x="134685" y="188124"/>
                    </a:cubicBezTo>
                    <a:cubicBezTo>
                      <a:pt x="134336" y="187902"/>
                      <a:pt x="133509" y="187965"/>
                      <a:pt x="132207" y="188315"/>
                    </a:cubicBezTo>
                    <a:cubicBezTo>
                      <a:pt x="130993" y="188487"/>
                      <a:pt x="129760" y="188677"/>
                      <a:pt x="128508" y="188887"/>
                    </a:cubicBezTo>
                    <a:cubicBezTo>
                      <a:pt x="127256" y="189097"/>
                      <a:pt x="125947" y="189212"/>
                      <a:pt x="124580" y="189231"/>
                    </a:cubicBezTo>
                    <a:cubicBezTo>
                      <a:pt x="126271" y="188582"/>
                      <a:pt x="127999" y="188201"/>
                      <a:pt x="129766" y="188086"/>
                    </a:cubicBezTo>
                    <a:cubicBezTo>
                      <a:pt x="131533" y="187972"/>
                      <a:pt x="133262" y="187438"/>
                      <a:pt x="134952" y="186484"/>
                    </a:cubicBezTo>
                    <a:cubicBezTo>
                      <a:pt x="134653" y="186471"/>
                      <a:pt x="134412" y="186420"/>
                      <a:pt x="134227" y="186331"/>
                    </a:cubicBezTo>
                    <a:cubicBezTo>
                      <a:pt x="134043" y="186242"/>
                      <a:pt x="133878" y="186191"/>
                      <a:pt x="133732" y="186179"/>
                    </a:cubicBezTo>
                    <a:close/>
                    <a:moveTo>
                      <a:pt x="160271" y="186102"/>
                    </a:moveTo>
                    <a:cubicBezTo>
                      <a:pt x="158809" y="186051"/>
                      <a:pt x="157386" y="186382"/>
                      <a:pt x="156000" y="187094"/>
                    </a:cubicBezTo>
                    <a:lnTo>
                      <a:pt x="146544" y="193504"/>
                    </a:lnTo>
                    <a:lnTo>
                      <a:pt x="144713" y="195030"/>
                    </a:lnTo>
                    <a:cubicBezTo>
                      <a:pt x="144860" y="195169"/>
                      <a:pt x="144949" y="195271"/>
                      <a:pt x="144980" y="195335"/>
                    </a:cubicBezTo>
                    <a:cubicBezTo>
                      <a:pt x="145012" y="195398"/>
                      <a:pt x="145025" y="195500"/>
                      <a:pt x="145019" y="195640"/>
                    </a:cubicBezTo>
                    <a:lnTo>
                      <a:pt x="164541" y="186484"/>
                    </a:lnTo>
                    <a:cubicBezTo>
                      <a:pt x="163156" y="186280"/>
                      <a:pt x="161733" y="186153"/>
                      <a:pt x="160271" y="186102"/>
                    </a:cubicBezTo>
                    <a:close/>
                    <a:moveTo>
                      <a:pt x="163193" y="183851"/>
                    </a:moveTo>
                    <a:cubicBezTo>
                      <a:pt x="161715" y="184036"/>
                      <a:pt x="160637" y="184506"/>
                      <a:pt x="159958" y="185263"/>
                    </a:cubicBezTo>
                    <a:cubicBezTo>
                      <a:pt x="161931" y="185460"/>
                      <a:pt x="163771" y="185524"/>
                      <a:pt x="165477" y="185454"/>
                    </a:cubicBezTo>
                    <a:cubicBezTo>
                      <a:pt x="167183" y="185384"/>
                      <a:pt x="168794" y="184913"/>
                      <a:pt x="170310" y="184042"/>
                    </a:cubicBezTo>
                    <a:cubicBezTo>
                      <a:pt x="167044" y="183731"/>
                      <a:pt x="164671" y="183667"/>
                      <a:pt x="163193" y="183851"/>
                    </a:cubicBezTo>
                    <a:close/>
                    <a:moveTo>
                      <a:pt x="175493" y="179809"/>
                    </a:moveTo>
                    <a:cubicBezTo>
                      <a:pt x="174881" y="180835"/>
                      <a:pt x="174137" y="181653"/>
                      <a:pt x="173259" y="182263"/>
                    </a:cubicBezTo>
                    <a:lnTo>
                      <a:pt x="170373" y="184020"/>
                    </a:lnTo>
                    <a:lnTo>
                      <a:pt x="176400" y="181924"/>
                    </a:lnTo>
                    <a:cubicBezTo>
                      <a:pt x="176526" y="181743"/>
                      <a:pt x="176577" y="181429"/>
                      <a:pt x="176552" y="180984"/>
                    </a:cubicBezTo>
                    <a:cubicBezTo>
                      <a:pt x="176527" y="180538"/>
                      <a:pt x="176577" y="180146"/>
                      <a:pt x="176703" y="179809"/>
                    </a:cubicBezTo>
                    <a:close/>
                    <a:moveTo>
                      <a:pt x="142902" y="158755"/>
                    </a:moveTo>
                    <a:cubicBezTo>
                      <a:pt x="143201" y="160888"/>
                      <a:pt x="143444" y="162962"/>
                      <a:pt x="143628" y="164977"/>
                    </a:cubicBezTo>
                    <a:cubicBezTo>
                      <a:pt x="143813" y="166992"/>
                      <a:pt x="143979" y="168985"/>
                      <a:pt x="144126" y="170954"/>
                    </a:cubicBezTo>
                    <a:cubicBezTo>
                      <a:pt x="144151" y="171675"/>
                      <a:pt x="144405" y="172115"/>
                      <a:pt x="144887" y="172272"/>
                    </a:cubicBezTo>
                    <a:cubicBezTo>
                      <a:pt x="145369" y="172429"/>
                      <a:pt x="145927" y="172491"/>
                      <a:pt x="146561" y="172460"/>
                    </a:cubicBezTo>
                    <a:lnTo>
                      <a:pt x="160872" y="170654"/>
                    </a:lnTo>
                    <a:cubicBezTo>
                      <a:pt x="161170" y="170641"/>
                      <a:pt x="161487" y="170591"/>
                      <a:pt x="161823" y="170503"/>
                    </a:cubicBezTo>
                    <a:cubicBezTo>
                      <a:pt x="162159" y="170416"/>
                      <a:pt x="162553" y="170366"/>
                      <a:pt x="163003" y="170353"/>
                    </a:cubicBezTo>
                    <a:lnTo>
                      <a:pt x="163003" y="169753"/>
                    </a:lnTo>
                    <a:close/>
                    <a:moveTo>
                      <a:pt x="220021" y="152955"/>
                    </a:moveTo>
                    <a:cubicBezTo>
                      <a:pt x="220027" y="153577"/>
                      <a:pt x="220090" y="154161"/>
                      <a:pt x="220209" y="154708"/>
                    </a:cubicBezTo>
                    <a:cubicBezTo>
                      <a:pt x="220328" y="155255"/>
                      <a:pt x="220466" y="155687"/>
                      <a:pt x="220623" y="156006"/>
                    </a:cubicBezTo>
                    <a:cubicBezTo>
                      <a:pt x="220817" y="156133"/>
                      <a:pt x="221181" y="156184"/>
                      <a:pt x="221714" y="156158"/>
                    </a:cubicBezTo>
                    <a:cubicBezTo>
                      <a:pt x="222247" y="156133"/>
                      <a:pt x="222686" y="156184"/>
                      <a:pt x="223031" y="156311"/>
                    </a:cubicBezTo>
                    <a:cubicBezTo>
                      <a:pt x="223024" y="156152"/>
                      <a:pt x="223037" y="156012"/>
                      <a:pt x="223069" y="155891"/>
                    </a:cubicBezTo>
                    <a:cubicBezTo>
                      <a:pt x="223101" y="155770"/>
                      <a:pt x="223190" y="155706"/>
                      <a:pt x="223336" y="155700"/>
                    </a:cubicBezTo>
                    <a:cubicBezTo>
                      <a:pt x="222882" y="155223"/>
                      <a:pt x="222430" y="154726"/>
                      <a:pt x="221978" y="154211"/>
                    </a:cubicBezTo>
                    <a:cubicBezTo>
                      <a:pt x="221526" y="153696"/>
                      <a:pt x="221074" y="153277"/>
                      <a:pt x="220623" y="152955"/>
                    </a:cubicBezTo>
                    <a:close/>
                    <a:moveTo>
                      <a:pt x="132509" y="146879"/>
                    </a:moveTo>
                    <a:cubicBezTo>
                      <a:pt x="129164" y="148548"/>
                      <a:pt x="125895" y="150096"/>
                      <a:pt x="122701" y="151523"/>
                    </a:cubicBezTo>
                    <a:cubicBezTo>
                      <a:pt x="119507" y="152950"/>
                      <a:pt x="116387" y="154342"/>
                      <a:pt x="113341" y="155700"/>
                    </a:cubicBezTo>
                    <a:cubicBezTo>
                      <a:pt x="113030" y="155878"/>
                      <a:pt x="112814" y="156209"/>
                      <a:pt x="112693" y="156693"/>
                    </a:cubicBezTo>
                    <a:cubicBezTo>
                      <a:pt x="112573" y="157177"/>
                      <a:pt x="112585" y="157660"/>
                      <a:pt x="112731" y="158144"/>
                    </a:cubicBezTo>
                    <a:lnTo>
                      <a:pt x="115474" y="166698"/>
                    </a:lnTo>
                    <a:cubicBezTo>
                      <a:pt x="116338" y="169738"/>
                      <a:pt x="117049" y="172781"/>
                      <a:pt x="117608" y="175828"/>
                    </a:cubicBezTo>
                    <a:lnTo>
                      <a:pt x="118216" y="175828"/>
                    </a:lnTo>
                    <a:lnTo>
                      <a:pt x="132813" y="173072"/>
                    </a:lnTo>
                    <a:cubicBezTo>
                      <a:pt x="133409" y="173059"/>
                      <a:pt x="133814" y="172856"/>
                      <a:pt x="134030" y="172463"/>
                    </a:cubicBezTo>
                    <a:cubicBezTo>
                      <a:pt x="134245" y="172070"/>
                      <a:pt x="134347" y="171567"/>
                      <a:pt x="134334" y="170954"/>
                    </a:cubicBezTo>
                    <a:cubicBezTo>
                      <a:pt x="134043" y="167297"/>
                      <a:pt x="133789" y="163639"/>
                      <a:pt x="133574" y="159980"/>
                    </a:cubicBezTo>
                    <a:cubicBezTo>
                      <a:pt x="133358" y="156320"/>
                      <a:pt x="133105" y="152668"/>
                      <a:pt x="132813" y="149022"/>
                    </a:cubicBezTo>
                    <a:cubicBezTo>
                      <a:pt x="132820" y="148741"/>
                      <a:pt x="132807" y="148461"/>
                      <a:pt x="132775" y="148180"/>
                    </a:cubicBezTo>
                    <a:cubicBezTo>
                      <a:pt x="132744" y="147899"/>
                      <a:pt x="132655" y="147466"/>
                      <a:pt x="132509" y="146879"/>
                    </a:cubicBezTo>
                    <a:close/>
                    <a:moveTo>
                      <a:pt x="179749" y="140770"/>
                    </a:moveTo>
                    <a:cubicBezTo>
                      <a:pt x="173190" y="140214"/>
                      <a:pt x="166669" y="140355"/>
                      <a:pt x="160186" y="141194"/>
                    </a:cubicBezTo>
                    <a:cubicBezTo>
                      <a:pt x="153702" y="142034"/>
                      <a:pt x="147331" y="143316"/>
                      <a:pt x="141072" y="145042"/>
                    </a:cubicBezTo>
                    <a:cubicBezTo>
                      <a:pt x="140989" y="147687"/>
                      <a:pt x="141383" y="150190"/>
                      <a:pt x="142254" y="152552"/>
                    </a:cubicBezTo>
                    <a:cubicBezTo>
                      <a:pt x="143124" y="154914"/>
                      <a:pt x="144966" y="156880"/>
                      <a:pt x="147779" y="158450"/>
                    </a:cubicBezTo>
                    <a:lnTo>
                      <a:pt x="163612" y="166087"/>
                    </a:lnTo>
                    <a:cubicBezTo>
                      <a:pt x="165596" y="166915"/>
                      <a:pt x="167670" y="167779"/>
                      <a:pt x="169834" y="168681"/>
                    </a:cubicBezTo>
                    <a:cubicBezTo>
                      <a:pt x="171998" y="169582"/>
                      <a:pt x="174288" y="170140"/>
                      <a:pt x="176703" y="170353"/>
                    </a:cubicBezTo>
                    <a:cubicBezTo>
                      <a:pt x="177598" y="170516"/>
                      <a:pt x="178246" y="170491"/>
                      <a:pt x="178645" y="170276"/>
                    </a:cubicBezTo>
                    <a:cubicBezTo>
                      <a:pt x="179045" y="170062"/>
                      <a:pt x="179312" y="169582"/>
                      <a:pt x="179445" y="168837"/>
                    </a:cubicBezTo>
                    <a:cubicBezTo>
                      <a:pt x="179457" y="166832"/>
                      <a:pt x="179508" y="164732"/>
                      <a:pt x="179597" y="162536"/>
                    </a:cubicBezTo>
                    <a:cubicBezTo>
                      <a:pt x="179686" y="160340"/>
                      <a:pt x="179736" y="158163"/>
                      <a:pt x="179749" y="156006"/>
                    </a:cubicBezTo>
                    <a:cubicBezTo>
                      <a:pt x="179730" y="155668"/>
                      <a:pt x="179616" y="155274"/>
                      <a:pt x="179407" y="154822"/>
                    </a:cubicBezTo>
                    <a:cubicBezTo>
                      <a:pt x="179197" y="154370"/>
                      <a:pt x="179007" y="154052"/>
                      <a:pt x="178836" y="153867"/>
                    </a:cubicBezTo>
                    <a:cubicBezTo>
                      <a:pt x="179153" y="153436"/>
                      <a:pt x="179432" y="153083"/>
                      <a:pt x="179673" y="152806"/>
                    </a:cubicBezTo>
                    <a:cubicBezTo>
                      <a:pt x="179915" y="152529"/>
                      <a:pt x="180042" y="152177"/>
                      <a:pt x="180054" y="151751"/>
                    </a:cubicBezTo>
                    <a:cubicBezTo>
                      <a:pt x="180200" y="151155"/>
                      <a:pt x="180289" y="150614"/>
                      <a:pt x="180321" y="150126"/>
                    </a:cubicBezTo>
                    <a:cubicBezTo>
                      <a:pt x="180353" y="149639"/>
                      <a:pt x="180366" y="149169"/>
                      <a:pt x="180359" y="148716"/>
                    </a:cubicBezTo>
                    <a:cubicBezTo>
                      <a:pt x="180639" y="145929"/>
                      <a:pt x="180461" y="144232"/>
                      <a:pt x="179827" y="143627"/>
                    </a:cubicBezTo>
                    <a:cubicBezTo>
                      <a:pt x="179192" y="143021"/>
                      <a:pt x="177340" y="142778"/>
                      <a:pt x="174269" y="142900"/>
                    </a:cubicBezTo>
                    <a:cubicBezTo>
                      <a:pt x="170919" y="142912"/>
                      <a:pt x="167646" y="142963"/>
                      <a:pt x="164449" y="143053"/>
                    </a:cubicBezTo>
                    <a:cubicBezTo>
                      <a:pt x="161252" y="143142"/>
                      <a:pt x="158132" y="143193"/>
                      <a:pt x="155087" y="143206"/>
                    </a:cubicBezTo>
                    <a:cubicBezTo>
                      <a:pt x="163003" y="142287"/>
                      <a:pt x="171224" y="141981"/>
                      <a:pt x="179749" y="142287"/>
                    </a:cubicBezTo>
                    <a:close/>
                    <a:moveTo>
                      <a:pt x="138323" y="82855"/>
                    </a:moveTo>
                    <a:cubicBezTo>
                      <a:pt x="138170" y="82989"/>
                      <a:pt x="138018" y="83103"/>
                      <a:pt x="137865" y="83198"/>
                    </a:cubicBezTo>
                    <a:cubicBezTo>
                      <a:pt x="137712" y="83294"/>
                      <a:pt x="137560" y="83484"/>
                      <a:pt x="137407" y="83770"/>
                    </a:cubicBezTo>
                    <a:cubicBezTo>
                      <a:pt x="135288" y="89399"/>
                      <a:pt x="132884" y="94838"/>
                      <a:pt x="130197" y="100086"/>
                    </a:cubicBezTo>
                    <a:cubicBezTo>
                      <a:pt x="127509" y="105334"/>
                      <a:pt x="124427" y="110467"/>
                      <a:pt x="120951" y="115486"/>
                    </a:cubicBezTo>
                    <a:cubicBezTo>
                      <a:pt x="118359" y="119292"/>
                      <a:pt x="115707" y="123117"/>
                      <a:pt x="112997" y="126961"/>
                    </a:cubicBezTo>
                    <a:cubicBezTo>
                      <a:pt x="110286" y="130804"/>
                      <a:pt x="107556" y="134705"/>
                      <a:pt x="104806" y="138663"/>
                    </a:cubicBezTo>
                    <a:cubicBezTo>
                      <a:pt x="104641" y="138981"/>
                      <a:pt x="104514" y="139333"/>
                      <a:pt x="104425" y="139721"/>
                    </a:cubicBezTo>
                    <a:cubicBezTo>
                      <a:pt x="104337" y="140109"/>
                      <a:pt x="104362" y="140459"/>
                      <a:pt x="104502" y="140770"/>
                    </a:cubicBezTo>
                    <a:cubicBezTo>
                      <a:pt x="106076" y="143514"/>
                      <a:pt x="107804" y="146264"/>
                      <a:pt x="109683" y="149022"/>
                    </a:cubicBezTo>
                    <a:lnTo>
                      <a:pt x="111512" y="148103"/>
                    </a:lnTo>
                    <a:cubicBezTo>
                      <a:pt x="111817" y="147823"/>
                      <a:pt x="112122" y="147619"/>
                      <a:pt x="112426" y="147491"/>
                    </a:cubicBezTo>
                    <a:cubicBezTo>
                      <a:pt x="112731" y="147364"/>
                      <a:pt x="113036" y="147160"/>
                      <a:pt x="113341" y="146879"/>
                    </a:cubicBezTo>
                    <a:cubicBezTo>
                      <a:pt x="118148" y="143718"/>
                      <a:pt x="123056" y="140734"/>
                      <a:pt x="128067" y="137926"/>
                    </a:cubicBezTo>
                    <a:cubicBezTo>
                      <a:pt x="133078" y="135119"/>
                      <a:pt x="138532" y="133128"/>
                      <a:pt x="144430" y="131954"/>
                    </a:cubicBezTo>
                    <a:cubicBezTo>
                      <a:pt x="148947" y="130734"/>
                      <a:pt x="153615" y="129820"/>
                      <a:pt x="158436" y="129210"/>
                    </a:cubicBezTo>
                    <a:cubicBezTo>
                      <a:pt x="161506" y="128924"/>
                      <a:pt x="164728" y="128657"/>
                      <a:pt x="168103" y="128409"/>
                    </a:cubicBezTo>
                    <a:cubicBezTo>
                      <a:pt x="171478" y="128161"/>
                      <a:pt x="174852" y="127818"/>
                      <a:pt x="178227" y="127380"/>
                    </a:cubicBezTo>
                    <a:cubicBezTo>
                      <a:pt x="180672" y="127380"/>
                      <a:pt x="183176" y="127304"/>
                      <a:pt x="185737" y="127151"/>
                    </a:cubicBezTo>
                    <a:cubicBezTo>
                      <a:pt x="188298" y="126999"/>
                      <a:pt x="190878" y="126770"/>
                      <a:pt x="193478" y="126465"/>
                    </a:cubicBezTo>
                    <a:cubicBezTo>
                      <a:pt x="193618" y="126471"/>
                      <a:pt x="193796" y="126459"/>
                      <a:pt x="194012" y="126427"/>
                    </a:cubicBezTo>
                    <a:cubicBezTo>
                      <a:pt x="194228" y="126395"/>
                      <a:pt x="194559" y="126306"/>
                      <a:pt x="195004" y="126160"/>
                    </a:cubicBezTo>
                    <a:lnTo>
                      <a:pt x="193478" y="124940"/>
                    </a:lnTo>
                    <a:cubicBezTo>
                      <a:pt x="191349" y="122507"/>
                      <a:pt x="189201" y="120131"/>
                      <a:pt x="187033" y="117812"/>
                    </a:cubicBezTo>
                    <a:cubicBezTo>
                      <a:pt x="184866" y="115493"/>
                      <a:pt x="182641" y="113193"/>
                      <a:pt x="180359" y="110912"/>
                    </a:cubicBezTo>
                    <a:cubicBezTo>
                      <a:pt x="177625" y="108485"/>
                      <a:pt x="174872" y="106096"/>
                      <a:pt x="172099" y="103745"/>
                    </a:cubicBezTo>
                    <a:cubicBezTo>
                      <a:pt x="169327" y="101394"/>
                      <a:pt x="166498" y="99006"/>
                      <a:pt x="163612" y="96579"/>
                    </a:cubicBezTo>
                    <a:cubicBezTo>
                      <a:pt x="159933" y="93396"/>
                      <a:pt x="155949" y="90689"/>
                      <a:pt x="151659" y="88459"/>
                    </a:cubicBezTo>
                    <a:cubicBezTo>
                      <a:pt x="147369" y="86229"/>
                      <a:pt x="142924" y="84361"/>
                      <a:pt x="138323" y="82855"/>
                    </a:cubicBezTo>
                    <a:close/>
                    <a:moveTo>
                      <a:pt x="171252" y="60635"/>
                    </a:moveTo>
                    <a:cubicBezTo>
                      <a:pt x="170471" y="60648"/>
                      <a:pt x="169594" y="60775"/>
                      <a:pt x="168621" y="61016"/>
                    </a:cubicBezTo>
                    <a:cubicBezTo>
                      <a:pt x="167649" y="61257"/>
                      <a:pt x="166696" y="61537"/>
                      <a:pt x="165762" y="61854"/>
                    </a:cubicBezTo>
                    <a:lnTo>
                      <a:pt x="165737" y="61854"/>
                    </a:lnTo>
                    <a:lnTo>
                      <a:pt x="148060" y="66421"/>
                    </a:lnTo>
                    <a:cubicBezTo>
                      <a:pt x="148073" y="66578"/>
                      <a:pt x="148123" y="66715"/>
                      <a:pt x="148211" y="66834"/>
                    </a:cubicBezTo>
                    <a:cubicBezTo>
                      <a:pt x="148300" y="66953"/>
                      <a:pt x="148350" y="67015"/>
                      <a:pt x="148363" y="67021"/>
                    </a:cubicBezTo>
                    <a:cubicBezTo>
                      <a:pt x="152603" y="65898"/>
                      <a:pt x="156844" y="64810"/>
                      <a:pt x="161087" y="63757"/>
                    </a:cubicBezTo>
                    <a:cubicBezTo>
                      <a:pt x="165331" y="62705"/>
                      <a:pt x="169727" y="62070"/>
                      <a:pt x="174276" y="61854"/>
                    </a:cubicBezTo>
                    <a:cubicBezTo>
                      <a:pt x="173812" y="61518"/>
                      <a:pt x="173309" y="61200"/>
                      <a:pt x="172767" y="60902"/>
                    </a:cubicBezTo>
                    <a:cubicBezTo>
                      <a:pt x="172225" y="60603"/>
                      <a:pt x="171720" y="60514"/>
                      <a:pt x="171252" y="60635"/>
                    </a:cubicBezTo>
                    <a:close/>
                    <a:moveTo>
                      <a:pt x="143820" y="41433"/>
                    </a:moveTo>
                    <a:cubicBezTo>
                      <a:pt x="143960" y="42938"/>
                      <a:pt x="144062" y="44347"/>
                      <a:pt x="144126" y="45662"/>
                    </a:cubicBezTo>
                    <a:cubicBezTo>
                      <a:pt x="144189" y="46976"/>
                      <a:pt x="144291" y="48310"/>
                      <a:pt x="144430" y="49662"/>
                    </a:cubicBezTo>
                    <a:cubicBezTo>
                      <a:pt x="145457" y="49503"/>
                      <a:pt x="146351" y="49288"/>
                      <a:pt x="147114" y="49014"/>
                    </a:cubicBezTo>
                    <a:cubicBezTo>
                      <a:pt x="147877" y="48741"/>
                      <a:pt x="148697" y="48449"/>
                      <a:pt x="149574" y="48138"/>
                    </a:cubicBezTo>
                    <a:cubicBezTo>
                      <a:pt x="148817" y="47090"/>
                      <a:pt x="148060" y="46138"/>
                      <a:pt x="147303" y="45281"/>
                    </a:cubicBezTo>
                    <a:cubicBezTo>
                      <a:pt x="146546" y="44423"/>
                      <a:pt x="145789" y="43547"/>
                      <a:pt x="145032" y="42652"/>
                    </a:cubicBezTo>
                    <a:lnTo>
                      <a:pt x="145039" y="42652"/>
                    </a:lnTo>
                    <a:close/>
                    <a:moveTo>
                      <a:pt x="129619" y="132"/>
                    </a:moveTo>
                    <a:cubicBezTo>
                      <a:pt x="130294" y="348"/>
                      <a:pt x="130854" y="907"/>
                      <a:pt x="131299" y="1809"/>
                    </a:cubicBezTo>
                    <a:cubicBezTo>
                      <a:pt x="132508" y="3644"/>
                      <a:pt x="133602" y="5536"/>
                      <a:pt x="134582" y="7485"/>
                    </a:cubicBezTo>
                    <a:cubicBezTo>
                      <a:pt x="135562" y="9435"/>
                      <a:pt x="136504" y="11403"/>
                      <a:pt x="137407" y="13391"/>
                    </a:cubicBezTo>
                    <a:cubicBezTo>
                      <a:pt x="138164" y="15048"/>
                      <a:pt x="138788" y="16763"/>
                      <a:pt x="139278" y="18534"/>
                    </a:cubicBezTo>
                    <a:cubicBezTo>
                      <a:pt x="139767" y="20306"/>
                      <a:pt x="140162" y="22249"/>
                      <a:pt x="140461" y="24364"/>
                    </a:cubicBezTo>
                    <a:cubicBezTo>
                      <a:pt x="140989" y="26313"/>
                      <a:pt x="142070" y="27901"/>
                      <a:pt x="143703" y="29126"/>
                    </a:cubicBezTo>
                    <a:cubicBezTo>
                      <a:pt x="145335" y="30352"/>
                      <a:pt x="147100" y="31406"/>
                      <a:pt x="148997" y="32289"/>
                    </a:cubicBezTo>
                    <a:cubicBezTo>
                      <a:pt x="152359" y="34060"/>
                      <a:pt x="155835" y="35318"/>
                      <a:pt x="159426" y="36060"/>
                    </a:cubicBezTo>
                    <a:cubicBezTo>
                      <a:pt x="163016" y="36803"/>
                      <a:pt x="166644" y="37375"/>
                      <a:pt x="170310" y="37775"/>
                    </a:cubicBezTo>
                    <a:cubicBezTo>
                      <a:pt x="174110" y="38105"/>
                      <a:pt x="177931" y="38588"/>
                      <a:pt x="181774" y="39223"/>
                    </a:cubicBezTo>
                    <a:cubicBezTo>
                      <a:pt x="185617" y="39858"/>
                      <a:pt x="189518" y="40493"/>
                      <a:pt x="193478" y="41128"/>
                    </a:cubicBezTo>
                    <a:cubicBezTo>
                      <a:pt x="193942" y="41267"/>
                      <a:pt x="194463" y="41445"/>
                      <a:pt x="195042" y="41661"/>
                    </a:cubicBezTo>
                    <a:cubicBezTo>
                      <a:pt x="195620" y="41877"/>
                      <a:pt x="196218" y="42207"/>
                      <a:pt x="196834" y="42652"/>
                    </a:cubicBezTo>
                    <a:cubicBezTo>
                      <a:pt x="196999" y="42855"/>
                      <a:pt x="197127" y="43211"/>
                      <a:pt x="197216" y="43719"/>
                    </a:cubicBezTo>
                    <a:cubicBezTo>
                      <a:pt x="197304" y="44227"/>
                      <a:pt x="197279" y="44582"/>
                      <a:pt x="197139" y="44785"/>
                    </a:cubicBezTo>
                    <a:cubicBezTo>
                      <a:pt x="196675" y="45706"/>
                      <a:pt x="196154" y="46608"/>
                      <a:pt x="195576" y="47490"/>
                    </a:cubicBezTo>
                    <a:cubicBezTo>
                      <a:pt x="194997" y="48373"/>
                      <a:pt x="194400" y="49199"/>
                      <a:pt x="193783" y="49967"/>
                    </a:cubicBezTo>
                    <a:cubicBezTo>
                      <a:pt x="191648" y="52964"/>
                      <a:pt x="189512" y="55809"/>
                      <a:pt x="187376" y="58501"/>
                    </a:cubicBezTo>
                    <a:cubicBezTo>
                      <a:pt x="185851" y="59721"/>
                      <a:pt x="184020" y="60330"/>
                      <a:pt x="181885" y="60330"/>
                    </a:cubicBezTo>
                    <a:cubicBezTo>
                      <a:pt x="180957" y="60197"/>
                      <a:pt x="179992" y="60159"/>
                      <a:pt x="178989" y="60216"/>
                    </a:cubicBezTo>
                    <a:cubicBezTo>
                      <a:pt x="177986" y="60273"/>
                      <a:pt x="177022" y="60311"/>
                      <a:pt x="176095" y="60330"/>
                    </a:cubicBezTo>
                    <a:lnTo>
                      <a:pt x="176095" y="60635"/>
                    </a:lnTo>
                    <a:lnTo>
                      <a:pt x="178531" y="61854"/>
                    </a:lnTo>
                    <a:lnTo>
                      <a:pt x="180054" y="61854"/>
                    </a:lnTo>
                    <a:cubicBezTo>
                      <a:pt x="180353" y="62019"/>
                      <a:pt x="180595" y="62222"/>
                      <a:pt x="180779" y="62464"/>
                    </a:cubicBezTo>
                    <a:cubicBezTo>
                      <a:pt x="180963" y="62705"/>
                      <a:pt x="181128" y="62908"/>
                      <a:pt x="181275" y="63073"/>
                    </a:cubicBezTo>
                    <a:cubicBezTo>
                      <a:pt x="180982" y="63105"/>
                      <a:pt x="180728" y="63194"/>
                      <a:pt x="180512" y="63340"/>
                    </a:cubicBezTo>
                    <a:cubicBezTo>
                      <a:pt x="180296" y="63486"/>
                      <a:pt x="180042" y="63499"/>
                      <a:pt x="179749" y="63378"/>
                    </a:cubicBezTo>
                    <a:cubicBezTo>
                      <a:pt x="175810" y="62680"/>
                      <a:pt x="171966" y="62629"/>
                      <a:pt x="168217" y="63226"/>
                    </a:cubicBezTo>
                    <a:cubicBezTo>
                      <a:pt x="164468" y="63823"/>
                      <a:pt x="160701" y="64686"/>
                      <a:pt x="156914" y="65817"/>
                    </a:cubicBezTo>
                    <a:cubicBezTo>
                      <a:pt x="154770" y="66281"/>
                      <a:pt x="152588" y="66858"/>
                      <a:pt x="150367" y="67548"/>
                    </a:cubicBezTo>
                    <a:cubicBezTo>
                      <a:pt x="148147" y="68239"/>
                      <a:pt x="145965" y="68970"/>
                      <a:pt x="143820" y="69742"/>
                    </a:cubicBezTo>
                    <a:cubicBezTo>
                      <a:pt x="143356" y="69793"/>
                      <a:pt x="142910" y="70072"/>
                      <a:pt x="142484" y="70581"/>
                    </a:cubicBezTo>
                    <a:cubicBezTo>
                      <a:pt x="142058" y="71089"/>
                      <a:pt x="141689" y="71521"/>
                      <a:pt x="141377" y="71877"/>
                    </a:cubicBezTo>
                    <a:lnTo>
                      <a:pt x="139850" y="77976"/>
                    </a:lnTo>
                    <a:cubicBezTo>
                      <a:pt x="139672" y="78427"/>
                      <a:pt x="139647" y="78821"/>
                      <a:pt x="139774" y="79158"/>
                    </a:cubicBezTo>
                    <a:cubicBezTo>
                      <a:pt x="139901" y="79494"/>
                      <a:pt x="140334" y="79812"/>
                      <a:pt x="141072" y="80111"/>
                    </a:cubicBezTo>
                    <a:cubicBezTo>
                      <a:pt x="142477" y="80568"/>
                      <a:pt x="143935" y="81026"/>
                      <a:pt x="145445" y="81483"/>
                    </a:cubicBezTo>
                    <a:cubicBezTo>
                      <a:pt x="146956" y="81940"/>
                      <a:pt x="148332" y="82398"/>
                      <a:pt x="149574" y="82855"/>
                    </a:cubicBezTo>
                    <a:cubicBezTo>
                      <a:pt x="153253" y="84355"/>
                      <a:pt x="156874" y="85778"/>
                      <a:pt x="160438" y="87125"/>
                    </a:cubicBezTo>
                    <a:cubicBezTo>
                      <a:pt x="164003" y="88472"/>
                      <a:pt x="167395" y="89895"/>
                      <a:pt x="170616" y="91394"/>
                    </a:cubicBezTo>
                    <a:cubicBezTo>
                      <a:pt x="178577" y="95479"/>
                      <a:pt x="186366" y="99812"/>
                      <a:pt x="193984" y="104393"/>
                    </a:cubicBezTo>
                    <a:cubicBezTo>
                      <a:pt x="201602" y="108974"/>
                      <a:pt x="208857" y="113993"/>
                      <a:pt x="215751" y="119451"/>
                    </a:cubicBezTo>
                    <a:cubicBezTo>
                      <a:pt x="220897" y="123441"/>
                      <a:pt x="225954" y="127583"/>
                      <a:pt x="230922" y="131875"/>
                    </a:cubicBezTo>
                    <a:cubicBezTo>
                      <a:pt x="235890" y="136167"/>
                      <a:pt x="240880" y="140454"/>
                      <a:pt x="245891" y="144736"/>
                    </a:cubicBezTo>
                    <a:cubicBezTo>
                      <a:pt x="247847" y="146127"/>
                      <a:pt x="249726" y="147553"/>
                      <a:pt x="251530" y="149013"/>
                    </a:cubicBezTo>
                    <a:cubicBezTo>
                      <a:pt x="253333" y="150474"/>
                      <a:pt x="255213" y="151888"/>
                      <a:pt x="257168" y="153256"/>
                    </a:cubicBezTo>
                    <a:cubicBezTo>
                      <a:pt x="257791" y="153721"/>
                      <a:pt x="258527" y="154166"/>
                      <a:pt x="259378" y="154593"/>
                    </a:cubicBezTo>
                    <a:cubicBezTo>
                      <a:pt x="260229" y="155019"/>
                      <a:pt x="261118" y="155388"/>
                      <a:pt x="262045" y="155700"/>
                    </a:cubicBezTo>
                    <a:cubicBezTo>
                      <a:pt x="262661" y="155834"/>
                      <a:pt x="263334" y="155948"/>
                      <a:pt x="264064" y="156044"/>
                    </a:cubicBezTo>
                    <a:cubicBezTo>
                      <a:pt x="264795" y="156139"/>
                      <a:pt x="265544" y="156330"/>
                      <a:pt x="266312" y="156617"/>
                    </a:cubicBezTo>
                    <a:cubicBezTo>
                      <a:pt x="266611" y="156820"/>
                      <a:pt x="266776" y="157177"/>
                      <a:pt x="266808" y="157686"/>
                    </a:cubicBezTo>
                    <a:cubicBezTo>
                      <a:pt x="266839" y="158195"/>
                      <a:pt x="266776" y="158551"/>
                      <a:pt x="266617" y="158755"/>
                    </a:cubicBezTo>
                    <a:cubicBezTo>
                      <a:pt x="266008" y="159678"/>
                      <a:pt x="265398" y="160582"/>
                      <a:pt x="264788" y="161466"/>
                    </a:cubicBezTo>
                    <a:cubicBezTo>
                      <a:pt x="264179" y="162351"/>
                      <a:pt x="263569" y="163179"/>
                      <a:pt x="262960" y="163949"/>
                    </a:cubicBezTo>
                    <a:cubicBezTo>
                      <a:pt x="261906" y="165344"/>
                      <a:pt x="260889" y="166755"/>
                      <a:pt x="259912" y="168182"/>
                    </a:cubicBezTo>
                    <a:cubicBezTo>
                      <a:pt x="258934" y="169610"/>
                      <a:pt x="257918" y="170934"/>
                      <a:pt x="256864" y="172154"/>
                    </a:cubicBezTo>
                    <a:cubicBezTo>
                      <a:pt x="256229" y="172607"/>
                      <a:pt x="255441" y="173002"/>
                      <a:pt x="254501" y="173340"/>
                    </a:cubicBezTo>
                    <a:cubicBezTo>
                      <a:pt x="253562" y="173678"/>
                      <a:pt x="252622" y="173997"/>
                      <a:pt x="251682" y="174297"/>
                    </a:cubicBezTo>
                    <a:lnTo>
                      <a:pt x="248939" y="174297"/>
                    </a:lnTo>
                    <a:cubicBezTo>
                      <a:pt x="246665" y="174291"/>
                      <a:pt x="244354" y="174227"/>
                      <a:pt x="242005" y="174106"/>
                    </a:cubicBezTo>
                    <a:cubicBezTo>
                      <a:pt x="239655" y="173985"/>
                      <a:pt x="237191" y="173844"/>
                      <a:pt x="234613" y="173685"/>
                    </a:cubicBezTo>
                    <a:lnTo>
                      <a:pt x="233699" y="173685"/>
                    </a:lnTo>
                    <a:cubicBezTo>
                      <a:pt x="236302" y="174725"/>
                      <a:pt x="239020" y="175477"/>
                      <a:pt x="241852" y="175943"/>
                    </a:cubicBezTo>
                    <a:cubicBezTo>
                      <a:pt x="244684" y="176409"/>
                      <a:pt x="247554" y="176779"/>
                      <a:pt x="250463" y="177053"/>
                    </a:cubicBezTo>
                    <a:cubicBezTo>
                      <a:pt x="250158" y="177079"/>
                      <a:pt x="249853" y="177181"/>
                      <a:pt x="249548" y="177359"/>
                    </a:cubicBezTo>
                    <a:cubicBezTo>
                      <a:pt x="249244" y="177538"/>
                      <a:pt x="248939" y="177640"/>
                      <a:pt x="248634" y="177666"/>
                    </a:cubicBezTo>
                    <a:cubicBezTo>
                      <a:pt x="246342" y="177366"/>
                      <a:pt x="243992" y="177047"/>
                      <a:pt x="241585" y="176709"/>
                    </a:cubicBezTo>
                    <a:cubicBezTo>
                      <a:pt x="239179" y="176370"/>
                      <a:pt x="236753" y="175975"/>
                      <a:pt x="234308" y="175522"/>
                    </a:cubicBezTo>
                    <a:cubicBezTo>
                      <a:pt x="232486" y="174897"/>
                      <a:pt x="230644" y="174234"/>
                      <a:pt x="228784" y="173533"/>
                    </a:cubicBezTo>
                    <a:cubicBezTo>
                      <a:pt x="226923" y="172833"/>
                      <a:pt x="225006" y="172173"/>
                      <a:pt x="223031" y="171554"/>
                    </a:cubicBezTo>
                    <a:cubicBezTo>
                      <a:pt x="222429" y="171004"/>
                      <a:pt x="221526" y="170604"/>
                      <a:pt x="220322" y="170353"/>
                    </a:cubicBezTo>
                    <a:cubicBezTo>
                      <a:pt x="220178" y="170672"/>
                      <a:pt x="220090" y="171010"/>
                      <a:pt x="220058" y="171366"/>
                    </a:cubicBezTo>
                    <a:cubicBezTo>
                      <a:pt x="220027" y="171722"/>
                      <a:pt x="220015" y="171985"/>
                      <a:pt x="220021" y="172154"/>
                    </a:cubicBezTo>
                    <a:cubicBezTo>
                      <a:pt x="219722" y="176586"/>
                      <a:pt x="219404" y="181012"/>
                      <a:pt x="219067" y="185430"/>
                    </a:cubicBezTo>
                    <a:cubicBezTo>
                      <a:pt x="218731" y="189847"/>
                      <a:pt x="218337" y="194268"/>
                      <a:pt x="217886" y="198692"/>
                    </a:cubicBezTo>
                    <a:cubicBezTo>
                      <a:pt x="217301" y="203294"/>
                      <a:pt x="216412" y="207889"/>
                      <a:pt x="215217" y="212478"/>
                    </a:cubicBezTo>
                    <a:cubicBezTo>
                      <a:pt x="214023" y="217067"/>
                      <a:pt x="212371" y="221508"/>
                      <a:pt x="210262" y="225799"/>
                    </a:cubicBezTo>
                    <a:cubicBezTo>
                      <a:pt x="209328" y="227608"/>
                      <a:pt x="208298" y="229323"/>
                      <a:pt x="207174" y="230942"/>
                    </a:cubicBezTo>
                    <a:cubicBezTo>
                      <a:pt x="206049" y="232561"/>
                      <a:pt x="204944" y="234200"/>
                      <a:pt x="203857" y="235857"/>
                    </a:cubicBezTo>
                    <a:lnTo>
                      <a:pt x="198673" y="241953"/>
                    </a:lnTo>
                    <a:cubicBezTo>
                      <a:pt x="198190" y="242372"/>
                      <a:pt x="197631" y="242677"/>
                      <a:pt x="196996" y="242867"/>
                    </a:cubicBezTo>
                    <a:cubicBezTo>
                      <a:pt x="196360" y="243058"/>
                      <a:pt x="195801" y="243363"/>
                      <a:pt x="195318" y="243782"/>
                    </a:cubicBezTo>
                    <a:cubicBezTo>
                      <a:pt x="194721" y="243959"/>
                      <a:pt x="194238" y="244290"/>
                      <a:pt x="193870" y="244772"/>
                    </a:cubicBezTo>
                    <a:cubicBezTo>
                      <a:pt x="193501" y="245255"/>
                      <a:pt x="193171" y="245737"/>
                      <a:pt x="192879" y="246220"/>
                    </a:cubicBezTo>
                    <a:cubicBezTo>
                      <a:pt x="192301" y="246976"/>
                      <a:pt x="191780" y="247369"/>
                      <a:pt x="191316" y="247401"/>
                    </a:cubicBezTo>
                    <a:cubicBezTo>
                      <a:pt x="190852" y="247433"/>
                      <a:pt x="190255" y="247141"/>
                      <a:pt x="189524" y="246525"/>
                    </a:cubicBezTo>
                    <a:cubicBezTo>
                      <a:pt x="189365" y="246373"/>
                      <a:pt x="189226" y="246220"/>
                      <a:pt x="189105" y="246068"/>
                    </a:cubicBezTo>
                    <a:cubicBezTo>
                      <a:pt x="188984" y="245915"/>
                      <a:pt x="188921" y="245763"/>
                      <a:pt x="188914" y="245610"/>
                    </a:cubicBezTo>
                    <a:cubicBezTo>
                      <a:pt x="188349" y="244512"/>
                      <a:pt x="187650" y="243737"/>
                      <a:pt x="186818" y="243286"/>
                    </a:cubicBezTo>
                    <a:cubicBezTo>
                      <a:pt x="185985" y="242836"/>
                      <a:pt x="184753" y="242899"/>
                      <a:pt x="183120" y="243477"/>
                    </a:cubicBezTo>
                    <a:cubicBezTo>
                      <a:pt x="182472" y="243598"/>
                      <a:pt x="181709" y="243432"/>
                      <a:pt x="180833" y="242982"/>
                    </a:cubicBezTo>
                    <a:cubicBezTo>
                      <a:pt x="179956" y="242531"/>
                      <a:pt x="179194" y="241985"/>
                      <a:pt x="178545" y="241343"/>
                    </a:cubicBezTo>
                    <a:cubicBezTo>
                      <a:pt x="177497" y="240708"/>
                      <a:pt x="176544" y="239921"/>
                      <a:pt x="175686" y="238981"/>
                    </a:cubicBezTo>
                    <a:cubicBezTo>
                      <a:pt x="174829" y="238041"/>
                      <a:pt x="173952" y="237101"/>
                      <a:pt x="173056" y="236162"/>
                    </a:cubicBezTo>
                    <a:cubicBezTo>
                      <a:pt x="171385" y="236905"/>
                      <a:pt x="170000" y="236790"/>
                      <a:pt x="168901" y="235819"/>
                    </a:cubicBezTo>
                    <a:cubicBezTo>
                      <a:pt x="167802" y="234847"/>
                      <a:pt x="166951" y="233133"/>
                      <a:pt x="166347" y="230675"/>
                    </a:cubicBezTo>
                    <a:cubicBezTo>
                      <a:pt x="165909" y="228224"/>
                      <a:pt x="165794" y="225735"/>
                      <a:pt x="166004" y="223208"/>
                    </a:cubicBezTo>
                    <a:cubicBezTo>
                      <a:pt x="166214" y="220680"/>
                      <a:pt x="166633" y="218191"/>
                      <a:pt x="167262" y="215740"/>
                    </a:cubicBezTo>
                    <a:cubicBezTo>
                      <a:pt x="167554" y="214510"/>
                      <a:pt x="167732" y="213260"/>
                      <a:pt x="167796" y="211991"/>
                    </a:cubicBezTo>
                    <a:cubicBezTo>
                      <a:pt x="167859" y="210723"/>
                      <a:pt x="167884" y="209545"/>
                      <a:pt x="167872" y="208459"/>
                    </a:cubicBezTo>
                    <a:cubicBezTo>
                      <a:pt x="167853" y="208007"/>
                      <a:pt x="167738" y="207613"/>
                      <a:pt x="167529" y="207276"/>
                    </a:cubicBezTo>
                    <a:cubicBezTo>
                      <a:pt x="167319" y="206939"/>
                      <a:pt x="167128" y="206621"/>
                      <a:pt x="166957" y="206322"/>
                    </a:cubicBezTo>
                    <a:cubicBezTo>
                      <a:pt x="165127" y="207104"/>
                      <a:pt x="163297" y="207982"/>
                      <a:pt x="161468" y="208955"/>
                    </a:cubicBezTo>
                    <a:cubicBezTo>
                      <a:pt x="159638" y="209927"/>
                      <a:pt x="157808" y="210881"/>
                      <a:pt x="155978" y="211816"/>
                    </a:cubicBezTo>
                    <a:cubicBezTo>
                      <a:pt x="151900" y="213620"/>
                      <a:pt x="147879" y="215374"/>
                      <a:pt x="143915" y="217078"/>
                    </a:cubicBezTo>
                    <a:cubicBezTo>
                      <a:pt x="139951" y="218783"/>
                      <a:pt x="135848" y="220470"/>
                      <a:pt x="131605" y="222141"/>
                    </a:cubicBezTo>
                    <a:cubicBezTo>
                      <a:pt x="130344" y="222712"/>
                      <a:pt x="128895" y="223093"/>
                      <a:pt x="127255" y="223284"/>
                    </a:cubicBezTo>
                    <a:cubicBezTo>
                      <a:pt x="125616" y="223474"/>
                      <a:pt x="124019" y="223703"/>
                      <a:pt x="122463" y="223970"/>
                    </a:cubicBezTo>
                    <a:cubicBezTo>
                      <a:pt x="121859" y="223919"/>
                      <a:pt x="121254" y="223716"/>
                      <a:pt x="120649" y="223360"/>
                    </a:cubicBezTo>
                    <a:cubicBezTo>
                      <a:pt x="122635" y="223500"/>
                      <a:pt x="124647" y="223373"/>
                      <a:pt x="126685" y="222979"/>
                    </a:cubicBezTo>
                    <a:cubicBezTo>
                      <a:pt x="128723" y="222585"/>
                      <a:pt x="130669" y="222001"/>
                      <a:pt x="132521" y="221227"/>
                    </a:cubicBezTo>
                    <a:lnTo>
                      <a:pt x="132521" y="220617"/>
                    </a:lnTo>
                    <a:cubicBezTo>
                      <a:pt x="132216" y="220630"/>
                      <a:pt x="131910" y="220680"/>
                      <a:pt x="131605" y="220769"/>
                    </a:cubicBezTo>
                    <a:cubicBezTo>
                      <a:pt x="131299" y="220858"/>
                      <a:pt x="130994" y="220909"/>
                      <a:pt x="130688" y="220922"/>
                    </a:cubicBezTo>
                    <a:cubicBezTo>
                      <a:pt x="129307" y="221093"/>
                      <a:pt x="127870" y="221284"/>
                      <a:pt x="126378" y="221493"/>
                    </a:cubicBezTo>
                    <a:cubicBezTo>
                      <a:pt x="124886" y="221703"/>
                      <a:pt x="123379" y="221817"/>
                      <a:pt x="121859" y="221836"/>
                    </a:cubicBezTo>
                    <a:cubicBezTo>
                      <a:pt x="120943" y="221823"/>
                      <a:pt x="120122" y="221925"/>
                      <a:pt x="119394" y="222141"/>
                    </a:cubicBezTo>
                    <a:cubicBezTo>
                      <a:pt x="118666" y="222357"/>
                      <a:pt x="118071" y="222763"/>
                      <a:pt x="117608" y="223360"/>
                    </a:cubicBezTo>
                    <a:cubicBezTo>
                      <a:pt x="116840" y="224414"/>
                      <a:pt x="116014" y="225430"/>
                      <a:pt x="115132" y="226408"/>
                    </a:cubicBezTo>
                    <a:cubicBezTo>
                      <a:pt x="114249" y="227386"/>
                      <a:pt x="113347" y="228402"/>
                      <a:pt x="112426" y="229456"/>
                    </a:cubicBezTo>
                    <a:cubicBezTo>
                      <a:pt x="111836" y="230371"/>
                      <a:pt x="111112" y="231056"/>
                      <a:pt x="110255" y="231513"/>
                    </a:cubicBezTo>
                    <a:cubicBezTo>
                      <a:pt x="109398" y="231971"/>
                      <a:pt x="108293" y="232199"/>
                      <a:pt x="106940" y="232199"/>
                    </a:cubicBezTo>
                    <a:cubicBezTo>
                      <a:pt x="106794" y="232796"/>
                      <a:pt x="106705" y="233279"/>
                      <a:pt x="106673" y="233647"/>
                    </a:cubicBezTo>
                    <a:cubicBezTo>
                      <a:pt x="106642" y="234015"/>
                      <a:pt x="106629" y="234346"/>
                      <a:pt x="106635" y="234638"/>
                    </a:cubicBezTo>
                    <a:cubicBezTo>
                      <a:pt x="106496" y="234625"/>
                      <a:pt x="106394" y="234650"/>
                      <a:pt x="106331" y="234714"/>
                    </a:cubicBezTo>
                    <a:cubicBezTo>
                      <a:pt x="106267" y="234777"/>
                      <a:pt x="106165" y="234955"/>
                      <a:pt x="106026" y="235247"/>
                    </a:cubicBezTo>
                    <a:cubicBezTo>
                      <a:pt x="106013" y="234790"/>
                      <a:pt x="105962" y="234409"/>
                      <a:pt x="105873" y="234104"/>
                    </a:cubicBezTo>
                    <a:cubicBezTo>
                      <a:pt x="105784" y="233800"/>
                      <a:pt x="105734" y="233571"/>
                      <a:pt x="105721" y="233418"/>
                    </a:cubicBezTo>
                    <a:cubicBezTo>
                      <a:pt x="105568" y="232079"/>
                      <a:pt x="105187" y="231253"/>
                      <a:pt x="104578" y="230942"/>
                    </a:cubicBezTo>
                    <a:cubicBezTo>
                      <a:pt x="103968" y="230631"/>
                      <a:pt x="103130" y="230644"/>
                      <a:pt x="102063" y="230980"/>
                    </a:cubicBezTo>
                    <a:cubicBezTo>
                      <a:pt x="100831" y="231615"/>
                      <a:pt x="99638" y="231869"/>
                      <a:pt x="98482" y="231742"/>
                    </a:cubicBezTo>
                    <a:cubicBezTo>
                      <a:pt x="97326" y="231615"/>
                      <a:pt x="96285" y="230955"/>
                      <a:pt x="95358" y="229761"/>
                    </a:cubicBezTo>
                    <a:cubicBezTo>
                      <a:pt x="94888" y="228866"/>
                      <a:pt x="94304" y="228065"/>
                      <a:pt x="93605" y="227361"/>
                    </a:cubicBezTo>
                    <a:cubicBezTo>
                      <a:pt x="92907" y="226656"/>
                      <a:pt x="92170" y="225932"/>
                      <a:pt x="91395" y="225189"/>
                    </a:cubicBezTo>
                    <a:cubicBezTo>
                      <a:pt x="91040" y="225379"/>
                      <a:pt x="90608" y="225608"/>
                      <a:pt x="90100" y="225875"/>
                    </a:cubicBezTo>
                    <a:cubicBezTo>
                      <a:pt x="89592" y="226141"/>
                      <a:pt x="89312" y="226218"/>
                      <a:pt x="89262" y="226103"/>
                    </a:cubicBezTo>
                    <a:cubicBezTo>
                      <a:pt x="88627" y="225640"/>
                      <a:pt x="88068" y="225119"/>
                      <a:pt x="87585" y="224541"/>
                    </a:cubicBezTo>
                    <a:cubicBezTo>
                      <a:pt x="87103" y="223963"/>
                      <a:pt x="86849" y="223366"/>
                      <a:pt x="86823" y="222751"/>
                    </a:cubicBezTo>
                    <a:cubicBezTo>
                      <a:pt x="86684" y="221557"/>
                      <a:pt x="86658" y="220439"/>
                      <a:pt x="86747" y="219398"/>
                    </a:cubicBezTo>
                    <a:cubicBezTo>
                      <a:pt x="86836" y="218356"/>
                      <a:pt x="86963" y="217239"/>
                      <a:pt x="87128" y="216045"/>
                    </a:cubicBezTo>
                    <a:cubicBezTo>
                      <a:pt x="87604" y="208601"/>
                      <a:pt x="88100" y="201264"/>
                      <a:pt x="88614" y="194034"/>
                    </a:cubicBezTo>
                    <a:cubicBezTo>
                      <a:pt x="89128" y="186804"/>
                      <a:pt x="89547" y="179613"/>
                      <a:pt x="89871" y="172460"/>
                    </a:cubicBezTo>
                    <a:cubicBezTo>
                      <a:pt x="90005" y="170323"/>
                      <a:pt x="90043" y="168159"/>
                      <a:pt x="89986" y="165967"/>
                    </a:cubicBezTo>
                    <a:cubicBezTo>
                      <a:pt x="89928" y="163776"/>
                      <a:pt x="89890" y="161677"/>
                      <a:pt x="89871" y="159672"/>
                    </a:cubicBezTo>
                    <a:cubicBezTo>
                      <a:pt x="89878" y="159379"/>
                      <a:pt x="89865" y="159048"/>
                      <a:pt x="89833" y="158679"/>
                    </a:cubicBezTo>
                    <a:cubicBezTo>
                      <a:pt x="89801" y="158310"/>
                      <a:pt x="89713" y="157826"/>
                      <a:pt x="89566" y="157228"/>
                    </a:cubicBezTo>
                    <a:cubicBezTo>
                      <a:pt x="88481" y="158742"/>
                      <a:pt x="87376" y="160143"/>
                      <a:pt x="86252" y="161428"/>
                    </a:cubicBezTo>
                    <a:cubicBezTo>
                      <a:pt x="85128" y="162714"/>
                      <a:pt x="84099" y="163961"/>
                      <a:pt x="83166" y="165171"/>
                    </a:cubicBezTo>
                    <a:cubicBezTo>
                      <a:pt x="75590" y="173704"/>
                      <a:pt x="67653" y="181690"/>
                      <a:pt x="59353" y="189128"/>
                    </a:cubicBezTo>
                    <a:cubicBezTo>
                      <a:pt x="51054" y="196566"/>
                      <a:pt x="42126" y="203416"/>
                      <a:pt x="32569" y="209679"/>
                    </a:cubicBezTo>
                    <a:cubicBezTo>
                      <a:pt x="30734" y="210853"/>
                      <a:pt x="28765" y="211852"/>
                      <a:pt x="26663" y="212676"/>
                    </a:cubicBezTo>
                    <a:cubicBezTo>
                      <a:pt x="24562" y="213501"/>
                      <a:pt x="22364" y="214421"/>
                      <a:pt x="20072" y="215435"/>
                    </a:cubicBezTo>
                    <a:cubicBezTo>
                      <a:pt x="19450" y="215734"/>
                      <a:pt x="18713" y="215899"/>
                      <a:pt x="17862" y="215931"/>
                    </a:cubicBezTo>
                    <a:cubicBezTo>
                      <a:pt x="17011" y="215962"/>
                      <a:pt x="16122" y="215899"/>
                      <a:pt x="15195" y="215740"/>
                    </a:cubicBezTo>
                    <a:cubicBezTo>
                      <a:pt x="17329" y="215080"/>
                      <a:pt x="19462" y="214572"/>
                      <a:pt x="21596" y="214216"/>
                    </a:cubicBezTo>
                    <a:cubicBezTo>
                      <a:pt x="21342" y="213916"/>
                      <a:pt x="21240" y="213616"/>
                      <a:pt x="21291" y="213316"/>
                    </a:cubicBezTo>
                    <a:cubicBezTo>
                      <a:pt x="20072" y="213566"/>
                      <a:pt x="18853" y="213666"/>
                      <a:pt x="17634" y="213616"/>
                    </a:cubicBezTo>
                    <a:cubicBezTo>
                      <a:pt x="15246" y="213916"/>
                      <a:pt x="13011" y="213916"/>
                      <a:pt x="10928" y="213616"/>
                    </a:cubicBezTo>
                    <a:cubicBezTo>
                      <a:pt x="9150" y="213266"/>
                      <a:pt x="7525" y="212766"/>
                      <a:pt x="6051" y="212116"/>
                    </a:cubicBezTo>
                    <a:cubicBezTo>
                      <a:pt x="5340" y="211336"/>
                      <a:pt x="4705" y="210689"/>
                      <a:pt x="4146" y="210175"/>
                    </a:cubicBezTo>
                    <a:cubicBezTo>
                      <a:pt x="3587" y="209660"/>
                      <a:pt x="2800" y="209393"/>
                      <a:pt x="1784" y="209374"/>
                    </a:cubicBezTo>
                    <a:cubicBezTo>
                      <a:pt x="851" y="209234"/>
                      <a:pt x="279" y="208522"/>
                      <a:pt x="70" y="207238"/>
                    </a:cubicBezTo>
                    <a:cubicBezTo>
                      <a:pt x="-140" y="205953"/>
                      <a:pt x="127" y="204936"/>
                      <a:pt x="870" y="204186"/>
                    </a:cubicBezTo>
                    <a:cubicBezTo>
                      <a:pt x="2190" y="203251"/>
                      <a:pt x="3054" y="202145"/>
                      <a:pt x="3460" y="200867"/>
                    </a:cubicBezTo>
                    <a:cubicBezTo>
                      <a:pt x="3867" y="199589"/>
                      <a:pt x="4121" y="198253"/>
                      <a:pt x="4223" y="196861"/>
                    </a:cubicBezTo>
                    <a:cubicBezTo>
                      <a:pt x="5004" y="191699"/>
                      <a:pt x="6108" y="186694"/>
                      <a:pt x="7537" y="181848"/>
                    </a:cubicBezTo>
                    <a:cubicBezTo>
                      <a:pt x="8966" y="177001"/>
                      <a:pt x="10604" y="172155"/>
                      <a:pt x="12452" y="167309"/>
                    </a:cubicBezTo>
                    <a:cubicBezTo>
                      <a:pt x="12592" y="167150"/>
                      <a:pt x="12693" y="167010"/>
                      <a:pt x="12757" y="166889"/>
                    </a:cubicBezTo>
                    <a:cubicBezTo>
                      <a:pt x="12820" y="166768"/>
                      <a:pt x="12922" y="166705"/>
                      <a:pt x="13062" y="166698"/>
                    </a:cubicBezTo>
                    <a:cubicBezTo>
                      <a:pt x="11754" y="171562"/>
                      <a:pt x="10636" y="176523"/>
                      <a:pt x="9709" y="181580"/>
                    </a:cubicBezTo>
                    <a:cubicBezTo>
                      <a:pt x="8782" y="186637"/>
                      <a:pt x="8579" y="191832"/>
                      <a:pt x="9099" y="197166"/>
                    </a:cubicBezTo>
                    <a:cubicBezTo>
                      <a:pt x="18662" y="189088"/>
                      <a:pt x="27654" y="180720"/>
                      <a:pt x="36074" y="172064"/>
                    </a:cubicBezTo>
                    <a:cubicBezTo>
                      <a:pt x="44494" y="163408"/>
                      <a:pt x="52571" y="154502"/>
                      <a:pt x="60306" y="145348"/>
                    </a:cubicBezTo>
                    <a:cubicBezTo>
                      <a:pt x="68675" y="135144"/>
                      <a:pt x="76625" y="124630"/>
                      <a:pt x="84156" y="113806"/>
                    </a:cubicBezTo>
                    <a:cubicBezTo>
                      <a:pt x="91687" y="102982"/>
                      <a:pt x="98876" y="91852"/>
                      <a:pt x="105721" y="80416"/>
                    </a:cubicBezTo>
                    <a:cubicBezTo>
                      <a:pt x="100857" y="81318"/>
                      <a:pt x="96183" y="82182"/>
                      <a:pt x="91700" y="83008"/>
                    </a:cubicBezTo>
                    <a:cubicBezTo>
                      <a:pt x="87217" y="83834"/>
                      <a:pt x="82848" y="84698"/>
                      <a:pt x="78594" y="85600"/>
                    </a:cubicBezTo>
                    <a:cubicBezTo>
                      <a:pt x="78156" y="85295"/>
                      <a:pt x="77813" y="85066"/>
                      <a:pt x="77565" y="84914"/>
                    </a:cubicBezTo>
                    <a:cubicBezTo>
                      <a:pt x="77317" y="84761"/>
                      <a:pt x="77051" y="84685"/>
                      <a:pt x="76765" y="84685"/>
                    </a:cubicBezTo>
                    <a:cubicBezTo>
                      <a:pt x="75679" y="84405"/>
                      <a:pt x="74574" y="84202"/>
                      <a:pt x="73450" y="84075"/>
                    </a:cubicBezTo>
                    <a:cubicBezTo>
                      <a:pt x="72326" y="83948"/>
                      <a:pt x="71298" y="83745"/>
                      <a:pt x="70364" y="83465"/>
                    </a:cubicBezTo>
                    <a:cubicBezTo>
                      <a:pt x="69304" y="83294"/>
                      <a:pt x="68300" y="83027"/>
                      <a:pt x="67354" y="82665"/>
                    </a:cubicBezTo>
                    <a:cubicBezTo>
                      <a:pt x="66408" y="82303"/>
                      <a:pt x="65481" y="81959"/>
                      <a:pt x="64573" y="81635"/>
                    </a:cubicBezTo>
                    <a:cubicBezTo>
                      <a:pt x="64433" y="81451"/>
                      <a:pt x="64332" y="81133"/>
                      <a:pt x="64268" y="80682"/>
                    </a:cubicBezTo>
                    <a:cubicBezTo>
                      <a:pt x="64205" y="80231"/>
                      <a:pt x="64103" y="79837"/>
                      <a:pt x="63963" y="79501"/>
                    </a:cubicBezTo>
                    <a:cubicBezTo>
                      <a:pt x="64268" y="79482"/>
                      <a:pt x="64573" y="79443"/>
                      <a:pt x="64878" y="79386"/>
                    </a:cubicBezTo>
                    <a:cubicBezTo>
                      <a:pt x="65183" y="79329"/>
                      <a:pt x="65487" y="79367"/>
                      <a:pt x="65792" y="79501"/>
                    </a:cubicBezTo>
                    <a:cubicBezTo>
                      <a:pt x="68243" y="79933"/>
                      <a:pt x="70656" y="79984"/>
                      <a:pt x="73031" y="79653"/>
                    </a:cubicBezTo>
                    <a:cubicBezTo>
                      <a:pt x="75406" y="79323"/>
                      <a:pt x="77667" y="78764"/>
                      <a:pt x="79813" y="77976"/>
                    </a:cubicBezTo>
                    <a:cubicBezTo>
                      <a:pt x="83483" y="76419"/>
                      <a:pt x="87115" y="74806"/>
                      <a:pt x="90709" y="73135"/>
                    </a:cubicBezTo>
                    <a:cubicBezTo>
                      <a:pt x="94304" y="71464"/>
                      <a:pt x="97783" y="69926"/>
                      <a:pt x="101149" y="68522"/>
                    </a:cubicBezTo>
                    <a:cubicBezTo>
                      <a:pt x="103124" y="67653"/>
                      <a:pt x="105041" y="66838"/>
                      <a:pt x="106902" y="66075"/>
                    </a:cubicBezTo>
                    <a:cubicBezTo>
                      <a:pt x="108763" y="65312"/>
                      <a:pt x="110604" y="64413"/>
                      <a:pt x="112426" y="63378"/>
                    </a:cubicBezTo>
                    <a:cubicBezTo>
                      <a:pt x="112890" y="63207"/>
                      <a:pt x="113335" y="62940"/>
                      <a:pt x="113760" y="62578"/>
                    </a:cubicBezTo>
                    <a:cubicBezTo>
                      <a:pt x="114185" y="62216"/>
                      <a:pt x="114554" y="61873"/>
                      <a:pt x="114865" y="61549"/>
                    </a:cubicBezTo>
                    <a:cubicBezTo>
                      <a:pt x="116548" y="57600"/>
                      <a:pt x="117981" y="53688"/>
                      <a:pt x="119165" y="49815"/>
                    </a:cubicBezTo>
                    <a:cubicBezTo>
                      <a:pt x="120350" y="45941"/>
                      <a:pt x="121248" y="42029"/>
                      <a:pt x="121859" y="38080"/>
                    </a:cubicBezTo>
                    <a:cubicBezTo>
                      <a:pt x="122457" y="35025"/>
                      <a:pt x="122999" y="31914"/>
                      <a:pt x="123484" y="28745"/>
                    </a:cubicBezTo>
                    <a:cubicBezTo>
                      <a:pt x="123970" y="25577"/>
                      <a:pt x="124437" y="22389"/>
                      <a:pt x="124886" y="19182"/>
                    </a:cubicBezTo>
                    <a:cubicBezTo>
                      <a:pt x="125305" y="16312"/>
                      <a:pt x="125306" y="13518"/>
                      <a:pt x="124888" y="10800"/>
                    </a:cubicBezTo>
                    <a:cubicBezTo>
                      <a:pt x="124469" y="8082"/>
                      <a:pt x="123863" y="5288"/>
                      <a:pt x="123068" y="2418"/>
                    </a:cubicBezTo>
                    <a:cubicBezTo>
                      <a:pt x="122753" y="1231"/>
                      <a:pt x="122703" y="558"/>
                      <a:pt x="122917" y="399"/>
                    </a:cubicBezTo>
                    <a:cubicBezTo>
                      <a:pt x="123131" y="240"/>
                      <a:pt x="123686" y="405"/>
                      <a:pt x="124580" y="894"/>
                    </a:cubicBezTo>
                    <a:cubicBezTo>
                      <a:pt x="124911" y="907"/>
                      <a:pt x="125318" y="881"/>
                      <a:pt x="125802" y="818"/>
                    </a:cubicBezTo>
                    <a:cubicBezTo>
                      <a:pt x="126286" y="754"/>
                      <a:pt x="126693" y="577"/>
                      <a:pt x="127024" y="285"/>
                    </a:cubicBezTo>
                    <a:cubicBezTo>
                      <a:pt x="128080" y="-33"/>
                      <a:pt x="128945" y="-84"/>
                      <a:pt x="129619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663F29"/>
                  </a:solidFill>
                  <a:effectLst/>
                  <a:uLnTx/>
                  <a:uFillTx/>
                  <a:latin typeface="演示新手书" panose="00000500000000000000" pitchFamily="50" charset="-122"/>
                  <a:ea typeface="演示新手书" panose="00000500000000000000" pitchFamily="50" charset="-122"/>
                  <a:cs typeface="+mn-cs"/>
                </a:endParaRPr>
              </a:p>
            </p:txBody>
          </p:sp>
          <p:sp>
            <p:nvSpPr>
              <p:cNvPr id="26" name="TextBox 19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7411389" y="2676830"/>
                <a:ext cx="386577" cy="423488"/>
              </a:xfrm>
              <a:custGeom>
                <a:avLst/>
                <a:gdLst/>
                <a:ahLst/>
                <a:cxnLst/>
                <a:rect l="l" t="t" r="r" b="b"/>
                <a:pathLst>
                  <a:path w="252643" h="300572">
                    <a:moveTo>
                      <a:pt x="108511" y="145140"/>
                    </a:moveTo>
                    <a:cubicBezTo>
                      <a:pt x="100719" y="146984"/>
                      <a:pt x="92909" y="148942"/>
                      <a:pt x="85079" y="151015"/>
                    </a:cubicBezTo>
                    <a:cubicBezTo>
                      <a:pt x="77249" y="153087"/>
                      <a:pt x="69515" y="155198"/>
                      <a:pt x="61876" y="157347"/>
                    </a:cubicBezTo>
                    <a:lnTo>
                      <a:pt x="63400" y="157347"/>
                    </a:lnTo>
                    <a:cubicBezTo>
                      <a:pt x="65254" y="156756"/>
                      <a:pt x="67108" y="156260"/>
                      <a:pt x="68963" y="155859"/>
                    </a:cubicBezTo>
                    <a:cubicBezTo>
                      <a:pt x="70817" y="155459"/>
                      <a:pt x="72519" y="155039"/>
                      <a:pt x="74068" y="154601"/>
                    </a:cubicBezTo>
                    <a:cubicBezTo>
                      <a:pt x="77249" y="153717"/>
                      <a:pt x="80412" y="152967"/>
                      <a:pt x="83555" y="152350"/>
                    </a:cubicBezTo>
                    <a:cubicBezTo>
                      <a:pt x="86698" y="151733"/>
                      <a:pt x="89937" y="151059"/>
                      <a:pt x="93271" y="150328"/>
                    </a:cubicBezTo>
                    <a:cubicBezTo>
                      <a:pt x="94477" y="149591"/>
                      <a:pt x="95722" y="149082"/>
                      <a:pt x="97004" y="148802"/>
                    </a:cubicBezTo>
                    <a:cubicBezTo>
                      <a:pt x="98287" y="148523"/>
                      <a:pt x="99684" y="148319"/>
                      <a:pt x="101195" y="148192"/>
                    </a:cubicBezTo>
                    <a:cubicBezTo>
                      <a:pt x="102408" y="148058"/>
                      <a:pt x="103564" y="147868"/>
                      <a:pt x="104662" y="147620"/>
                    </a:cubicBezTo>
                    <a:cubicBezTo>
                      <a:pt x="105761" y="147372"/>
                      <a:pt x="106840" y="146952"/>
                      <a:pt x="107901" y="146361"/>
                    </a:cubicBezTo>
                    <a:cubicBezTo>
                      <a:pt x="108053" y="146374"/>
                      <a:pt x="108206" y="146348"/>
                      <a:pt x="108358" y="146285"/>
                    </a:cubicBezTo>
                    <a:cubicBezTo>
                      <a:pt x="108510" y="146221"/>
                      <a:pt x="108663" y="146043"/>
                      <a:pt x="108815" y="145750"/>
                    </a:cubicBezTo>
                    <a:cubicBezTo>
                      <a:pt x="108802" y="145744"/>
                      <a:pt x="108751" y="145681"/>
                      <a:pt x="108663" y="145560"/>
                    </a:cubicBezTo>
                    <a:cubicBezTo>
                      <a:pt x="108574" y="145439"/>
                      <a:pt x="108523" y="145299"/>
                      <a:pt x="108511" y="145140"/>
                    </a:cubicBezTo>
                    <a:close/>
                    <a:moveTo>
                      <a:pt x="208447" y="131713"/>
                    </a:moveTo>
                    <a:cubicBezTo>
                      <a:pt x="202516" y="131833"/>
                      <a:pt x="196547" y="132050"/>
                      <a:pt x="190540" y="132363"/>
                    </a:cubicBezTo>
                    <a:cubicBezTo>
                      <a:pt x="184533" y="132677"/>
                      <a:pt x="178411" y="133280"/>
                      <a:pt x="172176" y="134172"/>
                    </a:cubicBezTo>
                    <a:cubicBezTo>
                      <a:pt x="169204" y="134343"/>
                      <a:pt x="165927" y="134685"/>
                      <a:pt x="162346" y="135199"/>
                    </a:cubicBezTo>
                    <a:cubicBezTo>
                      <a:pt x="158764" y="135712"/>
                      <a:pt x="155335" y="136282"/>
                      <a:pt x="152059" y="136910"/>
                    </a:cubicBezTo>
                    <a:cubicBezTo>
                      <a:pt x="149531" y="137220"/>
                      <a:pt x="146737" y="137664"/>
                      <a:pt x="143677" y="138240"/>
                    </a:cubicBezTo>
                    <a:cubicBezTo>
                      <a:pt x="140616" y="138817"/>
                      <a:pt x="137822" y="139489"/>
                      <a:pt x="135295" y="140255"/>
                    </a:cubicBezTo>
                    <a:cubicBezTo>
                      <a:pt x="133466" y="140255"/>
                      <a:pt x="132857" y="140560"/>
                      <a:pt x="133466" y="141168"/>
                    </a:cubicBezTo>
                    <a:cubicBezTo>
                      <a:pt x="138057" y="140395"/>
                      <a:pt x="142591" y="139660"/>
                      <a:pt x="147068" y="138963"/>
                    </a:cubicBezTo>
                    <a:cubicBezTo>
                      <a:pt x="151544" y="138266"/>
                      <a:pt x="155850" y="137683"/>
                      <a:pt x="159984" y="137214"/>
                    </a:cubicBezTo>
                    <a:cubicBezTo>
                      <a:pt x="164251" y="136434"/>
                      <a:pt x="168594" y="135788"/>
                      <a:pt x="173014" y="135275"/>
                    </a:cubicBezTo>
                    <a:cubicBezTo>
                      <a:pt x="177433" y="134761"/>
                      <a:pt x="181929" y="134495"/>
                      <a:pt x="186501" y="134476"/>
                    </a:cubicBezTo>
                    <a:lnTo>
                      <a:pt x="186501" y="134459"/>
                    </a:lnTo>
                    <a:cubicBezTo>
                      <a:pt x="190953" y="134453"/>
                      <a:pt x="195461" y="134313"/>
                      <a:pt x="200027" y="134039"/>
                    </a:cubicBezTo>
                    <a:cubicBezTo>
                      <a:pt x="204592" y="133766"/>
                      <a:pt x="209025" y="133397"/>
                      <a:pt x="213324" y="132933"/>
                    </a:cubicBezTo>
                    <a:cubicBezTo>
                      <a:pt x="212435" y="132615"/>
                      <a:pt x="211622" y="132336"/>
                      <a:pt x="210885" y="132094"/>
                    </a:cubicBezTo>
                    <a:cubicBezTo>
                      <a:pt x="210149" y="131853"/>
                      <a:pt x="209336" y="131726"/>
                      <a:pt x="208447" y="131713"/>
                    </a:cubicBezTo>
                    <a:close/>
                    <a:moveTo>
                      <a:pt x="19204" y="90573"/>
                    </a:moveTo>
                    <a:cubicBezTo>
                      <a:pt x="18887" y="90712"/>
                      <a:pt x="18531" y="90814"/>
                      <a:pt x="18137" y="90878"/>
                    </a:cubicBezTo>
                    <a:cubicBezTo>
                      <a:pt x="17744" y="90941"/>
                      <a:pt x="17388" y="91043"/>
                      <a:pt x="17070" y="91183"/>
                    </a:cubicBezTo>
                    <a:cubicBezTo>
                      <a:pt x="17369" y="91043"/>
                      <a:pt x="17686" y="90941"/>
                      <a:pt x="18023" y="90878"/>
                    </a:cubicBezTo>
                    <a:cubicBezTo>
                      <a:pt x="18360" y="90814"/>
                      <a:pt x="18753" y="90712"/>
                      <a:pt x="19204" y="90573"/>
                    </a:cubicBezTo>
                    <a:close/>
                    <a:moveTo>
                      <a:pt x="118264" y="77"/>
                    </a:moveTo>
                    <a:cubicBezTo>
                      <a:pt x="118455" y="230"/>
                      <a:pt x="118836" y="306"/>
                      <a:pt x="119407" y="306"/>
                    </a:cubicBezTo>
                    <a:cubicBezTo>
                      <a:pt x="119978" y="306"/>
                      <a:pt x="120510" y="230"/>
                      <a:pt x="121003" y="77"/>
                    </a:cubicBezTo>
                    <a:cubicBezTo>
                      <a:pt x="121900" y="-63"/>
                      <a:pt x="122590" y="-12"/>
                      <a:pt x="123073" y="230"/>
                    </a:cubicBezTo>
                    <a:cubicBezTo>
                      <a:pt x="123556" y="471"/>
                      <a:pt x="123871" y="826"/>
                      <a:pt x="124017" y="1296"/>
                    </a:cubicBezTo>
                    <a:cubicBezTo>
                      <a:pt x="125236" y="2852"/>
                      <a:pt x="126227" y="4617"/>
                      <a:pt x="126990" y="6592"/>
                    </a:cubicBezTo>
                    <a:cubicBezTo>
                      <a:pt x="127753" y="8567"/>
                      <a:pt x="128288" y="10561"/>
                      <a:pt x="128597" y="12574"/>
                    </a:cubicBezTo>
                    <a:cubicBezTo>
                      <a:pt x="128825" y="16244"/>
                      <a:pt x="129281" y="19876"/>
                      <a:pt x="129966" y="23471"/>
                    </a:cubicBezTo>
                    <a:cubicBezTo>
                      <a:pt x="130650" y="27065"/>
                      <a:pt x="131107" y="30544"/>
                      <a:pt x="131335" y="33910"/>
                    </a:cubicBezTo>
                    <a:cubicBezTo>
                      <a:pt x="131918" y="36361"/>
                      <a:pt x="132273" y="38850"/>
                      <a:pt x="132399" y="41378"/>
                    </a:cubicBezTo>
                    <a:cubicBezTo>
                      <a:pt x="132526" y="43905"/>
                      <a:pt x="132577" y="46394"/>
                      <a:pt x="132552" y="48845"/>
                    </a:cubicBezTo>
                    <a:cubicBezTo>
                      <a:pt x="132571" y="51582"/>
                      <a:pt x="132609" y="54338"/>
                      <a:pt x="132666" y="57113"/>
                    </a:cubicBezTo>
                    <a:cubicBezTo>
                      <a:pt x="132723" y="59888"/>
                      <a:pt x="132685" y="62720"/>
                      <a:pt x="132552" y="65609"/>
                    </a:cubicBezTo>
                    <a:cubicBezTo>
                      <a:pt x="132691" y="68943"/>
                      <a:pt x="132793" y="72255"/>
                      <a:pt x="132856" y="75544"/>
                    </a:cubicBezTo>
                    <a:cubicBezTo>
                      <a:pt x="132920" y="78834"/>
                      <a:pt x="133022" y="82217"/>
                      <a:pt x="133161" y="85692"/>
                    </a:cubicBezTo>
                    <a:cubicBezTo>
                      <a:pt x="133612" y="89221"/>
                      <a:pt x="133853" y="92844"/>
                      <a:pt x="133885" y="96563"/>
                    </a:cubicBezTo>
                    <a:cubicBezTo>
                      <a:pt x="133917" y="100282"/>
                      <a:pt x="133777" y="103982"/>
                      <a:pt x="133466" y="107662"/>
                    </a:cubicBezTo>
                    <a:lnTo>
                      <a:pt x="133466" y="122895"/>
                    </a:lnTo>
                    <a:cubicBezTo>
                      <a:pt x="142788" y="121698"/>
                      <a:pt x="152110" y="120748"/>
                      <a:pt x="161431" y="120044"/>
                    </a:cubicBezTo>
                    <a:cubicBezTo>
                      <a:pt x="170753" y="119341"/>
                      <a:pt x="179923" y="118771"/>
                      <a:pt x="188940" y="118334"/>
                    </a:cubicBezTo>
                    <a:cubicBezTo>
                      <a:pt x="185682" y="113456"/>
                      <a:pt x="181834" y="108729"/>
                      <a:pt x="177395" y="104152"/>
                    </a:cubicBezTo>
                    <a:cubicBezTo>
                      <a:pt x="172957" y="99576"/>
                      <a:pt x="168270" y="95152"/>
                      <a:pt x="163336" y="90880"/>
                    </a:cubicBezTo>
                    <a:lnTo>
                      <a:pt x="164251" y="90880"/>
                    </a:lnTo>
                    <a:cubicBezTo>
                      <a:pt x="164854" y="91204"/>
                      <a:pt x="165400" y="91547"/>
                      <a:pt x="165889" y="91910"/>
                    </a:cubicBezTo>
                    <a:cubicBezTo>
                      <a:pt x="166378" y="92272"/>
                      <a:pt x="166848" y="92539"/>
                      <a:pt x="167299" y="92711"/>
                    </a:cubicBezTo>
                    <a:cubicBezTo>
                      <a:pt x="169401" y="94141"/>
                      <a:pt x="171369" y="95628"/>
                      <a:pt x="173204" y="97173"/>
                    </a:cubicBezTo>
                    <a:cubicBezTo>
                      <a:pt x="175039" y="98718"/>
                      <a:pt x="176932" y="99977"/>
                      <a:pt x="178881" y="100949"/>
                    </a:cubicBezTo>
                    <a:cubicBezTo>
                      <a:pt x="181485" y="102462"/>
                      <a:pt x="184126" y="103861"/>
                      <a:pt x="186806" y="105145"/>
                    </a:cubicBezTo>
                    <a:cubicBezTo>
                      <a:pt x="189486" y="106429"/>
                      <a:pt x="192127" y="107675"/>
                      <a:pt x="194731" y="108883"/>
                    </a:cubicBezTo>
                    <a:cubicBezTo>
                      <a:pt x="197614" y="109894"/>
                      <a:pt x="200458" y="110771"/>
                      <a:pt x="203265" y="111515"/>
                    </a:cubicBezTo>
                    <a:cubicBezTo>
                      <a:pt x="206072" y="112259"/>
                      <a:pt x="208917" y="113212"/>
                      <a:pt x="211800" y="114376"/>
                    </a:cubicBezTo>
                    <a:cubicBezTo>
                      <a:pt x="212765" y="114420"/>
                      <a:pt x="213806" y="114636"/>
                      <a:pt x="214924" y="115024"/>
                    </a:cubicBezTo>
                    <a:cubicBezTo>
                      <a:pt x="216041" y="115412"/>
                      <a:pt x="216930" y="115704"/>
                      <a:pt x="217591" y="115901"/>
                    </a:cubicBezTo>
                    <a:cubicBezTo>
                      <a:pt x="219801" y="116592"/>
                      <a:pt x="221706" y="116883"/>
                      <a:pt x="223306" y="116776"/>
                    </a:cubicBezTo>
                    <a:cubicBezTo>
                      <a:pt x="224906" y="116668"/>
                      <a:pt x="226659" y="116579"/>
                      <a:pt x="228564" y="116510"/>
                    </a:cubicBezTo>
                    <a:cubicBezTo>
                      <a:pt x="231516" y="116777"/>
                      <a:pt x="234526" y="117006"/>
                      <a:pt x="237593" y="117196"/>
                    </a:cubicBezTo>
                    <a:cubicBezTo>
                      <a:pt x="240660" y="117386"/>
                      <a:pt x="243442" y="117766"/>
                      <a:pt x="245937" y="118337"/>
                    </a:cubicBezTo>
                    <a:cubicBezTo>
                      <a:pt x="246636" y="118470"/>
                      <a:pt x="247525" y="118736"/>
                      <a:pt x="248604" y="119134"/>
                    </a:cubicBezTo>
                    <a:cubicBezTo>
                      <a:pt x="249684" y="119533"/>
                      <a:pt x="250420" y="120179"/>
                      <a:pt x="250814" y="121071"/>
                    </a:cubicBezTo>
                    <a:lnTo>
                      <a:pt x="252643" y="121071"/>
                    </a:lnTo>
                    <a:lnTo>
                      <a:pt x="252643" y="121079"/>
                    </a:lnTo>
                    <a:cubicBezTo>
                      <a:pt x="252636" y="121517"/>
                      <a:pt x="252573" y="121860"/>
                      <a:pt x="252452" y="122108"/>
                    </a:cubicBezTo>
                    <a:cubicBezTo>
                      <a:pt x="252332" y="122356"/>
                      <a:pt x="252192" y="122623"/>
                      <a:pt x="252033" y="122909"/>
                    </a:cubicBezTo>
                    <a:cubicBezTo>
                      <a:pt x="251862" y="123646"/>
                      <a:pt x="251519" y="124231"/>
                      <a:pt x="251004" y="124663"/>
                    </a:cubicBezTo>
                    <a:cubicBezTo>
                      <a:pt x="250490" y="125095"/>
                      <a:pt x="249919" y="125527"/>
                      <a:pt x="249290" y="125960"/>
                    </a:cubicBezTo>
                    <a:lnTo>
                      <a:pt x="245937" y="128977"/>
                    </a:lnTo>
                    <a:cubicBezTo>
                      <a:pt x="245239" y="129325"/>
                      <a:pt x="244731" y="129769"/>
                      <a:pt x="244413" y="130307"/>
                    </a:cubicBezTo>
                    <a:cubicBezTo>
                      <a:pt x="244096" y="130846"/>
                      <a:pt x="243588" y="131213"/>
                      <a:pt x="242889" y="131409"/>
                    </a:cubicBezTo>
                    <a:lnTo>
                      <a:pt x="242889" y="131713"/>
                    </a:lnTo>
                    <a:cubicBezTo>
                      <a:pt x="242114" y="133022"/>
                      <a:pt x="241149" y="133836"/>
                      <a:pt x="239994" y="134156"/>
                    </a:cubicBezTo>
                    <a:cubicBezTo>
                      <a:pt x="238838" y="134475"/>
                      <a:pt x="237568" y="134684"/>
                      <a:pt x="236184" y="134780"/>
                    </a:cubicBezTo>
                    <a:cubicBezTo>
                      <a:pt x="234926" y="134768"/>
                      <a:pt x="233631" y="134717"/>
                      <a:pt x="232297" y="134628"/>
                    </a:cubicBezTo>
                    <a:cubicBezTo>
                      <a:pt x="230964" y="134540"/>
                      <a:pt x="229821" y="134489"/>
                      <a:pt x="228868" y="134476"/>
                    </a:cubicBezTo>
                    <a:lnTo>
                      <a:pt x="220944" y="134476"/>
                    </a:lnTo>
                    <a:cubicBezTo>
                      <a:pt x="221845" y="135205"/>
                      <a:pt x="222785" y="135725"/>
                      <a:pt x="223763" y="136035"/>
                    </a:cubicBezTo>
                    <a:cubicBezTo>
                      <a:pt x="224741" y="136346"/>
                      <a:pt x="225833" y="136637"/>
                      <a:pt x="227040" y="136910"/>
                    </a:cubicBezTo>
                    <a:cubicBezTo>
                      <a:pt x="228125" y="136922"/>
                      <a:pt x="229230" y="136897"/>
                      <a:pt x="230354" y="136834"/>
                    </a:cubicBezTo>
                    <a:cubicBezTo>
                      <a:pt x="231478" y="136770"/>
                      <a:pt x="232507" y="136593"/>
                      <a:pt x="233440" y="136301"/>
                    </a:cubicBezTo>
                    <a:cubicBezTo>
                      <a:pt x="233726" y="136276"/>
                      <a:pt x="234069" y="136175"/>
                      <a:pt x="234469" y="135997"/>
                    </a:cubicBezTo>
                    <a:cubicBezTo>
                      <a:pt x="234869" y="135820"/>
                      <a:pt x="235441" y="135718"/>
                      <a:pt x="236184" y="135693"/>
                    </a:cubicBezTo>
                    <a:cubicBezTo>
                      <a:pt x="236355" y="135908"/>
                      <a:pt x="236317" y="136238"/>
                      <a:pt x="236069" y="136681"/>
                    </a:cubicBezTo>
                    <a:cubicBezTo>
                      <a:pt x="235822" y="137125"/>
                      <a:pt x="235250" y="137302"/>
                      <a:pt x="234355" y="137214"/>
                    </a:cubicBezTo>
                    <a:cubicBezTo>
                      <a:pt x="231002" y="137518"/>
                      <a:pt x="227649" y="137518"/>
                      <a:pt x="224296" y="137214"/>
                    </a:cubicBezTo>
                    <a:cubicBezTo>
                      <a:pt x="223534" y="136719"/>
                      <a:pt x="222696" y="136187"/>
                      <a:pt x="221782" y="135617"/>
                    </a:cubicBezTo>
                    <a:cubicBezTo>
                      <a:pt x="220867" y="135047"/>
                      <a:pt x="219877" y="134666"/>
                      <a:pt x="218810" y="134476"/>
                    </a:cubicBezTo>
                    <a:lnTo>
                      <a:pt x="197474" y="134476"/>
                    </a:lnTo>
                    <a:cubicBezTo>
                      <a:pt x="193943" y="134654"/>
                      <a:pt x="190413" y="134907"/>
                      <a:pt x="186882" y="135237"/>
                    </a:cubicBezTo>
                    <a:cubicBezTo>
                      <a:pt x="183352" y="135566"/>
                      <a:pt x="179973" y="135820"/>
                      <a:pt x="176748" y="135997"/>
                    </a:cubicBezTo>
                    <a:cubicBezTo>
                      <a:pt x="173827" y="136175"/>
                      <a:pt x="170906" y="136428"/>
                      <a:pt x="167985" y="136757"/>
                    </a:cubicBezTo>
                    <a:cubicBezTo>
                      <a:pt x="165064" y="137087"/>
                      <a:pt x="162295" y="137340"/>
                      <a:pt x="159679" y="137518"/>
                    </a:cubicBezTo>
                    <a:cubicBezTo>
                      <a:pt x="156370" y="138278"/>
                      <a:pt x="153234" y="138963"/>
                      <a:pt x="150268" y="139571"/>
                    </a:cubicBezTo>
                    <a:cubicBezTo>
                      <a:pt x="147303" y="140179"/>
                      <a:pt x="144242" y="140712"/>
                      <a:pt x="141086" y="141168"/>
                    </a:cubicBezTo>
                    <a:cubicBezTo>
                      <a:pt x="139854" y="141162"/>
                      <a:pt x="138736" y="141174"/>
                      <a:pt x="137733" y="141206"/>
                    </a:cubicBezTo>
                    <a:cubicBezTo>
                      <a:pt x="136730" y="141238"/>
                      <a:pt x="135917" y="141326"/>
                      <a:pt x="135295" y="141472"/>
                    </a:cubicBezTo>
                    <a:cubicBezTo>
                      <a:pt x="134672" y="141637"/>
                      <a:pt x="134164" y="141840"/>
                      <a:pt x="133771" y="142080"/>
                    </a:cubicBezTo>
                    <a:cubicBezTo>
                      <a:pt x="133377" y="142321"/>
                      <a:pt x="133174" y="142524"/>
                      <a:pt x="133161" y="142689"/>
                    </a:cubicBezTo>
                    <a:lnTo>
                      <a:pt x="133161" y="159481"/>
                    </a:lnTo>
                    <a:cubicBezTo>
                      <a:pt x="133168" y="161789"/>
                      <a:pt x="133155" y="164171"/>
                      <a:pt x="133123" y="166627"/>
                    </a:cubicBezTo>
                    <a:cubicBezTo>
                      <a:pt x="133091" y="169082"/>
                      <a:pt x="133002" y="171465"/>
                      <a:pt x="132856" y="173775"/>
                    </a:cubicBezTo>
                    <a:cubicBezTo>
                      <a:pt x="132954" y="176040"/>
                      <a:pt x="132996" y="180315"/>
                      <a:pt x="132981" y="186599"/>
                    </a:cubicBezTo>
                    <a:cubicBezTo>
                      <a:pt x="132966" y="192883"/>
                      <a:pt x="132917" y="199168"/>
                      <a:pt x="132834" y="205452"/>
                    </a:cubicBezTo>
                    <a:cubicBezTo>
                      <a:pt x="132751" y="211736"/>
                      <a:pt x="132657" y="216011"/>
                      <a:pt x="132552" y="218276"/>
                    </a:cubicBezTo>
                    <a:cubicBezTo>
                      <a:pt x="132545" y="221648"/>
                      <a:pt x="132482" y="224962"/>
                      <a:pt x="132361" y="228220"/>
                    </a:cubicBezTo>
                    <a:cubicBezTo>
                      <a:pt x="132241" y="231478"/>
                      <a:pt x="132101" y="234564"/>
                      <a:pt x="131942" y="237478"/>
                    </a:cubicBezTo>
                    <a:cubicBezTo>
                      <a:pt x="131523" y="238863"/>
                      <a:pt x="131218" y="240361"/>
                      <a:pt x="131028" y="241974"/>
                    </a:cubicBezTo>
                    <a:cubicBezTo>
                      <a:pt x="130837" y="243587"/>
                      <a:pt x="130532" y="245238"/>
                      <a:pt x="130113" y="246927"/>
                    </a:cubicBezTo>
                    <a:cubicBezTo>
                      <a:pt x="129935" y="248457"/>
                      <a:pt x="129605" y="250045"/>
                      <a:pt x="129123" y="251690"/>
                    </a:cubicBezTo>
                    <a:cubicBezTo>
                      <a:pt x="128640" y="253334"/>
                      <a:pt x="128157" y="254998"/>
                      <a:pt x="127675" y="256681"/>
                    </a:cubicBezTo>
                    <a:cubicBezTo>
                      <a:pt x="127116" y="259779"/>
                      <a:pt x="126405" y="263031"/>
                      <a:pt x="125541" y="266434"/>
                    </a:cubicBezTo>
                    <a:cubicBezTo>
                      <a:pt x="125560" y="268117"/>
                      <a:pt x="125446" y="269933"/>
                      <a:pt x="125198" y="271883"/>
                    </a:cubicBezTo>
                    <a:cubicBezTo>
                      <a:pt x="124951" y="273832"/>
                      <a:pt x="124455" y="275877"/>
                      <a:pt x="123712" y="278017"/>
                    </a:cubicBezTo>
                    <a:cubicBezTo>
                      <a:pt x="123694" y="278823"/>
                      <a:pt x="123581" y="279725"/>
                      <a:pt x="123374" y="280722"/>
                    </a:cubicBezTo>
                    <a:cubicBezTo>
                      <a:pt x="123167" y="281719"/>
                      <a:pt x="122979" y="282544"/>
                      <a:pt x="122809" y="283198"/>
                    </a:cubicBezTo>
                    <a:cubicBezTo>
                      <a:pt x="122621" y="284411"/>
                      <a:pt x="122320" y="285567"/>
                      <a:pt x="121906" y="286665"/>
                    </a:cubicBezTo>
                    <a:cubicBezTo>
                      <a:pt x="121493" y="287764"/>
                      <a:pt x="121192" y="288843"/>
                      <a:pt x="121003" y="289904"/>
                    </a:cubicBezTo>
                    <a:lnTo>
                      <a:pt x="121003" y="294476"/>
                    </a:lnTo>
                    <a:cubicBezTo>
                      <a:pt x="121054" y="296355"/>
                      <a:pt x="120953" y="298387"/>
                      <a:pt x="120702" y="300572"/>
                    </a:cubicBezTo>
                    <a:cubicBezTo>
                      <a:pt x="120709" y="299334"/>
                      <a:pt x="120696" y="298000"/>
                      <a:pt x="120664" y="296571"/>
                    </a:cubicBezTo>
                    <a:cubicBezTo>
                      <a:pt x="120633" y="295143"/>
                      <a:pt x="120544" y="293733"/>
                      <a:pt x="120398" y="292342"/>
                    </a:cubicBezTo>
                    <a:cubicBezTo>
                      <a:pt x="120531" y="291110"/>
                      <a:pt x="120493" y="289840"/>
                      <a:pt x="120282" y="288532"/>
                    </a:cubicBezTo>
                    <a:cubicBezTo>
                      <a:pt x="120071" y="287224"/>
                      <a:pt x="119801" y="285954"/>
                      <a:pt x="119471" y="284722"/>
                    </a:cubicBezTo>
                    <a:cubicBezTo>
                      <a:pt x="119345" y="283332"/>
                      <a:pt x="119218" y="281846"/>
                      <a:pt x="119091" y="280265"/>
                    </a:cubicBezTo>
                    <a:cubicBezTo>
                      <a:pt x="118964" y="278683"/>
                      <a:pt x="118686" y="277121"/>
                      <a:pt x="118255" y="275578"/>
                    </a:cubicBezTo>
                    <a:cubicBezTo>
                      <a:pt x="117786" y="274346"/>
                      <a:pt x="117355" y="273000"/>
                      <a:pt x="116962" y="271540"/>
                    </a:cubicBezTo>
                    <a:cubicBezTo>
                      <a:pt x="116569" y="270079"/>
                      <a:pt x="116290" y="268581"/>
                      <a:pt x="116125" y="267044"/>
                    </a:cubicBezTo>
                    <a:cubicBezTo>
                      <a:pt x="115846" y="265812"/>
                      <a:pt x="115567" y="264466"/>
                      <a:pt x="115289" y="263005"/>
                    </a:cubicBezTo>
                    <a:cubicBezTo>
                      <a:pt x="115010" y="261545"/>
                      <a:pt x="114579" y="260046"/>
                      <a:pt x="113996" y="258509"/>
                    </a:cubicBezTo>
                    <a:cubicBezTo>
                      <a:pt x="113863" y="257119"/>
                      <a:pt x="113749" y="255709"/>
                      <a:pt x="113653" y="254280"/>
                    </a:cubicBezTo>
                    <a:cubicBezTo>
                      <a:pt x="113558" y="252852"/>
                      <a:pt x="113368" y="251518"/>
                      <a:pt x="113082" y="250280"/>
                    </a:cubicBezTo>
                    <a:cubicBezTo>
                      <a:pt x="112790" y="249670"/>
                      <a:pt x="112613" y="249061"/>
                      <a:pt x="112549" y="248451"/>
                    </a:cubicBezTo>
                    <a:cubicBezTo>
                      <a:pt x="112486" y="247842"/>
                      <a:pt x="112460" y="247232"/>
                      <a:pt x="112473" y="246622"/>
                    </a:cubicBezTo>
                    <a:cubicBezTo>
                      <a:pt x="111762" y="244362"/>
                      <a:pt x="111355" y="242101"/>
                      <a:pt x="111253" y="239841"/>
                    </a:cubicBezTo>
                    <a:cubicBezTo>
                      <a:pt x="111151" y="237580"/>
                      <a:pt x="111049" y="235167"/>
                      <a:pt x="110945" y="232601"/>
                    </a:cubicBezTo>
                    <a:cubicBezTo>
                      <a:pt x="110210" y="231039"/>
                      <a:pt x="109702" y="229287"/>
                      <a:pt x="109423" y="227344"/>
                    </a:cubicBezTo>
                    <a:cubicBezTo>
                      <a:pt x="109145" y="225401"/>
                      <a:pt x="108942" y="223496"/>
                      <a:pt x="108815" y="221629"/>
                    </a:cubicBezTo>
                    <a:cubicBezTo>
                      <a:pt x="108809" y="219361"/>
                      <a:pt x="108787" y="215091"/>
                      <a:pt x="108747" y="208816"/>
                    </a:cubicBezTo>
                    <a:cubicBezTo>
                      <a:pt x="108708" y="202541"/>
                      <a:pt x="108685" y="196283"/>
                      <a:pt x="108680" y="190042"/>
                    </a:cubicBezTo>
                    <a:cubicBezTo>
                      <a:pt x="108674" y="183802"/>
                      <a:pt x="108719" y="179598"/>
                      <a:pt x="108815" y="177433"/>
                    </a:cubicBezTo>
                    <a:cubicBezTo>
                      <a:pt x="108669" y="175013"/>
                      <a:pt x="108580" y="172614"/>
                      <a:pt x="108549" y="170237"/>
                    </a:cubicBezTo>
                    <a:cubicBezTo>
                      <a:pt x="108517" y="167859"/>
                      <a:pt x="108504" y="165394"/>
                      <a:pt x="108511" y="162840"/>
                    </a:cubicBezTo>
                    <a:lnTo>
                      <a:pt x="108511" y="150623"/>
                    </a:lnTo>
                    <a:cubicBezTo>
                      <a:pt x="108504" y="149879"/>
                      <a:pt x="108517" y="149306"/>
                      <a:pt x="108549" y="148905"/>
                    </a:cubicBezTo>
                    <a:cubicBezTo>
                      <a:pt x="108580" y="148505"/>
                      <a:pt x="108669" y="148161"/>
                      <a:pt x="108815" y="147875"/>
                    </a:cubicBezTo>
                    <a:cubicBezTo>
                      <a:pt x="108320" y="147868"/>
                      <a:pt x="107710" y="147881"/>
                      <a:pt x="106986" y="147913"/>
                    </a:cubicBezTo>
                    <a:cubicBezTo>
                      <a:pt x="106263" y="147945"/>
                      <a:pt x="105653" y="148034"/>
                      <a:pt x="105158" y="148180"/>
                    </a:cubicBezTo>
                    <a:cubicBezTo>
                      <a:pt x="101976" y="148785"/>
                      <a:pt x="98966" y="149408"/>
                      <a:pt x="96128" y="150051"/>
                    </a:cubicBezTo>
                    <a:cubicBezTo>
                      <a:pt x="93290" y="150693"/>
                      <a:pt x="90508" y="151393"/>
                      <a:pt x="87784" y="152151"/>
                    </a:cubicBezTo>
                    <a:cubicBezTo>
                      <a:pt x="84793" y="152621"/>
                      <a:pt x="82012" y="153207"/>
                      <a:pt x="79440" y="153907"/>
                    </a:cubicBezTo>
                    <a:cubicBezTo>
                      <a:pt x="76868" y="154607"/>
                      <a:pt x="74163" y="155345"/>
                      <a:pt x="71325" y="156121"/>
                    </a:cubicBezTo>
                    <a:cubicBezTo>
                      <a:pt x="66569" y="157349"/>
                      <a:pt x="61755" y="158634"/>
                      <a:pt x="56885" y="159975"/>
                    </a:cubicBezTo>
                    <a:cubicBezTo>
                      <a:pt x="52015" y="161317"/>
                      <a:pt x="47277" y="162675"/>
                      <a:pt x="42674" y="164049"/>
                    </a:cubicBezTo>
                    <a:cubicBezTo>
                      <a:pt x="41169" y="164062"/>
                      <a:pt x="39759" y="164264"/>
                      <a:pt x="38445" y="164654"/>
                    </a:cubicBezTo>
                    <a:cubicBezTo>
                      <a:pt x="37130" y="165044"/>
                      <a:pt x="35797" y="165548"/>
                      <a:pt x="34444" y="166165"/>
                    </a:cubicBezTo>
                    <a:cubicBezTo>
                      <a:pt x="33695" y="166310"/>
                      <a:pt x="33136" y="166398"/>
                      <a:pt x="32768" y="166430"/>
                    </a:cubicBezTo>
                    <a:cubicBezTo>
                      <a:pt x="32399" y="166461"/>
                      <a:pt x="32145" y="166474"/>
                      <a:pt x="32006" y="166468"/>
                    </a:cubicBezTo>
                    <a:cubicBezTo>
                      <a:pt x="31714" y="166493"/>
                      <a:pt x="31536" y="166593"/>
                      <a:pt x="31472" y="166770"/>
                    </a:cubicBezTo>
                    <a:cubicBezTo>
                      <a:pt x="31409" y="166946"/>
                      <a:pt x="31383" y="167047"/>
                      <a:pt x="31396" y="167072"/>
                    </a:cubicBezTo>
                    <a:cubicBezTo>
                      <a:pt x="29574" y="167515"/>
                      <a:pt x="27808" y="167997"/>
                      <a:pt x="26100" y="168518"/>
                    </a:cubicBezTo>
                    <a:cubicBezTo>
                      <a:pt x="24392" y="169038"/>
                      <a:pt x="22703" y="169673"/>
                      <a:pt x="21033" y="170422"/>
                    </a:cubicBezTo>
                    <a:lnTo>
                      <a:pt x="11889" y="173166"/>
                    </a:lnTo>
                    <a:lnTo>
                      <a:pt x="5793" y="173166"/>
                    </a:lnTo>
                    <a:cubicBezTo>
                      <a:pt x="4923" y="173140"/>
                      <a:pt x="4301" y="172962"/>
                      <a:pt x="3926" y="172632"/>
                    </a:cubicBezTo>
                    <a:cubicBezTo>
                      <a:pt x="3551" y="172302"/>
                      <a:pt x="3158" y="171972"/>
                      <a:pt x="2745" y="171642"/>
                    </a:cubicBezTo>
                    <a:cubicBezTo>
                      <a:pt x="2592" y="171629"/>
                      <a:pt x="2440" y="171578"/>
                      <a:pt x="2288" y="171489"/>
                    </a:cubicBezTo>
                    <a:cubicBezTo>
                      <a:pt x="2135" y="171400"/>
                      <a:pt x="1983" y="171349"/>
                      <a:pt x="1831" y="171337"/>
                    </a:cubicBezTo>
                    <a:cubicBezTo>
                      <a:pt x="1354" y="171337"/>
                      <a:pt x="935" y="171260"/>
                      <a:pt x="573" y="171108"/>
                    </a:cubicBezTo>
                    <a:cubicBezTo>
                      <a:pt x="211" y="170956"/>
                      <a:pt x="21" y="170727"/>
                      <a:pt x="2" y="170422"/>
                    </a:cubicBezTo>
                    <a:cubicBezTo>
                      <a:pt x="-11" y="169800"/>
                      <a:pt x="91" y="169292"/>
                      <a:pt x="307" y="168898"/>
                    </a:cubicBezTo>
                    <a:cubicBezTo>
                      <a:pt x="522" y="168505"/>
                      <a:pt x="929" y="168301"/>
                      <a:pt x="1526" y="168289"/>
                    </a:cubicBezTo>
                    <a:cubicBezTo>
                      <a:pt x="2402" y="168162"/>
                      <a:pt x="3240" y="168035"/>
                      <a:pt x="4040" y="167908"/>
                    </a:cubicBezTo>
                    <a:cubicBezTo>
                      <a:pt x="4840" y="167781"/>
                      <a:pt x="5831" y="167503"/>
                      <a:pt x="7012" y="167072"/>
                    </a:cubicBezTo>
                    <a:cubicBezTo>
                      <a:pt x="9101" y="165812"/>
                      <a:pt x="11019" y="164474"/>
                      <a:pt x="12765" y="163057"/>
                    </a:cubicBezTo>
                    <a:cubicBezTo>
                      <a:pt x="14511" y="161640"/>
                      <a:pt x="16353" y="160448"/>
                      <a:pt x="18290" y="159481"/>
                    </a:cubicBezTo>
                    <a:cubicBezTo>
                      <a:pt x="22544" y="156305"/>
                      <a:pt x="26761" y="153341"/>
                      <a:pt x="30939" y="150586"/>
                    </a:cubicBezTo>
                    <a:cubicBezTo>
                      <a:pt x="35117" y="147832"/>
                      <a:pt x="39334" y="145098"/>
                      <a:pt x="43588" y="142385"/>
                    </a:cubicBezTo>
                    <a:cubicBezTo>
                      <a:pt x="46814" y="139932"/>
                      <a:pt x="50116" y="137309"/>
                      <a:pt x="53494" y="134514"/>
                    </a:cubicBezTo>
                    <a:cubicBezTo>
                      <a:pt x="56872" y="131720"/>
                      <a:pt x="60174" y="128868"/>
                      <a:pt x="63400" y="125960"/>
                    </a:cubicBezTo>
                    <a:cubicBezTo>
                      <a:pt x="65350" y="124307"/>
                      <a:pt x="67013" y="122655"/>
                      <a:pt x="68391" y="121003"/>
                    </a:cubicBezTo>
                    <a:cubicBezTo>
                      <a:pt x="69769" y="119352"/>
                      <a:pt x="71052" y="117549"/>
                      <a:pt x="72239" y="115596"/>
                    </a:cubicBezTo>
                    <a:cubicBezTo>
                      <a:pt x="72677" y="115030"/>
                      <a:pt x="72944" y="114483"/>
                      <a:pt x="73039" y="113955"/>
                    </a:cubicBezTo>
                    <a:cubicBezTo>
                      <a:pt x="73135" y="113427"/>
                      <a:pt x="73173" y="112649"/>
                      <a:pt x="73154" y="111622"/>
                    </a:cubicBezTo>
                    <a:cubicBezTo>
                      <a:pt x="73097" y="111151"/>
                      <a:pt x="72754" y="110643"/>
                      <a:pt x="72125" y="110096"/>
                    </a:cubicBezTo>
                    <a:cubicBezTo>
                      <a:pt x="71496" y="109550"/>
                      <a:pt x="70925" y="109041"/>
                      <a:pt x="70410" y="108571"/>
                    </a:cubicBezTo>
                    <a:cubicBezTo>
                      <a:pt x="68163" y="107319"/>
                      <a:pt x="65953" y="106010"/>
                      <a:pt x="63781" y="104643"/>
                    </a:cubicBezTo>
                    <a:cubicBezTo>
                      <a:pt x="61609" y="103277"/>
                      <a:pt x="59247" y="102044"/>
                      <a:pt x="56694" y="100945"/>
                    </a:cubicBezTo>
                    <a:cubicBezTo>
                      <a:pt x="53920" y="99546"/>
                      <a:pt x="51087" y="98225"/>
                      <a:pt x="48198" y="96979"/>
                    </a:cubicBezTo>
                    <a:cubicBezTo>
                      <a:pt x="45309" y="95733"/>
                      <a:pt x="42553" y="94716"/>
                      <a:pt x="39930" y="93928"/>
                    </a:cubicBezTo>
                    <a:cubicBezTo>
                      <a:pt x="38406" y="93350"/>
                      <a:pt x="36806" y="92905"/>
                      <a:pt x="35130" y="92594"/>
                    </a:cubicBezTo>
                    <a:cubicBezTo>
                      <a:pt x="33453" y="92282"/>
                      <a:pt x="31701" y="91914"/>
                      <a:pt x="29872" y="91488"/>
                    </a:cubicBezTo>
                    <a:cubicBezTo>
                      <a:pt x="28310" y="91202"/>
                      <a:pt x="26710" y="91011"/>
                      <a:pt x="25072" y="90916"/>
                    </a:cubicBezTo>
                    <a:cubicBezTo>
                      <a:pt x="23433" y="90820"/>
                      <a:pt x="21985" y="90706"/>
                      <a:pt x="20728" y="90573"/>
                    </a:cubicBezTo>
                    <a:lnTo>
                      <a:pt x="19204" y="90573"/>
                    </a:lnTo>
                    <a:cubicBezTo>
                      <a:pt x="20538" y="90128"/>
                      <a:pt x="21757" y="89797"/>
                      <a:pt x="22862" y="89581"/>
                    </a:cubicBezTo>
                    <a:cubicBezTo>
                      <a:pt x="23967" y="89365"/>
                      <a:pt x="25186" y="89187"/>
                      <a:pt x="26519" y="89047"/>
                    </a:cubicBezTo>
                    <a:cubicBezTo>
                      <a:pt x="27567" y="88907"/>
                      <a:pt x="28596" y="88882"/>
                      <a:pt x="29605" y="88971"/>
                    </a:cubicBezTo>
                    <a:cubicBezTo>
                      <a:pt x="30615" y="89060"/>
                      <a:pt x="31720" y="89187"/>
                      <a:pt x="32920" y="89352"/>
                    </a:cubicBezTo>
                    <a:cubicBezTo>
                      <a:pt x="34584" y="89390"/>
                      <a:pt x="36286" y="89543"/>
                      <a:pt x="38025" y="89810"/>
                    </a:cubicBezTo>
                    <a:cubicBezTo>
                      <a:pt x="39765" y="90077"/>
                      <a:pt x="41620" y="90229"/>
                      <a:pt x="43588" y="90268"/>
                    </a:cubicBezTo>
                    <a:lnTo>
                      <a:pt x="56694" y="91183"/>
                    </a:lnTo>
                    <a:cubicBezTo>
                      <a:pt x="60060" y="91475"/>
                      <a:pt x="63540" y="91882"/>
                      <a:pt x="67134" y="92403"/>
                    </a:cubicBezTo>
                    <a:cubicBezTo>
                      <a:pt x="70728" y="92924"/>
                      <a:pt x="74360" y="93636"/>
                      <a:pt x="78030" y="94538"/>
                    </a:cubicBezTo>
                    <a:cubicBezTo>
                      <a:pt x="80494" y="95053"/>
                      <a:pt x="83034" y="95701"/>
                      <a:pt x="85651" y="96483"/>
                    </a:cubicBezTo>
                    <a:cubicBezTo>
                      <a:pt x="88267" y="97265"/>
                      <a:pt x="90807" y="97837"/>
                      <a:pt x="93271" y="98199"/>
                    </a:cubicBezTo>
                    <a:cubicBezTo>
                      <a:pt x="94464" y="98644"/>
                      <a:pt x="95429" y="98974"/>
                      <a:pt x="96166" y="99191"/>
                    </a:cubicBezTo>
                    <a:cubicBezTo>
                      <a:pt x="96903" y="99407"/>
                      <a:pt x="97563" y="99585"/>
                      <a:pt x="98147" y="99724"/>
                    </a:cubicBezTo>
                    <a:cubicBezTo>
                      <a:pt x="98801" y="100328"/>
                      <a:pt x="99246" y="100951"/>
                      <a:pt x="99481" y="101593"/>
                    </a:cubicBezTo>
                    <a:cubicBezTo>
                      <a:pt x="99716" y="102235"/>
                      <a:pt x="99474" y="102934"/>
                      <a:pt x="98757" y="103690"/>
                    </a:cubicBezTo>
                    <a:cubicBezTo>
                      <a:pt x="98230" y="105050"/>
                      <a:pt x="97303" y="106372"/>
                      <a:pt x="95976" y="107656"/>
                    </a:cubicBezTo>
                    <a:cubicBezTo>
                      <a:pt x="94648" y="108940"/>
                      <a:pt x="93340" y="110262"/>
                      <a:pt x="92051" y="111622"/>
                    </a:cubicBezTo>
                    <a:cubicBezTo>
                      <a:pt x="90121" y="113903"/>
                      <a:pt x="87733" y="116051"/>
                      <a:pt x="84888" y="118066"/>
                    </a:cubicBezTo>
                    <a:cubicBezTo>
                      <a:pt x="82044" y="120081"/>
                      <a:pt x="79351" y="122000"/>
                      <a:pt x="76811" y="123824"/>
                    </a:cubicBezTo>
                    <a:cubicBezTo>
                      <a:pt x="69979" y="128376"/>
                      <a:pt x="63146" y="132891"/>
                      <a:pt x="56314" y="137369"/>
                    </a:cubicBezTo>
                    <a:cubicBezTo>
                      <a:pt x="49481" y="141846"/>
                      <a:pt x="42496" y="146366"/>
                      <a:pt x="35359" y="150929"/>
                    </a:cubicBezTo>
                    <a:cubicBezTo>
                      <a:pt x="33657" y="152411"/>
                      <a:pt x="31802" y="153722"/>
                      <a:pt x="29796" y="154861"/>
                    </a:cubicBezTo>
                    <a:cubicBezTo>
                      <a:pt x="27789" y="156000"/>
                      <a:pt x="25783" y="157235"/>
                      <a:pt x="23776" y="158564"/>
                    </a:cubicBezTo>
                    <a:cubicBezTo>
                      <a:pt x="23217" y="159175"/>
                      <a:pt x="22811" y="159481"/>
                      <a:pt x="22557" y="159481"/>
                    </a:cubicBezTo>
                    <a:lnTo>
                      <a:pt x="22557" y="159786"/>
                    </a:lnTo>
                    <a:cubicBezTo>
                      <a:pt x="22874" y="159773"/>
                      <a:pt x="23154" y="159723"/>
                      <a:pt x="23395" y="159633"/>
                    </a:cubicBezTo>
                    <a:cubicBezTo>
                      <a:pt x="23636" y="159544"/>
                      <a:pt x="23763" y="159493"/>
                      <a:pt x="23776" y="159481"/>
                    </a:cubicBezTo>
                    <a:cubicBezTo>
                      <a:pt x="27396" y="157922"/>
                      <a:pt x="30825" y="156382"/>
                      <a:pt x="34063" y="154861"/>
                    </a:cubicBezTo>
                    <a:cubicBezTo>
                      <a:pt x="37302" y="153340"/>
                      <a:pt x="40578" y="152030"/>
                      <a:pt x="43893" y="150929"/>
                    </a:cubicBezTo>
                    <a:cubicBezTo>
                      <a:pt x="47550" y="149376"/>
                      <a:pt x="51284" y="147748"/>
                      <a:pt x="55094" y="146044"/>
                    </a:cubicBezTo>
                    <a:cubicBezTo>
                      <a:pt x="58904" y="144340"/>
                      <a:pt x="62790" y="142714"/>
                      <a:pt x="66753" y="141168"/>
                    </a:cubicBezTo>
                    <a:cubicBezTo>
                      <a:pt x="72836" y="138468"/>
                      <a:pt x="79110" y="136111"/>
                      <a:pt x="85574" y="134096"/>
                    </a:cubicBezTo>
                    <a:cubicBezTo>
                      <a:pt x="92039" y="132081"/>
                      <a:pt x="98770" y="130180"/>
                      <a:pt x="105767" y="128393"/>
                    </a:cubicBezTo>
                    <a:cubicBezTo>
                      <a:pt x="105748" y="128235"/>
                      <a:pt x="105863" y="128095"/>
                      <a:pt x="106110" y="127975"/>
                    </a:cubicBezTo>
                    <a:cubicBezTo>
                      <a:pt x="106358" y="127854"/>
                      <a:pt x="106853" y="127791"/>
                      <a:pt x="107596" y="127785"/>
                    </a:cubicBezTo>
                    <a:cubicBezTo>
                      <a:pt x="108187" y="127816"/>
                      <a:pt x="108606" y="127753"/>
                      <a:pt x="108853" y="127595"/>
                    </a:cubicBezTo>
                    <a:cubicBezTo>
                      <a:pt x="109101" y="127436"/>
                      <a:pt x="109292" y="126993"/>
                      <a:pt x="109425" y="126264"/>
                    </a:cubicBezTo>
                    <a:cubicBezTo>
                      <a:pt x="109450" y="123372"/>
                      <a:pt x="109552" y="120386"/>
                      <a:pt x="109730" y="117304"/>
                    </a:cubicBezTo>
                    <a:cubicBezTo>
                      <a:pt x="109907" y="114223"/>
                      <a:pt x="110009" y="111009"/>
                      <a:pt x="110034" y="107662"/>
                    </a:cubicBezTo>
                    <a:cubicBezTo>
                      <a:pt x="110605" y="104897"/>
                      <a:pt x="111062" y="102113"/>
                      <a:pt x="111404" y="99309"/>
                    </a:cubicBezTo>
                    <a:cubicBezTo>
                      <a:pt x="111747" y="96506"/>
                      <a:pt x="112205" y="93798"/>
                      <a:pt x="112777" y="91185"/>
                    </a:cubicBezTo>
                    <a:lnTo>
                      <a:pt x="113692" y="72924"/>
                    </a:lnTo>
                    <a:cubicBezTo>
                      <a:pt x="113374" y="73204"/>
                      <a:pt x="113095" y="73407"/>
                      <a:pt x="112854" y="73534"/>
                    </a:cubicBezTo>
                    <a:cubicBezTo>
                      <a:pt x="112613" y="73661"/>
                      <a:pt x="112486" y="73864"/>
                      <a:pt x="112473" y="74144"/>
                    </a:cubicBezTo>
                    <a:cubicBezTo>
                      <a:pt x="111031" y="75464"/>
                      <a:pt x="109876" y="76403"/>
                      <a:pt x="109006" y="76961"/>
                    </a:cubicBezTo>
                    <a:cubicBezTo>
                      <a:pt x="108136" y="77518"/>
                      <a:pt x="107056" y="77998"/>
                      <a:pt x="105767" y="78401"/>
                    </a:cubicBezTo>
                    <a:lnTo>
                      <a:pt x="103938" y="79307"/>
                    </a:lnTo>
                    <a:cubicBezTo>
                      <a:pt x="103513" y="80195"/>
                      <a:pt x="102992" y="80762"/>
                      <a:pt x="102376" y="81008"/>
                    </a:cubicBezTo>
                    <a:cubicBezTo>
                      <a:pt x="101760" y="81253"/>
                      <a:pt x="100859" y="81291"/>
                      <a:pt x="99671" y="81121"/>
                    </a:cubicBezTo>
                    <a:cubicBezTo>
                      <a:pt x="98928" y="80850"/>
                      <a:pt x="98052" y="80636"/>
                      <a:pt x="97042" y="80479"/>
                    </a:cubicBezTo>
                    <a:cubicBezTo>
                      <a:pt x="96033" y="80321"/>
                      <a:pt x="94775" y="80032"/>
                      <a:pt x="93271" y="79610"/>
                    </a:cubicBezTo>
                    <a:lnTo>
                      <a:pt x="93271" y="79307"/>
                    </a:lnTo>
                    <a:lnTo>
                      <a:pt x="96014" y="79307"/>
                    </a:lnTo>
                    <a:cubicBezTo>
                      <a:pt x="96871" y="79490"/>
                      <a:pt x="97671" y="79729"/>
                      <a:pt x="98414" y="80025"/>
                    </a:cubicBezTo>
                    <a:cubicBezTo>
                      <a:pt x="99157" y="80321"/>
                      <a:pt x="100186" y="80485"/>
                      <a:pt x="101500" y="80516"/>
                    </a:cubicBezTo>
                    <a:cubicBezTo>
                      <a:pt x="101640" y="80466"/>
                      <a:pt x="101818" y="80265"/>
                      <a:pt x="102033" y="79912"/>
                    </a:cubicBezTo>
                    <a:cubicBezTo>
                      <a:pt x="102249" y="79559"/>
                      <a:pt x="102580" y="79358"/>
                      <a:pt x="103024" y="79307"/>
                    </a:cubicBezTo>
                    <a:lnTo>
                      <a:pt x="101805" y="79307"/>
                    </a:lnTo>
                    <a:cubicBezTo>
                      <a:pt x="99957" y="79163"/>
                      <a:pt x="98166" y="79074"/>
                      <a:pt x="96433" y="79043"/>
                    </a:cubicBezTo>
                    <a:cubicBezTo>
                      <a:pt x="94699" y="79011"/>
                      <a:pt x="93137" y="78999"/>
                      <a:pt x="91746" y="79005"/>
                    </a:cubicBezTo>
                    <a:cubicBezTo>
                      <a:pt x="91105" y="78986"/>
                      <a:pt x="90330" y="78948"/>
                      <a:pt x="89422" y="78892"/>
                    </a:cubicBezTo>
                    <a:cubicBezTo>
                      <a:pt x="88514" y="78835"/>
                      <a:pt x="87663" y="78873"/>
                      <a:pt x="86870" y="79005"/>
                    </a:cubicBezTo>
                    <a:cubicBezTo>
                      <a:pt x="85612" y="78867"/>
                      <a:pt x="84241" y="78841"/>
                      <a:pt x="82755" y="78930"/>
                    </a:cubicBezTo>
                    <a:cubicBezTo>
                      <a:pt x="81269" y="79018"/>
                      <a:pt x="79897" y="79144"/>
                      <a:pt x="78640" y="79307"/>
                    </a:cubicBezTo>
                    <a:cubicBezTo>
                      <a:pt x="77783" y="79320"/>
                      <a:pt x="77059" y="79370"/>
                      <a:pt x="76468" y="79459"/>
                    </a:cubicBezTo>
                    <a:cubicBezTo>
                      <a:pt x="75878" y="79547"/>
                      <a:pt x="75078" y="79597"/>
                      <a:pt x="74068" y="79610"/>
                    </a:cubicBezTo>
                    <a:cubicBezTo>
                      <a:pt x="74417" y="79459"/>
                      <a:pt x="74862" y="79307"/>
                      <a:pt x="75402" y="79156"/>
                    </a:cubicBezTo>
                    <a:cubicBezTo>
                      <a:pt x="75941" y="79005"/>
                      <a:pt x="76310" y="78854"/>
                      <a:pt x="76506" y="78703"/>
                    </a:cubicBezTo>
                    <a:cubicBezTo>
                      <a:pt x="77713" y="78130"/>
                      <a:pt x="78729" y="77613"/>
                      <a:pt x="79554" y="77151"/>
                    </a:cubicBezTo>
                    <a:cubicBezTo>
                      <a:pt x="80380" y="76689"/>
                      <a:pt x="81091" y="76093"/>
                      <a:pt x="81688" y="75363"/>
                    </a:cubicBezTo>
                    <a:cubicBezTo>
                      <a:pt x="81828" y="75198"/>
                      <a:pt x="81929" y="74994"/>
                      <a:pt x="81993" y="74753"/>
                    </a:cubicBezTo>
                    <a:cubicBezTo>
                      <a:pt x="82056" y="74512"/>
                      <a:pt x="82158" y="74309"/>
                      <a:pt x="82298" y="74144"/>
                    </a:cubicBezTo>
                    <a:cubicBezTo>
                      <a:pt x="82298" y="73820"/>
                      <a:pt x="82221" y="73477"/>
                      <a:pt x="82069" y="73115"/>
                    </a:cubicBezTo>
                    <a:cubicBezTo>
                      <a:pt x="81917" y="72753"/>
                      <a:pt x="81688" y="72486"/>
                      <a:pt x="81383" y="72315"/>
                    </a:cubicBezTo>
                    <a:cubicBezTo>
                      <a:pt x="80958" y="71521"/>
                      <a:pt x="80742" y="70670"/>
                      <a:pt x="80736" y="69762"/>
                    </a:cubicBezTo>
                    <a:cubicBezTo>
                      <a:pt x="80729" y="68854"/>
                      <a:pt x="80742" y="68079"/>
                      <a:pt x="80774" y="67438"/>
                    </a:cubicBezTo>
                    <a:cubicBezTo>
                      <a:pt x="80964" y="65908"/>
                      <a:pt x="80964" y="64396"/>
                      <a:pt x="80774" y="62904"/>
                    </a:cubicBezTo>
                    <a:cubicBezTo>
                      <a:pt x="80583" y="61412"/>
                      <a:pt x="79974" y="59977"/>
                      <a:pt x="78945" y="58599"/>
                    </a:cubicBezTo>
                    <a:cubicBezTo>
                      <a:pt x="77980" y="58142"/>
                      <a:pt x="77014" y="57684"/>
                      <a:pt x="76049" y="57227"/>
                    </a:cubicBezTo>
                    <a:cubicBezTo>
                      <a:pt x="75084" y="56770"/>
                      <a:pt x="74424" y="56313"/>
                      <a:pt x="74068" y="55856"/>
                    </a:cubicBezTo>
                    <a:lnTo>
                      <a:pt x="59438" y="48845"/>
                    </a:lnTo>
                    <a:cubicBezTo>
                      <a:pt x="57609" y="47912"/>
                      <a:pt x="55628" y="46959"/>
                      <a:pt x="53494" y="45988"/>
                    </a:cubicBezTo>
                    <a:cubicBezTo>
                      <a:pt x="51360" y="45016"/>
                      <a:pt x="49074" y="44140"/>
                      <a:pt x="46636" y="43359"/>
                    </a:cubicBezTo>
                    <a:cubicBezTo>
                      <a:pt x="44661" y="42406"/>
                      <a:pt x="42667" y="41416"/>
                      <a:pt x="40654" y="40387"/>
                    </a:cubicBezTo>
                    <a:cubicBezTo>
                      <a:pt x="38641" y="39358"/>
                      <a:pt x="36571" y="38520"/>
                      <a:pt x="34444" y="37872"/>
                    </a:cubicBezTo>
                    <a:cubicBezTo>
                      <a:pt x="33707" y="37872"/>
                      <a:pt x="33047" y="37796"/>
                      <a:pt x="32463" y="37644"/>
                    </a:cubicBezTo>
                    <a:cubicBezTo>
                      <a:pt x="31879" y="37491"/>
                      <a:pt x="31218" y="37263"/>
                      <a:pt x="30482" y="36958"/>
                    </a:cubicBezTo>
                    <a:lnTo>
                      <a:pt x="36578" y="36958"/>
                    </a:lnTo>
                    <a:cubicBezTo>
                      <a:pt x="37625" y="36983"/>
                      <a:pt x="38578" y="37085"/>
                      <a:pt x="39435" y="37263"/>
                    </a:cubicBezTo>
                    <a:cubicBezTo>
                      <a:pt x="40292" y="37441"/>
                      <a:pt x="41169" y="37542"/>
                      <a:pt x="42064" y="37568"/>
                    </a:cubicBezTo>
                    <a:cubicBezTo>
                      <a:pt x="43614" y="37714"/>
                      <a:pt x="45239" y="37803"/>
                      <a:pt x="46941" y="37834"/>
                    </a:cubicBezTo>
                    <a:cubicBezTo>
                      <a:pt x="48643" y="37866"/>
                      <a:pt x="50268" y="37879"/>
                      <a:pt x="51818" y="37872"/>
                    </a:cubicBezTo>
                    <a:lnTo>
                      <a:pt x="62181" y="40006"/>
                    </a:lnTo>
                    <a:cubicBezTo>
                      <a:pt x="64797" y="40146"/>
                      <a:pt x="67489" y="40323"/>
                      <a:pt x="70258" y="40539"/>
                    </a:cubicBezTo>
                    <a:cubicBezTo>
                      <a:pt x="73027" y="40755"/>
                      <a:pt x="75719" y="41085"/>
                      <a:pt x="78335" y="41530"/>
                    </a:cubicBezTo>
                    <a:cubicBezTo>
                      <a:pt x="81517" y="41994"/>
                      <a:pt x="84679" y="42438"/>
                      <a:pt x="87822" y="42863"/>
                    </a:cubicBezTo>
                    <a:cubicBezTo>
                      <a:pt x="90965" y="43289"/>
                      <a:pt x="94204" y="43657"/>
                      <a:pt x="97538" y="43968"/>
                    </a:cubicBezTo>
                    <a:cubicBezTo>
                      <a:pt x="100002" y="44273"/>
                      <a:pt x="102541" y="44730"/>
                      <a:pt x="105158" y="45340"/>
                    </a:cubicBezTo>
                    <a:cubicBezTo>
                      <a:pt x="107774" y="45950"/>
                      <a:pt x="110314" y="46712"/>
                      <a:pt x="112777" y="47626"/>
                    </a:cubicBezTo>
                    <a:cubicBezTo>
                      <a:pt x="113176" y="47778"/>
                      <a:pt x="113519" y="48007"/>
                      <a:pt x="113805" y="48312"/>
                    </a:cubicBezTo>
                    <a:cubicBezTo>
                      <a:pt x="114090" y="48617"/>
                      <a:pt x="114662" y="48998"/>
                      <a:pt x="115521" y="49455"/>
                    </a:cubicBezTo>
                    <a:lnTo>
                      <a:pt x="116130" y="47016"/>
                    </a:lnTo>
                    <a:cubicBezTo>
                      <a:pt x="116689" y="35180"/>
                      <a:pt x="117400" y="23191"/>
                      <a:pt x="118264" y="11050"/>
                    </a:cubicBezTo>
                    <a:cubicBezTo>
                      <a:pt x="118258" y="9666"/>
                      <a:pt x="118118" y="8167"/>
                      <a:pt x="117845" y="6554"/>
                    </a:cubicBezTo>
                    <a:cubicBezTo>
                      <a:pt x="117572" y="4941"/>
                      <a:pt x="117204" y="3290"/>
                      <a:pt x="116740" y="1601"/>
                    </a:cubicBezTo>
                    <a:lnTo>
                      <a:pt x="116130" y="382"/>
                    </a:lnTo>
                    <a:cubicBezTo>
                      <a:pt x="116105" y="369"/>
                      <a:pt x="116232" y="318"/>
                      <a:pt x="116512" y="230"/>
                    </a:cubicBezTo>
                    <a:cubicBezTo>
                      <a:pt x="116791" y="141"/>
                      <a:pt x="117375" y="90"/>
                      <a:pt x="118264" y="7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663F29"/>
                  </a:solidFill>
                  <a:effectLst/>
                  <a:uLnTx/>
                  <a:uFillTx/>
                  <a:latin typeface="演示新手书" panose="00000500000000000000" pitchFamily="50" charset="-122"/>
                  <a:ea typeface="演示新手书" panose="00000500000000000000" pitchFamily="50" charset="-122"/>
                  <a:cs typeface="+mn-cs"/>
                </a:endParaRPr>
              </a:p>
            </p:txBody>
          </p:sp>
        </p:grpSp>
      </p:grpSp>
      <p:sp>
        <p:nvSpPr>
          <p:cNvPr id="16" name="TextBox 13"/>
          <p:cNvSpPr txBox="1"/>
          <p:nvPr>
            <p:custDataLst>
              <p:tags r:id="rId11"/>
            </p:custDataLst>
          </p:nvPr>
        </p:nvSpPr>
        <p:spPr>
          <a:xfrm>
            <a:off x="5439330" y="2423258"/>
            <a:ext cx="1116468" cy="938512"/>
          </a:xfrm>
          <a:custGeom>
            <a:avLst/>
            <a:gdLst/>
            <a:ahLst/>
            <a:cxnLst/>
            <a:rect l="l" t="t" r="r" b="b"/>
            <a:pathLst>
              <a:path w="223782" h="188113">
                <a:moveTo>
                  <a:pt x="180880" y="184366"/>
                </a:moveTo>
                <a:cubicBezTo>
                  <a:pt x="180867" y="184651"/>
                  <a:pt x="180816" y="184842"/>
                  <a:pt x="180727" y="184937"/>
                </a:cubicBezTo>
                <a:cubicBezTo>
                  <a:pt x="180639" y="185032"/>
                  <a:pt x="180588" y="185147"/>
                  <a:pt x="180575" y="185280"/>
                </a:cubicBezTo>
                <a:cubicBezTo>
                  <a:pt x="181438" y="185890"/>
                  <a:pt x="182149" y="186499"/>
                  <a:pt x="182707" y="187109"/>
                </a:cubicBezTo>
                <a:cubicBezTo>
                  <a:pt x="182897" y="187083"/>
                  <a:pt x="183202" y="186982"/>
                  <a:pt x="183621" y="186804"/>
                </a:cubicBezTo>
                <a:cubicBezTo>
                  <a:pt x="184039" y="186626"/>
                  <a:pt x="184344" y="186525"/>
                  <a:pt x="184534" y="186499"/>
                </a:cubicBezTo>
                <a:cubicBezTo>
                  <a:pt x="184534" y="186322"/>
                  <a:pt x="184458" y="186067"/>
                  <a:pt x="184306" y="185737"/>
                </a:cubicBezTo>
                <a:cubicBezTo>
                  <a:pt x="184154" y="185407"/>
                  <a:pt x="183925" y="185153"/>
                  <a:pt x="183621" y="184975"/>
                </a:cubicBezTo>
                <a:cubicBezTo>
                  <a:pt x="183050" y="184988"/>
                  <a:pt x="182593" y="184963"/>
                  <a:pt x="182250" y="184899"/>
                </a:cubicBezTo>
                <a:cubicBezTo>
                  <a:pt x="181908" y="184836"/>
                  <a:pt x="181451" y="184658"/>
                  <a:pt x="180880" y="184366"/>
                </a:cubicBezTo>
                <a:close/>
                <a:moveTo>
                  <a:pt x="152557" y="115481"/>
                </a:moveTo>
                <a:cubicBezTo>
                  <a:pt x="154835" y="115754"/>
                  <a:pt x="157132" y="116199"/>
                  <a:pt x="159447" y="116815"/>
                </a:cubicBezTo>
                <a:cubicBezTo>
                  <a:pt x="161763" y="117432"/>
                  <a:pt x="164136" y="117495"/>
                  <a:pt x="166566" y="117006"/>
                </a:cubicBezTo>
                <a:cubicBezTo>
                  <a:pt x="164288" y="116371"/>
                  <a:pt x="161992" y="115889"/>
                  <a:pt x="159676" y="115560"/>
                </a:cubicBezTo>
                <a:cubicBezTo>
                  <a:pt x="157360" y="115231"/>
                  <a:pt x="154987" y="115204"/>
                  <a:pt x="152557" y="115481"/>
                </a:cubicBezTo>
                <a:close/>
                <a:moveTo>
                  <a:pt x="78479" y="103910"/>
                </a:moveTo>
                <a:cubicBezTo>
                  <a:pt x="76964" y="104209"/>
                  <a:pt x="75505" y="104528"/>
                  <a:pt x="74104" y="104866"/>
                </a:cubicBezTo>
                <a:cubicBezTo>
                  <a:pt x="72702" y="105203"/>
                  <a:pt x="71318" y="105598"/>
                  <a:pt x="69953" y="106051"/>
                </a:cubicBezTo>
                <a:cubicBezTo>
                  <a:pt x="69611" y="106204"/>
                  <a:pt x="69231" y="106433"/>
                  <a:pt x="68811" y="106739"/>
                </a:cubicBezTo>
                <a:cubicBezTo>
                  <a:pt x="68391" y="107045"/>
                  <a:pt x="68163" y="107427"/>
                  <a:pt x="68124" y="107886"/>
                </a:cubicBezTo>
                <a:cubicBezTo>
                  <a:pt x="68291" y="109243"/>
                  <a:pt x="68496" y="110577"/>
                  <a:pt x="68737" y="111887"/>
                </a:cubicBezTo>
                <a:cubicBezTo>
                  <a:pt x="68978" y="113197"/>
                  <a:pt x="69182" y="114599"/>
                  <a:pt x="69346" y="116091"/>
                </a:cubicBezTo>
                <a:cubicBezTo>
                  <a:pt x="69624" y="118391"/>
                  <a:pt x="69826" y="120730"/>
                  <a:pt x="69954" y="123106"/>
                </a:cubicBezTo>
                <a:cubicBezTo>
                  <a:pt x="70081" y="125483"/>
                  <a:pt x="70285" y="127822"/>
                  <a:pt x="70567" y="130122"/>
                </a:cubicBezTo>
                <a:lnTo>
                  <a:pt x="70567" y="136222"/>
                </a:lnTo>
                <a:cubicBezTo>
                  <a:pt x="70706" y="136216"/>
                  <a:pt x="70808" y="136229"/>
                  <a:pt x="70871" y="136260"/>
                </a:cubicBezTo>
                <a:cubicBezTo>
                  <a:pt x="70935" y="136292"/>
                  <a:pt x="71036" y="136381"/>
                  <a:pt x="71175" y="136527"/>
                </a:cubicBezTo>
                <a:cubicBezTo>
                  <a:pt x="71340" y="136108"/>
                  <a:pt x="71543" y="135803"/>
                  <a:pt x="71784" y="135612"/>
                </a:cubicBezTo>
                <a:cubicBezTo>
                  <a:pt x="72025" y="135422"/>
                  <a:pt x="72228" y="135117"/>
                  <a:pt x="72393" y="134697"/>
                </a:cubicBezTo>
                <a:cubicBezTo>
                  <a:pt x="74402" y="131806"/>
                  <a:pt x="76317" y="128819"/>
                  <a:pt x="78136" y="125737"/>
                </a:cubicBezTo>
                <a:cubicBezTo>
                  <a:pt x="79956" y="122655"/>
                  <a:pt x="81490" y="119440"/>
                  <a:pt x="82739" y="116091"/>
                </a:cubicBezTo>
                <a:cubicBezTo>
                  <a:pt x="83956" y="112815"/>
                  <a:pt x="84260" y="109672"/>
                  <a:pt x="83651" y="106662"/>
                </a:cubicBezTo>
                <a:cubicBezTo>
                  <a:pt x="83227" y="105171"/>
                  <a:pt x="82631" y="104254"/>
                  <a:pt x="81864" y="103910"/>
                </a:cubicBezTo>
                <a:cubicBezTo>
                  <a:pt x="81097" y="103566"/>
                  <a:pt x="79968" y="103566"/>
                  <a:pt x="78479" y="103910"/>
                </a:cubicBezTo>
                <a:close/>
                <a:moveTo>
                  <a:pt x="93352" y="71704"/>
                </a:moveTo>
                <a:cubicBezTo>
                  <a:pt x="92902" y="71704"/>
                  <a:pt x="92509" y="71780"/>
                  <a:pt x="92173" y="71933"/>
                </a:cubicBezTo>
                <a:cubicBezTo>
                  <a:pt x="91729" y="72072"/>
                  <a:pt x="91323" y="72250"/>
                  <a:pt x="90955" y="72466"/>
                </a:cubicBezTo>
                <a:cubicBezTo>
                  <a:pt x="90588" y="72682"/>
                  <a:pt x="90182" y="73012"/>
                  <a:pt x="89738" y="73457"/>
                </a:cubicBezTo>
                <a:cubicBezTo>
                  <a:pt x="85293" y="75691"/>
                  <a:pt x="81248" y="78152"/>
                  <a:pt x="77602" y="80841"/>
                </a:cubicBezTo>
                <a:cubicBezTo>
                  <a:pt x="73956" y="83529"/>
                  <a:pt x="70900" y="86750"/>
                  <a:pt x="68433" y="90503"/>
                </a:cubicBezTo>
                <a:cubicBezTo>
                  <a:pt x="67258" y="91695"/>
                  <a:pt x="66299" y="92963"/>
                  <a:pt x="65556" y="94307"/>
                </a:cubicBezTo>
                <a:cubicBezTo>
                  <a:pt x="64813" y="95651"/>
                  <a:pt x="64845" y="97224"/>
                  <a:pt x="65652" y="99024"/>
                </a:cubicBezTo>
                <a:cubicBezTo>
                  <a:pt x="66058" y="99766"/>
                  <a:pt x="66405" y="100184"/>
                  <a:pt x="66695" y="100279"/>
                </a:cubicBezTo>
                <a:cubicBezTo>
                  <a:pt x="66985" y="100375"/>
                  <a:pt x="67564" y="100260"/>
                  <a:pt x="68433" y="99937"/>
                </a:cubicBezTo>
                <a:cubicBezTo>
                  <a:pt x="70399" y="99335"/>
                  <a:pt x="72326" y="98942"/>
                  <a:pt x="74216" y="98758"/>
                </a:cubicBezTo>
                <a:cubicBezTo>
                  <a:pt x="76106" y="98574"/>
                  <a:pt x="78033" y="98561"/>
                  <a:pt x="79999" y="98720"/>
                </a:cubicBezTo>
                <a:cubicBezTo>
                  <a:pt x="80316" y="98872"/>
                  <a:pt x="80671" y="98948"/>
                  <a:pt x="81064" y="98948"/>
                </a:cubicBezTo>
                <a:cubicBezTo>
                  <a:pt x="81457" y="98948"/>
                  <a:pt x="81812" y="98872"/>
                  <a:pt x="82129" y="98720"/>
                </a:cubicBezTo>
                <a:lnTo>
                  <a:pt x="87912" y="98720"/>
                </a:lnTo>
                <a:cubicBezTo>
                  <a:pt x="89325" y="98567"/>
                  <a:pt x="90530" y="98872"/>
                  <a:pt x="91525" y="99634"/>
                </a:cubicBezTo>
                <a:cubicBezTo>
                  <a:pt x="92520" y="100397"/>
                  <a:pt x="93040" y="101618"/>
                  <a:pt x="93085" y="103298"/>
                </a:cubicBezTo>
                <a:cubicBezTo>
                  <a:pt x="92749" y="106807"/>
                  <a:pt x="91975" y="110250"/>
                  <a:pt x="90764" y="113629"/>
                </a:cubicBezTo>
                <a:cubicBezTo>
                  <a:pt x="89554" y="117007"/>
                  <a:pt x="88095" y="120370"/>
                  <a:pt x="86390" y="123716"/>
                </a:cubicBezTo>
                <a:cubicBezTo>
                  <a:pt x="85344" y="125566"/>
                  <a:pt x="84317" y="127510"/>
                  <a:pt x="83309" y="129550"/>
                </a:cubicBezTo>
                <a:cubicBezTo>
                  <a:pt x="82301" y="131590"/>
                  <a:pt x="81198" y="133611"/>
                  <a:pt x="80000" y="135612"/>
                </a:cubicBezTo>
                <a:lnTo>
                  <a:pt x="81217" y="135612"/>
                </a:lnTo>
                <a:cubicBezTo>
                  <a:pt x="82910" y="134856"/>
                  <a:pt x="84621" y="134233"/>
                  <a:pt x="86352" y="133744"/>
                </a:cubicBezTo>
                <a:cubicBezTo>
                  <a:pt x="88083" y="133255"/>
                  <a:pt x="89718" y="132861"/>
                  <a:pt x="91259" y="132562"/>
                </a:cubicBezTo>
                <a:cubicBezTo>
                  <a:pt x="92146" y="132435"/>
                  <a:pt x="92730" y="132232"/>
                  <a:pt x="93008" y="131952"/>
                </a:cubicBezTo>
                <a:cubicBezTo>
                  <a:pt x="93287" y="131672"/>
                  <a:pt x="93414" y="131164"/>
                  <a:pt x="93389" y="130427"/>
                </a:cubicBezTo>
                <a:cubicBezTo>
                  <a:pt x="93415" y="127509"/>
                  <a:pt x="93517" y="124499"/>
                  <a:pt x="93694" y="121395"/>
                </a:cubicBezTo>
                <a:cubicBezTo>
                  <a:pt x="93872" y="118292"/>
                  <a:pt x="93974" y="115214"/>
                  <a:pt x="93999" y="112163"/>
                </a:cubicBezTo>
                <a:cubicBezTo>
                  <a:pt x="94145" y="106846"/>
                  <a:pt x="94233" y="101594"/>
                  <a:pt x="94265" y="96408"/>
                </a:cubicBezTo>
                <a:cubicBezTo>
                  <a:pt x="94297" y="91222"/>
                  <a:pt x="94310" y="85906"/>
                  <a:pt x="94303" y="80461"/>
                </a:cubicBezTo>
                <a:cubicBezTo>
                  <a:pt x="94310" y="79383"/>
                  <a:pt x="94373" y="78267"/>
                  <a:pt x="94494" y="77113"/>
                </a:cubicBezTo>
                <a:cubicBezTo>
                  <a:pt x="94615" y="75958"/>
                  <a:pt x="94754" y="74841"/>
                  <a:pt x="94913" y="73761"/>
                </a:cubicBezTo>
                <a:cubicBezTo>
                  <a:pt x="94907" y="73304"/>
                  <a:pt x="94843" y="72923"/>
                  <a:pt x="94723" y="72618"/>
                </a:cubicBezTo>
                <a:cubicBezTo>
                  <a:pt x="94602" y="72314"/>
                  <a:pt x="94462" y="72085"/>
                  <a:pt x="94303" y="71933"/>
                </a:cubicBezTo>
                <a:cubicBezTo>
                  <a:pt x="94119" y="71780"/>
                  <a:pt x="93802" y="71704"/>
                  <a:pt x="93352" y="71704"/>
                </a:cubicBezTo>
                <a:close/>
                <a:moveTo>
                  <a:pt x="194889" y="63398"/>
                </a:moveTo>
                <a:cubicBezTo>
                  <a:pt x="191247" y="63297"/>
                  <a:pt x="187719" y="63652"/>
                  <a:pt x="184306" y="64465"/>
                </a:cubicBezTo>
                <a:cubicBezTo>
                  <a:pt x="180892" y="65278"/>
                  <a:pt x="177517" y="66243"/>
                  <a:pt x="174180" y="67361"/>
                </a:cubicBezTo>
                <a:cubicBezTo>
                  <a:pt x="172511" y="68307"/>
                  <a:pt x="170823" y="69234"/>
                  <a:pt x="169117" y="70142"/>
                </a:cubicBezTo>
                <a:cubicBezTo>
                  <a:pt x="167410" y="71050"/>
                  <a:pt x="165646" y="71748"/>
                  <a:pt x="163825" y="72237"/>
                </a:cubicBezTo>
                <a:cubicBezTo>
                  <a:pt x="162157" y="72726"/>
                  <a:pt x="160469" y="73272"/>
                  <a:pt x="158762" y="73876"/>
                </a:cubicBezTo>
                <a:cubicBezTo>
                  <a:pt x="157055" y="74479"/>
                  <a:pt x="155292" y="74949"/>
                  <a:pt x="153471" y="75285"/>
                </a:cubicBezTo>
                <a:cubicBezTo>
                  <a:pt x="151661" y="75438"/>
                  <a:pt x="149870" y="75514"/>
                  <a:pt x="148098" y="75514"/>
                </a:cubicBezTo>
                <a:cubicBezTo>
                  <a:pt x="146325" y="75514"/>
                  <a:pt x="144457" y="75438"/>
                  <a:pt x="142494" y="75285"/>
                </a:cubicBezTo>
                <a:cubicBezTo>
                  <a:pt x="141871" y="75431"/>
                  <a:pt x="141210" y="75520"/>
                  <a:pt x="140511" y="75552"/>
                </a:cubicBezTo>
                <a:cubicBezTo>
                  <a:pt x="139812" y="75584"/>
                  <a:pt x="139152" y="75597"/>
                  <a:pt x="138529" y="75590"/>
                </a:cubicBezTo>
                <a:cubicBezTo>
                  <a:pt x="137754" y="75457"/>
                  <a:pt x="136864" y="75343"/>
                  <a:pt x="135860" y="75247"/>
                </a:cubicBezTo>
                <a:cubicBezTo>
                  <a:pt x="134856" y="75152"/>
                  <a:pt x="133814" y="74962"/>
                  <a:pt x="132734" y="74676"/>
                </a:cubicBezTo>
                <a:cubicBezTo>
                  <a:pt x="131749" y="74149"/>
                  <a:pt x="130897" y="73450"/>
                  <a:pt x="130179" y="72580"/>
                </a:cubicBezTo>
                <a:cubicBezTo>
                  <a:pt x="129461" y="71710"/>
                  <a:pt x="128381" y="71088"/>
                  <a:pt x="126939" y="70713"/>
                </a:cubicBezTo>
                <a:cubicBezTo>
                  <a:pt x="129028" y="75752"/>
                  <a:pt x="130506" y="80903"/>
                  <a:pt x="131372" y="86167"/>
                </a:cubicBezTo>
                <a:cubicBezTo>
                  <a:pt x="132237" y="91431"/>
                  <a:pt x="132797" y="96733"/>
                  <a:pt x="133051" y="102075"/>
                </a:cubicBezTo>
                <a:lnTo>
                  <a:pt x="133051" y="102077"/>
                </a:lnTo>
                <a:lnTo>
                  <a:pt x="137921" y="102077"/>
                </a:lnTo>
                <a:cubicBezTo>
                  <a:pt x="140641" y="101931"/>
                  <a:pt x="143266" y="101842"/>
                  <a:pt x="145796" y="101810"/>
                </a:cubicBezTo>
                <a:cubicBezTo>
                  <a:pt x="148326" y="101778"/>
                  <a:pt x="150875" y="101765"/>
                  <a:pt x="153443" y="101772"/>
                </a:cubicBezTo>
                <a:cubicBezTo>
                  <a:pt x="154045" y="101778"/>
                  <a:pt x="154591" y="101765"/>
                  <a:pt x="155079" y="101733"/>
                </a:cubicBezTo>
                <a:cubicBezTo>
                  <a:pt x="155567" y="101701"/>
                  <a:pt x="156036" y="101612"/>
                  <a:pt x="156487" y="101466"/>
                </a:cubicBezTo>
                <a:cubicBezTo>
                  <a:pt x="157831" y="101025"/>
                  <a:pt x="159100" y="100757"/>
                  <a:pt x="160293" y="100661"/>
                </a:cubicBezTo>
                <a:cubicBezTo>
                  <a:pt x="161486" y="100565"/>
                  <a:pt x="162756" y="100527"/>
                  <a:pt x="164102" y="100546"/>
                </a:cubicBezTo>
                <a:cubicBezTo>
                  <a:pt x="164591" y="100813"/>
                  <a:pt x="165214" y="100890"/>
                  <a:pt x="165969" y="100775"/>
                </a:cubicBezTo>
                <a:cubicBezTo>
                  <a:pt x="166725" y="100660"/>
                  <a:pt x="167423" y="100584"/>
                  <a:pt x="168065" y="100546"/>
                </a:cubicBezTo>
                <a:cubicBezTo>
                  <a:pt x="169278" y="100229"/>
                  <a:pt x="170433" y="99949"/>
                  <a:pt x="171532" y="99708"/>
                </a:cubicBezTo>
                <a:cubicBezTo>
                  <a:pt x="172630" y="99467"/>
                  <a:pt x="173710" y="99340"/>
                  <a:pt x="174770" y="99327"/>
                </a:cubicBezTo>
                <a:cubicBezTo>
                  <a:pt x="177679" y="99264"/>
                  <a:pt x="180625" y="99239"/>
                  <a:pt x="183610" y="99252"/>
                </a:cubicBezTo>
                <a:cubicBezTo>
                  <a:pt x="186594" y="99265"/>
                  <a:pt x="189540" y="99696"/>
                  <a:pt x="192449" y="100546"/>
                </a:cubicBezTo>
                <a:cubicBezTo>
                  <a:pt x="192633" y="100541"/>
                  <a:pt x="192874" y="100478"/>
                  <a:pt x="193173" y="100357"/>
                </a:cubicBezTo>
                <a:cubicBezTo>
                  <a:pt x="193471" y="100236"/>
                  <a:pt x="193636" y="100096"/>
                  <a:pt x="193668" y="99937"/>
                </a:cubicBezTo>
                <a:cubicBezTo>
                  <a:pt x="193827" y="99004"/>
                  <a:pt x="193966" y="97976"/>
                  <a:pt x="194087" y="96853"/>
                </a:cubicBezTo>
                <a:cubicBezTo>
                  <a:pt x="194208" y="95730"/>
                  <a:pt x="194271" y="94627"/>
                  <a:pt x="194278" y="93542"/>
                </a:cubicBezTo>
                <a:cubicBezTo>
                  <a:pt x="194735" y="90926"/>
                  <a:pt x="195116" y="88176"/>
                  <a:pt x="195421" y="85292"/>
                </a:cubicBezTo>
                <a:cubicBezTo>
                  <a:pt x="195725" y="82407"/>
                  <a:pt x="195954" y="79580"/>
                  <a:pt x="196106" y="76809"/>
                </a:cubicBezTo>
                <a:cubicBezTo>
                  <a:pt x="196379" y="74828"/>
                  <a:pt x="196519" y="72847"/>
                  <a:pt x="196526" y="70866"/>
                </a:cubicBezTo>
                <a:cubicBezTo>
                  <a:pt x="196532" y="68885"/>
                  <a:pt x="196595" y="66903"/>
                  <a:pt x="196716" y="64922"/>
                </a:cubicBezTo>
                <a:cubicBezTo>
                  <a:pt x="196697" y="64325"/>
                  <a:pt x="196507" y="63919"/>
                  <a:pt x="196145" y="63703"/>
                </a:cubicBezTo>
                <a:cubicBezTo>
                  <a:pt x="195783" y="63487"/>
                  <a:pt x="195365" y="63385"/>
                  <a:pt x="194889" y="63398"/>
                </a:cubicBezTo>
                <a:close/>
                <a:moveTo>
                  <a:pt x="64152" y="0"/>
                </a:moveTo>
                <a:cubicBezTo>
                  <a:pt x="65690" y="6"/>
                  <a:pt x="67100" y="374"/>
                  <a:pt x="68382" y="1105"/>
                </a:cubicBezTo>
                <a:cubicBezTo>
                  <a:pt x="69663" y="1835"/>
                  <a:pt x="70696" y="2889"/>
                  <a:pt x="71480" y="4267"/>
                </a:cubicBezTo>
                <a:cubicBezTo>
                  <a:pt x="72114" y="5480"/>
                  <a:pt x="72824" y="6712"/>
                  <a:pt x="73610" y="7963"/>
                </a:cubicBezTo>
                <a:cubicBezTo>
                  <a:pt x="74396" y="9214"/>
                  <a:pt x="75106" y="10522"/>
                  <a:pt x="75740" y="11887"/>
                </a:cubicBezTo>
                <a:cubicBezTo>
                  <a:pt x="76963" y="14814"/>
                  <a:pt x="77788" y="17875"/>
                  <a:pt x="78212" y="21069"/>
                </a:cubicBezTo>
                <a:cubicBezTo>
                  <a:pt x="78637" y="24263"/>
                  <a:pt x="78624" y="27400"/>
                  <a:pt x="78174" y="30480"/>
                </a:cubicBezTo>
                <a:cubicBezTo>
                  <a:pt x="77578" y="33807"/>
                  <a:pt x="76868" y="37058"/>
                  <a:pt x="76044" y="40233"/>
                </a:cubicBezTo>
                <a:cubicBezTo>
                  <a:pt x="75220" y="43408"/>
                  <a:pt x="74206" y="46660"/>
                  <a:pt x="73001" y="49987"/>
                </a:cubicBezTo>
                <a:cubicBezTo>
                  <a:pt x="70857" y="55759"/>
                  <a:pt x="68278" y="61282"/>
                  <a:pt x="65265" y="66556"/>
                </a:cubicBezTo>
                <a:cubicBezTo>
                  <a:pt x="62252" y="71829"/>
                  <a:pt x="58838" y="76968"/>
                  <a:pt x="55022" y="81973"/>
                </a:cubicBezTo>
                <a:cubicBezTo>
                  <a:pt x="54863" y="82544"/>
                  <a:pt x="54876" y="83000"/>
                  <a:pt x="55060" y="83343"/>
                </a:cubicBezTo>
                <a:cubicBezTo>
                  <a:pt x="55244" y="83685"/>
                  <a:pt x="55638" y="84142"/>
                  <a:pt x="56241" y="84713"/>
                </a:cubicBezTo>
                <a:cubicBezTo>
                  <a:pt x="57765" y="85677"/>
                  <a:pt x="58984" y="86793"/>
                  <a:pt x="59899" y="88062"/>
                </a:cubicBezTo>
                <a:cubicBezTo>
                  <a:pt x="60350" y="88385"/>
                  <a:pt x="60743" y="88500"/>
                  <a:pt x="61080" y="88404"/>
                </a:cubicBezTo>
                <a:cubicBezTo>
                  <a:pt x="61417" y="88309"/>
                  <a:pt x="61734" y="87891"/>
                  <a:pt x="62032" y="87149"/>
                </a:cubicBezTo>
                <a:cubicBezTo>
                  <a:pt x="63210" y="85157"/>
                  <a:pt x="64410" y="83051"/>
                  <a:pt x="65633" y="80831"/>
                </a:cubicBezTo>
                <a:cubicBezTo>
                  <a:pt x="66855" y="78611"/>
                  <a:pt x="68295" y="76353"/>
                  <a:pt x="69953" y="74057"/>
                </a:cubicBezTo>
                <a:cubicBezTo>
                  <a:pt x="70856" y="72712"/>
                  <a:pt x="71795" y="71444"/>
                  <a:pt x="72772" y="70251"/>
                </a:cubicBezTo>
                <a:cubicBezTo>
                  <a:pt x="73749" y="69059"/>
                  <a:pt x="74840" y="67790"/>
                  <a:pt x="76044" y="66446"/>
                </a:cubicBezTo>
                <a:cubicBezTo>
                  <a:pt x="77591" y="64935"/>
                  <a:pt x="79366" y="63766"/>
                  <a:pt x="81369" y="62941"/>
                </a:cubicBezTo>
                <a:cubicBezTo>
                  <a:pt x="83373" y="62115"/>
                  <a:pt x="85452" y="61557"/>
                  <a:pt x="87607" y="61265"/>
                </a:cubicBezTo>
                <a:cubicBezTo>
                  <a:pt x="88501" y="60960"/>
                  <a:pt x="89300" y="60731"/>
                  <a:pt x="90004" y="60579"/>
                </a:cubicBezTo>
                <a:cubicBezTo>
                  <a:pt x="90707" y="60426"/>
                  <a:pt x="91430" y="60350"/>
                  <a:pt x="92172" y="60350"/>
                </a:cubicBezTo>
                <a:cubicBezTo>
                  <a:pt x="94000" y="61265"/>
                  <a:pt x="95524" y="61874"/>
                  <a:pt x="96745" y="62179"/>
                </a:cubicBezTo>
                <a:cubicBezTo>
                  <a:pt x="97222" y="62357"/>
                  <a:pt x="97717" y="62535"/>
                  <a:pt x="98232" y="62712"/>
                </a:cubicBezTo>
                <a:cubicBezTo>
                  <a:pt x="98747" y="62890"/>
                  <a:pt x="99166" y="62916"/>
                  <a:pt x="99491" y="62789"/>
                </a:cubicBezTo>
                <a:cubicBezTo>
                  <a:pt x="101633" y="61754"/>
                  <a:pt x="103832" y="61080"/>
                  <a:pt x="106088" y="60769"/>
                </a:cubicBezTo>
                <a:cubicBezTo>
                  <a:pt x="108345" y="60458"/>
                  <a:pt x="110620" y="60318"/>
                  <a:pt x="112915" y="60350"/>
                </a:cubicBezTo>
                <a:cubicBezTo>
                  <a:pt x="114281" y="60166"/>
                  <a:pt x="115514" y="60230"/>
                  <a:pt x="116614" y="60541"/>
                </a:cubicBezTo>
                <a:cubicBezTo>
                  <a:pt x="117714" y="60852"/>
                  <a:pt x="118718" y="61601"/>
                  <a:pt x="119627" y="62789"/>
                </a:cubicBezTo>
                <a:lnTo>
                  <a:pt x="120542" y="64617"/>
                </a:lnTo>
                <a:lnTo>
                  <a:pt x="121457" y="63703"/>
                </a:lnTo>
                <a:lnTo>
                  <a:pt x="121762" y="61874"/>
                </a:lnTo>
                <a:cubicBezTo>
                  <a:pt x="121902" y="60210"/>
                  <a:pt x="122004" y="58509"/>
                  <a:pt x="122068" y="56769"/>
                </a:cubicBezTo>
                <a:cubicBezTo>
                  <a:pt x="122131" y="55029"/>
                  <a:pt x="122233" y="53175"/>
                  <a:pt x="122373" y="51206"/>
                </a:cubicBezTo>
                <a:cubicBezTo>
                  <a:pt x="122576" y="50273"/>
                  <a:pt x="122932" y="49244"/>
                  <a:pt x="123440" y="48120"/>
                </a:cubicBezTo>
                <a:cubicBezTo>
                  <a:pt x="123949" y="46996"/>
                  <a:pt x="124305" y="45891"/>
                  <a:pt x="124508" y="44805"/>
                </a:cubicBezTo>
                <a:cubicBezTo>
                  <a:pt x="125277" y="42240"/>
                  <a:pt x="126027" y="39751"/>
                  <a:pt x="126758" y="37338"/>
                </a:cubicBezTo>
                <a:cubicBezTo>
                  <a:pt x="127489" y="34925"/>
                  <a:pt x="128163" y="32436"/>
                  <a:pt x="128780" y="29870"/>
                </a:cubicBezTo>
                <a:cubicBezTo>
                  <a:pt x="129218" y="28499"/>
                  <a:pt x="129638" y="27127"/>
                  <a:pt x="130038" y="25755"/>
                </a:cubicBezTo>
                <a:cubicBezTo>
                  <a:pt x="130439" y="24384"/>
                  <a:pt x="130934" y="23012"/>
                  <a:pt x="131525" y="21641"/>
                </a:cubicBezTo>
                <a:cubicBezTo>
                  <a:pt x="131983" y="19996"/>
                  <a:pt x="132441" y="18485"/>
                  <a:pt x="132898" y="17107"/>
                </a:cubicBezTo>
                <a:cubicBezTo>
                  <a:pt x="133355" y="15729"/>
                  <a:pt x="133812" y="14294"/>
                  <a:pt x="134269" y="12801"/>
                </a:cubicBezTo>
                <a:cubicBezTo>
                  <a:pt x="134440" y="12497"/>
                  <a:pt x="134706" y="12268"/>
                  <a:pt x="135068" y="12116"/>
                </a:cubicBezTo>
                <a:cubicBezTo>
                  <a:pt x="135429" y="11963"/>
                  <a:pt x="135772" y="11887"/>
                  <a:pt x="136095" y="11887"/>
                </a:cubicBezTo>
                <a:cubicBezTo>
                  <a:pt x="137135" y="11862"/>
                  <a:pt x="138022" y="11760"/>
                  <a:pt x="138758" y="11582"/>
                </a:cubicBezTo>
                <a:cubicBezTo>
                  <a:pt x="139493" y="11404"/>
                  <a:pt x="140229" y="11303"/>
                  <a:pt x="140965" y="11277"/>
                </a:cubicBezTo>
                <a:cubicBezTo>
                  <a:pt x="142131" y="10922"/>
                  <a:pt x="142841" y="11328"/>
                  <a:pt x="143095" y="12497"/>
                </a:cubicBezTo>
                <a:cubicBezTo>
                  <a:pt x="143716" y="14148"/>
                  <a:pt x="144376" y="15799"/>
                  <a:pt x="145073" y="17450"/>
                </a:cubicBezTo>
                <a:cubicBezTo>
                  <a:pt x="145771" y="19101"/>
                  <a:pt x="146430" y="20904"/>
                  <a:pt x="147052" y="22860"/>
                </a:cubicBezTo>
                <a:lnTo>
                  <a:pt x="149791" y="39014"/>
                </a:lnTo>
                <a:cubicBezTo>
                  <a:pt x="149980" y="42367"/>
                  <a:pt x="150241" y="45720"/>
                  <a:pt x="150573" y="49073"/>
                </a:cubicBezTo>
                <a:cubicBezTo>
                  <a:pt x="150906" y="52425"/>
                  <a:pt x="151161" y="55778"/>
                  <a:pt x="151339" y="59131"/>
                </a:cubicBezTo>
                <a:cubicBezTo>
                  <a:pt x="151282" y="60172"/>
                  <a:pt x="151320" y="60757"/>
                  <a:pt x="151453" y="60884"/>
                </a:cubicBezTo>
                <a:cubicBezTo>
                  <a:pt x="151586" y="61011"/>
                  <a:pt x="152157" y="60833"/>
                  <a:pt x="153166" y="60350"/>
                </a:cubicBezTo>
                <a:cubicBezTo>
                  <a:pt x="156770" y="59690"/>
                  <a:pt x="160221" y="58877"/>
                  <a:pt x="163521" y="57912"/>
                </a:cubicBezTo>
                <a:cubicBezTo>
                  <a:pt x="166268" y="57162"/>
                  <a:pt x="169072" y="56604"/>
                  <a:pt x="171934" y="56235"/>
                </a:cubicBezTo>
                <a:cubicBezTo>
                  <a:pt x="174795" y="55867"/>
                  <a:pt x="177676" y="55613"/>
                  <a:pt x="180575" y="55473"/>
                </a:cubicBezTo>
                <a:cubicBezTo>
                  <a:pt x="185156" y="55480"/>
                  <a:pt x="189852" y="55467"/>
                  <a:pt x="194662" y="55435"/>
                </a:cubicBezTo>
                <a:cubicBezTo>
                  <a:pt x="199473" y="55404"/>
                  <a:pt x="204323" y="55315"/>
                  <a:pt x="209213" y="55169"/>
                </a:cubicBezTo>
                <a:cubicBezTo>
                  <a:pt x="210464" y="55175"/>
                  <a:pt x="211696" y="55467"/>
                  <a:pt x="212908" y="56045"/>
                </a:cubicBezTo>
                <a:cubicBezTo>
                  <a:pt x="214121" y="56623"/>
                  <a:pt x="215125" y="57448"/>
                  <a:pt x="215918" y="58521"/>
                </a:cubicBezTo>
                <a:cubicBezTo>
                  <a:pt x="217271" y="60363"/>
                  <a:pt x="218376" y="62318"/>
                  <a:pt x="219233" y="64388"/>
                </a:cubicBezTo>
                <a:cubicBezTo>
                  <a:pt x="220090" y="66457"/>
                  <a:pt x="220814" y="68564"/>
                  <a:pt x="221405" y="70708"/>
                </a:cubicBezTo>
                <a:cubicBezTo>
                  <a:pt x="222491" y="75757"/>
                  <a:pt x="223215" y="80882"/>
                  <a:pt x="223576" y="86084"/>
                </a:cubicBezTo>
                <a:cubicBezTo>
                  <a:pt x="223938" y="91286"/>
                  <a:pt x="223824" y="96413"/>
                  <a:pt x="223234" y="101466"/>
                </a:cubicBezTo>
                <a:cubicBezTo>
                  <a:pt x="223068" y="103919"/>
                  <a:pt x="222789" y="106427"/>
                  <a:pt x="222395" y="108988"/>
                </a:cubicBezTo>
                <a:cubicBezTo>
                  <a:pt x="222002" y="111550"/>
                  <a:pt x="221570" y="114121"/>
                  <a:pt x="221100" y="116701"/>
                </a:cubicBezTo>
                <a:cubicBezTo>
                  <a:pt x="220655" y="118239"/>
                  <a:pt x="220249" y="119815"/>
                  <a:pt x="219881" y="121429"/>
                </a:cubicBezTo>
                <a:cubicBezTo>
                  <a:pt x="219512" y="123043"/>
                  <a:pt x="219106" y="124619"/>
                  <a:pt x="218662" y="126157"/>
                </a:cubicBezTo>
                <a:cubicBezTo>
                  <a:pt x="218230" y="128006"/>
                  <a:pt x="217722" y="129874"/>
                  <a:pt x="217138" y="131761"/>
                </a:cubicBezTo>
                <a:cubicBezTo>
                  <a:pt x="216553" y="133649"/>
                  <a:pt x="215741" y="135441"/>
                  <a:pt x="214699" y="137137"/>
                </a:cubicBezTo>
                <a:cubicBezTo>
                  <a:pt x="213944" y="139412"/>
                  <a:pt x="213169" y="141573"/>
                  <a:pt x="212375" y="143619"/>
                </a:cubicBezTo>
                <a:cubicBezTo>
                  <a:pt x="211581" y="145665"/>
                  <a:pt x="210730" y="147673"/>
                  <a:pt x="209822" y="149643"/>
                </a:cubicBezTo>
                <a:cubicBezTo>
                  <a:pt x="208432" y="153139"/>
                  <a:pt x="206870" y="156594"/>
                  <a:pt x="205136" y="160010"/>
                </a:cubicBezTo>
                <a:cubicBezTo>
                  <a:pt x="203403" y="163426"/>
                  <a:pt x="201612" y="166875"/>
                  <a:pt x="199764" y="170358"/>
                </a:cubicBezTo>
                <a:cubicBezTo>
                  <a:pt x="199002" y="171750"/>
                  <a:pt x="198164" y="173087"/>
                  <a:pt x="197250" y="174367"/>
                </a:cubicBezTo>
                <a:cubicBezTo>
                  <a:pt x="196336" y="175647"/>
                  <a:pt x="195346" y="176749"/>
                  <a:pt x="194280" y="177671"/>
                </a:cubicBezTo>
                <a:cubicBezTo>
                  <a:pt x="193816" y="178853"/>
                  <a:pt x="193144" y="179904"/>
                  <a:pt x="192262" y="180824"/>
                </a:cubicBezTo>
                <a:cubicBezTo>
                  <a:pt x="191380" y="181743"/>
                  <a:pt x="190327" y="182721"/>
                  <a:pt x="189102" y="183756"/>
                </a:cubicBezTo>
                <a:lnTo>
                  <a:pt x="187884" y="184366"/>
                </a:lnTo>
                <a:cubicBezTo>
                  <a:pt x="187548" y="184829"/>
                  <a:pt x="187078" y="185274"/>
                  <a:pt x="186476" y="185699"/>
                </a:cubicBezTo>
                <a:cubicBezTo>
                  <a:pt x="185873" y="186125"/>
                  <a:pt x="185327" y="186493"/>
                  <a:pt x="184839" y="186804"/>
                </a:cubicBezTo>
                <a:cubicBezTo>
                  <a:pt x="184090" y="187579"/>
                  <a:pt x="183456" y="188011"/>
                  <a:pt x="182935" y="188099"/>
                </a:cubicBezTo>
                <a:cubicBezTo>
                  <a:pt x="182415" y="188188"/>
                  <a:pt x="181933" y="187858"/>
                  <a:pt x="181489" y="187109"/>
                </a:cubicBezTo>
                <a:lnTo>
                  <a:pt x="180880" y="186499"/>
                </a:lnTo>
                <a:cubicBezTo>
                  <a:pt x="180436" y="185725"/>
                  <a:pt x="179877" y="185140"/>
                  <a:pt x="179205" y="184747"/>
                </a:cubicBezTo>
                <a:cubicBezTo>
                  <a:pt x="178532" y="184353"/>
                  <a:pt x="177669" y="184226"/>
                  <a:pt x="176616" y="184366"/>
                </a:cubicBezTo>
                <a:cubicBezTo>
                  <a:pt x="175385" y="184766"/>
                  <a:pt x="174269" y="184728"/>
                  <a:pt x="173266" y="184251"/>
                </a:cubicBezTo>
                <a:cubicBezTo>
                  <a:pt x="172264" y="183775"/>
                  <a:pt x="171451" y="183204"/>
                  <a:pt x="170830" y="182537"/>
                </a:cubicBezTo>
                <a:lnTo>
                  <a:pt x="168089" y="179794"/>
                </a:lnTo>
                <a:cubicBezTo>
                  <a:pt x="167765" y="179768"/>
                  <a:pt x="167423" y="179667"/>
                  <a:pt x="167061" y="179489"/>
                </a:cubicBezTo>
                <a:cubicBezTo>
                  <a:pt x="166699" y="179311"/>
                  <a:pt x="166433" y="179210"/>
                  <a:pt x="166262" y="179184"/>
                </a:cubicBezTo>
                <a:cubicBezTo>
                  <a:pt x="165056" y="179146"/>
                  <a:pt x="164041" y="178844"/>
                  <a:pt x="163216" y="178278"/>
                </a:cubicBezTo>
                <a:cubicBezTo>
                  <a:pt x="162391" y="177712"/>
                  <a:pt x="161681" y="177110"/>
                  <a:pt x="161084" y="176474"/>
                </a:cubicBezTo>
                <a:cubicBezTo>
                  <a:pt x="160061" y="174642"/>
                  <a:pt x="159480" y="172797"/>
                  <a:pt x="159344" y="170940"/>
                </a:cubicBezTo>
                <a:cubicBezTo>
                  <a:pt x="159207" y="169084"/>
                  <a:pt x="159168" y="167170"/>
                  <a:pt x="159226" y="165199"/>
                </a:cubicBezTo>
                <a:cubicBezTo>
                  <a:pt x="159245" y="162905"/>
                  <a:pt x="159283" y="160630"/>
                  <a:pt x="159340" y="158374"/>
                </a:cubicBezTo>
                <a:cubicBezTo>
                  <a:pt x="159397" y="156118"/>
                  <a:pt x="159359" y="153920"/>
                  <a:pt x="159226" y="151778"/>
                </a:cubicBezTo>
                <a:cubicBezTo>
                  <a:pt x="158921" y="147508"/>
                  <a:pt x="158008" y="143848"/>
                  <a:pt x="156487" y="140797"/>
                </a:cubicBezTo>
                <a:cubicBezTo>
                  <a:pt x="156182" y="138821"/>
                  <a:pt x="155726" y="136902"/>
                  <a:pt x="155117" y="135040"/>
                </a:cubicBezTo>
                <a:cubicBezTo>
                  <a:pt x="154508" y="133178"/>
                  <a:pt x="153747" y="131336"/>
                  <a:pt x="152834" y="129512"/>
                </a:cubicBezTo>
                <a:cubicBezTo>
                  <a:pt x="152232" y="127841"/>
                  <a:pt x="151534" y="126150"/>
                  <a:pt x="150742" y="124441"/>
                </a:cubicBezTo>
                <a:cubicBezTo>
                  <a:pt x="149949" y="122731"/>
                  <a:pt x="149024" y="120965"/>
                  <a:pt x="147965" y="119141"/>
                </a:cubicBezTo>
                <a:cubicBezTo>
                  <a:pt x="147711" y="118836"/>
                  <a:pt x="147610" y="118531"/>
                  <a:pt x="147660" y="118226"/>
                </a:cubicBezTo>
                <a:cubicBezTo>
                  <a:pt x="147819" y="118366"/>
                  <a:pt x="147958" y="118468"/>
                  <a:pt x="148079" y="118531"/>
                </a:cubicBezTo>
                <a:cubicBezTo>
                  <a:pt x="148199" y="118595"/>
                  <a:pt x="148263" y="118696"/>
                  <a:pt x="148269" y="118836"/>
                </a:cubicBezTo>
                <a:cubicBezTo>
                  <a:pt x="150089" y="121283"/>
                  <a:pt x="151852" y="123786"/>
                  <a:pt x="153557" y="126347"/>
                </a:cubicBezTo>
                <a:cubicBezTo>
                  <a:pt x="155263" y="128908"/>
                  <a:pt x="156949" y="131488"/>
                  <a:pt x="158617" y="134087"/>
                </a:cubicBezTo>
                <a:cubicBezTo>
                  <a:pt x="160452" y="137309"/>
                  <a:pt x="162572" y="140473"/>
                  <a:pt x="164979" y="143581"/>
                </a:cubicBezTo>
                <a:cubicBezTo>
                  <a:pt x="167385" y="146688"/>
                  <a:pt x="170040" y="149624"/>
                  <a:pt x="172942" y="152388"/>
                </a:cubicBezTo>
                <a:lnTo>
                  <a:pt x="176904" y="155438"/>
                </a:lnTo>
                <a:cubicBezTo>
                  <a:pt x="179647" y="149370"/>
                  <a:pt x="182086" y="143358"/>
                  <a:pt x="184219" y="137404"/>
                </a:cubicBezTo>
                <a:cubicBezTo>
                  <a:pt x="186353" y="131450"/>
                  <a:pt x="188182" y="125362"/>
                  <a:pt x="189706" y="119141"/>
                </a:cubicBezTo>
                <a:cubicBezTo>
                  <a:pt x="188956" y="119319"/>
                  <a:pt x="188245" y="119573"/>
                  <a:pt x="187572" y="119904"/>
                </a:cubicBezTo>
                <a:cubicBezTo>
                  <a:pt x="186899" y="120234"/>
                  <a:pt x="186188" y="120488"/>
                  <a:pt x="185438" y="120666"/>
                </a:cubicBezTo>
                <a:cubicBezTo>
                  <a:pt x="184988" y="120933"/>
                  <a:pt x="184594" y="121009"/>
                  <a:pt x="184257" y="120895"/>
                </a:cubicBezTo>
                <a:cubicBezTo>
                  <a:pt x="183921" y="120781"/>
                  <a:pt x="183603" y="120704"/>
                  <a:pt x="183305" y="120666"/>
                </a:cubicBezTo>
                <a:cubicBezTo>
                  <a:pt x="182803" y="120056"/>
                  <a:pt x="182054" y="119751"/>
                  <a:pt x="181057" y="119751"/>
                </a:cubicBezTo>
                <a:cubicBezTo>
                  <a:pt x="180060" y="119751"/>
                  <a:pt x="179082" y="120056"/>
                  <a:pt x="178123" y="120666"/>
                </a:cubicBezTo>
                <a:cubicBezTo>
                  <a:pt x="179209" y="120984"/>
                  <a:pt x="180238" y="121340"/>
                  <a:pt x="181209" y="121734"/>
                </a:cubicBezTo>
                <a:cubicBezTo>
                  <a:pt x="182181" y="122128"/>
                  <a:pt x="182981" y="122484"/>
                  <a:pt x="183610" y="122801"/>
                </a:cubicBezTo>
                <a:cubicBezTo>
                  <a:pt x="183743" y="123113"/>
                  <a:pt x="183705" y="123329"/>
                  <a:pt x="183495" y="123450"/>
                </a:cubicBezTo>
                <a:cubicBezTo>
                  <a:pt x="183286" y="123570"/>
                  <a:pt x="183019" y="123558"/>
                  <a:pt x="182695" y="123411"/>
                </a:cubicBezTo>
                <a:cubicBezTo>
                  <a:pt x="182035" y="123411"/>
                  <a:pt x="181222" y="123106"/>
                  <a:pt x="180257" y="122496"/>
                </a:cubicBezTo>
                <a:cubicBezTo>
                  <a:pt x="178453" y="122007"/>
                  <a:pt x="176802" y="121461"/>
                  <a:pt x="175304" y="120857"/>
                </a:cubicBezTo>
                <a:cubicBezTo>
                  <a:pt x="173805" y="120253"/>
                  <a:pt x="172307" y="119783"/>
                  <a:pt x="170808" y="119446"/>
                </a:cubicBezTo>
                <a:lnTo>
                  <a:pt x="154660" y="116701"/>
                </a:lnTo>
                <a:cubicBezTo>
                  <a:pt x="153913" y="116682"/>
                  <a:pt x="153236" y="116568"/>
                  <a:pt x="152630" y="116358"/>
                </a:cubicBezTo>
                <a:cubicBezTo>
                  <a:pt x="152023" y="116148"/>
                  <a:pt x="151491" y="115958"/>
                  <a:pt x="151034" y="115786"/>
                </a:cubicBezTo>
                <a:cubicBezTo>
                  <a:pt x="150894" y="115621"/>
                  <a:pt x="150792" y="115419"/>
                  <a:pt x="150729" y="115180"/>
                </a:cubicBezTo>
                <a:cubicBezTo>
                  <a:pt x="150665" y="114941"/>
                  <a:pt x="150564" y="114739"/>
                  <a:pt x="150424" y="114576"/>
                </a:cubicBezTo>
                <a:cubicBezTo>
                  <a:pt x="149674" y="114287"/>
                  <a:pt x="148962" y="114111"/>
                  <a:pt x="148289" y="114048"/>
                </a:cubicBezTo>
                <a:cubicBezTo>
                  <a:pt x="147615" y="113985"/>
                  <a:pt x="146904" y="113960"/>
                  <a:pt x="146154" y="113973"/>
                </a:cubicBezTo>
                <a:cubicBezTo>
                  <a:pt x="146599" y="114867"/>
                  <a:pt x="146929" y="115650"/>
                  <a:pt x="147145" y="116322"/>
                </a:cubicBezTo>
                <a:cubicBezTo>
                  <a:pt x="147361" y="116994"/>
                  <a:pt x="147539" y="117628"/>
                  <a:pt x="147679" y="118226"/>
                </a:cubicBezTo>
                <a:lnTo>
                  <a:pt x="145849" y="115481"/>
                </a:lnTo>
                <a:cubicBezTo>
                  <a:pt x="145245" y="114589"/>
                  <a:pt x="144622" y="113885"/>
                  <a:pt x="143981" y="113370"/>
                </a:cubicBezTo>
                <a:cubicBezTo>
                  <a:pt x="143339" y="112854"/>
                  <a:pt x="142640" y="112452"/>
                  <a:pt x="141884" y="112163"/>
                </a:cubicBezTo>
                <a:cubicBezTo>
                  <a:pt x="140365" y="111382"/>
                  <a:pt x="138980" y="110657"/>
                  <a:pt x="137728" y="109988"/>
                </a:cubicBezTo>
                <a:cubicBezTo>
                  <a:pt x="136476" y="109320"/>
                  <a:pt x="135320" y="108823"/>
                  <a:pt x="134259" y="108498"/>
                </a:cubicBezTo>
                <a:cubicBezTo>
                  <a:pt x="134264" y="108352"/>
                  <a:pt x="134190" y="108262"/>
                  <a:pt x="134039" y="108231"/>
                </a:cubicBezTo>
                <a:cubicBezTo>
                  <a:pt x="133888" y="108199"/>
                  <a:pt x="133660" y="108186"/>
                  <a:pt x="133356" y="108192"/>
                </a:cubicBezTo>
                <a:lnTo>
                  <a:pt x="133356" y="111556"/>
                </a:lnTo>
                <a:cubicBezTo>
                  <a:pt x="133907" y="118711"/>
                  <a:pt x="134098" y="125854"/>
                  <a:pt x="133926" y="132986"/>
                </a:cubicBezTo>
                <a:cubicBezTo>
                  <a:pt x="133755" y="140118"/>
                  <a:pt x="133565" y="147196"/>
                  <a:pt x="133356" y="154218"/>
                </a:cubicBezTo>
                <a:cubicBezTo>
                  <a:pt x="133197" y="156951"/>
                  <a:pt x="132600" y="159493"/>
                  <a:pt x="131564" y="161844"/>
                </a:cubicBezTo>
                <a:cubicBezTo>
                  <a:pt x="130528" y="164195"/>
                  <a:pt x="129091" y="166432"/>
                  <a:pt x="127254" y="168554"/>
                </a:cubicBezTo>
                <a:cubicBezTo>
                  <a:pt x="126142" y="169732"/>
                  <a:pt x="124934" y="170918"/>
                  <a:pt x="123631" y="172114"/>
                </a:cubicBezTo>
                <a:cubicBezTo>
                  <a:pt x="122328" y="173310"/>
                  <a:pt x="121197" y="174663"/>
                  <a:pt x="120237" y="176174"/>
                </a:cubicBezTo>
                <a:cubicBezTo>
                  <a:pt x="119919" y="176773"/>
                  <a:pt x="119411" y="177297"/>
                  <a:pt x="118712" y="177747"/>
                </a:cubicBezTo>
                <a:cubicBezTo>
                  <a:pt x="118012" y="178197"/>
                  <a:pt x="117199" y="178575"/>
                  <a:pt x="116271" y="178879"/>
                </a:cubicBezTo>
                <a:lnTo>
                  <a:pt x="114440" y="179794"/>
                </a:lnTo>
                <a:cubicBezTo>
                  <a:pt x="114427" y="180092"/>
                  <a:pt x="114300" y="180410"/>
                  <a:pt x="114059" y="180746"/>
                </a:cubicBezTo>
                <a:cubicBezTo>
                  <a:pt x="113817" y="181083"/>
                  <a:pt x="113538" y="181476"/>
                  <a:pt x="113220" y="181927"/>
                </a:cubicBezTo>
                <a:cubicBezTo>
                  <a:pt x="113048" y="181330"/>
                  <a:pt x="112781" y="180848"/>
                  <a:pt x="112419" y="180479"/>
                </a:cubicBezTo>
                <a:cubicBezTo>
                  <a:pt x="112057" y="180111"/>
                  <a:pt x="111713" y="179781"/>
                  <a:pt x="111389" y="179489"/>
                </a:cubicBezTo>
                <a:cubicBezTo>
                  <a:pt x="111529" y="179476"/>
                  <a:pt x="111631" y="179425"/>
                  <a:pt x="111694" y="179336"/>
                </a:cubicBezTo>
                <a:cubicBezTo>
                  <a:pt x="111758" y="179248"/>
                  <a:pt x="111860" y="179197"/>
                  <a:pt x="111999" y="179184"/>
                </a:cubicBezTo>
                <a:cubicBezTo>
                  <a:pt x="112285" y="179197"/>
                  <a:pt x="112476" y="179248"/>
                  <a:pt x="112572" y="179336"/>
                </a:cubicBezTo>
                <a:cubicBezTo>
                  <a:pt x="112667" y="179425"/>
                  <a:pt x="112781" y="179476"/>
                  <a:pt x="112915" y="179489"/>
                </a:cubicBezTo>
                <a:lnTo>
                  <a:pt x="113830" y="178574"/>
                </a:lnTo>
                <a:cubicBezTo>
                  <a:pt x="113658" y="178562"/>
                  <a:pt x="113468" y="178511"/>
                  <a:pt x="113258" y="178422"/>
                </a:cubicBezTo>
                <a:cubicBezTo>
                  <a:pt x="113048" y="178333"/>
                  <a:pt x="112934" y="178282"/>
                  <a:pt x="112915" y="178270"/>
                </a:cubicBezTo>
                <a:cubicBezTo>
                  <a:pt x="112317" y="178428"/>
                  <a:pt x="111834" y="178416"/>
                  <a:pt x="111466" y="178234"/>
                </a:cubicBezTo>
                <a:cubicBezTo>
                  <a:pt x="111097" y="178052"/>
                  <a:pt x="110766" y="177665"/>
                  <a:pt x="110474" y="177072"/>
                </a:cubicBezTo>
                <a:cubicBezTo>
                  <a:pt x="110442" y="176916"/>
                  <a:pt x="110277" y="176779"/>
                  <a:pt x="109978" y="176661"/>
                </a:cubicBezTo>
                <a:cubicBezTo>
                  <a:pt x="109679" y="176542"/>
                  <a:pt x="109438" y="176480"/>
                  <a:pt x="109254" y="176474"/>
                </a:cubicBezTo>
                <a:cubicBezTo>
                  <a:pt x="108923" y="176754"/>
                  <a:pt x="108516" y="176941"/>
                  <a:pt x="108033" y="177035"/>
                </a:cubicBezTo>
                <a:cubicBezTo>
                  <a:pt x="107550" y="177128"/>
                  <a:pt x="107143" y="177241"/>
                  <a:pt x="106813" y="177372"/>
                </a:cubicBezTo>
                <a:cubicBezTo>
                  <a:pt x="105580" y="177929"/>
                  <a:pt x="104461" y="178017"/>
                  <a:pt x="103457" y="177635"/>
                </a:cubicBezTo>
                <a:cubicBezTo>
                  <a:pt x="102453" y="177252"/>
                  <a:pt x="101639" y="176663"/>
                  <a:pt x="101016" y="175867"/>
                </a:cubicBezTo>
                <a:cubicBezTo>
                  <a:pt x="100107" y="175092"/>
                  <a:pt x="99255" y="174261"/>
                  <a:pt x="98461" y="173373"/>
                </a:cubicBezTo>
                <a:cubicBezTo>
                  <a:pt x="97666" y="172485"/>
                  <a:pt x="96891" y="171580"/>
                  <a:pt x="96135" y="170658"/>
                </a:cubicBezTo>
                <a:lnTo>
                  <a:pt x="95219" y="170658"/>
                </a:lnTo>
                <a:cubicBezTo>
                  <a:pt x="94323" y="171202"/>
                  <a:pt x="93599" y="171329"/>
                  <a:pt x="93047" y="171039"/>
                </a:cubicBezTo>
                <a:cubicBezTo>
                  <a:pt x="92495" y="170748"/>
                  <a:pt x="92000" y="170421"/>
                  <a:pt x="91563" y="170057"/>
                </a:cubicBezTo>
                <a:cubicBezTo>
                  <a:pt x="89928" y="168238"/>
                  <a:pt x="89015" y="166338"/>
                  <a:pt x="88824" y="164357"/>
                </a:cubicBezTo>
                <a:cubicBezTo>
                  <a:pt x="88634" y="162377"/>
                  <a:pt x="88939" y="160319"/>
                  <a:pt x="89737" y="158184"/>
                </a:cubicBezTo>
                <a:cubicBezTo>
                  <a:pt x="90542" y="156957"/>
                  <a:pt x="91291" y="155674"/>
                  <a:pt x="91982" y="154333"/>
                </a:cubicBezTo>
                <a:cubicBezTo>
                  <a:pt x="92673" y="152992"/>
                  <a:pt x="93040" y="151632"/>
                  <a:pt x="93085" y="150253"/>
                </a:cubicBezTo>
                <a:lnTo>
                  <a:pt x="93085" y="144153"/>
                </a:lnTo>
                <a:cubicBezTo>
                  <a:pt x="92780" y="144172"/>
                  <a:pt x="92476" y="144286"/>
                  <a:pt x="92172" y="144496"/>
                </a:cubicBezTo>
                <a:cubicBezTo>
                  <a:pt x="91867" y="144706"/>
                  <a:pt x="91563" y="144896"/>
                  <a:pt x="91259" y="145068"/>
                </a:cubicBezTo>
                <a:cubicBezTo>
                  <a:pt x="87303" y="149033"/>
                  <a:pt x="82434" y="152388"/>
                  <a:pt x="76653" y="155133"/>
                </a:cubicBezTo>
                <a:cubicBezTo>
                  <a:pt x="75873" y="155299"/>
                  <a:pt x="75074" y="155426"/>
                  <a:pt x="74256" y="155515"/>
                </a:cubicBezTo>
                <a:cubicBezTo>
                  <a:pt x="73439" y="155604"/>
                  <a:pt x="72716" y="155578"/>
                  <a:pt x="72088" y="155438"/>
                </a:cubicBezTo>
                <a:cubicBezTo>
                  <a:pt x="71645" y="155159"/>
                  <a:pt x="71239" y="155108"/>
                  <a:pt x="70870" y="155286"/>
                </a:cubicBezTo>
                <a:cubicBezTo>
                  <a:pt x="70502" y="155464"/>
                  <a:pt x="70093" y="155718"/>
                  <a:pt x="69645" y="156048"/>
                </a:cubicBezTo>
                <a:cubicBezTo>
                  <a:pt x="69044" y="157269"/>
                  <a:pt x="68404" y="158412"/>
                  <a:pt x="67726" y="159480"/>
                </a:cubicBezTo>
                <a:cubicBezTo>
                  <a:pt x="67049" y="160547"/>
                  <a:pt x="66257" y="161539"/>
                  <a:pt x="65352" y="162454"/>
                </a:cubicBezTo>
                <a:cubicBezTo>
                  <a:pt x="64490" y="163407"/>
                  <a:pt x="63660" y="164474"/>
                  <a:pt x="62865" y="165656"/>
                </a:cubicBezTo>
                <a:cubicBezTo>
                  <a:pt x="62069" y="166837"/>
                  <a:pt x="61080" y="167904"/>
                  <a:pt x="59899" y="168855"/>
                </a:cubicBezTo>
                <a:lnTo>
                  <a:pt x="59289" y="168855"/>
                </a:lnTo>
                <a:cubicBezTo>
                  <a:pt x="57714" y="168855"/>
                  <a:pt x="56902" y="169456"/>
                  <a:pt x="56851" y="170658"/>
                </a:cubicBezTo>
                <a:lnTo>
                  <a:pt x="56546" y="170658"/>
                </a:lnTo>
                <a:cubicBezTo>
                  <a:pt x="56387" y="170520"/>
                  <a:pt x="56248" y="170420"/>
                  <a:pt x="56127" y="170358"/>
                </a:cubicBezTo>
                <a:cubicBezTo>
                  <a:pt x="56006" y="170295"/>
                  <a:pt x="55943" y="170195"/>
                  <a:pt x="55936" y="170057"/>
                </a:cubicBezTo>
                <a:cubicBezTo>
                  <a:pt x="55949" y="169115"/>
                  <a:pt x="55695" y="168435"/>
                  <a:pt x="55174" y="168018"/>
                </a:cubicBezTo>
                <a:cubicBezTo>
                  <a:pt x="54654" y="167601"/>
                  <a:pt x="53790" y="167678"/>
                  <a:pt x="52584" y="168249"/>
                </a:cubicBezTo>
                <a:cubicBezTo>
                  <a:pt x="50145" y="169160"/>
                  <a:pt x="48316" y="168550"/>
                  <a:pt x="47097" y="166419"/>
                </a:cubicBezTo>
                <a:cubicBezTo>
                  <a:pt x="46634" y="166000"/>
                  <a:pt x="46113" y="165618"/>
                  <a:pt x="45535" y="165275"/>
                </a:cubicBezTo>
                <a:cubicBezTo>
                  <a:pt x="44957" y="164932"/>
                  <a:pt x="44360" y="164398"/>
                  <a:pt x="43744" y="163674"/>
                </a:cubicBezTo>
                <a:lnTo>
                  <a:pt x="43135" y="163674"/>
                </a:lnTo>
                <a:cubicBezTo>
                  <a:pt x="41605" y="163655"/>
                  <a:pt x="40398" y="163235"/>
                  <a:pt x="39515" y="162416"/>
                </a:cubicBezTo>
                <a:cubicBezTo>
                  <a:pt x="38633" y="161596"/>
                  <a:pt x="38112" y="160490"/>
                  <a:pt x="37953" y="159099"/>
                </a:cubicBezTo>
                <a:cubicBezTo>
                  <a:pt x="38099" y="156665"/>
                  <a:pt x="38188" y="154288"/>
                  <a:pt x="38220" y="151969"/>
                </a:cubicBezTo>
                <a:cubicBezTo>
                  <a:pt x="38252" y="149649"/>
                  <a:pt x="38264" y="147349"/>
                  <a:pt x="38258" y="145068"/>
                </a:cubicBezTo>
                <a:lnTo>
                  <a:pt x="38258" y="139272"/>
                </a:lnTo>
                <a:cubicBezTo>
                  <a:pt x="38690" y="136254"/>
                  <a:pt x="39045" y="133369"/>
                  <a:pt x="39325" y="130617"/>
                </a:cubicBezTo>
                <a:cubicBezTo>
                  <a:pt x="39604" y="127866"/>
                  <a:pt x="39960" y="125057"/>
                  <a:pt x="40392" y="122191"/>
                </a:cubicBezTo>
                <a:cubicBezTo>
                  <a:pt x="40538" y="120354"/>
                  <a:pt x="40703" y="118540"/>
                  <a:pt x="40887" y="116747"/>
                </a:cubicBezTo>
                <a:cubicBezTo>
                  <a:pt x="41071" y="114954"/>
                  <a:pt x="41312" y="113223"/>
                  <a:pt x="41611" y="111556"/>
                </a:cubicBezTo>
                <a:lnTo>
                  <a:pt x="44354" y="98413"/>
                </a:lnTo>
                <a:lnTo>
                  <a:pt x="44354" y="96891"/>
                </a:lnTo>
                <a:lnTo>
                  <a:pt x="42830" y="98718"/>
                </a:lnTo>
                <a:cubicBezTo>
                  <a:pt x="39973" y="102259"/>
                  <a:pt x="36925" y="105567"/>
                  <a:pt x="33686" y="108643"/>
                </a:cubicBezTo>
                <a:cubicBezTo>
                  <a:pt x="30448" y="111720"/>
                  <a:pt x="26790" y="114406"/>
                  <a:pt x="22713" y="116701"/>
                </a:cubicBezTo>
                <a:cubicBezTo>
                  <a:pt x="21799" y="118226"/>
                  <a:pt x="20580" y="119141"/>
                  <a:pt x="19056" y="119446"/>
                </a:cubicBezTo>
                <a:cubicBezTo>
                  <a:pt x="18738" y="119592"/>
                  <a:pt x="18383" y="119681"/>
                  <a:pt x="17989" y="119713"/>
                </a:cubicBezTo>
                <a:cubicBezTo>
                  <a:pt x="17595" y="119745"/>
                  <a:pt x="17240" y="119758"/>
                  <a:pt x="16922" y="119751"/>
                </a:cubicBezTo>
                <a:lnTo>
                  <a:pt x="16922" y="119446"/>
                </a:lnTo>
                <a:lnTo>
                  <a:pt x="19665" y="118226"/>
                </a:lnTo>
                <a:lnTo>
                  <a:pt x="19665" y="117921"/>
                </a:lnTo>
                <a:cubicBezTo>
                  <a:pt x="17094" y="117934"/>
                  <a:pt x="14617" y="117908"/>
                  <a:pt x="12236" y="117845"/>
                </a:cubicBezTo>
                <a:cubicBezTo>
                  <a:pt x="9855" y="117781"/>
                  <a:pt x="7454" y="117603"/>
                  <a:pt x="5035" y="117311"/>
                </a:cubicBezTo>
                <a:cubicBezTo>
                  <a:pt x="5568" y="116714"/>
                  <a:pt x="5568" y="116156"/>
                  <a:pt x="5035" y="115637"/>
                </a:cubicBezTo>
                <a:cubicBezTo>
                  <a:pt x="4501" y="115118"/>
                  <a:pt x="3892" y="114563"/>
                  <a:pt x="3206" y="113973"/>
                </a:cubicBezTo>
                <a:cubicBezTo>
                  <a:pt x="2908" y="113809"/>
                  <a:pt x="2590" y="113533"/>
                  <a:pt x="2254" y="113143"/>
                </a:cubicBezTo>
                <a:cubicBezTo>
                  <a:pt x="1917" y="112754"/>
                  <a:pt x="1523" y="112326"/>
                  <a:pt x="1073" y="111861"/>
                </a:cubicBezTo>
                <a:cubicBezTo>
                  <a:pt x="215" y="110931"/>
                  <a:pt x="-128" y="109963"/>
                  <a:pt x="44" y="108957"/>
                </a:cubicBezTo>
                <a:cubicBezTo>
                  <a:pt x="215" y="107950"/>
                  <a:pt x="558" y="106982"/>
                  <a:pt x="1073" y="106052"/>
                </a:cubicBezTo>
                <a:cubicBezTo>
                  <a:pt x="2012" y="103893"/>
                  <a:pt x="3181" y="101717"/>
                  <a:pt x="4578" y="99524"/>
                </a:cubicBezTo>
                <a:cubicBezTo>
                  <a:pt x="5975" y="97331"/>
                  <a:pt x="7448" y="95236"/>
                  <a:pt x="8997" y="93238"/>
                </a:cubicBezTo>
                <a:cubicBezTo>
                  <a:pt x="11575" y="90371"/>
                  <a:pt x="14039" y="87504"/>
                  <a:pt x="16389" y="84637"/>
                </a:cubicBezTo>
                <a:cubicBezTo>
                  <a:pt x="18738" y="81770"/>
                  <a:pt x="21050" y="78751"/>
                  <a:pt x="23323" y="75579"/>
                </a:cubicBezTo>
                <a:cubicBezTo>
                  <a:pt x="25914" y="72522"/>
                  <a:pt x="28504" y="69350"/>
                  <a:pt x="31095" y="66062"/>
                </a:cubicBezTo>
                <a:cubicBezTo>
                  <a:pt x="33686" y="62775"/>
                  <a:pt x="36277" y="59448"/>
                  <a:pt x="38868" y="56083"/>
                </a:cubicBezTo>
                <a:lnTo>
                  <a:pt x="48012" y="42672"/>
                </a:lnTo>
                <a:cubicBezTo>
                  <a:pt x="49815" y="39459"/>
                  <a:pt x="51619" y="36207"/>
                  <a:pt x="53422" y="32918"/>
                </a:cubicBezTo>
                <a:cubicBezTo>
                  <a:pt x="55225" y="29629"/>
                  <a:pt x="57181" y="26378"/>
                  <a:pt x="59289" y="23165"/>
                </a:cubicBezTo>
                <a:cubicBezTo>
                  <a:pt x="60045" y="21615"/>
                  <a:pt x="60743" y="19913"/>
                  <a:pt x="61385" y="18059"/>
                </a:cubicBezTo>
                <a:cubicBezTo>
                  <a:pt x="62026" y="16205"/>
                  <a:pt x="62648" y="14351"/>
                  <a:pt x="63252" y="12497"/>
                </a:cubicBezTo>
                <a:cubicBezTo>
                  <a:pt x="63708" y="11696"/>
                  <a:pt x="64146" y="10706"/>
                  <a:pt x="64564" y="9525"/>
                </a:cubicBezTo>
                <a:cubicBezTo>
                  <a:pt x="64983" y="8344"/>
                  <a:pt x="65346" y="7201"/>
                  <a:pt x="65652" y="6096"/>
                </a:cubicBezTo>
                <a:cubicBezTo>
                  <a:pt x="66006" y="4521"/>
                  <a:pt x="65306" y="3099"/>
                  <a:pt x="63552" y="1829"/>
                </a:cubicBezTo>
                <a:lnTo>
                  <a:pt x="62947" y="4877"/>
                </a:lnTo>
                <a:cubicBezTo>
                  <a:pt x="62807" y="4261"/>
                  <a:pt x="62706" y="3740"/>
                  <a:pt x="62642" y="3314"/>
                </a:cubicBezTo>
                <a:cubicBezTo>
                  <a:pt x="62579" y="2889"/>
                  <a:pt x="62477" y="2597"/>
                  <a:pt x="62337" y="2438"/>
                </a:cubicBezTo>
                <a:cubicBezTo>
                  <a:pt x="62052" y="1689"/>
                  <a:pt x="62089" y="1130"/>
                  <a:pt x="62450" y="762"/>
                </a:cubicBezTo>
                <a:cubicBezTo>
                  <a:pt x="62810" y="393"/>
                  <a:pt x="63378" y="139"/>
                  <a:pt x="64152" y="0"/>
                </a:cubicBezTo>
                <a:close/>
              </a:path>
            </a:pathLst>
          </a:custGeom>
          <a:solidFill>
            <a:srgbClr val="744932"/>
          </a:solidFill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663F29"/>
              </a:solidFill>
              <a:effectLst/>
              <a:uLnTx/>
              <a:uFillTx/>
              <a:latin typeface="演示新手书" panose="00000500000000000000" pitchFamily="50" charset="-122"/>
              <a:ea typeface="演示新手书" panose="00000500000000000000" pitchFamily="50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900295" y="-158115"/>
            <a:ext cx="3507105" cy="1616075"/>
            <a:chOff x="7717" y="-249"/>
            <a:chExt cx="5523" cy="2545"/>
          </a:xfrm>
        </p:grpSpPr>
        <p:grpSp>
          <p:nvGrpSpPr>
            <p:cNvPr id="2" name="组合 1"/>
            <p:cNvGrpSpPr/>
            <p:nvPr/>
          </p:nvGrpSpPr>
          <p:grpSpPr>
            <a:xfrm rot="0">
              <a:off x="8290" y="-249"/>
              <a:ext cx="92" cy="1204"/>
              <a:chOff x="8823566" y="4825474"/>
              <a:chExt cx="58497" cy="764337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8823566" y="5162277"/>
                <a:ext cx="58497" cy="427534"/>
                <a:chOff x="8823566" y="4663374"/>
                <a:chExt cx="126759" cy="926437"/>
              </a:xfrm>
            </p:grpSpPr>
            <p:sp>
              <p:nvSpPr>
                <p:cNvPr id="5" name="矩形: 圆角 66"/>
                <p:cNvSpPr/>
                <p:nvPr/>
              </p:nvSpPr>
              <p:spPr>
                <a:xfrm>
                  <a:off x="8823566" y="5391624"/>
                  <a:ext cx="12675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6" name="矩形: 圆角 67"/>
                <p:cNvSpPr/>
                <p:nvPr/>
              </p:nvSpPr>
              <p:spPr>
                <a:xfrm>
                  <a:off x="8823566" y="5016011"/>
                  <a:ext cx="12675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7" name="矩形: 圆角 68"/>
                <p:cNvSpPr/>
                <p:nvPr/>
              </p:nvSpPr>
              <p:spPr>
                <a:xfrm>
                  <a:off x="8823566" y="4663374"/>
                  <a:ext cx="12675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8" name="矩形: 圆角 69"/>
                <p:cNvSpPr/>
                <p:nvPr/>
              </p:nvSpPr>
              <p:spPr>
                <a:xfrm>
                  <a:off x="8864085" y="4838585"/>
                  <a:ext cx="4571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10" name="矩形: 圆角 70"/>
                <p:cNvSpPr/>
                <p:nvPr/>
              </p:nvSpPr>
              <p:spPr>
                <a:xfrm>
                  <a:off x="8864085" y="5188774"/>
                  <a:ext cx="4571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</p:grpSp>
          <p:grpSp>
            <p:nvGrpSpPr>
              <p:cNvPr id="11" name="组合 10"/>
              <p:cNvGrpSpPr/>
              <p:nvPr/>
            </p:nvGrpSpPr>
            <p:grpSpPr>
              <a:xfrm>
                <a:off x="8823566" y="4825474"/>
                <a:ext cx="58497" cy="333922"/>
                <a:chOff x="8823566" y="4663374"/>
                <a:chExt cx="126759" cy="723587"/>
              </a:xfrm>
            </p:grpSpPr>
            <p:sp>
              <p:nvSpPr>
                <p:cNvPr id="12" name="矩形: 圆角 62"/>
                <p:cNvSpPr/>
                <p:nvPr/>
              </p:nvSpPr>
              <p:spPr>
                <a:xfrm>
                  <a:off x="8823566" y="5016011"/>
                  <a:ext cx="12675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13" name="矩形: 圆角 63"/>
                <p:cNvSpPr/>
                <p:nvPr/>
              </p:nvSpPr>
              <p:spPr>
                <a:xfrm>
                  <a:off x="8823566" y="4663374"/>
                  <a:ext cx="12675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15" name="矩形: 圆角 64"/>
                <p:cNvSpPr/>
                <p:nvPr/>
              </p:nvSpPr>
              <p:spPr>
                <a:xfrm>
                  <a:off x="8864085" y="4838585"/>
                  <a:ext cx="4571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17" name="矩形: 圆角 65"/>
                <p:cNvSpPr/>
                <p:nvPr/>
              </p:nvSpPr>
              <p:spPr>
                <a:xfrm>
                  <a:off x="8864085" y="5188774"/>
                  <a:ext cx="4571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</p:grpSp>
        </p:grpSp>
        <p:grpSp>
          <p:nvGrpSpPr>
            <p:cNvPr id="19" name="组合 18"/>
            <p:cNvGrpSpPr/>
            <p:nvPr/>
          </p:nvGrpSpPr>
          <p:grpSpPr>
            <a:xfrm rot="0">
              <a:off x="10545" y="-249"/>
              <a:ext cx="92" cy="1204"/>
              <a:chOff x="8823566" y="4825474"/>
              <a:chExt cx="58497" cy="764337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8823566" y="5162277"/>
                <a:ext cx="58497" cy="427534"/>
                <a:chOff x="8823566" y="4663374"/>
                <a:chExt cx="126759" cy="926437"/>
              </a:xfrm>
            </p:grpSpPr>
            <p:sp>
              <p:nvSpPr>
                <p:cNvPr id="21" name="矩形: 圆角 55"/>
                <p:cNvSpPr/>
                <p:nvPr/>
              </p:nvSpPr>
              <p:spPr>
                <a:xfrm>
                  <a:off x="8823566" y="5391624"/>
                  <a:ext cx="12675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22" name="矩形: 圆角 56"/>
                <p:cNvSpPr/>
                <p:nvPr/>
              </p:nvSpPr>
              <p:spPr>
                <a:xfrm>
                  <a:off x="8823566" y="5016011"/>
                  <a:ext cx="12675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23" name="矩形: 圆角 57"/>
                <p:cNvSpPr/>
                <p:nvPr/>
              </p:nvSpPr>
              <p:spPr>
                <a:xfrm>
                  <a:off x="8823566" y="4663374"/>
                  <a:ext cx="12675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24" name="矩形: 圆角 58"/>
                <p:cNvSpPr/>
                <p:nvPr/>
              </p:nvSpPr>
              <p:spPr>
                <a:xfrm>
                  <a:off x="8864085" y="4838585"/>
                  <a:ext cx="4571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25" name="矩形: 圆角 59"/>
                <p:cNvSpPr/>
                <p:nvPr/>
              </p:nvSpPr>
              <p:spPr>
                <a:xfrm>
                  <a:off x="8864085" y="5188774"/>
                  <a:ext cx="4571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</p:grpSp>
          <p:grpSp>
            <p:nvGrpSpPr>
              <p:cNvPr id="29" name="组合 28"/>
              <p:cNvGrpSpPr/>
              <p:nvPr/>
            </p:nvGrpSpPr>
            <p:grpSpPr>
              <a:xfrm>
                <a:off x="8823566" y="4825474"/>
                <a:ext cx="58497" cy="333922"/>
                <a:chOff x="8823566" y="4663374"/>
                <a:chExt cx="126759" cy="723587"/>
              </a:xfrm>
            </p:grpSpPr>
            <p:sp>
              <p:nvSpPr>
                <p:cNvPr id="30" name="矩形: 圆角 51"/>
                <p:cNvSpPr/>
                <p:nvPr/>
              </p:nvSpPr>
              <p:spPr>
                <a:xfrm>
                  <a:off x="8823566" y="5016011"/>
                  <a:ext cx="12675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31" name="矩形: 圆角 52"/>
                <p:cNvSpPr/>
                <p:nvPr/>
              </p:nvSpPr>
              <p:spPr>
                <a:xfrm>
                  <a:off x="8823566" y="4663374"/>
                  <a:ext cx="12675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32" name="矩形: 圆角 53"/>
                <p:cNvSpPr/>
                <p:nvPr/>
              </p:nvSpPr>
              <p:spPr>
                <a:xfrm>
                  <a:off x="8864085" y="4838585"/>
                  <a:ext cx="4571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33" name="矩形: 圆角 54"/>
                <p:cNvSpPr/>
                <p:nvPr/>
              </p:nvSpPr>
              <p:spPr>
                <a:xfrm>
                  <a:off x="8864085" y="5188774"/>
                  <a:ext cx="45719" cy="198187"/>
                </a:xfrm>
                <a:prstGeom prst="roundRect">
                  <a:avLst>
                    <a:gd name="adj" fmla="val 29346"/>
                  </a:avLst>
                </a:prstGeom>
                <a:noFill/>
                <a:ln w="190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SemiBold"/>
                    <a:ea typeface="思源宋体 CN SemiBold"/>
                    <a:cs typeface="+mn-cs"/>
                  </a:endParaRPr>
                </a:p>
              </p:txBody>
            </p:sp>
          </p:grpSp>
        </p:grpSp>
        <p:sp>
          <p:nvSpPr>
            <p:cNvPr id="34" name="任意多边形: 形状 45"/>
            <p:cNvSpPr/>
            <p:nvPr/>
          </p:nvSpPr>
          <p:spPr>
            <a:xfrm>
              <a:off x="7720" y="752"/>
              <a:ext cx="3815" cy="1544"/>
            </a:xfrm>
            <a:custGeom>
              <a:avLst/>
              <a:gdLst>
                <a:gd name="connsiteX0" fmla="*/ 1225603 w 2110925"/>
                <a:gd name="connsiteY0" fmla="*/ 0 h 1182914"/>
                <a:gd name="connsiteX1" fmla="*/ 2110925 w 2110925"/>
                <a:gd name="connsiteY1" fmla="*/ 591457 h 1182914"/>
                <a:gd name="connsiteX2" fmla="*/ 1225603 w 2110925"/>
                <a:gd name="connsiteY2" fmla="*/ 1182914 h 1182914"/>
                <a:gd name="connsiteX3" fmla="*/ 1225603 w 2110925"/>
                <a:gd name="connsiteY3" fmla="*/ 979588 h 1182914"/>
                <a:gd name="connsiteX4" fmla="*/ 0 w 2110925"/>
                <a:gd name="connsiteY4" fmla="*/ 979588 h 1182914"/>
                <a:gd name="connsiteX5" fmla="*/ 0 w 2110925"/>
                <a:gd name="connsiteY5" fmla="*/ 203326 h 1182914"/>
                <a:gd name="connsiteX6" fmla="*/ 1225603 w 2110925"/>
                <a:gd name="connsiteY6" fmla="*/ 203326 h 1182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10925" h="1182914">
                  <a:moveTo>
                    <a:pt x="1225603" y="0"/>
                  </a:moveTo>
                  <a:lnTo>
                    <a:pt x="2110925" y="591457"/>
                  </a:lnTo>
                  <a:lnTo>
                    <a:pt x="1225603" y="1182914"/>
                  </a:lnTo>
                  <a:lnTo>
                    <a:pt x="1225603" y="979588"/>
                  </a:lnTo>
                  <a:lnTo>
                    <a:pt x="0" y="979588"/>
                  </a:lnTo>
                  <a:lnTo>
                    <a:pt x="0" y="203326"/>
                  </a:lnTo>
                  <a:lnTo>
                    <a:pt x="1225603" y="20332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  <p:sp>
          <p:nvSpPr>
            <p:cNvPr id="35" name="任意多边形: 形状 46"/>
            <p:cNvSpPr/>
            <p:nvPr/>
          </p:nvSpPr>
          <p:spPr>
            <a:xfrm>
              <a:off x="7717" y="648"/>
              <a:ext cx="3885" cy="1327"/>
            </a:xfrm>
            <a:custGeom>
              <a:avLst/>
              <a:gdLst>
                <a:gd name="connsiteX0" fmla="*/ 40482 w 2466975"/>
                <a:gd name="connsiteY0" fmla="*/ 169069 h 842962"/>
                <a:gd name="connsiteX1" fmla="*/ 0 w 2466975"/>
                <a:gd name="connsiteY1" fmla="*/ 238125 h 842962"/>
                <a:gd name="connsiteX2" fmla="*/ 1609725 w 2466975"/>
                <a:gd name="connsiteY2" fmla="*/ 842962 h 842962"/>
                <a:gd name="connsiteX3" fmla="*/ 2302669 w 2466975"/>
                <a:gd name="connsiteY3" fmla="*/ 588169 h 842962"/>
                <a:gd name="connsiteX4" fmla="*/ 2426494 w 2466975"/>
                <a:gd name="connsiteY4" fmla="*/ 554831 h 842962"/>
                <a:gd name="connsiteX5" fmla="*/ 2466975 w 2466975"/>
                <a:gd name="connsiteY5" fmla="*/ 488156 h 842962"/>
                <a:gd name="connsiteX6" fmla="*/ 1495425 w 2466975"/>
                <a:gd name="connsiteY6" fmla="*/ 102394 h 842962"/>
                <a:gd name="connsiteX7" fmla="*/ 1450182 w 2466975"/>
                <a:gd name="connsiteY7" fmla="*/ 0 h 842962"/>
                <a:gd name="connsiteX8" fmla="*/ 1412082 w 2466975"/>
                <a:gd name="connsiteY8" fmla="*/ 73819 h 842962"/>
                <a:gd name="connsiteX9" fmla="*/ 1454944 w 2466975"/>
                <a:gd name="connsiteY9" fmla="*/ 390525 h 842962"/>
                <a:gd name="connsiteX10" fmla="*/ 776288 w 2466975"/>
                <a:gd name="connsiteY10" fmla="*/ 371475 h 842962"/>
                <a:gd name="connsiteX11" fmla="*/ 40482 w 2466975"/>
                <a:gd name="connsiteY11" fmla="*/ 169069 h 842962"/>
                <a:gd name="connsiteX0-1" fmla="*/ 40482 w 2466975"/>
                <a:gd name="connsiteY0-2" fmla="*/ 169069 h 842962"/>
                <a:gd name="connsiteX1-3" fmla="*/ 0 w 2466975"/>
                <a:gd name="connsiteY1-4" fmla="*/ 238125 h 842962"/>
                <a:gd name="connsiteX2-5" fmla="*/ 1609725 w 2466975"/>
                <a:gd name="connsiteY2-6" fmla="*/ 842962 h 842962"/>
                <a:gd name="connsiteX3-7" fmla="*/ 2302669 w 2466975"/>
                <a:gd name="connsiteY3-8" fmla="*/ 588169 h 842962"/>
                <a:gd name="connsiteX4-9" fmla="*/ 2426494 w 2466975"/>
                <a:gd name="connsiteY4-10" fmla="*/ 554831 h 842962"/>
                <a:gd name="connsiteX5-11" fmla="*/ 2466975 w 2466975"/>
                <a:gd name="connsiteY5-12" fmla="*/ 488156 h 842962"/>
                <a:gd name="connsiteX6-13" fmla="*/ 1495425 w 2466975"/>
                <a:gd name="connsiteY6-14" fmla="*/ 102394 h 842962"/>
                <a:gd name="connsiteX7-15" fmla="*/ 1450182 w 2466975"/>
                <a:gd name="connsiteY7-16" fmla="*/ 0 h 842962"/>
                <a:gd name="connsiteX8-17" fmla="*/ 1404939 w 2466975"/>
                <a:gd name="connsiteY8-18" fmla="*/ 71437 h 842962"/>
                <a:gd name="connsiteX9-19" fmla="*/ 1454944 w 2466975"/>
                <a:gd name="connsiteY9-20" fmla="*/ 390525 h 842962"/>
                <a:gd name="connsiteX10-21" fmla="*/ 776288 w 2466975"/>
                <a:gd name="connsiteY10-22" fmla="*/ 371475 h 842962"/>
                <a:gd name="connsiteX11-23" fmla="*/ 40482 w 2466975"/>
                <a:gd name="connsiteY11-24" fmla="*/ 169069 h 8429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</a:cxnLst>
              <a:rect l="l" t="t" r="r" b="b"/>
              <a:pathLst>
                <a:path w="2466975" h="842962">
                  <a:moveTo>
                    <a:pt x="40482" y="169069"/>
                  </a:moveTo>
                  <a:lnTo>
                    <a:pt x="0" y="238125"/>
                  </a:lnTo>
                  <a:lnTo>
                    <a:pt x="1609725" y="842962"/>
                  </a:lnTo>
                  <a:lnTo>
                    <a:pt x="2302669" y="588169"/>
                  </a:lnTo>
                  <a:lnTo>
                    <a:pt x="2426494" y="554831"/>
                  </a:lnTo>
                  <a:lnTo>
                    <a:pt x="2466975" y="488156"/>
                  </a:lnTo>
                  <a:lnTo>
                    <a:pt x="1495425" y="102394"/>
                  </a:lnTo>
                  <a:lnTo>
                    <a:pt x="1450182" y="0"/>
                  </a:lnTo>
                  <a:lnTo>
                    <a:pt x="1404939" y="71437"/>
                  </a:lnTo>
                  <a:lnTo>
                    <a:pt x="1454944" y="390525"/>
                  </a:lnTo>
                  <a:lnTo>
                    <a:pt x="776288" y="371475"/>
                  </a:lnTo>
                  <a:lnTo>
                    <a:pt x="40482" y="16906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8000"/>
                      </a14:imgEffect>
                      <a14:imgEffect>
                        <a14:saturation sat="7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982" t="40541" r="10935" b="45167"/>
            <a:stretch>
              <a:fillRect/>
            </a:stretch>
          </p:blipFill>
          <p:spPr>
            <a:xfrm>
              <a:off x="7787" y="648"/>
              <a:ext cx="5453" cy="1544"/>
            </a:xfrm>
            <a:custGeom>
              <a:avLst/>
              <a:gdLst>
                <a:gd name="connsiteX0" fmla="*/ 1406629 w 2422716"/>
                <a:gd name="connsiteY0" fmla="*/ 0 h 980176"/>
                <a:gd name="connsiteX1" fmla="*/ 2422716 w 2422716"/>
                <a:gd name="connsiteY1" fmla="*/ 490088 h 980176"/>
                <a:gd name="connsiteX2" fmla="*/ 1406629 w 2422716"/>
                <a:gd name="connsiteY2" fmla="*/ 980176 h 980176"/>
                <a:gd name="connsiteX3" fmla="*/ 1406629 w 2422716"/>
                <a:gd name="connsiteY3" fmla="*/ 811698 h 980176"/>
                <a:gd name="connsiteX4" fmla="*/ 0 w 2422716"/>
                <a:gd name="connsiteY4" fmla="*/ 811698 h 980176"/>
                <a:gd name="connsiteX5" fmla="*/ 0 w 2422716"/>
                <a:gd name="connsiteY5" fmla="*/ 168478 h 980176"/>
                <a:gd name="connsiteX6" fmla="*/ 1406629 w 2422716"/>
                <a:gd name="connsiteY6" fmla="*/ 168478 h 980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2716" h="980176">
                  <a:moveTo>
                    <a:pt x="1406629" y="0"/>
                  </a:moveTo>
                  <a:lnTo>
                    <a:pt x="2422716" y="490088"/>
                  </a:lnTo>
                  <a:lnTo>
                    <a:pt x="1406629" y="980176"/>
                  </a:lnTo>
                  <a:lnTo>
                    <a:pt x="1406629" y="811698"/>
                  </a:lnTo>
                  <a:lnTo>
                    <a:pt x="0" y="811698"/>
                  </a:lnTo>
                  <a:lnTo>
                    <a:pt x="0" y="168478"/>
                  </a:lnTo>
                  <a:lnTo>
                    <a:pt x="1406629" y="168478"/>
                  </a:lnTo>
                  <a:close/>
                </a:path>
              </a:pathLst>
            </a:custGeom>
          </p:spPr>
        </p:pic>
        <p:sp>
          <p:nvSpPr>
            <p:cNvPr id="37" name="文本框 36"/>
            <p:cNvSpPr txBox="1"/>
            <p:nvPr/>
          </p:nvSpPr>
          <p:spPr>
            <a:xfrm>
              <a:off x="7720" y="897"/>
              <a:ext cx="4768" cy="10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3200">
                  <a:latin typeface="汉仪书魂体简" panose="02010600000101010101" charset="-122"/>
                  <a:ea typeface="汉仪书魂体简" panose="02010600000101010101" charset="-122"/>
                  <a:cs typeface="汉仪书魂体简" panose="02010600000101010101" charset="-122"/>
                  <a:sym typeface="+mn-ea"/>
                </a:rPr>
                <a:t>“</a:t>
              </a:r>
              <a:r>
                <a:rPr lang="zh-CN" altLang="en-US" sz="3200">
                  <a:latin typeface="汉仪书魂体简" panose="02010600000101010101" charset="-122"/>
                  <a:ea typeface="汉仪书魂体简" panose="02010600000101010101" charset="-122"/>
                  <a:cs typeface="汉仪书魂体简" panose="02010600000101010101" charset="-122"/>
                  <a:sym typeface="+mn-ea"/>
                </a:rPr>
                <a:t>圣地红星</a:t>
              </a:r>
              <a:r>
                <a:rPr lang="zh-CN" altLang="en-US" sz="3200">
                  <a:latin typeface="汉仪书魂体简" panose="02010600000101010101" charset="-122"/>
                  <a:ea typeface="汉仪书魂体简" panose="02010600000101010101" charset="-122"/>
                  <a:cs typeface="汉仪书魂体简" panose="02010600000101010101" charset="-122"/>
                  <a:sym typeface="+mn-ea"/>
                </a:rPr>
                <a:t>组</a:t>
              </a:r>
              <a:r>
                <a:rPr lang="en-US" altLang="zh-CN" sz="3200">
                  <a:latin typeface="汉仪书魂体简" panose="02010600000101010101" charset="-122"/>
                  <a:ea typeface="汉仪书魂体简" panose="02010600000101010101" charset="-122"/>
                  <a:cs typeface="汉仪书魂体简" panose="02010600000101010101" charset="-122"/>
                  <a:sym typeface="+mn-ea"/>
                </a:rPr>
                <a:t>”</a:t>
              </a:r>
              <a:endPara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663F29"/>
                </a:solidFill>
                <a:effectLst/>
                <a:uLnTx/>
                <a:uFillTx/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Tm="3000">
        <p14:ferris dir="l"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直角三角形 17"/>
          <p:cNvSpPr/>
          <p:nvPr/>
        </p:nvSpPr>
        <p:spPr>
          <a:xfrm flipV="1">
            <a:off x="210816" y="5214213"/>
            <a:ext cx="785812" cy="261239"/>
          </a:xfrm>
          <a:custGeom>
            <a:avLst/>
            <a:gdLst>
              <a:gd name="connsiteX0" fmla="*/ 0 w 779449"/>
              <a:gd name="connsiteY0" fmla="*/ 375539 h 375539"/>
              <a:gd name="connsiteX1" fmla="*/ 0 w 779449"/>
              <a:gd name="connsiteY1" fmla="*/ 0 h 375539"/>
              <a:gd name="connsiteX2" fmla="*/ 779449 w 779449"/>
              <a:gd name="connsiteY2" fmla="*/ 375539 h 375539"/>
              <a:gd name="connsiteX3" fmla="*/ 0 w 779449"/>
              <a:gd name="connsiteY3" fmla="*/ 375539 h 375539"/>
              <a:gd name="connsiteX0-1" fmla="*/ 0 w 785812"/>
              <a:gd name="connsiteY0-2" fmla="*/ 261239 h 261239"/>
              <a:gd name="connsiteX1-3" fmla="*/ 785812 w 785812"/>
              <a:gd name="connsiteY1-4" fmla="*/ 0 h 261239"/>
              <a:gd name="connsiteX2-5" fmla="*/ 779449 w 785812"/>
              <a:gd name="connsiteY2-6" fmla="*/ 261239 h 261239"/>
              <a:gd name="connsiteX3-7" fmla="*/ 0 w 785812"/>
              <a:gd name="connsiteY3-8" fmla="*/ 261239 h 26123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785812" h="261239">
                <a:moveTo>
                  <a:pt x="0" y="261239"/>
                </a:moveTo>
                <a:lnTo>
                  <a:pt x="785812" y="0"/>
                </a:lnTo>
                <a:lnTo>
                  <a:pt x="779449" y="261239"/>
                </a:lnTo>
                <a:lnTo>
                  <a:pt x="0" y="261239"/>
                </a:ln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50800" dist="38100" dir="8100000" algn="tr" rotWithShape="0">
              <a:schemeClr val="accent1">
                <a:lumMod val="50000"/>
                <a:alpha val="22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"/>
              <a:ea typeface="思源宋体 CN SemiBold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55928" y="111927"/>
            <a:ext cx="11661358" cy="6487886"/>
            <a:chOff x="168628" y="217714"/>
            <a:chExt cx="11661358" cy="6487886"/>
          </a:xfrm>
          <a:effectLst>
            <a:outerShdw blurRad="50800" dist="38100" dir="2700000" algn="tl" rotWithShape="0">
              <a:schemeClr val="accent1">
                <a:lumMod val="75000"/>
                <a:alpha val="22000"/>
              </a:schemeClr>
            </a:outerShdw>
          </a:effectLst>
        </p:grpSpPr>
        <p:sp>
          <p:nvSpPr>
            <p:cNvPr id="13" name="矩形 12"/>
            <p:cNvSpPr/>
            <p:nvPr/>
          </p:nvSpPr>
          <p:spPr>
            <a:xfrm>
              <a:off x="168628" y="616292"/>
              <a:ext cx="7685314" cy="4946308"/>
            </a:xfrm>
            <a:custGeom>
              <a:avLst/>
              <a:gdLst>
                <a:gd name="connsiteX0" fmla="*/ 0 w 7736114"/>
                <a:gd name="connsiteY0" fmla="*/ 0 h 4946308"/>
                <a:gd name="connsiteX1" fmla="*/ 7736114 w 7736114"/>
                <a:gd name="connsiteY1" fmla="*/ 0 h 4946308"/>
                <a:gd name="connsiteX2" fmla="*/ 7736114 w 7736114"/>
                <a:gd name="connsiteY2" fmla="*/ 4946308 h 4946308"/>
                <a:gd name="connsiteX3" fmla="*/ 0 w 7736114"/>
                <a:gd name="connsiteY3" fmla="*/ 4946308 h 4946308"/>
                <a:gd name="connsiteX4" fmla="*/ 0 w 7736114"/>
                <a:gd name="connsiteY4" fmla="*/ 0 h 4946308"/>
                <a:gd name="connsiteX0-1" fmla="*/ 0 w 7736114"/>
                <a:gd name="connsiteY0-2" fmla="*/ 0 h 4946308"/>
                <a:gd name="connsiteX1-3" fmla="*/ 7736114 w 7736114"/>
                <a:gd name="connsiteY1-4" fmla="*/ 0 h 4946308"/>
                <a:gd name="connsiteX2-5" fmla="*/ 7736114 w 7736114"/>
                <a:gd name="connsiteY2-6" fmla="*/ 4946308 h 4946308"/>
                <a:gd name="connsiteX3-7" fmla="*/ 101600 w 7736114"/>
                <a:gd name="connsiteY3-8" fmla="*/ 4705008 h 4946308"/>
                <a:gd name="connsiteX4-9" fmla="*/ 0 w 7736114"/>
                <a:gd name="connsiteY4-10" fmla="*/ 0 h 4946308"/>
                <a:gd name="connsiteX0-11" fmla="*/ 0 w 7685314"/>
                <a:gd name="connsiteY0-12" fmla="*/ 0 h 4946308"/>
                <a:gd name="connsiteX1-13" fmla="*/ 7685314 w 7685314"/>
                <a:gd name="connsiteY1-14" fmla="*/ 0 h 4946308"/>
                <a:gd name="connsiteX2-15" fmla="*/ 7685314 w 7685314"/>
                <a:gd name="connsiteY2-16" fmla="*/ 4946308 h 4946308"/>
                <a:gd name="connsiteX3-17" fmla="*/ 50800 w 7685314"/>
                <a:gd name="connsiteY3-18" fmla="*/ 4705008 h 4946308"/>
                <a:gd name="connsiteX4-19" fmla="*/ 0 w 7685314"/>
                <a:gd name="connsiteY4-20" fmla="*/ 0 h 49463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685314" h="4946308">
                  <a:moveTo>
                    <a:pt x="0" y="0"/>
                  </a:moveTo>
                  <a:lnTo>
                    <a:pt x="7685314" y="0"/>
                  </a:lnTo>
                  <a:lnTo>
                    <a:pt x="7685314" y="4946308"/>
                  </a:lnTo>
                  <a:lnTo>
                    <a:pt x="50800" y="47050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052204" y="217714"/>
              <a:ext cx="4777782" cy="6487886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821987" y="217714"/>
              <a:ext cx="230217" cy="6487886"/>
            </a:xfrm>
            <a:custGeom>
              <a:avLst/>
              <a:gdLst>
                <a:gd name="connsiteX0" fmla="*/ 0 w 546859"/>
                <a:gd name="connsiteY0" fmla="*/ 0 h 6487886"/>
                <a:gd name="connsiteX1" fmla="*/ 546859 w 546859"/>
                <a:gd name="connsiteY1" fmla="*/ 0 h 6487886"/>
                <a:gd name="connsiteX2" fmla="*/ 546859 w 546859"/>
                <a:gd name="connsiteY2" fmla="*/ 6487886 h 6487886"/>
                <a:gd name="connsiteX3" fmla="*/ 0 w 546859"/>
                <a:gd name="connsiteY3" fmla="*/ 6487886 h 6487886"/>
                <a:gd name="connsiteX4" fmla="*/ 0 w 546859"/>
                <a:gd name="connsiteY4" fmla="*/ 0 h 6487886"/>
                <a:gd name="connsiteX0-1" fmla="*/ 0 w 546859"/>
                <a:gd name="connsiteY0-2" fmla="*/ 368300 h 6487886"/>
                <a:gd name="connsiteX1-3" fmla="*/ 546859 w 546859"/>
                <a:gd name="connsiteY1-4" fmla="*/ 0 h 6487886"/>
                <a:gd name="connsiteX2-5" fmla="*/ 546859 w 546859"/>
                <a:gd name="connsiteY2-6" fmla="*/ 6487886 h 6487886"/>
                <a:gd name="connsiteX3-7" fmla="*/ 0 w 546859"/>
                <a:gd name="connsiteY3-8" fmla="*/ 6487886 h 6487886"/>
                <a:gd name="connsiteX4-9" fmla="*/ 0 w 546859"/>
                <a:gd name="connsiteY4-10" fmla="*/ 368300 h 6487886"/>
                <a:gd name="connsiteX0-11" fmla="*/ 12700 w 559559"/>
                <a:gd name="connsiteY0-12" fmla="*/ 368300 h 6487886"/>
                <a:gd name="connsiteX1-13" fmla="*/ 559559 w 559559"/>
                <a:gd name="connsiteY1-14" fmla="*/ 0 h 6487886"/>
                <a:gd name="connsiteX2-15" fmla="*/ 559559 w 559559"/>
                <a:gd name="connsiteY2-16" fmla="*/ 6487886 h 6487886"/>
                <a:gd name="connsiteX3-17" fmla="*/ 0 w 559559"/>
                <a:gd name="connsiteY3-18" fmla="*/ 5789386 h 6487886"/>
                <a:gd name="connsiteX4-19" fmla="*/ 12700 w 559559"/>
                <a:gd name="connsiteY4-20" fmla="*/ 368300 h 6487886"/>
                <a:gd name="connsiteX0-21" fmla="*/ 31750 w 578609"/>
                <a:gd name="connsiteY0-22" fmla="*/ 368300 h 6487886"/>
                <a:gd name="connsiteX1-23" fmla="*/ 578609 w 578609"/>
                <a:gd name="connsiteY1-24" fmla="*/ 0 h 6487886"/>
                <a:gd name="connsiteX2-25" fmla="*/ 578609 w 578609"/>
                <a:gd name="connsiteY2-26" fmla="*/ 6487886 h 6487886"/>
                <a:gd name="connsiteX3-27" fmla="*/ 0 w 578609"/>
                <a:gd name="connsiteY3-28" fmla="*/ 5179786 h 6487886"/>
                <a:gd name="connsiteX4-29" fmla="*/ 31750 w 578609"/>
                <a:gd name="connsiteY4-30" fmla="*/ 368300 h 6487886"/>
                <a:gd name="connsiteX0-31" fmla="*/ 31750 w 578609"/>
                <a:gd name="connsiteY0-32" fmla="*/ 415925 h 6487886"/>
                <a:gd name="connsiteX1-33" fmla="*/ 578609 w 578609"/>
                <a:gd name="connsiteY1-34" fmla="*/ 0 h 6487886"/>
                <a:gd name="connsiteX2-35" fmla="*/ 578609 w 578609"/>
                <a:gd name="connsiteY2-36" fmla="*/ 6487886 h 6487886"/>
                <a:gd name="connsiteX3-37" fmla="*/ 0 w 578609"/>
                <a:gd name="connsiteY3-38" fmla="*/ 5179786 h 6487886"/>
                <a:gd name="connsiteX4-39" fmla="*/ 31750 w 578609"/>
                <a:gd name="connsiteY4-40" fmla="*/ 415925 h 6487886"/>
                <a:gd name="connsiteX0-41" fmla="*/ 770 w 547629"/>
                <a:gd name="connsiteY0-42" fmla="*/ 415925 h 6487886"/>
                <a:gd name="connsiteX1-43" fmla="*/ 547629 w 547629"/>
                <a:gd name="connsiteY1-44" fmla="*/ 0 h 6487886"/>
                <a:gd name="connsiteX2-45" fmla="*/ 547629 w 547629"/>
                <a:gd name="connsiteY2-46" fmla="*/ 6487886 h 6487886"/>
                <a:gd name="connsiteX3-47" fmla="*/ 7120 w 547629"/>
                <a:gd name="connsiteY3-48" fmla="*/ 5170261 h 6487886"/>
                <a:gd name="connsiteX4-49" fmla="*/ 770 w 547629"/>
                <a:gd name="connsiteY4-50" fmla="*/ 415925 h 6487886"/>
                <a:gd name="connsiteX0-51" fmla="*/ 250 w 547109"/>
                <a:gd name="connsiteY0-52" fmla="*/ 415925 h 6487886"/>
                <a:gd name="connsiteX1-53" fmla="*/ 547109 w 547109"/>
                <a:gd name="connsiteY1-54" fmla="*/ 0 h 6487886"/>
                <a:gd name="connsiteX2-55" fmla="*/ 547109 w 547109"/>
                <a:gd name="connsiteY2-56" fmla="*/ 6487886 h 6487886"/>
                <a:gd name="connsiteX3-57" fmla="*/ 42818 w 547109"/>
                <a:gd name="connsiteY3-58" fmla="*/ 5337901 h 6487886"/>
                <a:gd name="connsiteX4-59" fmla="*/ 250 w 547109"/>
                <a:gd name="connsiteY4-60" fmla="*/ 415925 h 64878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47109" h="6487886">
                  <a:moveTo>
                    <a:pt x="250" y="415925"/>
                  </a:moveTo>
                  <a:lnTo>
                    <a:pt x="547109" y="0"/>
                  </a:lnTo>
                  <a:lnTo>
                    <a:pt x="547109" y="6487886"/>
                  </a:lnTo>
                  <a:lnTo>
                    <a:pt x="42818" y="5337901"/>
                  </a:lnTo>
                  <a:cubicBezTo>
                    <a:pt x="47051" y="3530872"/>
                    <a:pt x="-3983" y="2222954"/>
                    <a:pt x="250" y="415925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0"/>
            </a:gra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49314" y="646717"/>
            <a:ext cx="6291840" cy="4581385"/>
            <a:chOff x="349314" y="646717"/>
            <a:chExt cx="6291840" cy="4581385"/>
          </a:xfrm>
        </p:grpSpPr>
        <p:sp>
          <p:nvSpPr>
            <p:cNvPr id="26" name="半闭框 25"/>
            <p:cNvSpPr/>
            <p:nvPr/>
          </p:nvSpPr>
          <p:spPr>
            <a:xfrm>
              <a:off x="349314" y="646717"/>
              <a:ext cx="295246" cy="295246"/>
            </a:xfrm>
            <a:prstGeom prst="halfFrame">
              <a:avLst>
                <a:gd name="adj1" fmla="val 20618"/>
                <a:gd name="adj2" fmla="val 17440"/>
              </a:avLst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sp>
          <p:nvSpPr>
            <p:cNvPr id="27" name="半闭框 26"/>
            <p:cNvSpPr/>
            <p:nvPr/>
          </p:nvSpPr>
          <p:spPr>
            <a:xfrm flipH="1" flipV="1">
              <a:off x="6345908" y="4932856"/>
              <a:ext cx="295246" cy="295246"/>
            </a:xfrm>
            <a:prstGeom prst="halfFrame">
              <a:avLst>
                <a:gd name="adj1" fmla="val 20618"/>
                <a:gd name="adj2" fmla="val 17440"/>
              </a:avLst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</p:grpSp>
      <p:pic>
        <p:nvPicPr>
          <p:cNvPr id="1073742851" name="图片 1" descr="IMG_2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2005" y="782320"/>
            <a:ext cx="5544185" cy="43218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7039610" y="181610"/>
            <a:ext cx="4683760" cy="6249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30000"/>
              </a:lnSpc>
            </a:pPr>
            <a:r>
              <a:rPr lang="en-US" altLang="zh-CN" sz="2800">
                <a:solidFill>
                  <a:srgbClr val="FF0000"/>
                </a:solidFill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三光政策</a:t>
            </a:r>
            <a:r>
              <a:rPr lang="en-US" altLang="zh-CN" sz="2800">
                <a:solidFill>
                  <a:srgbClr val="FF0000"/>
                </a:solidFill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”</a:t>
            </a:r>
            <a:endParaRPr lang="en-US" altLang="zh-CN" sz="2800">
              <a:solidFill>
                <a:srgbClr val="FF0000"/>
              </a:solidFill>
              <a:latin typeface="汉仪书魂体简" panose="02010600000101010101" charset="-122"/>
              <a:ea typeface="汉仪书魂体简" panose="02010600000101010101" charset="-122"/>
              <a:cs typeface="汉仪书魂体简" panose="02010600000101010101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烧光、杀光、抢光</a:t>
            </a:r>
            <a:endParaRPr lang="zh-CN" altLang="en-US" sz="2800">
              <a:latin typeface="汉仪书魂体简" panose="02010600000101010101" charset="-122"/>
              <a:ea typeface="汉仪书魂体简" panose="02010600000101010101" charset="-122"/>
              <a:cs typeface="汉仪书魂体简" panose="02010600000101010101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>
                <a:solidFill>
                  <a:srgbClr val="FF0000"/>
                </a:solidFill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毒气战、细菌战</a:t>
            </a:r>
            <a:r>
              <a:rPr lang="en-US" altLang="zh-CN" sz="2800">
                <a:solidFill>
                  <a:srgbClr val="FF0000"/>
                </a:solidFill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……</a:t>
            </a:r>
            <a:endParaRPr lang="en-US" altLang="zh-CN" sz="2800">
              <a:solidFill>
                <a:srgbClr val="FF0000"/>
              </a:solidFill>
              <a:latin typeface="汉仪书魂体简" panose="02010600000101010101" charset="-122"/>
              <a:ea typeface="汉仪书魂体简" panose="02010600000101010101" charset="-122"/>
              <a:cs typeface="汉仪书魂体简" panose="02010600000101010101" charset="-122"/>
            </a:endParaRPr>
          </a:p>
          <a:p>
            <a:pPr algn="ctr">
              <a:lnSpc>
                <a:spcPct val="130000"/>
              </a:lnSpc>
            </a:pPr>
            <a:endParaRPr lang="en-US" altLang="zh-CN" sz="2800">
              <a:solidFill>
                <a:srgbClr val="FF0000"/>
              </a:solidFill>
              <a:latin typeface="汉仪书魂体简" panose="02010600000101010101" charset="-122"/>
              <a:ea typeface="汉仪书魂体简" panose="02010600000101010101" charset="-122"/>
              <a:cs typeface="汉仪书魂体简" panose="02010600000101010101" charset="-122"/>
            </a:endParaRPr>
          </a:p>
          <a:p>
            <a:pPr marL="457200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2800"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1941</a:t>
            </a:r>
            <a:r>
              <a:rPr lang="zh-CN" altLang="en-US" sz="2800"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年</a:t>
            </a:r>
            <a:r>
              <a:rPr lang="en-US" altLang="zh-CN" sz="2800"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1</a:t>
            </a:r>
            <a:r>
              <a:rPr lang="zh-CN" altLang="en-US" sz="2800"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月，日军血洗河北省丰润县潘家峪村，</a:t>
            </a:r>
            <a:r>
              <a:rPr lang="zh-CN" altLang="en-US" sz="2800" u="sng"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屠杀群众</a:t>
            </a:r>
            <a:r>
              <a:rPr lang="en-US" altLang="zh-CN" sz="2800" u="sng"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1300</a:t>
            </a:r>
            <a:r>
              <a:rPr lang="zh-CN" altLang="en-US" sz="2800" u="sng"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余人，焚烧房屋千余间</a:t>
            </a:r>
            <a:r>
              <a:rPr lang="zh-CN" altLang="en-US" sz="2800"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。</a:t>
            </a:r>
            <a:endParaRPr lang="zh-CN" altLang="en-US" sz="2800">
              <a:latin typeface="汉仪书魂体简" panose="02010600000101010101" charset="-122"/>
              <a:ea typeface="汉仪书魂体简" panose="02010600000101010101" charset="-122"/>
              <a:cs typeface="汉仪书魂体简" panose="02010600000101010101" charset="-122"/>
            </a:endParaRPr>
          </a:p>
          <a:p>
            <a:pPr marL="457200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2800"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1942</a:t>
            </a:r>
            <a:r>
              <a:rPr lang="zh-CN" altLang="en-US" sz="2800"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年</a:t>
            </a:r>
            <a:r>
              <a:rPr lang="en-US" altLang="zh-CN" sz="2800"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5</a:t>
            </a:r>
            <a:r>
              <a:rPr lang="zh-CN" altLang="en-US" sz="2800"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月至</a:t>
            </a:r>
            <a:r>
              <a:rPr lang="en-US" altLang="zh-CN" sz="2800"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7</a:t>
            </a:r>
            <a:r>
              <a:rPr lang="zh-CN" altLang="en-US" sz="2800"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月，日军残杀、伤害、抓走群众高达</a:t>
            </a:r>
            <a:r>
              <a:rPr lang="en-US" altLang="zh-CN" sz="2800" u="sng"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5</a:t>
            </a:r>
            <a:r>
              <a:rPr lang="zh-CN" altLang="en-US" sz="2800" u="sng"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万多人</a:t>
            </a:r>
            <a:r>
              <a:rPr lang="zh-CN" altLang="en-US" sz="2800"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。</a:t>
            </a:r>
            <a:endParaRPr lang="zh-CN" altLang="en-US" sz="2800">
              <a:latin typeface="汉仪书魂体简" panose="02010600000101010101" charset="-122"/>
              <a:ea typeface="汉仪书魂体简" panose="02010600000101010101" charset="-122"/>
              <a:cs typeface="汉仪书魂体简" panose="02010600000101010101" charset="-122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73055" y="437326"/>
            <a:ext cx="11845890" cy="6181187"/>
            <a:chOff x="365857" y="526753"/>
            <a:chExt cx="11499780" cy="4835948"/>
          </a:xfrm>
        </p:grpSpPr>
        <p:sp>
          <p:nvSpPr>
            <p:cNvPr id="28" name="矩形 27"/>
            <p:cNvSpPr/>
            <p:nvPr/>
          </p:nvSpPr>
          <p:spPr>
            <a:xfrm>
              <a:off x="365857" y="526753"/>
              <a:ext cx="11499780" cy="48359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524228" y="889687"/>
              <a:ext cx="11183037" cy="42887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schemeClr val="accent1">
                  <a:lumMod val="75000"/>
                </a:scheme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496869" y="-526343"/>
            <a:ext cx="393840" cy="1384022"/>
            <a:chOff x="383525" y="22374"/>
            <a:chExt cx="393840" cy="1219093"/>
          </a:xfrm>
        </p:grpSpPr>
        <p:sp>
          <p:nvSpPr>
            <p:cNvPr id="25" name="椭圆 24"/>
            <p:cNvSpPr/>
            <p:nvPr/>
          </p:nvSpPr>
          <p:spPr>
            <a:xfrm>
              <a:off x="494877" y="1074225"/>
              <a:ext cx="152950" cy="1016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25400" dir="2700000" algn="tl" rotWithShape="0">
                <a:schemeClr val="tx1">
                  <a:alpha val="24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2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3525" y="22374"/>
              <a:ext cx="393840" cy="1219093"/>
            </a:xfrm>
            <a:prstGeom prst="rect">
              <a:avLst/>
            </a:prstGeom>
            <a:effectLst>
              <a:outerShdw blurRad="50800" dist="38100" dir="2700000" algn="tl" rotWithShape="0">
                <a:schemeClr val="accent1">
                  <a:lumMod val="75000"/>
                  <a:alpha val="40000"/>
                </a:schemeClr>
              </a:outerShdw>
            </a:effectLst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/>
            <a:srcRect l="49687" t="53161" r="1"/>
            <a:stretch>
              <a:fillRect/>
            </a:stretch>
          </p:blipFill>
          <p:spPr>
            <a:xfrm>
              <a:off x="383525" y="871206"/>
              <a:ext cx="305418" cy="320108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 flipH="1">
            <a:off x="301292" y="-526343"/>
            <a:ext cx="393840" cy="1384022"/>
            <a:chOff x="383525" y="22374"/>
            <a:chExt cx="393840" cy="1219093"/>
          </a:xfrm>
        </p:grpSpPr>
        <p:sp>
          <p:nvSpPr>
            <p:cNvPr id="22" name="椭圆 21"/>
            <p:cNvSpPr/>
            <p:nvPr/>
          </p:nvSpPr>
          <p:spPr>
            <a:xfrm>
              <a:off x="494877" y="1074225"/>
              <a:ext cx="152950" cy="1016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25400" dir="2700000" algn="tl" rotWithShape="0">
                <a:schemeClr val="tx1">
                  <a:alpha val="24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2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3525" y="22374"/>
              <a:ext cx="393840" cy="1219093"/>
            </a:xfrm>
            <a:prstGeom prst="rect">
              <a:avLst/>
            </a:prstGeom>
            <a:effectLst>
              <a:outerShdw blurRad="50800" dist="38100" dir="2700000" algn="tl" rotWithShape="0">
                <a:schemeClr val="accent1">
                  <a:lumMod val="75000"/>
                  <a:alpha val="40000"/>
                </a:schemeClr>
              </a:outerShdw>
            </a:effectLst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/>
            <a:srcRect l="49687" t="53161" r="1"/>
            <a:stretch>
              <a:fillRect/>
            </a:stretch>
          </p:blipFill>
          <p:spPr>
            <a:xfrm>
              <a:off x="383525" y="871206"/>
              <a:ext cx="305418" cy="320108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527050" y="1450975"/>
            <a:ext cx="11137900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250000"/>
              </a:lnSpc>
            </a:pPr>
            <a:r>
              <a:rPr lang="zh-CN" altLang="en-US" sz="4000">
                <a:solidFill>
                  <a:srgbClr val="FF0000"/>
                </a:solidFill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饿死八路军！困死八路军！</a:t>
            </a:r>
            <a:endParaRPr lang="zh-CN" altLang="en-US" sz="4000">
              <a:solidFill>
                <a:srgbClr val="FF0000"/>
              </a:solidFill>
              <a:latin typeface="汉仪书魂体简" panose="02010600000101010101" charset="-122"/>
              <a:ea typeface="汉仪书魂体简" panose="02010600000101010101" charset="-122"/>
              <a:cs typeface="汉仪书魂体简" panose="02010600000101010101" charset="-122"/>
            </a:endParaRPr>
          </a:p>
          <a:p>
            <a:pPr algn="ctr">
              <a:lnSpc>
                <a:spcPct val="250000"/>
              </a:lnSpc>
            </a:pPr>
            <a:r>
              <a:rPr lang="en-US" altLang="zh-CN" sz="4000">
                <a:solidFill>
                  <a:srgbClr val="FF0000"/>
                </a:solidFill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“</a:t>
            </a:r>
            <a:r>
              <a:rPr lang="zh-CN" altLang="en-US" sz="4000">
                <a:solidFill>
                  <a:srgbClr val="FF0000"/>
                </a:solidFill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不准一斤棉花、一粒粮食、一尺布</a:t>
            </a:r>
            <a:r>
              <a:rPr lang="en-US" altLang="zh-CN" sz="4000">
                <a:solidFill>
                  <a:srgbClr val="FF0000"/>
                </a:solidFill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”</a:t>
            </a:r>
            <a:r>
              <a:rPr lang="zh-CN" altLang="en-US" sz="4000">
                <a:solidFill>
                  <a:srgbClr val="FF0000"/>
                </a:solidFill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进入边区</a:t>
            </a:r>
            <a:endParaRPr lang="zh-CN" altLang="en-US" sz="4000">
              <a:solidFill>
                <a:srgbClr val="FF0000"/>
              </a:solidFill>
              <a:latin typeface="汉仪书魂体简" panose="02010600000101010101" charset="-122"/>
              <a:ea typeface="汉仪书魂体简" panose="02010600000101010101" charset="-122"/>
              <a:cs typeface="汉仪书魂体简" panose="02010600000101010101" charset="-122"/>
            </a:endParaRPr>
          </a:p>
        </p:txBody>
      </p:sp>
    </p:spTree>
  </p:cSld>
  <p:clrMapOvr>
    <a:masterClrMapping/>
  </p:clrMapOvr>
  <p:transition spd="med" advTm="3000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直角三角形 17"/>
          <p:cNvSpPr/>
          <p:nvPr/>
        </p:nvSpPr>
        <p:spPr>
          <a:xfrm flipV="1">
            <a:off x="210816" y="5214213"/>
            <a:ext cx="785812" cy="261239"/>
          </a:xfrm>
          <a:custGeom>
            <a:avLst/>
            <a:gdLst>
              <a:gd name="connsiteX0" fmla="*/ 0 w 779449"/>
              <a:gd name="connsiteY0" fmla="*/ 375539 h 375539"/>
              <a:gd name="connsiteX1" fmla="*/ 0 w 779449"/>
              <a:gd name="connsiteY1" fmla="*/ 0 h 375539"/>
              <a:gd name="connsiteX2" fmla="*/ 779449 w 779449"/>
              <a:gd name="connsiteY2" fmla="*/ 375539 h 375539"/>
              <a:gd name="connsiteX3" fmla="*/ 0 w 779449"/>
              <a:gd name="connsiteY3" fmla="*/ 375539 h 375539"/>
              <a:gd name="connsiteX0-1" fmla="*/ 0 w 785812"/>
              <a:gd name="connsiteY0-2" fmla="*/ 261239 h 261239"/>
              <a:gd name="connsiteX1-3" fmla="*/ 785812 w 785812"/>
              <a:gd name="connsiteY1-4" fmla="*/ 0 h 261239"/>
              <a:gd name="connsiteX2-5" fmla="*/ 779449 w 785812"/>
              <a:gd name="connsiteY2-6" fmla="*/ 261239 h 261239"/>
              <a:gd name="connsiteX3-7" fmla="*/ 0 w 785812"/>
              <a:gd name="connsiteY3-8" fmla="*/ 261239 h 26123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785812" h="261239">
                <a:moveTo>
                  <a:pt x="0" y="261239"/>
                </a:moveTo>
                <a:lnTo>
                  <a:pt x="785812" y="0"/>
                </a:lnTo>
                <a:lnTo>
                  <a:pt x="779449" y="261239"/>
                </a:lnTo>
                <a:lnTo>
                  <a:pt x="0" y="261239"/>
                </a:ln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50800" dist="38100" dir="8100000" algn="tr" rotWithShape="0">
              <a:schemeClr val="accent1">
                <a:lumMod val="50000"/>
                <a:alpha val="22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"/>
              <a:ea typeface="思源宋体 CN SemiBold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55928" y="111927"/>
            <a:ext cx="11661358" cy="6487886"/>
            <a:chOff x="168628" y="217714"/>
            <a:chExt cx="11661358" cy="6487886"/>
          </a:xfrm>
          <a:effectLst>
            <a:outerShdw blurRad="50800" dist="38100" dir="2700000" algn="tl" rotWithShape="0">
              <a:schemeClr val="accent1">
                <a:lumMod val="75000"/>
                <a:alpha val="22000"/>
              </a:schemeClr>
            </a:outerShdw>
          </a:effectLst>
        </p:grpSpPr>
        <p:sp>
          <p:nvSpPr>
            <p:cNvPr id="13" name="矩形 12"/>
            <p:cNvSpPr/>
            <p:nvPr/>
          </p:nvSpPr>
          <p:spPr>
            <a:xfrm>
              <a:off x="168628" y="616292"/>
              <a:ext cx="7685314" cy="4946308"/>
            </a:xfrm>
            <a:custGeom>
              <a:avLst/>
              <a:gdLst>
                <a:gd name="connsiteX0" fmla="*/ 0 w 7736114"/>
                <a:gd name="connsiteY0" fmla="*/ 0 h 4946308"/>
                <a:gd name="connsiteX1" fmla="*/ 7736114 w 7736114"/>
                <a:gd name="connsiteY1" fmla="*/ 0 h 4946308"/>
                <a:gd name="connsiteX2" fmla="*/ 7736114 w 7736114"/>
                <a:gd name="connsiteY2" fmla="*/ 4946308 h 4946308"/>
                <a:gd name="connsiteX3" fmla="*/ 0 w 7736114"/>
                <a:gd name="connsiteY3" fmla="*/ 4946308 h 4946308"/>
                <a:gd name="connsiteX4" fmla="*/ 0 w 7736114"/>
                <a:gd name="connsiteY4" fmla="*/ 0 h 4946308"/>
                <a:gd name="connsiteX0-1" fmla="*/ 0 w 7736114"/>
                <a:gd name="connsiteY0-2" fmla="*/ 0 h 4946308"/>
                <a:gd name="connsiteX1-3" fmla="*/ 7736114 w 7736114"/>
                <a:gd name="connsiteY1-4" fmla="*/ 0 h 4946308"/>
                <a:gd name="connsiteX2-5" fmla="*/ 7736114 w 7736114"/>
                <a:gd name="connsiteY2-6" fmla="*/ 4946308 h 4946308"/>
                <a:gd name="connsiteX3-7" fmla="*/ 101600 w 7736114"/>
                <a:gd name="connsiteY3-8" fmla="*/ 4705008 h 4946308"/>
                <a:gd name="connsiteX4-9" fmla="*/ 0 w 7736114"/>
                <a:gd name="connsiteY4-10" fmla="*/ 0 h 4946308"/>
                <a:gd name="connsiteX0-11" fmla="*/ 0 w 7685314"/>
                <a:gd name="connsiteY0-12" fmla="*/ 0 h 4946308"/>
                <a:gd name="connsiteX1-13" fmla="*/ 7685314 w 7685314"/>
                <a:gd name="connsiteY1-14" fmla="*/ 0 h 4946308"/>
                <a:gd name="connsiteX2-15" fmla="*/ 7685314 w 7685314"/>
                <a:gd name="connsiteY2-16" fmla="*/ 4946308 h 4946308"/>
                <a:gd name="connsiteX3-17" fmla="*/ 50800 w 7685314"/>
                <a:gd name="connsiteY3-18" fmla="*/ 4705008 h 4946308"/>
                <a:gd name="connsiteX4-19" fmla="*/ 0 w 7685314"/>
                <a:gd name="connsiteY4-20" fmla="*/ 0 h 49463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685314" h="4946308">
                  <a:moveTo>
                    <a:pt x="0" y="0"/>
                  </a:moveTo>
                  <a:lnTo>
                    <a:pt x="7685314" y="0"/>
                  </a:lnTo>
                  <a:lnTo>
                    <a:pt x="7685314" y="4946308"/>
                  </a:lnTo>
                  <a:lnTo>
                    <a:pt x="50800" y="47050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052204" y="217714"/>
              <a:ext cx="4777782" cy="6487886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821987" y="217714"/>
              <a:ext cx="230217" cy="6487886"/>
            </a:xfrm>
            <a:custGeom>
              <a:avLst/>
              <a:gdLst>
                <a:gd name="connsiteX0" fmla="*/ 0 w 546859"/>
                <a:gd name="connsiteY0" fmla="*/ 0 h 6487886"/>
                <a:gd name="connsiteX1" fmla="*/ 546859 w 546859"/>
                <a:gd name="connsiteY1" fmla="*/ 0 h 6487886"/>
                <a:gd name="connsiteX2" fmla="*/ 546859 w 546859"/>
                <a:gd name="connsiteY2" fmla="*/ 6487886 h 6487886"/>
                <a:gd name="connsiteX3" fmla="*/ 0 w 546859"/>
                <a:gd name="connsiteY3" fmla="*/ 6487886 h 6487886"/>
                <a:gd name="connsiteX4" fmla="*/ 0 w 546859"/>
                <a:gd name="connsiteY4" fmla="*/ 0 h 6487886"/>
                <a:gd name="connsiteX0-1" fmla="*/ 0 w 546859"/>
                <a:gd name="connsiteY0-2" fmla="*/ 368300 h 6487886"/>
                <a:gd name="connsiteX1-3" fmla="*/ 546859 w 546859"/>
                <a:gd name="connsiteY1-4" fmla="*/ 0 h 6487886"/>
                <a:gd name="connsiteX2-5" fmla="*/ 546859 w 546859"/>
                <a:gd name="connsiteY2-6" fmla="*/ 6487886 h 6487886"/>
                <a:gd name="connsiteX3-7" fmla="*/ 0 w 546859"/>
                <a:gd name="connsiteY3-8" fmla="*/ 6487886 h 6487886"/>
                <a:gd name="connsiteX4-9" fmla="*/ 0 w 546859"/>
                <a:gd name="connsiteY4-10" fmla="*/ 368300 h 6487886"/>
                <a:gd name="connsiteX0-11" fmla="*/ 12700 w 559559"/>
                <a:gd name="connsiteY0-12" fmla="*/ 368300 h 6487886"/>
                <a:gd name="connsiteX1-13" fmla="*/ 559559 w 559559"/>
                <a:gd name="connsiteY1-14" fmla="*/ 0 h 6487886"/>
                <a:gd name="connsiteX2-15" fmla="*/ 559559 w 559559"/>
                <a:gd name="connsiteY2-16" fmla="*/ 6487886 h 6487886"/>
                <a:gd name="connsiteX3-17" fmla="*/ 0 w 559559"/>
                <a:gd name="connsiteY3-18" fmla="*/ 5789386 h 6487886"/>
                <a:gd name="connsiteX4-19" fmla="*/ 12700 w 559559"/>
                <a:gd name="connsiteY4-20" fmla="*/ 368300 h 6487886"/>
                <a:gd name="connsiteX0-21" fmla="*/ 31750 w 578609"/>
                <a:gd name="connsiteY0-22" fmla="*/ 368300 h 6487886"/>
                <a:gd name="connsiteX1-23" fmla="*/ 578609 w 578609"/>
                <a:gd name="connsiteY1-24" fmla="*/ 0 h 6487886"/>
                <a:gd name="connsiteX2-25" fmla="*/ 578609 w 578609"/>
                <a:gd name="connsiteY2-26" fmla="*/ 6487886 h 6487886"/>
                <a:gd name="connsiteX3-27" fmla="*/ 0 w 578609"/>
                <a:gd name="connsiteY3-28" fmla="*/ 5179786 h 6487886"/>
                <a:gd name="connsiteX4-29" fmla="*/ 31750 w 578609"/>
                <a:gd name="connsiteY4-30" fmla="*/ 368300 h 6487886"/>
                <a:gd name="connsiteX0-31" fmla="*/ 31750 w 578609"/>
                <a:gd name="connsiteY0-32" fmla="*/ 415925 h 6487886"/>
                <a:gd name="connsiteX1-33" fmla="*/ 578609 w 578609"/>
                <a:gd name="connsiteY1-34" fmla="*/ 0 h 6487886"/>
                <a:gd name="connsiteX2-35" fmla="*/ 578609 w 578609"/>
                <a:gd name="connsiteY2-36" fmla="*/ 6487886 h 6487886"/>
                <a:gd name="connsiteX3-37" fmla="*/ 0 w 578609"/>
                <a:gd name="connsiteY3-38" fmla="*/ 5179786 h 6487886"/>
                <a:gd name="connsiteX4-39" fmla="*/ 31750 w 578609"/>
                <a:gd name="connsiteY4-40" fmla="*/ 415925 h 6487886"/>
                <a:gd name="connsiteX0-41" fmla="*/ 770 w 547629"/>
                <a:gd name="connsiteY0-42" fmla="*/ 415925 h 6487886"/>
                <a:gd name="connsiteX1-43" fmla="*/ 547629 w 547629"/>
                <a:gd name="connsiteY1-44" fmla="*/ 0 h 6487886"/>
                <a:gd name="connsiteX2-45" fmla="*/ 547629 w 547629"/>
                <a:gd name="connsiteY2-46" fmla="*/ 6487886 h 6487886"/>
                <a:gd name="connsiteX3-47" fmla="*/ 7120 w 547629"/>
                <a:gd name="connsiteY3-48" fmla="*/ 5170261 h 6487886"/>
                <a:gd name="connsiteX4-49" fmla="*/ 770 w 547629"/>
                <a:gd name="connsiteY4-50" fmla="*/ 415925 h 6487886"/>
                <a:gd name="connsiteX0-51" fmla="*/ 250 w 547109"/>
                <a:gd name="connsiteY0-52" fmla="*/ 415925 h 6487886"/>
                <a:gd name="connsiteX1-53" fmla="*/ 547109 w 547109"/>
                <a:gd name="connsiteY1-54" fmla="*/ 0 h 6487886"/>
                <a:gd name="connsiteX2-55" fmla="*/ 547109 w 547109"/>
                <a:gd name="connsiteY2-56" fmla="*/ 6487886 h 6487886"/>
                <a:gd name="connsiteX3-57" fmla="*/ 42818 w 547109"/>
                <a:gd name="connsiteY3-58" fmla="*/ 5337901 h 6487886"/>
                <a:gd name="connsiteX4-59" fmla="*/ 250 w 547109"/>
                <a:gd name="connsiteY4-60" fmla="*/ 415925 h 64878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47109" h="6487886">
                  <a:moveTo>
                    <a:pt x="250" y="415925"/>
                  </a:moveTo>
                  <a:lnTo>
                    <a:pt x="547109" y="0"/>
                  </a:lnTo>
                  <a:lnTo>
                    <a:pt x="547109" y="6487886"/>
                  </a:lnTo>
                  <a:lnTo>
                    <a:pt x="42818" y="5337901"/>
                  </a:lnTo>
                  <a:cubicBezTo>
                    <a:pt x="47051" y="3530872"/>
                    <a:pt x="-3983" y="2222954"/>
                    <a:pt x="250" y="415925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0"/>
            </a:gra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</p:grpSp>
      <p:pic>
        <p:nvPicPr>
          <p:cNvPr id="9" name="图片 8"/>
          <p:cNvPicPr/>
          <p:nvPr/>
        </p:nvPicPr>
        <p:blipFill>
          <a:blip r:embed="rId1"/>
          <a:srcRect t="4690" b="48522"/>
          <a:stretch>
            <a:fillRect/>
          </a:stretch>
        </p:blipFill>
        <p:spPr>
          <a:xfrm>
            <a:off x="7193441" y="267382"/>
            <a:ext cx="4469908" cy="302624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0" name="图片 9"/>
          <p:cNvPicPr/>
          <p:nvPr/>
        </p:nvPicPr>
        <p:blipFill>
          <a:blip r:embed="rId1"/>
          <a:srcRect t="53194" b="18"/>
          <a:stretch>
            <a:fillRect/>
          </a:stretch>
        </p:blipFill>
        <p:spPr>
          <a:xfrm>
            <a:off x="7193441" y="3429000"/>
            <a:ext cx="4469908" cy="302624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14" t="24513" r="25762" b="27058"/>
          <a:stretch>
            <a:fillRect/>
          </a:stretch>
        </p:blipFill>
        <p:spPr>
          <a:xfrm>
            <a:off x="11518318" y="155213"/>
            <a:ext cx="222000" cy="224338"/>
          </a:xfrm>
          <a:custGeom>
            <a:avLst/>
            <a:gdLst>
              <a:gd name="connsiteX0" fmla="*/ 0 w 2282364"/>
              <a:gd name="connsiteY0" fmla="*/ 0 h 2306401"/>
              <a:gd name="connsiteX1" fmla="*/ 2282364 w 2282364"/>
              <a:gd name="connsiteY1" fmla="*/ 0 h 2306401"/>
              <a:gd name="connsiteX2" fmla="*/ 2282364 w 2282364"/>
              <a:gd name="connsiteY2" fmla="*/ 2306401 h 2306401"/>
              <a:gd name="connsiteX3" fmla="*/ 0 w 2282364"/>
              <a:gd name="connsiteY3" fmla="*/ 2306401 h 2306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2364" h="2306401">
                <a:moveTo>
                  <a:pt x="0" y="0"/>
                </a:moveTo>
                <a:lnTo>
                  <a:pt x="2282364" y="0"/>
                </a:lnTo>
                <a:lnTo>
                  <a:pt x="2282364" y="2306401"/>
                </a:lnTo>
                <a:lnTo>
                  <a:pt x="0" y="2306401"/>
                </a:lnTo>
                <a:close/>
              </a:path>
            </a:pathLst>
          </a:cu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14" t="24513" r="25762" b="27058"/>
          <a:stretch>
            <a:fillRect/>
          </a:stretch>
        </p:blipFill>
        <p:spPr>
          <a:xfrm>
            <a:off x="7082441" y="3343526"/>
            <a:ext cx="222000" cy="224338"/>
          </a:xfrm>
          <a:custGeom>
            <a:avLst/>
            <a:gdLst>
              <a:gd name="connsiteX0" fmla="*/ 0 w 2282364"/>
              <a:gd name="connsiteY0" fmla="*/ 0 h 2306401"/>
              <a:gd name="connsiteX1" fmla="*/ 2282364 w 2282364"/>
              <a:gd name="connsiteY1" fmla="*/ 0 h 2306401"/>
              <a:gd name="connsiteX2" fmla="*/ 2282364 w 2282364"/>
              <a:gd name="connsiteY2" fmla="*/ 2306401 h 2306401"/>
              <a:gd name="connsiteX3" fmla="*/ 0 w 2282364"/>
              <a:gd name="connsiteY3" fmla="*/ 2306401 h 2306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2364" h="2306401">
                <a:moveTo>
                  <a:pt x="0" y="0"/>
                </a:moveTo>
                <a:lnTo>
                  <a:pt x="2282364" y="0"/>
                </a:lnTo>
                <a:lnTo>
                  <a:pt x="2282364" y="2306401"/>
                </a:lnTo>
                <a:lnTo>
                  <a:pt x="0" y="2306401"/>
                </a:lnTo>
                <a:close/>
              </a:path>
            </a:pathLst>
          </a:custGeom>
        </p:spPr>
      </p:pic>
      <p:grpSp>
        <p:nvGrpSpPr>
          <p:cNvPr id="29" name="组合 28"/>
          <p:cNvGrpSpPr/>
          <p:nvPr/>
        </p:nvGrpSpPr>
        <p:grpSpPr>
          <a:xfrm>
            <a:off x="349314" y="646717"/>
            <a:ext cx="6291840" cy="4457560"/>
            <a:chOff x="349314" y="646717"/>
            <a:chExt cx="6291840" cy="4457560"/>
          </a:xfrm>
        </p:grpSpPr>
        <p:sp>
          <p:nvSpPr>
            <p:cNvPr id="26" name="半闭框 25"/>
            <p:cNvSpPr/>
            <p:nvPr/>
          </p:nvSpPr>
          <p:spPr>
            <a:xfrm>
              <a:off x="349314" y="646717"/>
              <a:ext cx="295246" cy="295246"/>
            </a:xfrm>
            <a:prstGeom prst="halfFrame">
              <a:avLst>
                <a:gd name="adj1" fmla="val 20618"/>
                <a:gd name="adj2" fmla="val 17440"/>
              </a:avLst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sp>
          <p:nvSpPr>
            <p:cNvPr id="27" name="半闭框 26"/>
            <p:cNvSpPr/>
            <p:nvPr/>
          </p:nvSpPr>
          <p:spPr>
            <a:xfrm flipH="1" flipV="1">
              <a:off x="6345908" y="4809031"/>
              <a:ext cx="295246" cy="295246"/>
            </a:xfrm>
            <a:prstGeom prst="halfFrame">
              <a:avLst>
                <a:gd name="adj1" fmla="val 20618"/>
                <a:gd name="adj2" fmla="val 17440"/>
              </a:avLst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37210" y="941705"/>
            <a:ext cx="5990590" cy="34150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每天连续工作十几个小时</a:t>
            </a:r>
            <a:r>
              <a:rPr lang="en-US" altLang="zh-CN" sz="2400"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……</a:t>
            </a:r>
            <a:endParaRPr lang="en-US" altLang="zh-CN" sz="2400">
              <a:latin typeface="汉仪书魂体简" panose="02010600000101010101" charset="-122"/>
              <a:ea typeface="汉仪书魂体简" panose="02010600000101010101" charset="-122"/>
              <a:cs typeface="汉仪书魂体简" panose="02010600000101010101" charset="-122"/>
            </a:endParaRPr>
          </a:p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不到两个月累死、饿死、病死的战士达近千人</a:t>
            </a:r>
            <a:r>
              <a:rPr lang="en-US" altLang="zh-CN" sz="2400"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……</a:t>
            </a:r>
            <a:endParaRPr lang="zh-CN" altLang="en-US" sz="2400">
              <a:latin typeface="汉仪书魂体简" panose="02010600000101010101" charset="-122"/>
              <a:ea typeface="汉仪书魂体简" panose="02010600000101010101" charset="-122"/>
              <a:cs typeface="汉仪书魂体简" panose="02010600000101010101" charset="-122"/>
            </a:endParaRPr>
          </a:p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不到</a:t>
            </a:r>
            <a:r>
              <a:rPr lang="en-US" altLang="zh-CN" sz="2400"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3</a:t>
            </a:r>
            <a:r>
              <a:rPr lang="zh-CN" altLang="en-US" sz="2400"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年开垦荒地</a:t>
            </a:r>
            <a:r>
              <a:rPr lang="en-US" altLang="zh-CN" sz="2400"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26</a:t>
            </a:r>
            <a:r>
              <a:rPr lang="zh-CN" altLang="en-US" sz="2400"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万亩</a:t>
            </a:r>
            <a:r>
              <a:rPr lang="en-US" altLang="zh-CN" sz="2400"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……</a:t>
            </a:r>
            <a:endParaRPr lang="zh-CN" altLang="en-US" sz="2400">
              <a:latin typeface="汉仪书魂体简" panose="02010600000101010101" charset="-122"/>
              <a:ea typeface="汉仪书魂体简" panose="02010600000101010101" charset="-122"/>
              <a:cs typeface="汉仪书魂体简" panose="02010600000101010101" charset="-122"/>
            </a:endParaRPr>
          </a:p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上缴公粮一万石</a:t>
            </a:r>
            <a:r>
              <a:rPr lang="en-US" altLang="zh-CN" sz="2400"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……</a:t>
            </a:r>
            <a:endParaRPr lang="en-US" altLang="zh-CN" sz="2400">
              <a:latin typeface="汉仪书魂体简" panose="02010600000101010101" charset="-122"/>
              <a:ea typeface="汉仪书魂体简" panose="02010600000101010101" charset="-122"/>
              <a:cs typeface="汉仪书魂体简" panose="02010600000101010101" charset="-122"/>
            </a:endParaRPr>
          </a:p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为中国革命胜利奠定了坚实基础！</a:t>
            </a:r>
            <a:endParaRPr lang="zh-CN" altLang="en-US" sz="2400">
              <a:latin typeface="汉仪书魂体简" panose="02010600000101010101" charset="-122"/>
              <a:ea typeface="汉仪书魂体简" panose="02010600000101010101" charset="-122"/>
              <a:cs typeface="汉仪书魂体简" panose="02010600000101010101" charset="-122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73055" y="437326"/>
            <a:ext cx="11845890" cy="6181187"/>
            <a:chOff x="365857" y="526753"/>
            <a:chExt cx="11499780" cy="4835948"/>
          </a:xfrm>
        </p:grpSpPr>
        <p:sp>
          <p:nvSpPr>
            <p:cNvPr id="9" name="矩形 8"/>
            <p:cNvSpPr/>
            <p:nvPr/>
          </p:nvSpPr>
          <p:spPr>
            <a:xfrm>
              <a:off x="365857" y="526753"/>
              <a:ext cx="11499780" cy="48359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24228" y="655099"/>
              <a:ext cx="11183037" cy="45792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schemeClr val="accent1">
                  <a:lumMod val="75000"/>
                </a:scheme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496869" y="-526343"/>
            <a:ext cx="393840" cy="1384022"/>
            <a:chOff x="383525" y="22374"/>
            <a:chExt cx="393840" cy="1219093"/>
          </a:xfrm>
        </p:grpSpPr>
        <p:sp>
          <p:nvSpPr>
            <p:cNvPr id="12" name="椭圆 11"/>
            <p:cNvSpPr/>
            <p:nvPr/>
          </p:nvSpPr>
          <p:spPr>
            <a:xfrm>
              <a:off x="494877" y="1074225"/>
              <a:ext cx="152950" cy="1016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25400" dir="2700000" algn="tl" rotWithShape="0">
                <a:schemeClr val="tx1">
                  <a:alpha val="24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2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3525" y="22374"/>
              <a:ext cx="393840" cy="1219093"/>
            </a:xfrm>
            <a:prstGeom prst="rect">
              <a:avLst/>
            </a:prstGeom>
            <a:effectLst>
              <a:outerShdw blurRad="50800" dist="38100" dir="2700000" algn="tl" rotWithShape="0">
                <a:schemeClr val="accent1">
                  <a:lumMod val="75000"/>
                  <a:alpha val="40000"/>
                </a:schemeClr>
              </a:outerShdw>
            </a:effectLst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/>
            <a:srcRect l="49687" t="53161" r="1"/>
            <a:stretch>
              <a:fillRect/>
            </a:stretch>
          </p:blipFill>
          <p:spPr>
            <a:xfrm>
              <a:off x="383525" y="871206"/>
              <a:ext cx="305418" cy="320108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 flipH="1">
            <a:off x="301292" y="-526343"/>
            <a:ext cx="393840" cy="1384022"/>
            <a:chOff x="383525" y="22374"/>
            <a:chExt cx="393840" cy="1219093"/>
          </a:xfrm>
        </p:grpSpPr>
        <p:sp>
          <p:nvSpPr>
            <p:cNvPr id="16" name="椭圆 15"/>
            <p:cNvSpPr/>
            <p:nvPr/>
          </p:nvSpPr>
          <p:spPr>
            <a:xfrm>
              <a:off x="494877" y="1074225"/>
              <a:ext cx="152950" cy="1016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25400" dir="2700000" algn="tl" rotWithShape="0">
                <a:schemeClr val="tx1">
                  <a:alpha val="24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2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3525" y="22374"/>
              <a:ext cx="393840" cy="1219093"/>
            </a:xfrm>
            <a:prstGeom prst="rect">
              <a:avLst/>
            </a:prstGeom>
            <a:effectLst>
              <a:outerShdw blurRad="50800" dist="38100" dir="2700000" algn="tl" rotWithShape="0">
                <a:schemeClr val="accent1">
                  <a:lumMod val="75000"/>
                  <a:alpha val="40000"/>
                </a:schemeClr>
              </a:outerShdw>
            </a:effectLst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/>
            <a:srcRect l="49687" t="53161" r="1"/>
            <a:stretch>
              <a:fillRect/>
            </a:stretch>
          </p:blipFill>
          <p:spPr>
            <a:xfrm>
              <a:off x="383525" y="871206"/>
              <a:ext cx="305418" cy="320108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 b="49137"/>
          <a:stretch>
            <a:fillRect/>
          </a:stretch>
        </p:blipFill>
        <p:spPr>
          <a:xfrm>
            <a:off x="695325" y="1590675"/>
            <a:ext cx="4955540" cy="3442335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6278880" y="1759585"/>
            <a:ext cx="532955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全民族抗战开始后，中共中央所在地延安成了革命者向往的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圣地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。许多爱国青年满怀革命热情，从四面八方奔赴延安参加抗战。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73055" y="437326"/>
            <a:ext cx="11845890" cy="6181187"/>
            <a:chOff x="365857" y="526753"/>
            <a:chExt cx="11499780" cy="4835948"/>
          </a:xfrm>
        </p:grpSpPr>
        <p:sp>
          <p:nvSpPr>
            <p:cNvPr id="9" name="矩形 8"/>
            <p:cNvSpPr/>
            <p:nvPr/>
          </p:nvSpPr>
          <p:spPr>
            <a:xfrm>
              <a:off x="365857" y="526753"/>
              <a:ext cx="11499780" cy="48359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24228" y="655099"/>
              <a:ext cx="11183037" cy="45792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schemeClr val="accent1">
                  <a:lumMod val="75000"/>
                </a:scheme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</p:grpSp>
      <p:pic>
        <p:nvPicPr>
          <p:cNvPr id="4" name="中国战区日本投降签字仪式,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3791.000000" end="43139.000000"/>
                </p14:media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2105" y="601345"/>
            <a:ext cx="11523345" cy="5853430"/>
          </a:xfrm>
          <a:prstGeom prst="rect">
            <a:avLst/>
          </a:prstGeom>
        </p:spPr>
      </p:pic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直角三角形 17"/>
          <p:cNvSpPr/>
          <p:nvPr/>
        </p:nvSpPr>
        <p:spPr>
          <a:xfrm flipV="1">
            <a:off x="292731" y="5637123"/>
            <a:ext cx="785812" cy="261239"/>
          </a:xfrm>
          <a:custGeom>
            <a:avLst/>
            <a:gdLst>
              <a:gd name="connsiteX0" fmla="*/ 0 w 779449"/>
              <a:gd name="connsiteY0" fmla="*/ 375539 h 375539"/>
              <a:gd name="connsiteX1" fmla="*/ 0 w 779449"/>
              <a:gd name="connsiteY1" fmla="*/ 0 h 375539"/>
              <a:gd name="connsiteX2" fmla="*/ 779449 w 779449"/>
              <a:gd name="connsiteY2" fmla="*/ 375539 h 375539"/>
              <a:gd name="connsiteX3" fmla="*/ 0 w 779449"/>
              <a:gd name="connsiteY3" fmla="*/ 375539 h 375539"/>
              <a:gd name="connsiteX0-1" fmla="*/ 0 w 785812"/>
              <a:gd name="connsiteY0-2" fmla="*/ 261239 h 261239"/>
              <a:gd name="connsiteX1-3" fmla="*/ 785812 w 785812"/>
              <a:gd name="connsiteY1-4" fmla="*/ 0 h 261239"/>
              <a:gd name="connsiteX2-5" fmla="*/ 779449 w 785812"/>
              <a:gd name="connsiteY2-6" fmla="*/ 261239 h 261239"/>
              <a:gd name="connsiteX3-7" fmla="*/ 0 w 785812"/>
              <a:gd name="connsiteY3-8" fmla="*/ 261239 h 26123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785812" h="261239">
                <a:moveTo>
                  <a:pt x="0" y="261239"/>
                </a:moveTo>
                <a:lnTo>
                  <a:pt x="785812" y="0"/>
                </a:lnTo>
                <a:lnTo>
                  <a:pt x="779449" y="261239"/>
                </a:lnTo>
                <a:lnTo>
                  <a:pt x="0" y="261239"/>
                </a:ln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50800" dist="38100" dir="8100000" algn="tr" rotWithShape="0">
              <a:schemeClr val="accent1">
                <a:lumMod val="50000"/>
                <a:alpha val="22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"/>
              <a:ea typeface="思源宋体 CN SemiBold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37843" y="423077"/>
            <a:ext cx="11661140" cy="5680075"/>
            <a:chOff x="168628" y="105954"/>
            <a:chExt cx="11661140" cy="5680075"/>
          </a:xfrm>
          <a:effectLst>
            <a:outerShdw blurRad="50800" dist="38100" dir="2700000" algn="tl" rotWithShape="0">
              <a:schemeClr val="accent1">
                <a:lumMod val="75000"/>
                <a:alpha val="22000"/>
              </a:schemeClr>
            </a:outerShdw>
          </a:effectLst>
        </p:grpSpPr>
        <p:sp>
          <p:nvSpPr>
            <p:cNvPr id="13" name="矩形 12"/>
            <p:cNvSpPr/>
            <p:nvPr/>
          </p:nvSpPr>
          <p:spPr>
            <a:xfrm>
              <a:off x="168628" y="616292"/>
              <a:ext cx="7685314" cy="4946308"/>
            </a:xfrm>
            <a:custGeom>
              <a:avLst/>
              <a:gdLst>
                <a:gd name="connsiteX0" fmla="*/ 0 w 7736114"/>
                <a:gd name="connsiteY0" fmla="*/ 0 h 4946308"/>
                <a:gd name="connsiteX1" fmla="*/ 7736114 w 7736114"/>
                <a:gd name="connsiteY1" fmla="*/ 0 h 4946308"/>
                <a:gd name="connsiteX2" fmla="*/ 7736114 w 7736114"/>
                <a:gd name="connsiteY2" fmla="*/ 4946308 h 4946308"/>
                <a:gd name="connsiteX3" fmla="*/ 0 w 7736114"/>
                <a:gd name="connsiteY3" fmla="*/ 4946308 h 4946308"/>
                <a:gd name="connsiteX4" fmla="*/ 0 w 7736114"/>
                <a:gd name="connsiteY4" fmla="*/ 0 h 4946308"/>
                <a:gd name="connsiteX0-1" fmla="*/ 0 w 7736114"/>
                <a:gd name="connsiteY0-2" fmla="*/ 0 h 4946308"/>
                <a:gd name="connsiteX1-3" fmla="*/ 7736114 w 7736114"/>
                <a:gd name="connsiteY1-4" fmla="*/ 0 h 4946308"/>
                <a:gd name="connsiteX2-5" fmla="*/ 7736114 w 7736114"/>
                <a:gd name="connsiteY2-6" fmla="*/ 4946308 h 4946308"/>
                <a:gd name="connsiteX3-7" fmla="*/ 101600 w 7736114"/>
                <a:gd name="connsiteY3-8" fmla="*/ 4705008 h 4946308"/>
                <a:gd name="connsiteX4-9" fmla="*/ 0 w 7736114"/>
                <a:gd name="connsiteY4-10" fmla="*/ 0 h 4946308"/>
                <a:gd name="connsiteX0-11" fmla="*/ 0 w 7685314"/>
                <a:gd name="connsiteY0-12" fmla="*/ 0 h 4946308"/>
                <a:gd name="connsiteX1-13" fmla="*/ 7685314 w 7685314"/>
                <a:gd name="connsiteY1-14" fmla="*/ 0 h 4946308"/>
                <a:gd name="connsiteX2-15" fmla="*/ 7685314 w 7685314"/>
                <a:gd name="connsiteY2-16" fmla="*/ 4946308 h 4946308"/>
                <a:gd name="connsiteX3-17" fmla="*/ 50800 w 7685314"/>
                <a:gd name="connsiteY3-18" fmla="*/ 4705008 h 4946308"/>
                <a:gd name="connsiteX4-19" fmla="*/ 0 w 7685314"/>
                <a:gd name="connsiteY4-20" fmla="*/ 0 h 49463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685314" h="4946308">
                  <a:moveTo>
                    <a:pt x="0" y="0"/>
                  </a:moveTo>
                  <a:lnTo>
                    <a:pt x="7685314" y="0"/>
                  </a:lnTo>
                  <a:lnTo>
                    <a:pt x="7685314" y="4946308"/>
                  </a:lnTo>
                  <a:lnTo>
                    <a:pt x="50800" y="47050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108418" y="217714"/>
              <a:ext cx="5721350" cy="5567680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878548" y="105954"/>
              <a:ext cx="230505" cy="5680075"/>
            </a:xfrm>
            <a:custGeom>
              <a:avLst/>
              <a:gdLst>
                <a:gd name="connsiteX0" fmla="*/ 0 w 546859"/>
                <a:gd name="connsiteY0" fmla="*/ 0 h 6487886"/>
                <a:gd name="connsiteX1" fmla="*/ 546859 w 546859"/>
                <a:gd name="connsiteY1" fmla="*/ 0 h 6487886"/>
                <a:gd name="connsiteX2" fmla="*/ 546859 w 546859"/>
                <a:gd name="connsiteY2" fmla="*/ 6487886 h 6487886"/>
                <a:gd name="connsiteX3" fmla="*/ 0 w 546859"/>
                <a:gd name="connsiteY3" fmla="*/ 6487886 h 6487886"/>
                <a:gd name="connsiteX4" fmla="*/ 0 w 546859"/>
                <a:gd name="connsiteY4" fmla="*/ 0 h 6487886"/>
                <a:gd name="connsiteX0-1" fmla="*/ 0 w 546859"/>
                <a:gd name="connsiteY0-2" fmla="*/ 368300 h 6487886"/>
                <a:gd name="connsiteX1-3" fmla="*/ 546859 w 546859"/>
                <a:gd name="connsiteY1-4" fmla="*/ 0 h 6487886"/>
                <a:gd name="connsiteX2-5" fmla="*/ 546859 w 546859"/>
                <a:gd name="connsiteY2-6" fmla="*/ 6487886 h 6487886"/>
                <a:gd name="connsiteX3-7" fmla="*/ 0 w 546859"/>
                <a:gd name="connsiteY3-8" fmla="*/ 6487886 h 6487886"/>
                <a:gd name="connsiteX4-9" fmla="*/ 0 w 546859"/>
                <a:gd name="connsiteY4-10" fmla="*/ 368300 h 6487886"/>
                <a:gd name="connsiteX0-11" fmla="*/ 12700 w 559559"/>
                <a:gd name="connsiteY0-12" fmla="*/ 368300 h 6487886"/>
                <a:gd name="connsiteX1-13" fmla="*/ 559559 w 559559"/>
                <a:gd name="connsiteY1-14" fmla="*/ 0 h 6487886"/>
                <a:gd name="connsiteX2-15" fmla="*/ 559559 w 559559"/>
                <a:gd name="connsiteY2-16" fmla="*/ 6487886 h 6487886"/>
                <a:gd name="connsiteX3-17" fmla="*/ 0 w 559559"/>
                <a:gd name="connsiteY3-18" fmla="*/ 5789386 h 6487886"/>
                <a:gd name="connsiteX4-19" fmla="*/ 12700 w 559559"/>
                <a:gd name="connsiteY4-20" fmla="*/ 368300 h 6487886"/>
                <a:gd name="connsiteX0-21" fmla="*/ 31750 w 578609"/>
                <a:gd name="connsiteY0-22" fmla="*/ 368300 h 6487886"/>
                <a:gd name="connsiteX1-23" fmla="*/ 578609 w 578609"/>
                <a:gd name="connsiteY1-24" fmla="*/ 0 h 6487886"/>
                <a:gd name="connsiteX2-25" fmla="*/ 578609 w 578609"/>
                <a:gd name="connsiteY2-26" fmla="*/ 6487886 h 6487886"/>
                <a:gd name="connsiteX3-27" fmla="*/ 0 w 578609"/>
                <a:gd name="connsiteY3-28" fmla="*/ 5179786 h 6487886"/>
                <a:gd name="connsiteX4-29" fmla="*/ 31750 w 578609"/>
                <a:gd name="connsiteY4-30" fmla="*/ 368300 h 6487886"/>
                <a:gd name="connsiteX0-31" fmla="*/ 31750 w 578609"/>
                <a:gd name="connsiteY0-32" fmla="*/ 415925 h 6487886"/>
                <a:gd name="connsiteX1-33" fmla="*/ 578609 w 578609"/>
                <a:gd name="connsiteY1-34" fmla="*/ 0 h 6487886"/>
                <a:gd name="connsiteX2-35" fmla="*/ 578609 w 578609"/>
                <a:gd name="connsiteY2-36" fmla="*/ 6487886 h 6487886"/>
                <a:gd name="connsiteX3-37" fmla="*/ 0 w 578609"/>
                <a:gd name="connsiteY3-38" fmla="*/ 5179786 h 6487886"/>
                <a:gd name="connsiteX4-39" fmla="*/ 31750 w 578609"/>
                <a:gd name="connsiteY4-40" fmla="*/ 415925 h 6487886"/>
                <a:gd name="connsiteX0-41" fmla="*/ 770 w 547629"/>
                <a:gd name="connsiteY0-42" fmla="*/ 415925 h 6487886"/>
                <a:gd name="connsiteX1-43" fmla="*/ 547629 w 547629"/>
                <a:gd name="connsiteY1-44" fmla="*/ 0 h 6487886"/>
                <a:gd name="connsiteX2-45" fmla="*/ 547629 w 547629"/>
                <a:gd name="connsiteY2-46" fmla="*/ 6487886 h 6487886"/>
                <a:gd name="connsiteX3-47" fmla="*/ 7120 w 547629"/>
                <a:gd name="connsiteY3-48" fmla="*/ 5170261 h 6487886"/>
                <a:gd name="connsiteX4-49" fmla="*/ 770 w 547629"/>
                <a:gd name="connsiteY4-50" fmla="*/ 415925 h 6487886"/>
                <a:gd name="connsiteX0-51" fmla="*/ 250 w 547109"/>
                <a:gd name="connsiteY0-52" fmla="*/ 415925 h 6487886"/>
                <a:gd name="connsiteX1-53" fmla="*/ 547109 w 547109"/>
                <a:gd name="connsiteY1-54" fmla="*/ 0 h 6487886"/>
                <a:gd name="connsiteX2-55" fmla="*/ 547109 w 547109"/>
                <a:gd name="connsiteY2-56" fmla="*/ 6487886 h 6487886"/>
                <a:gd name="connsiteX3-57" fmla="*/ 42818 w 547109"/>
                <a:gd name="connsiteY3-58" fmla="*/ 5337901 h 6487886"/>
                <a:gd name="connsiteX4-59" fmla="*/ 250 w 547109"/>
                <a:gd name="connsiteY4-60" fmla="*/ 415925 h 64878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47109" h="6487886">
                  <a:moveTo>
                    <a:pt x="250" y="415925"/>
                  </a:moveTo>
                  <a:lnTo>
                    <a:pt x="547109" y="0"/>
                  </a:lnTo>
                  <a:lnTo>
                    <a:pt x="547109" y="6487886"/>
                  </a:lnTo>
                  <a:lnTo>
                    <a:pt x="42818" y="5337901"/>
                  </a:lnTo>
                  <a:cubicBezTo>
                    <a:pt x="47051" y="3530872"/>
                    <a:pt x="-3983" y="2222954"/>
                    <a:pt x="250" y="415925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0"/>
            </a:gra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14" t="24513" r="25762" b="27058"/>
          <a:stretch>
            <a:fillRect/>
          </a:stretch>
        </p:blipFill>
        <p:spPr>
          <a:xfrm>
            <a:off x="7164356" y="3766436"/>
            <a:ext cx="222000" cy="224338"/>
          </a:xfrm>
          <a:custGeom>
            <a:avLst/>
            <a:gdLst>
              <a:gd name="connsiteX0" fmla="*/ 0 w 2282364"/>
              <a:gd name="connsiteY0" fmla="*/ 0 h 2306401"/>
              <a:gd name="connsiteX1" fmla="*/ 2282364 w 2282364"/>
              <a:gd name="connsiteY1" fmla="*/ 0 h 2306401"/>
              <a:gd name="connsiteX2" fmla="*/ 2282364 w 2282364"/>
              <a:gd name="connsiteY2" fmla="*/ 2306401 h 2306401"/>
              <a:gd name="connsiteX3" fmla="*/ 0 w 2282364"/>
              <a:gd name="connsiteY3" fmla="*/ 2306401 h 2306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2364" h="2306401">
                <a:moveTo>
                  <a:pt x="0" y="0"/>
                </a:moveTo>
                <a:lnTo>
                  <a:pt x="2282364" y="0"/>
                </a:lnTo>
                <a:lnTo>
                  <a:pt x="2282364" y="2306401"/>
                </a:lnTo>
                <a:lnTo>
                  <a:pt x="0" y="2306401"/>
                </a:lnTo>
                <a:close/>
              </a:path>
            </a:pathLst>
          </a:custGeom>
        </p:spPr>
      </p:pic>
      <p:sp>
        <p:nvSpPr>
          <p:cNvPr id="26" name="半闭框 25"/>
          <p:cNvSpPr/>
          <p:nvPr/>
        </p:nvSpPr>
        <p:spPr>
          <a:xfrm>
            <a:off x="431165" y="1069340"/>
            <a:ext cx="295275" cy="295275"/>
          </a:xfrm>
          <a:prstGeom prst="halfFrame">
            <a:avLst>
              <a:gd name="adj1" fmla="val 20618"/>
              <a:gd name="adj2" fmla="val 17440"/>
            </a:avLst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宋体 CN"/>
              <a:ea typeface="思源宋体 CN SemiBold"/>
              <a:cs typeface="+mn-cs"/>
            </a:endParaRPr>
          </a:p>
        </p:txBody>
      </p:sp>
      <p:sp>
        <p:nvSpPr>
          <p:cNvPr id="27" name="半闭框 26"/>
          <p:cNvSpPr/>
          <p:nvPr/>
        </p:nvSpPr>
        <p:spPr>
          <a:xfrm flipH="1" flipV="1">
            <a:off x="5652770" y="5313045"/>
            <a:ext cx="295275" cy="295275"/>
          </a:xfrm>
          <a:prstGeom prst="halfFrame">
            <a:avLst>
              <a:gd name="adj1" fmla="val 20618"/>
              <a:gd name="adj2" fmla="val 17440"/>
            </a:avLst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宋体 CN"/>
              <a:ea typeface="思源宋体 CN SemiBold"/>
              <a:cs typeface="+mn-cs"/>
            </a:endParaRPr>
          </a:p>
        </p:txBody>
      </p:sp>
      <p:pic>
        <p:nvPicPr>
          <p:cNvPr id="2" name="图片 1" descr="R-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4310" y="968375"/>
            <a:ext cx="5055870" cy="4668520"/>
          </a:xfrm>
          <a:prstGeom prst="rect">
            <a:avLst/>
          </a:prstGeom>
        </p:spPr>
      </p:pic>
      <p:pic>
        <p:nvPicPr>
          <p:cNvPr id="3" name="图片 2" descr="OIP-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930" y="1221105"/>
            <a:ext cx="5193665" cy="4243705"/>
          </a:xfrm>
          <a:prstGeom prst="rect">
            <a:avLst/>
          </a:prstGeom>
        </p:spPr>
      </p:pic>
      <p:sp>
        <p:nvSpPr>
          <p:cNvPr id="4" name="半闭框 3"/>
          <p:cNvSpPr/>
          <p:nvPr/>
        </p:nvSpPr>
        <p:spPr>
          <a:xfrm flipH="1" flipV="1">
            <a:off x="11428095" y="5422900"/>
            <a:ext cx="342265" cy="351790"/>
          </a:xfrm>
          <a:prstGeom prst="halfFrame">
            <a:avLst>
              <a:gd name="adj1" fmla="val 20618"/>
              <a:gd name="adj2" fmla="val 17440"/>
            </a:avLst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宋体 CN"/>
              <a:ea typeface="思源宋体 CN SemiBold"/>
              <a:cs typeface="+mn-cs"/>
            </a:endParaRPr>
          </a:p>
        </p:txBody>
      </p:sp>
      <p:sp>
        <p:nvSpPr>
          <p:cNvPr id="5" name="半闭框 4"/>
          <p:cNvSpPr/>
          <p:nvPr/>
        </p:nvSpPr>
        <p:spPr>
          <a:xfrm>
            <a:off x="6350000" y="968375"/>
            <a:ext cx="427355" cy="395605"/>
          </a:xfrm>
          <a:prstGeom prst="halfFrame">
            <a:avLst>
              <a:gd name="adj1" fmla="val 20618"/>
              <a:gd name="adj2" fmla="val 17440"/>
            </a:avLst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宋体 CN"/>
              <a:ea typeface="思源宋体 CN SemiBold"/>
              <a:cs typeface="+mn-cs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330882" y="1088667"/>
            <a:ext cx="11530236" cy="6198865"/>
            <a:chOff x="421709" y="1036994"/>
            <a:chExt cx="12306754" cy="6616335"/>
          </a:xfrm>
        </p:grpSpPr>
        <p:grpSp>
          <p:nvGrpSpPr>
            <p:cNvPr id="16" name="组合 15"/>
            <p:cNvGrpSpPr/>
            <p:nvPr/>
          </p:nvGrpSpPr>
          <p:grpSpPr>
            <a:xfrm>
              <a:off x="421709" y="1036994"/>
              <a:ext cx="12306754" cy="5821006"/>
              <a:chOff x="408378" y="753856"/>
              <a:chExt cx="12653523" cy="5974598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1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ackgroundRemoval t="204" b="99490" l="0" r="96605">
                            <a14:foregroundMark x1="3241" y1="1327" x2="6224" y2="1327"/>
                            <a14:foregroundMark x1="6944" y1="1837" x2="27006" y2="3163"/>
                            <a14:foregroundMark x1="27006" y1="3163" x2="34002" y2="2041"/>
                            <a14:foregroundMark x1="68416" y1="1633" x2="73817" y2="1633"/>
                            <a14:foregroundMark x1="60700" y1="816" x2="65638" y2="816"/>
                            <a14:foregroundMark x1="65638" y1="816" x2="66358" y2="816"/>
                            <a14:foregroundMark x1="58282" y1="1122" x2="68364" y2="714"/>
                            <a14:foregroundMark x1="68364" y1="714" x2="74897" y2="816"/>
                            <a14:foregroundMark x1="38220" y1="1837" x2="18673" y2="612"/>
                            <a14:foregroundMark x1="8128" y1="1837" x2="51" y2="2653"/>
                            <a14:foregroundMark x1="669" y1="90918" x2="1235" y2="98878"/>
                            <a14:foregroundMark x1="1235" y1="98878" x2="1286" y2="98980"/>
                            <a14:foregroundMark x1="90432" y1="98776" x2="96553" y2="98061"/>
                            <a14:foregroundMark x1="96553" y1="98061" x2="96605" y2="98061"/>
                            <a14:foregroundMark x1="96193" y1="96429" x2="95833" y2="81939"/>
                            <a14:foregroundMark x1="95988" y1="5612" x2="95988" y2="79694"/>
                            <a14:foregroundMark x1="74486" y1="2143" x2="92541" y2="510"/>
                            <a14:foregroundMark x1="92541" y1="510" x2="90432" y2="2347"/>
                            <a14:foregroundMark x1="566" y1="4082" x2="51" y2="90714"/>
                            <a14:foregroundMark x1="51" y1="90714" x2="154" y2="91327"/>
                            <a14:foregroundMark x1="1698" y1="99490" x2="67747" y2="95714"/>
                            <a14:foregroundMark x1="67747" y1="95714" x2="89198" y2="97449"/>
                            <a14:foregroundMark x1="89198" y1="97449" x2="89918" y2="98469"/>
                            <a14:backgroundMark x1="17747" y1="12347" x2="22531" y2="22449"/>
                            <a14:backgroundMark x1="11986" y1="15408" x2="52058" y2="47653"/>
                            <a14:backgroundMark x1="52058" y1="47653" x2="53909" y2="47449"/>
                            <a14:backgroundMark x1="12757" y1="26837" x2="19599" y2="46224"/>
                            <a14:backgroundMark x1="19599" y1="46224" x2="47788" y2="47959"/>
                            <a14:backgroundMark x1="47788" y1="47959" x2="26029" y2="27653"/>
                            <a14:backgroundMark x1="26029" y1="27653" x2="20062" y2="34796"/>
                          </a14:backgroundRemoval>
                        </a14:imgEffect>
                      </a14:imgLayer>
                    </a14:imgProps>
                  </a:ext>
                </a:extLst>
              </a:blip>
              <a:srcRect r="2889"/>
              <a:stretch>
                <a:fillRect/>
              </a:stretch>
            </p:blipFill>
            <p:spPr>
              <a:xfrm>
                <a:off x="408378" y="753856"/>
                <a:ext cx="12653523" cy="5974598"/>
              </a:xfrm>
              <a:prstGeom prst="rect">
                <a:avLst/>
              </a:prstGeom>
            </p:spPr>
          </p:pic>
          <p:sp>
            <p:nvSpPr>
              <p:cNvPr id="23" name="任意多边形: 形状 22"/>
              <p:cNvSpPr/>
              <p:nvPr/>
            </p:nvSpPr>
            <p:spPr>
              <a:xfrm>
                <a:off x="528320" y="914400"/>
                <a:ext cx="12287084" cy="5679440"/>
              </a:xfrm>
              <a:custGeom>
                <a:avLst/>
                <a:gdLst>
                  <a:gd name="connsiteX0" fmla="*/ 0 w 11176000"/>
                  <a:gd name="connsiteY0" fmla="*/ 0 h 5679440"/>
                  <a:gd name="connsiteX1" fmla="*/ 11176000 w 11176000"/>
                  <a:gd name="connsiteY1" fmla="*/ 0 h 5679440"/>
                  <a:gd name="connsiteX2" fmla="*/ 11176000 w 11176000"/>
                  <a:gd name="connsiteY2" fmla="*/ 5638800 h 5679440"/>
                  <a:gd name="connsiteX3" fmla="*/ 60960 w 11176000"/>
                  <a:gd name="connsiteY3" fmla="*/ 5679440 h 5679440"/>
                  <a:gd name="connsiteX4" fmla="*/ 0 w 11176000"/>
                  <a:gd name="connsiteY4" fmla="*/ 0 h 5679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76000" h="5679440">
                    <a:moveTo>
                      <a:pt x="0" y="0"/>
                    </a:moveTo>
                    <a:lnTo>
                      <a:pt x="11176000" y="0"/>
                    </a:lnTo>
                    <a:lnTo>
                      <a:pt x="11176000" y="5638800"/>
                    </a:lnTo>
                    <a:lnTo>
                      <a:pt x="60960" y="56794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accent1"/>
                </a:solidFill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 SemiBold"/>
                  <a:ea typeface="思源宋体 CN SemiBold"/>
                  <a:cs typeface="+mn-cs"/>
                </a:endParaRPr>
              </a:p>
            </p:txBody>
          </p:sp>
        </p:grp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/>
            <a:srcRect l="18367" t="68000" r="72212" b="11478"/>
            <a:stretch>
              <a:fillRect/>
            </a:stretch>
          </p:blipFill>
          <p:spPr>
            <a:xfrm>
              <a:off x="579030" y="6824621"/>
              <a:ext cx="380413" cy="828708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/>
            <a:srcRect l="18367" t="68000" r="72212" b="11478"/>
            <a:stretch>
              <a:fillRect/>
            </a:stretch>
          </p:blipFill>
          <p:spPr>
            <a:xfrm flipH="1">
              <a:off x="12108308" y="6824621"/>
              <a:ext cx="380413" cy="828708"/>
            </a:xfrm>
            <a:prstGeom prst="rect">
              <a:avLst/>
            </a:prstGeom>
          </p:spPr>
        </p:pic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4"/>
          <a:srcRect t="6568" b="40680"/>
          <a:stretch>
            <a:fillRect/>
          </a:stretch>
        </p:blipFill>
        <p:spPr>
          <a:xfrm flipH="1">
            <a:off x="-836511" y="-438491"/>
            <a:ext cx="7453498" cy="6858000"/>
          </a:xfrm>
          <a:custGeom>
            <a:avLst/>
            <a:gdLst>
              <a:gd name="connsiteX0" fmla="*/ 3252721 w 7453498"/>
              <a:gd name="connsiteY0" fmla="*/ 4546822 h 6858000"/>
              <a:gd name="connsiteX1" fmla="*/ 3257235 w 7453498"/>
              <a:gd name="connsiteY1" fmla="*/ 4998218 h 6858000"/>
              <a:gd name="connsiteX2" fmla="*/ 3243694 w 7453498"/>
              <a:gd name="connsiteY2" fmla="*/ 5431564 h 6858000"/>
              <a:gd name="connsiteX3" fmla="*/ 3216609 w 7453498"/>
              <a:gd name="connsiteY3" fmla="*/ 5503788 h 6858000"/>
              <a:gd name="connsiteX4" fmla="*/ 3121815 w 7453498"/>
              <a:gd name="connsiteY4" fmla="*/ 5621151 h 6858000"/>
              <a:gd name="connsiteX5" fmla="*/ 2724586 w 7453498"/>
              <a:gd name="connsiteY5" fmla="*/ 5743030 h 6858000"/>
              <a:gd name="connsiteX6" fmla="*/ 2878059 w 7453498"/>
              <a:gd name="connsiteY6" fmla="*/ 5232949 h 6858000"/>
              <a:gd name="connsiteX7" fmla="*/ 2981881 w 7453498"/>
              <a:gd name="connsiteY7" fmla="*/ 4989192 h 6858000"/>
              <a:gd name="connsiteX8" fmla="*/ 3108273 w 7453498"/>
              <a:gd name="connsiteY8" fmla="*/ 4889885 h 6858000"/>
              <a:gd name="connsiteX9" fmla="*/ 3252721 w 7453498"/>
              <a:gd name="connsiteY9" fmla="*/ 4546822 h 6858000"/>
              <a:gd name="connsiteX10" fmla="*/ 7453498 w 7453498"/>
              <a:gd name="connsiteY10" fmla="*/ 0 h 6858000"/>
              <a:gd name="connsiteX11" fmla="*/ 0 w 7453498"/>
              <a:gd name="connsiteY11" fmla="*/ 0 h 6858000"/>
              <a:gd name="connsiteX12" fmla="*/ 0 w 7453498"/>
              <a:gd name="connsiteY12" fmla="*/ 6858000 h 6858000"/>
              <a:gd name="connsiteX13" fmla="*/ 7453498 w 745349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453498" h="6858000">
                <a:moveTo>
                  <a:pt x="3252721" y="4546822"/>
                </a:moveTo>
                <a:cubicBezTo>
                  <a:pt x="3251216" y="4701803"/>
                  <a:pt x="3245199" y="4847753"/>
                  <a:pt x="3257235" y="4998218"/>
                </a:cubicBezTo>
                <a:cubicBezTo>
                  <a:pt x="3142881" y="5156210"/>
                  <a:pt x="3172975" y="5363853"/>
                  <a:pt x="3243694" y="5431564"/>
                </a:cubicBezTo>
                <a:lnTo>
                  <a:pt x="3216609" y="5503788"/>
                </a:lnTo>
                <a:lnTo>
                  <a:pt x="3121815" y="5621151"/>
                </a:lnTo>
                <a:lnTo>
                  <a:pt x="2724586" y="5743030"/>
                </a:lnTo>
                <a:lnTo>
                  <a:pt x="2878059" y="5232949"/>
                </a:lnTo>
                <a:lnTo>
                  <a:pt x="2981881" y="4989192"/>
                </a:lnTo>
                <a:cubicBezTo>
                  <a:pt x="3042068" y="4960606"/>
                  <a:pt x="3070656" y="4941043"/>
                  <a:pt x="3108273" y="4889885"/>
                </a:cubicBezTo>
                <a:cubicBezTo>
                  <a:pt x="3169965" y="4784559"/>
                  <a:pt x="3182002" y="4661177"/>
                  <a:pt x="3252721" y="4546822"/>
                </a:cubicBezTo>
                <a:close/>
                <a:moveTo>
                  <a:pt x="7453498" y="0"/>
                </a:moveTo>
                <a:lnTo>
                  <a:pt x="0" y="0"/>
                </a:lnTo>
                <a:lnTo>
                  <a:pt x="0" y="6858000"/>
                </a:lnTo>
                <a:lnTo>
                  <a:pt x="7453498" y="6858000"/>
                </a:lnTo>
                <a:close/>
              </a:path>
            </a:pathLst>
          </a:custGeom>
        </p:spPr>
      </p:pic>
      <p:sp>
        <p:nvSpPr>
          <p:cNvPr id="3" name="圆角矩形标注 2"/>
          <p:cNvSpPr/>
          <p:nvPr/>
        </p:nvSpPr>
        <p:spPr>
          <a:xfrm>
            <a:off x="5896610" y="1633855"/>
            <a:ext cx="5383530" cy="2712720"/>
          </a:xfrm>
          <a:prstGeom prst="wedgeRoundRectCallout">
            <a:avLst>
              <a:gd name="adj1" fmla="val -62277"/>
              <a:gd name="adj2" fmla="val -16783"/>
              <a:gd name="adj3" fmla="val 16667"/>
            </a:avLst>
          </a:prstGeom>
          <a:solidFill>
            <a:schemeClr val="accent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今天我们已经丰衣足食了，所以不需要艰苦奋斗的精神了。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med" advTm="3000">
    <p:pull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rcRect t="13444"/>
          <a:stretch>
            <a:fillRect/>
          </a:stretch>
        </p:blipFill>
        <p:spPr>
          <a:xfrm>
            <a:off x="211640" y="-339328"/>
            <a:ext cx="11730620" cy="7095727"/>
          </a:xfrm>
          <a:custGeom>
            <a:avLst/>
            <a:gdLst>
              <a:gd name="connsiteX0" fmla="*/ 0 w 11730620"/>
              <a:gd name="connsiteY0" fmla="*/ 0 h 6616756"/>
              <a:gd name="connsiteX1" fmla="*/ 11730620 w 11730620"/>
              <a:gd name="connsiteY1" fmla="*/ 0 h 6616756"/>
              <a:gd name="connsiteX2" fmla="*/ 11730620 w 11730620"/>
              <a:gd name="connsiteY2" fmla="*/ 6616756 h 6616756"/>
              <a:gd name="connsiteX3" fmla="*/ 0 w 11730620"/>
              <a:gd name="connsiteY3" fmla="*/ 6616756 h 6616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30620" h="6616756">
                <a:moveTo>
                  <a:pt x="0" y="0"/>
                </a:moveTo>
                <a:lnTo>
                  <a:pt x="11730620" y="0"/>
                </a:lnTo>
                <a:lnTo>
                  <a:pt x="11730620" y="6616756"/>
                </a:lnTo>
                <a:lnTo>
                  <a:pt x="0" y="6616756"/>
                </a:lnTo>
                <a:close/>
              </a:path>
            </a:pathLst>
          </a:custGeom>
        </p:spPr>
      </p:pic>
      <p:sp>
        <p:nvSpPr>
          <p:cNvPr id="16" name="任意多边形: 形状 15"/>
          <p:cNvSpPr/>
          <p:nvPr/>
        </p:nvSpPr>
        <p:spPr>
          <a:xfrm>
            <a:off x="370390" y="1142323"/>
            <a:ext cx="11484000" cy="5508000"/>
          </a:xfrm>
          <a:custGeom>
            <a:avLst/>
            <a:gdLst>
              <a:gd name="connsiteX0" fmla="*/ 38446 w 11484000"/>
              <a:gd name="connsiteY0" fmla="*/ 0 h 5508000"/>
              <a:gd name="connsiteX1" fmla="*/ 6385413 w 11484000"/>
              <a:gd name="connsiteY1" fmla="*/ 0 h 5508000"/>
              <a:gd name="connsiteX2" fmla="*/ 6335210 w 11484000"/>
              <a:gd name="connsiteY2" fmla="*/ 100406 h 5508000"/>
              <a:gd name="connsiteX3" fmla="*/ 6627301 w 11484000"/>
              <a:gd name="connsiteY3" fmla="*/ 0 h 5508000"/>
              <a:gd name="connsiteX4" fmla="*/ 11445554 w 11484000"/>
              <a:gd name="connsiteY4" fmla="*/ 0 h 5508000"/>
              <a:gd name="connsiteX5" fmla="*/ 11484000 w 11484000"/>
              <a:gd name="connsiteY5" fmla="*/ 38446 h 5508000"/>
              <a:gd name="connsiteX6" fmla="*/ 11484000 w 11484000"/>
              <a:gd name="connsiteY6" fmla="*/ 5469554 h 5508000"/>
              <a:gd name="connsiteX7" fmla="*/ 11445554 w 11484000"/>
              <a:gd name="connsiteY7" fmla="*/ 5508000 h 5508000"/>
              <a:gd name="connsiteX8" fmla="*/ 8598984 w 11484000"/>
              <a:gd name="connsiteY8" fmla="*/ 5508000 h 5508000"/>
              <a:gd name="connsiteX9" fmla="*/ 8193039 w 11484000"/>
              <a:gd name="connsiteY9" fmla="*/ 5456177 h 5508000"/>
              <a:gd name="connsiteX10" fmla="*/ 8396344 w 11484000"/>
              <a:gd name="connsiteY10" fmla="*/ 5508000 h 5508000"/>
              <a:gd name="connsiteX11" fmla="*/ 8043660 w 11484000"/>
              <a:gd name="connsiteY11" fmla="*/ 5508000 h 5508000"/>
              <a:gd name="connsiteX12" fmla="*/ 7801153 w 11484000"/>
              <a:gd name="connsiteY12" fmla="*/ 5470691 h 5508000"/>
              <a:gd name="connsiteX13" fmla="*/ 7546575 w 11484000"/>
              <a:gd name="connsiteY13" fmla="*/ 5508000 h 5508000"/>
              <a:gd name="connsiteX14" fmla="*/ 1488121 w 11484000"/>
              <a:gd name="connsiteY14" fmla="*/ 5508000 h 5508000"/>
              <a:gd name="connsiteX15" fmla="*/ 1443896 w 11484000"/>
              <a:gd name="connsiteY15" fmla="*/ 5441663 h 5508000"/>
              <a:gd name="connsiteX16" fmla="*/ 1398787 w 11484000"/>
              <a:gd name="connsiteY16" fmla="*/ 5508000 h 5508000"/>
              <a:gd name="connsiteX17" fmla="*/ 38446 w 11484000"/>
              <a:gd name="connsiteY17" fmla="*/ 5508000 h 5508000"/>
              <a:gd name="connsiteX18" fmla="*/ 0 w 11484000"/>
              <a:gd name="connsiteY18" fmla="*/ 5469554 h 5508000"/>
              <a:gd name="connsiteX19" fmla="*/ 0 w 11484000"/>
              <a:gd name="connsiteY19" fmla="*/ 5273651 h 5508000"/>
              <a:gd name="connsiteX20" fmla="*/ 210181 w 11484000"/>
              <a:gd name="connsiteY20" fmla="*/ 5252977 h 5508000"/>
              <a:gd name="connsiteX21" fmla="*/ 0 w 11484000"/>
              <a:gd name="connsiteY21" fmla="*/ 5210941 h 5508000"/>
              <a:gd name="connsiteX22" fmla="*/ 0 w 11484000"/>
              <a:gd name="connsiteY22" fmla="*/ 38446 h 5508000"/>
              <a:gd name="connsiteX23" fmla="*/ 38446 w 11484000"/>
              <a:gd name="connsiteY23" fmla="*/ 0 h 5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1484000" h="5508000">
                <a:moveTo>
                  <a:pt x="38446" y="0"/>
                </a:moveTo>
                <a:lnTo>
                  <a:pt x="6385413" y="0"/>
                </a:lnTo>
                <a:lnTo>
                  <a:pt x="6335210" y="100406"/>
                </a:lnTo>
                <a:lnTo>
                  <a:pt x="6627301" y="0"/>
                </a:lnTo>
                <a:lnTo>
                  <a:pt x="11445554" y="0"/>
                </a:lnTo>
                <a:cubicBezTo>
                  <a:pt x="11466787" y="0"/>
                  <a:pt x="11484000" y="17213"/>
                  <a:pt x="11484000" y="38446"/>
                </a:cubicBezTo>
                <a:lnTo>
                  <a:pt x="11484000" y="5469554"/>
                </a:lnTo>
                <a:cubicBezTo>
                  <a:pt x="11484000" y="5490787"/>
                  <a:pt x="11466787" y="5508000"/>
                  <a:pt x="11445554" y="5508000"/>
                </a:cubicBezTo>
                <a:lnTo>
                  <a:pt x="8598984" y="5508000"/>
                </a:lnTo>
                <a:lnTo>
                  <a:pt x="8193039" y="5456177"/>
                </a:lnTo>
                <a:lnTo>
                  <a:pt x="8396344" y="5508000"/>
                </a:lnTo>
                <a:lnTo>
                  <a:pt x="8043660" y="5508000"/>
                </a:lnTo>
                <a:lnTo>
                  <a:pt x="7801153" y="5470691"/>
                </a:lnTo>
                <a:lnTo>
                  <a:pt x="7546575" y="5508000"/>
                </a:lnTo>
                <a:lnTo>
                  <a:pt x="1488121" y="5508000"/>
                </a:lnTo>
                <a:lnTo>
                  <a:pt x="1443896" y="5441663"/>
                </a:lnTo>
                <a:lnTo>
                  <a:pt x="1398787" y="5508000"/>
                </a:lnTo>
                <a:lnTo>
                  <a:pt x="38446" y="5508000"/>
                </a:lnTo>
                <a:cubicBezTo>
                  <a:pt x="17213" y="5508000"/>
                  <a:pt x="0" y="5490787"/>
                  <a:pt x="0" y="5469554"/>
                </a:cubicBezTo>
                <a:lnTo>
                  <a:pt x="0" y="5273651"/>
                </a:lnTo>
                <a:lnTo>
                  <a:pt x="210181" y="5252977"/>
                </a:lnTo>
                <a:lnTo>
                  <a:pt x="0" y="5210941"/>
                </a:lnTo>
                <a:lnTo>
                  <a:pt x="0" y="38446"/>
                </a:lnTo>
                <a:cubicBezTo>
                  <a:pt x="0" y="17213"/>
                  <a:pt x="17213" y="0"/>
                  <a:pt x="38446" y="0"/>
                </a:cubicBezTo>
                <a:close/>
              </a:path>
            </a:pathLst>
          </a:custGeom>
          <a:solidFill>
            <a:schemeClr val="bg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SemiBold"/>
              <a:ea typeface="思源宋体 CN SemiBold"/>
              <a:cs typeface="+mn-cs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rcRect l="4712" t="28175" r="92385" b="66982"/>
          <a:stretch>
            <a:fillRect/>
          </a:stretch>
        </p:blipFill>
        <p:spPr>
          <a:xfrm>
            <a:off x="764382" y="868306"/>
            <a:ext cx="340519" cy="396976"/>
          </a:xfrm>
          <a:custGeom>
            <a:avLst/>
            <a:gdLst>
              <a:gd name="connsiteX0" fmla="*/ 0 w 340519"/>
              <a:gd name="connsiteY0" fmla="*/ 0 h 396976"/>
              <a:gd name="connsiteX1" fmla="*/ 266700 w 340519"/>
              <a:gd name="connsiteY1" fmla="*/ 52387 h 396976"/>
              <a:gd name="connsiteX2" fmla="*/ 340519 w 340519"/>
              <a:gd name="connsiteY2" fmla="*/ 111918 h 396976"/>
              <a:gd name="connsiteX3" fmla="*/ 333375 w 340519"/>
              <a:gd name="connsiteY3" fmla="*/ 138112 h 396976"/>
              <a:gd name="connsiteX4" fmla="*/ 209550 w 340519"/>
              <a:gd name="connsiteY4" fmla="*/ 154781 h 396976"/>
              <a:gd name="connsiteX5" fmla="*/ 164307 w 340519"/>
              <a:gd name="connsiteY5" fmla="*/ 395287 h 396976"/>
              <a:gd name="connsiteX6" fmla="*/ 140494 w 340519"/>
              <a:gd name="connsiteY6" fmla="*/ 319087 h 396976"/>
              <a:gd name="connsiteX7" fmla="*/ 126207 w 340519"/>
              <a:gd name="connsiteY7" fmla="*/ 128586 h 396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0519" h="396976">
                <a:moveTo>
                  <a:pt x="0" y="0"/>
                </a:moveTo>
                <a:lnTo>
                  <a:pt x="266700" y="52387"/>
                </a:lnTo>
                <a:lnTo>
                  <a:pt x="340519" y="111918"/>
                </a:lnTo>
                <a:lnTo>
                  <a:pt x="333375" y="138112"/>
                </a:lnTo>
                <a:lnTo>
                  <a:pt x="209550" y="154781"/>
                </a:lnTo>
                <a:cubicBezTo>
                  <a:pt x="188119" y="228600"/>
                  <a:pt x="242888" y="416718"/>
                  <a:pt x="164307" y="395287"/>
                </a:cubicBezTo>
                <a:lnTo>
                  <a:pt x="140494" y="319087"/>
                </a:lnTo>
                <a:lnTo>
                  <a:pt x="126207" y="128586"/>
                </a:lnTo>
                <a:close/>
              </a:path>
            </a:pathLst>
          </a:custGeom>
        </p:spPr>
      </p:pic>
      <p:sp>
        <p:nvSpPr>
          <p:cNvPr id="18" name="椭圆 17"/>
          <p:cNvSpPr/>
          <p:nvPr/>
        </p:nvSpPr>
        <p:spPr>
          <a:xfrm>
            <a:off x="11184825" y="1167723"/>
            <a:ext cx="114113" cy="108072"/>
          </a:xfrm>
          <a:prstGeom prst="ellipse">
            <a:avLst/>
          </a:prstGeom>
          <a:solidFill>
            <a:srgbClr val="36312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SemiBold"/>
              <a:ea typeface="思源宋体 CN SemiBold"/>
              <a:cs typeface="+mn-cs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rcRect l="4834" t="28205" r="92243" b="67668"/>
          <a:stretch>
            <a:fillRect/>
          </a:stretch>
        </p:blipFill>
        <p:spPr>
          <a:xfrm>
            <a:off x="11079483" y="854855"/>
            <a:ext cx="342900" cy="412748"/>
          </a:xfrm>
          <a:custGeom>
            <a:avLst/>
            <a:gdLst>
              <a:gd name="connsiteX0" fmla="*/ 0 w 342900"/>
              <a:gd name="connsiteY0" fmla="*/ 0 h 338361"/>
              <a:gd name="connsiteX1" fmla="*/ 342900 w 342900"/>
              <a:gd name="connsiteY1" fmla="*/ 69056 h 338361"/>
              <a:gd name="connsiteX2" fmla="*/ 192881 w 342900"/>
              <a:gd name="connsiteY2" fmla="*/ 161925 h 338361"/>
              <a:gd name="connsiteX3" fmla="*/ 195262 w 342900"/>
              <a:gd name="connsiteY3" fmla="*/ 292894 h 338361"/>
              <a:gd name="connsiteX4" fmla="*/ 138112 w 342900"/>
              <a:gd name="connsiteY4" fmla="*/ 297656 h 338361"/>
              <a:gd name="connsiteX5" fmla="*/ 114300 w 342900"/>
              <a:gd name="connsiteY5" fmla="*/ 159544 h 338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900" h="338361">
                <a:moveTo>
                  <a:pt x="0" y="0"/>
                </a:moveTo>
                <a:lnTo>
                  <a:pt x="342900" y="69056"/>
                </a:lnTo>
                <a:lnTo>
                  <a:pt x="192881" y="161925"/>
                </a:lnTo>
                <a:cubicBezTo>
                  <a:pt x="193675" y="205581"/>
                  <a:pt x="194468" y="249238"/>
                  <a:pt x="195262" y="292894"/>
                </a:cubicBezTo>
                <a:cubicBezTo>
                  <a:pt x="192881" y="334962"/>
                  <a:pt x="164306" y="367506"/>
                  <a:pt x="138112" y="297656"/>
                </a:cubicBezTo>
                <a:lnTo>
                  <a:pt x="114300" y="159544"/>
                </a:lnTo>
                <a:close/>
              </a:path>
            </a:pathLst>
          </a:custGeom>
        </p:spPr>
      </p:pic>
      <p:grpSp>
        <p:nvGrpSpPr>
          <p:cNvPr id="25" name="组合 24"/>
          <p:cNvGrpSpPr/>
          <p:nvPr/>
        </p:nvGrpSpPr>
        <p:grpSpPr>
          <a:xfrm>
            <a:off x="778669" y="870689"/>
            <a:ext cx="342900" cy="434792"/>
            <a:chOff x="778669" y="731046"/>
            <a:chExt cx="342900" cy="434792"/>
          </a:xfrm>
        </p:grpSpPr>
        <p:sp>
          <p:nvSpPr>
            <p:cNvPr id="29" name="椭圆 28"/>
            <p:cNvSpPr/>
            <p:nvPr/>
          </p:nvSpPr>
          <p:spPr>
            <a:xfrm>
              <a:off x="876288" y="1041880"/>
              <a:ext cx="130887" cy="123958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"/>
            <a:srcRect l="4834" t="28205" r="92243" b="67668"/>
            <a:stretch>
              <a:fillRect/>
            </a:stretch>
          </p:blipFill>
          <p:spPr>
            <a:xfrm>
              <a:off x="778669" y="731046"/>
              <a:ext cx="342900" cy="396914"/>
            </a:xfrm>
            <a:custGeom>
              <a:avLst/>
              <a:gdLst>
                <a:gd name="connsiteX0" fmla="*/ 0 w 342900"/>
                <a:gd name="connsiteY0" fmla="*/ 0 h 338361"/>
                <a:gd name="connsiteX1" fmla="*/ 342900 w 342900"/>
                <a:gd name="connsiteY1" fmla="*/ 69056 h 338361"/>
                <a:gd name="connsiteX2" fmla="*/ 192881 w 342900"/>
                <a:gd name="connsiteY2" fmla="*/ 161925 h 338361"/>
                <a:gd name="connsiteX3" fmla="*/ 195262 w 342900"/>
                <a:gd name="connsiteY3" fmla="*/ 292894 h 338361"/>
                <a:gd name="connsiteX4" fmla="*/ 138112 w 342900"/>
                <a:gd name="connsiteY4" fmla="*/ 297656 h 338361"/>
                <a:gd name="connsiteX5" fmla="*/ 114300 w 342900"/>
                <a:gd name="connsiteY5" fmla="*/ 159544 h 338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2900" h="338361">
                  <a:moveTo>
                    <a:pt x="0" y="0"/>
                  </a:moveTo>
                  <a:lnTo>
                    <a:pt x="342900" y="69056"/>
                  </a:lnTo>
                  <a:lnTo>
                    <a:pt x="192881" y="161925"/>
                  </a:lnTo>
                  <a:cubicBezTo>
                    <a:pt x="193675" y="205581"/>
                    <a:pt x="194468" y="249238"/>
                    <a:pt x="195262" y="292894"/>
                  </a:cubicBezTo>
                  <a:cubicBezTo>
                    <a:pt x="192881" y="334962"/>
                    <a:pt x="164306" y="367506"/>
                    <a:pt x="138112" y="297656"/>
                  </a:cubicBezTo>
                  <a:lnTo>
                    <a:pt x="114300" y="159544"/>
                  </a:lnTo>
                  <a:close/>
                </a:path>
              </a:pathLst>
            </a:custGeom>
          </p:spPr>
        </p:pic>
      </p:grpSp>
      <p:grpSp>
        <p:nvGrpSpPr>
          <p:cNvPr id="26" name="组合 25"/>
          <p:cNvGrpSpPr/>
          <p:nvPr/>
        </p:nvGrpSpPr>
        <p:grpSpPr>
          <a:xfrm>
            <a:off x="11055671" y="854131"/>
            <a:ext cx="369565" cy="434792"/>
            <a:chOff x="778669" y="731046"/>
            <a:chExt cx="342900" cy="434792"/>
          </a:xfrm>
        </p:grpSpPr>
        <p:sp>
          <p:nvSpPr>
            <p:cNvPr id="27" name="椭圆 26"/>
            <p:cNvSpPr/>
            <p:nvPr/>
          </p:nvSpPr>
          <p:spPr>
            <a:xfrm>
              <a:off x="876288" y="1041880"/>
              <a:ext cx="130887" cy="123958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9000"/>
                      </a14:imgEffect>
                    </a14:imgLayer>
                  </a14:imgProps>
                </a:ext>
              </a:extLst>
            </a:blip>
            <a:srcRect l="4834" t="28205" r="92243" b="67668"/>
            <a:stretch>
              <a:fillRect/>
            </a:stretch>
          </p:blipFill>
          <p:spPr>
            <a:xfrm>
              <a:off x="778669" y="731046"/>
              <a:ext cx="342900" cy="396914"/>
            </a:xfrm>
            <a:custGeom>
              <a:avLst/>
              <a:gdLst>
                <a:gd name="connsiteX0" fmla="*/ 0 w 342900"/>
                <a:gd name="connsiteY0" fmla="*/ 0 h 338361"/>
                <a:gd name="connsiteX1" fmla="*/ 342900 w 342900"/>
                <a:gd name="connsiteY1" fmla="*/ 69056 h 338361"/>
                <a:gd name="connsiteX2" fmla="*/ 192881 w 342900"/>
                <a:gd name="connsiteY2" fmla="*/ 161925 h 338361"/>
                <a:gd name="connsiteX3" fmla="*/ 195262 w 342900"/>
                <a:gd name="connsiteY3" fmla="*/ 292894 h 338361"/>
                <a:gd name="connsiteX4" fmla="*/ 138112 w 342900"/>
                <a:gd name="connsiteY4" fmla="*/ 297656 h 338361"/>
                <a:gd name="connsiteX5" fmla="*/ 114300 w 342900"/>
                <a:gd name="connsiteY5" fmla="*/ 159544 h 338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2900" h="338361">
                  <a:moveTo>
                    <a:pt x="0" y="0"/>
                  </a:moveTo>
                  <a:lnTo>
                    <a:pt x="342900" y="69056"/>
                  </a:lnTo>
                  <a:lnTo>
                    <a:pt x="192881" y="161925"/>
                  </a:lnTo>
                  <a:cubicBezTo>
                    <a:pt x="193675" y="205581"/>
                    <a:pt x="194468" y="249238"/>
                    <a:pt x="195262" y="292894"/>
                  </a:cubicBezTo>
                  <a:cubicBezTo>
                    <a:pt x="192881" y="334962"/>
                    <a:pt x="164306" y="367506"/>
                    <a:pt x="138112" y="297656"/>
                  </a:cubicBezTo>
                  <a:lnTo>
                    <a:pt x="114300" y="159544"/>
                  </a:lnTo>
                  <a:close/>
                </a:path>
              </a:pathLst>
            </a:custGeom>
          </p:spPr>
        </p:pic>
      </p:grpSp>
      <p:pic>
        <p:nvPicPr>
          <p:cNvPr id="51" name="图片 50"/>
          <p:cNvPicPr>
            <a:picLocks noChangeAspect="1"/>
          </p:cNvPicPr>
          <p:nvPr/>
        </p:nvPicPr>
        <p:blipFill>
          <a:blip r:embed="rId4"/>
          <a:srcRect t="20678" r="2604" b="6624"/>
          <a:stretch>
            <a:fillRect/>
          </a:stretch>
        </p:blipFill>
        <p:spPr>
          <a:xfrm>
            <a:off x="6017318" y="587239"/>
            <a:ext cx="6768843" cy="7157513"/>
          </a:xfrm>
          <a:custGeom>
            <a:avLst/>
            <a:gdLst>
              <a:gd name="connsiteX0" fmla="*/ 0 w 5813016"/>
              <a:gd name="connsiteY0" fmla="*/ 0 h 6146802"/>
              <a:gd name="connsiteX1" fmla="*/ 5813016 w 5813016"/>
              <a:gd name="connsiteY1" fmla="*/ 0 h 6146802"/>
              <a:gd name="connsiteX2" fmla="*/ 5813016 w 5813016"/>
              <a:gd name="connsiteY2" fmla="*/ 6146802 h 6146802"/>
              <a:gd name="connsiteX3" fmla="*/ 0 w 5813016"/>
              <a:gd name="connsiteY3" fmla="*/ 6146802 h 6146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13016" h="6146802">
                <a:moveTo>
                  <a:pt x="0" y="0"/>
                </a:moveTo>
                <a:lnTo>
                  <a:pt x="5813016" y="0"/>
                </a:lnTo>
                <a:lnTo>
                  <a:pt x="5813016" y="6146802"/>
                </a:lnTo>
                <a:lnTo>
                  <a:pt x="0" y="6146802"/>
                </a:lnTo>
                <a:close/>
              </a:path>
            </a:pathLst>
          </a:custGeom>
        </p:spPr>
      </p:pic>
      <p:grpSp>
        <p:nvGrpSpPr>
          <p:cNvPr id="57" name="组合 56"/>
          <p:cNvGrpSpPr/>
          <p:nvPr/>
        </p:nvGrpSpPr>
        <p:grpSpPr>
          <a:xfrm>
            <a:off x="778669" y="1778927"/>
            <a:ext cx="5955538" cy="4204127"/>
            <a:chOff x="551170" y="1762507"/>
            <a:chExt cx="5955538" cy="4204127"/>
          </a:xfrm>
        </p:grpSpPr>
        <p:sp>
          <p:nvSpPr>
            <p:cNvPr id="55" name="矩形 54"/>
            <p:cNvSpPr/>
            <p:nvPr/>
          </p:nvSpPr>
          <p:spPr>
            <a:xfrm>
              <a:off x="551170" y="1762507"/>
              <a:ext cx="5955538" cy="4204127"/>
            </a:xfrm>
            <a:prstGeom prst="rect">
              <a:avLst/>
            </a:prstGeom>
            <a:solidFill>
              <a:schemeClr val="tx1">
                <a:alpha val="46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705009" y="2039234"/>
              <a:ext cx="5728038" cy="3059285"/>
              <a:chOff x="608561" y="2182214"/>
              <a:chExt cx="5728038" cy="3059285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608561" y="2182214"/>
                <a:ext cx="5728038" cy="23069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756285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4000" b="0" i="0" u="none" strike="noStrike" kern="1200" cap="none" spc="0" normalizeH="0" baseline="0" noProof="0">
                    <a:ln>
                      <a:noFill/>
                    </a:ln>
                    <a:solidFill>
                      <a:srgbClr val="FDF6EE"/>
                    </a:solidFill>
                    <a:effectLst/>
                    <a:uLnTx/>
                    <a:uFillTx/>
                    <a:latin typeface="汉仪书魂体简" panose="02010600000101010101" charset="-122"/>
                    <a:ea typeface="汉仪书魂体简" panose="02010600000101010101" charset="-122"/>
                    <a:cs typeface="+mn-cs"/>
                  </a:rPr>
                  <a:t>对百年奋斗历史最好的致敬，是书写新的奋斗历史。</a:t>
                </a:r>
                <a:endParaRPr kumimoji="0" lang="zh-CN" altLang="en-US" sz="4000" b="0" i="0" u="none" strike="noStrike" kern="1200" cap="none" spc="0" normalizeH="0" baseline="0" noProof="0">
                  <a:ln>
                    <a:noFill/>
                  </a:ln>
                  <a:solidFill>
                    <a:srgbClr val="FDF6EE"/>
                  </a:solidFill>
                  <a:effectLst/>
                  <a:uLnTx/>
                  <a:uFillTx/>
                  <a:latin typeface="汉仪书魂体简" panose="02010600000101010101" charset="-122"/>
                  <a:ea typeface="汉仪书魂体简" panose="02010600000101010101" charset="-122"/>
                  <a:cs typeface="+mn-cs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608980" y="4781124"/>
                <a:ext cx="5643880" cy="4603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DF6EE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—— </a:t>
                </a:r>
                <a:r>
                  <a: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DF6EE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习近平总书记在</a:t>
                </a: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DF6EE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2020</a:t>
                </a:r>
                <a:r>
                  <a: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DF6EE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年春节团拜会上的讲话</a:t>
                </a: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DF6EE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</p:txBody>
          </p:sp>
        </p:grpSp>
      </p:grpSp>
      <p:grpSp>
        <p:nvGrpSpPr>
          <p:cNvPr id="144" name="组合 143"/>
          <p:cNvGrpSpPr/>
          <p:nvPr/>
        </p:nvGrpSpPr>
        <p:grpSpPr>
          <a:xfrm>
            <a:off x="7968259" y="4270405"/>
            <a:ext cx="1235748" cy="1545706"/>
            <a:chOff x="7968259" y="4270405"/>
            <a:chExt cx="1235748" cy="1545706"/>
          </a:xfrm>
        </p:grpSpPr>
        <p:grpSp>
          <p:nvGrpSpPr>
            <p:cNvPr id="142" name="组合 141"/>
            <p:cNvGrpSpPr/>
            <p:nvPr/>
          </p:nvGrpSpPr>
          <p:grpSpPr>
            <a:xfrm>
              <a:off x="8198134" y="4270405"/>
              <a:ext cx="1005873" cy="1545706"/>
              <a:chOff x="7290953" y="-988415"/>
              <a:chExt cx="521355" cy="801156"/>
            </a:xfrm>
            <a:gradFill>
              <a:gsLst>
                <a:gs pos="3000">
                  <a:schemeClr val="bg2"/>
                </a:gs>
                <a:gs pos="100000">
                  <a:schemeClr val="bg2">
                    <a:lumMod val="90000"/>
                  </a:schemeClr>
                </a:gs>
              </a:gsLst>
              <a:lin ang="5400000" scaled="1"/>
            </a:gradFill>
          </p:grpSpPr>
          <p:sp>
            <p:nvSpPr>
              <p:cNvPr id="133" name="TextBox 130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7398333" y="-988415"/>
                <a:ext cx="210884" cy="247846"/>
              </a:xfrm>
              <a:custGeom>
                <a:avLst/>
                <a:gdLst/>
                <a:ahLst/>
                <a:cxnLst/>
                <a:rect l="l" t="t" r="r" b="b"/>
                <a:pathLst>
                  <a:path w="210884" h="202542">
                    <a:moveTo>
                      <a:pt x="183478" y="198025"/>
                    </a:moveTo>
                    <a:cubicBezTo>
                      <a:pt x="184392" y="199295"/>
                      <a:pt x="185610" y="200412"/>
                      <a:pt x="187132" y="201377"/>
                    </a:cubicBezTo>
                    <a:lnTo>
                      <a:pt x="188046" y="201377"/>
                    </a:lnTo>
                    <a:cubicBezTo>
                      <a:pt x="188204" y="201098"/>
                      <a:pt x="188420" y="200819"/>
                      <a:pt x="188693" y="200539"/>
                    </a:cubicBezTo>
                    <a:cubicBezTo>
                      <a:pt x="188966" y="200260"/>
                      <a:pt x="189257" y="199828"/>
                      <a:pt x="189568" y="199244"/>
                    </a:cubicBezTo>
                    <a:lnTo>
                      <a:pt x="188959" y="199244"/>
                    </a:lnTo>
                    <a:cubicBezTo>
                      <a:pt x="188401" y="198888"/>
                      <a:pt x="187995" y="198685"/>
                      <a:pt x="187741" y="198634"/>
                    </a:cubicBezTo>
                    <a:cubicBezTo>
                      <a:pt x="187139" y="198495"/>
                      <a:pt x="186593" y="198393"/>
                      <a:pt x="186105" y="198329"/>
                    </a:cubicBezTo>
                    <a:cubicBezTo>
                      <a:pt x="185616" y="198266"/>
                      <a:pt x="185147" y="198164"/>
                      <a:pt x="184696" y="198025"/>
                    </a:cubicBezTo>
                    <a:lnTo>
                      <a:pt x="183783" y="198025"/>
                    </a:lnTo>
                    <a:close/>
                    <a:moveTo>
                      <a:pt x="172516" y="97755"/>
                    </a:moveTo>
                    <a:cubicBezTo>
                      <a:pt x="169684" y="99413"/>
                      <a:pt x="166738" y="101129"/>
                      <a:pt x="163677" y="102901"/>
                    </a:cubicBezTo>
                    <a:cubicBezTo>
                      <a:pt x="160617" y="104673"/>
                      <a:pt x="158890" y="105703"/>
                      <a:pt x="158496" y="105988"/>
                    </a:cubicBezTo>
                    <a:lnTo>
                      <a:pt x="154229" y="110562"/>
                    </a:lnTo>
                    <a:lnTo>
                      <a:pt x="149352" y="114831"/>
                    </a:lnTo>
                    <a:cubicBezTo>
                      <a:pt x="148609" y="115454"/>
                      <a:pt x="147885" y="116115"/>
                      <a:pt x="147180" y="116814"/>
                    </a:cubicBezTo>
                    <a:cubicBezTo>
                      <a:pt x="146475" y="117512"/>
                      <a:pt x="145675" y="118173"/>
                      <a:pt x="144780" y="118796"/>
                    </a:cubicBezTo>
                    <a:cubicBezTo>
                      <a:pt x="143726" y="119983"/>
                      <a:pt x="142710" y="121038"/>
                      <a:pt x="141732" y="121959"/>
                    </a:cubicBezTo>
                    <a:cubicBezTo>
                      <a:pt x="140754" y="122880"/>
                      <a:pt x="139738" y="123859"/>
                      <a:pt x="138684" y="124894"/>
                    </a:cubicBezTo>
                    <a:cubicBezTo>
                      <a:pt x="138227" y="125040"/>
                      <a:pt x="137998" y="125205"/>
                      <a:pt x="137998" y="125390"/>
                    </a:cubicBezTo>
                    <a:cubicBezTo>
                      <a:pt x="137998" y="125574"/>
                      <a:pt x="138227" y="125815"/>
                      <a:pt x="138684" y="126114"/>
                    </a:cubicBezTo>
                    <a:cubicBezTo>
                      <a:pt x="139725" y="127010"/>
                      <a:pt x="140690" y="127886"/>
                      <a:pt x="141579" y="128744"/>
                    </a:cubicBezTo>
                    <a:cubicBezTo>
                      <a:pt x="142468" y="129602"/>
                      <a:pt x="143434" y="130554"/>
                      <a:pt x="144475" y="131603"/>
                    </a:cubicBezTo>
                    <a:cubicBezTo>
                      <a:pt x="145523" y="132238"/>
                      <a:pt x="146475" y="132949"/>
                      <a:pt x="147333" y="133737"/>
                    </a:cubicBezTo>
                    <a:cubicBezTo>
                      <a:pt x="148190" y="134525"/>
                      <a:pt x="149066" y="135236"/>
                      <a:pt x="149961" y="135872"/>
                    </a:cubicBezTo>
                    <a:lnTo>
                      <a:pt x="156362" y="140751"/>
                    </a:lnTo>
                    <a:lnTo>
                      <a:pt x="164592" y="147459"/>
                    </a:lnTo>
                    <a:cubicBezTo>
                      <a:pt x="165532" y="148101"/>
                      <a:pt x="166548" y="148876"/>
                      <a:pt x="167640" y="149784"/>
                    </a:cubicBezTo>
                    <a:cubicBezTo>
                      <a:pt x="168732" y="150693"/>
                      <a:pt x="169748" y="151544"/>
                      <a:pt x="170688" y="152338"/>
                    </a:cubicBezTo>
                    <a:lnTo>
                      <a:pt x="171297" y="152338"/>
                    </a:lnTo>
                    <a:cubicBezTo>
                      <a:pt x="171291" y="151722"/>
                      <a:pt x="171304" y="151048"/>
                      <a:pt x="171336" y="150318"/>
                    </a:cubicBezTo>
                    <a:cubicBezTo>
                      <a:pt x="171367" y="149587"/>
                      <a:pt x="171456" y="148838"/>
                      <a:pt x="171602" y="148069"/>
                    </a:cubicBezTo>
                    <a:cubicBezTo>
                      <a:pt x="171609" y="145337"/>
                      <a:pt x="171672" y="142644"/>
                      <a:pt x="171793" y="139988"/>
                    </a:cubicBezTo>
                    <a:cubicBezTo>
                      <a:pt x="171913" y="137333"/>
                      <a:pt x="172053" y="134639"/>
                      <a:pt x="172212" y="131908"/>
                    </a:cubicBezTo>
                    <a:lnTo>
                      <a:pt x="172212" y="122150"/>
                    </a:lnTo>
                    <a:cubicBezTo>
                      <a:pt x="172206" y="118160"/>
                      <a:pt x="172218" y="114095"/>
                      <a:pt x="172250" y="109953"/>
                    </a:cubicBezTo>
                    <a:cubicBezTo>
                      <a:pt x="172282" y="105811"/>
                      <a:pt x="172370" y="101745"/>
                      <a:pt x="172516" y="97755"/>
                    </a:cubicBezTo>
                    <a:close/>
                    <a:moveTo>
                      <a:pt x="96317" y="65138"/>
                    </a:moveTo>
                    <a:cubicBezTo>
                      <a:pt x="94189" y="65271"/>
                      <a:pt x="92119" y="65461"/>
                      <a:pt x="90106" y="65708"/>
                    </a:cubicBezTo>
                    <a:cubicBezTo>
                      <a:pt x="88093" y="65955"/>
                      <a:pt x="86100" y="66372"/>
                      <a:pt x="84125" y="66961"/>
                    </a:cubicBezTo>
                    <a:cubicBezTo>
                      <a:pt x="82905" y="67133"/>
                      <a:pt x="81686" y="67402"/>
                      <a:pt x="80467" y="67767"/>
                    </a:cubicBezTo>
                    <a:cubicBezTo>
                      <a:pt x="79248" y="68132"/>
                      <a:pt x="78029" y="68477"/>
                      <a:pt x="76809" y="68804"/>
                    </a:cubicBezTo>
                    <a:cubicBezTo>
                      <a:pt x="76352" y="68932"/>
                      <a:pt x="75819" y="69060"/>
                      <a:pt x="75209" y="69188"/>
                    </a:cubicBezTo>
                    <a:cubicBezTo>
                      <a:pt x="74600" y="69316"/>
                      <a:pt x="73914" y="69597"/>
                      <a:pt x="73152" y="70032"/>
                    </a:cubicBezTo>
                    <a:lnTo>
                      <a:pt x="73152" y="70647"/>
                    </a:lnTo>
                    <a:cubicBezTo>
                      <a:pt x="73476" y="70634"/>
                      <a:pt x="73819" y="70583"/>
                      <a:pt x="74181" y="70493"/>
                    </a:cubicBezTo>
                    <a:cubicBezTo>
                      <a:pt x="74543" y="70404"/>
                      <a:pt x="74809" y="70352"/>
                      <a:pt x="74981" y="70340"/>
                    </a:cubicBezTo>
                    <a:cubicBezTo>
                      <a:pt x="75597" y="69892"/>
                      <a:pt x="76194" y="69559"/>
                      <a:pt x="76771" y="69341"/>
                    </a:cubicBezTo>
                    <a:cubicBezTo>
                      <a:pt x="77349" y="69124"/>
                      <a:pt x="77870" y="68944"/>
                      <a:pt x="78333" y="68804"/>
                    </a:cubicBezTo>
                    <a:lnTo>
                      <a:pt x="87477" y="67268"/>
                    </a:lnTo>
                    <a:cubicBezTo>
                      <a:pt x="89617" y="67274"/>
                      <a:pt x="91815" y="67261"/>
                      <a:pt x="94069" y="67229"/>
                    </a:cubicBezTo>
                    <a:cubicBezTo>
                      <a:pt x="96323" y="67197"/>
                      <a:pt x="98596" y="67108"/>
                      <a:pt x="100889" y="66961"/>
                    </a:cubicBezTo>
                    <a:cubicBezTo>
                      <a:pt x="102705" y="66954"/>
                      <a:pt x="104559" y="66967"/>
                      <a:pt x="106451" y="66999"/>
                    </a:cubicBezTo>
                    <a:cubicBezTo>
                      <a:pt x="108344" y="67031"/>
                      <a:pt x="110350" y="67121"/>
                      <a:pt x="112471" y="67268"/>
                    </a:cubicBezTo>
                    <a:cubicBezTo>
                      <a:pt x="113843" y="67261"/>
                      <a:pt x="115290" y="67274"/>
                      <a:pt x="116814" y="67306"/>
                    </a:cubicBezTo>
                    <a:cubicBezTo>
                      <a:pt x="118338" y="67338"/>
                      <a:pt x="119939" y="67428"/>
                      <a:pt x="121615" y="67576"/>
                    </a:cubicBezTo>
                    <a:lnTo>
                      <a:pt x="127711" y="68487"/>
                    </a:lnTo>
                    <a:lnTo>
                      <a:pt x="128626" y="68487"/>
                    </a:lnTo>
                    <a:lnTo>
                      <a:pt x="128626" y="68189"/>
                    </a:lnTo>
                    <a:lnTo>
                      <a:pt x="128321" y="68189"/>
                    </a:lnTo>
                    <a:cubicBezTo>
                      <a:pt x="126803" y="67895"/>
                      <a:pt x="125343" y="67639"/>
                      <a:pt x="123939" y="67422"/>
                    </a:cubicBezTo>
                    <a:cubicBezTo>
                      <a:pt x="122536" y="67205"/>
                      <a:pt x="121152" y="66950"/>
                      <a:pt x="119786" y="66657"/>
                    </a:cubicBezTo>
                    <a:cubicBezTo>
                      <a:pt x="118866" y="66328"/>
                      <a:pt x="117888" y="65999"/>
                      <a:pt x="116853" y="65670"/>
                    </a:cubicBezTo>
                    <a:cubicBezTo>
                      <a:pt x="115818" y="65341"/>
                      <a:pt x="114763" y="65164"/>
                      <a:pt x="113690" y="65138"/>
                    </a:cubicBezTo>
                    <a:close/>
                    <a:moveTo>
                      <a:pt x="181423" y="133"/>
                    </a:moveTo>
                    <a:cubicBezTo>
                      <a:pt x="183313" y="-76"/>
                      <a:pt x="185318" y="-38"/>
                      <a:pt x="187437" y="247"/>
                    </a:cubicBezTo>
                    <a:cubicBezTo>
                      <a:pt x="189010" y="501"/>
                      <a:pt x="190735" y="603"/>
                      <a:pt x="192613" y="552"/>
                    </a:cubicBezTo>
                    <a:cubicBezTo>
                      <a:pt x="194745" y="603"/>
                      <a:pt x="196876" y="1111"/>
                      <a:pt x="199008" y="2076"/>
                    </a:cubicBezTo>
                    <a:cubicBezTo>
                      <a:pt x="199623" y="2787"/>
                      <a:pt x="200219" y="3422"/>
                      <a:pt x="200797" y="3981"/>
                    </a:cubicBezTo>
                    <a:cubicBezTo>
                      <a:pt x="201374" y="4540"/>
                      <a:pt x="201894" y="5327"/>
                      <a:pt x="202357" y="6343"/>
                    </a:cubicBezTo>
                    <a:cubicBezTo>
                      <a:pt x="202535" y="6947"/>
                      <a:pt x="202865" y="7569"/>
                      <a:pt x="203347" y="8210"/>
                    </a:cubicBezTo>
                    <a:cubicBezTo>
                      <a:pt x="203829" y="8852"/>
                      <a:pt x="204311" y="9550"/>
                      <a:pt x="204793" y="10306"/>
                    </a:cubicBezTo>
                    <a:cubicBezTo>
                      <a:pt x="205047" y="10610"/>
                      <a:pt x="205148" y="10915"/>
                      <a:pt x="205098" y="11220"/>
                    </a:cubicBezTo>
                    <a:lnTo>
                      <a:pt x="206011" y="10306"/>
                    </a:lnTo>
                    <a:lnTo>
                      <a:pt x="206316" y="10306"/>
                    </a:lnTo>
                    <a:cubicBezTo>
                      <a:pt x="206474" y="10598"/>
                      <a:pt x="206614" y="10851"/>
                      <a:pt x="206734" y="11067"/>
                    </a:cubicBezTo>
                    <a:cubicBezTo>
                      <a:pt x="206855" y="11282"/>
                      <a:pt x="206918" y="11536"/>
                      <a:pt x="206925" y="11828"/>
                    </a:cubicBezTo>
                    <a:cubicBezTo>
                      <a:pt x="207109" y="13625"/>
                      <a:pt x="207350" y="15346"/>
                      <a:pt x="207648" y="16991"/>
                    </a:cubicBezTo>
                    <a:cubicBezTo>
                      <a:pt x="207946" y="18637"/>
                      <a:pt x="208111" y="20359"/>
                      <a:pt x="208143" y="22157"/>
                    </a:cubicBezTo>
                    <a:cubicBezTo>
                      <a:pt x="208447" y="23840"/>
                      <a:pt x="208675" y="25536"/>
                      <a:pt x="208828" y="27244"/>
                    </a:cubicBezTo>
                    <a:cubicBezTo>
                      <a:pt x="208980" y="28952"/>
                      <a:pt x="209056" y="30712"/>
                      <a:pt x="209056" y="32523"/>
                    </a:cubicBezTo>
                    <a:cubicBezTo>
                      <a:pt x="209215" y="34365"/>
                      <a:pt x="209354" y="36169"/>
                      <a:pt x="209475" y="37937"/>
                    </a:cubicBezTo>
                    <a:cubicBezTo>
                      <a:pt x="209595" y="39704"/>
                      <a:pt x="209659" y="41358"/>
                      <a:pt x="209665" y="42897"/>
                    </a:cubicBezTo>
                    <a:cubicBezTo>
                      <a:pt x="209805" y="44417"/>
                      <a:pt x="209906" y="45957"/>
                      <a:pt x="209970" y="47515"/>
                    </a:cubicBezTo>
                    <a:cubicBezTo>
                      <a:pt x="210033" y="49073"/>
                      <a:pt x="210135" y="50689"/>
                      <a:pt x="210274" y="52362"/>
                    </a:cubicBezTo>
                    <a:cubicBezTo>
                      <a:pt x="210420" y="54789"/>
                      <a:pt x="210509" y="57174"/>
                      <a:pt x="210541" y="59517"/>
                    </a:cubicBezTo>
                    <a:cubicBezTo>
                      <a:pt x="210572" y="61860"/>
                      <a:pt x="210585" y="64240"/>
                      <a:pt x="210579" y="66657"/>
                    </a:cubicBezTo>
                    <a:cubicBezTo>
                      <a:pt x="210528" y="70632"/>
                      <a:pt x="210629" y="74290"/>
                      <a:pt x="210883" y="77630"/>
                    </a:cubicBezTo>
                    <a:lnTo>
                      <a:pt x="210883" y="107513"/>
                    </a:lnTo>
                    <a:lnTo>
                      <a:pt x="210883" y="130078"/>
                    </a:lnTo>
                    <a:cubicBezTo>
                      <a:pt x="210890" y="133140"/>
                      <a:pt x="210877" y="136240"/>
                      <a:pt x="210845" y="139378"/>
                    </a:cubicBezTo>
                    <a:cubicBezTo>
                      <a:pt x="210814" y="142517"/>
                      <a:pt x="210725" y="145617"/>
                      <a:pt x="210579" y="148679"/>
                    </a:cubicBezTo>
                    <a:cubicBezTo>
                      <a:pt x="210401" y="152776"/>
                      <a:pt x="210147" y="156776"/>
                      <a:pt x="209817" y="160680"/>
                    </a:cubicBezTo>
                    <a:cubicBezTo>
                      <a:pt x="209487" y="164584"/>
                      <a:pt x="209234" y="168507"/>
                      <a:pt x="209056" y="172449"/>
                    </a:cubicBezTo>
                    <a:cubicBezTo>
                      <a:pt x="209050" y="173203"/>
                      <a:pt x="208986" y="173838"/>
                      <a:pt x="208866" y="174356"/>
                    </a:cubicBezTo>
                    <a:cubicBezTo>
                      <a:pt x="208745" y="174874"/>
                      <a:pt x="208606" y="175351"/>
                      <a:pt x="208447" y="175788"/>
                    </a:cubicBezTo>
                    <a:cubicBezTo>
                      <a:pt x="208276" y="176525"/>
                      <a:pt x="208086" y="177168"/>
                      <a:pt x="207876" y="177719"/>
                    </a:cubicBezTo>
                    <a:cubicBezTo>
                      <a:pt x="207667" y="178270"/>
                      <a:pt x="207553" y="178841"/>
                      <a:pt x="207534" y="179432"/>
                    </a:cubicBezTo>
                    <a:cubicBezTo>
                      <a:pt x="207337" y="180638"/>
                      <a:pt x="206969" y="181730"/>
                      <a:pt x="206430" y="182708"/>
                    </a:cubicBezTo>
                    <a:cubicBezTo>
                      <a:pt x="205891" y="183686"/>
                      <a:pt x="205447" y="184626"/>
                      <a:pt x="205098" y="185528"/>
                    </a:cubicBezTo>
                    <a:cubicBezTo>
                      <a:pt x="204495" y="185998"/>
                      <a:pt x="203949" y="186582"/>
                      <a:pt x="203461" y="187280"/>
                    </a:cubicBezTo>
                    <a:cubicBezTo>
                      <a:pt x="202973" y="187979"/>
                      <a:pt x="202503" y="188715"/>
                      <a:pt x="202053" y="189490"/>
                    </a:cubicBezTo>
                    <a:lnTo>
                      <a:pt x="199312" y="192538"/>
                    </a:lnTo>
                    <a:cubicBezTo>
                      <a:pt x="199001" y="192678"/>
                      <a:pt x="198710" y="192856"/>
                      <a:pt x="198437" y="193072"/>
                    </a:cubicBezTo>
                    <a:cubicBezTo>
                      <a:pt x="198164" y="193287"/>
                      <a:pt x="197948" y="193618"/>
                      <a:pt x="197790" y="194062"/>
                    </a:cubicBezTo>
                    <a:cubicBezTo>
                      <a:pt x="197358" y="194659"/>
                      <a:pt x="197003" y="195142"/>
                      <a:pt x="196724" y="195510"/>
                    </a:cubicBezTo>
                    <a:cubicBezTo>
                      <a:pt x="196445" y="195878"/>
                      <a:pt x="196090" y="196208"/>
                      <a:pt x="195658" y="196501"/>
                    </a:cubicBezTo>
                    <a:cubicBezTo>
                      <a:pt x="195341" y="196958"/>
                      <a:pt x="194986" y="197339"/>
                      <a:pt x="194592" y="197644"/>
                    </a:cubicBezTo>
                    <a:cubicBezTo>
                      <a:pt x="194199" y="197948"/>
                      <a:pt x="193844" y="198177"/>
                      <a:pt x="193527" y="198329"/>
                    </a:cubicBezTo>
                    <a:cubicBezTo>
                      <a:pt x="192055" y="198583"/>
                      <a:pt x="191040" y="199295"/>
                      <a:pt x="190482" y="200463"/>
                    </a:cubicBezTo>
                    <a:cubicBezTo>
                      <a:pt x="190342" y="200628"/>
                      <a:pt x="190241" y="200831"/>
                      <a:pt x="190177" y="201073"/>
                    </a:cubicBezTo>
                    <a:cubicBezTo>
                      <a:pt x="190114" y="201314"/>
                      <a:pt x="190012" y="201517"/>
                      <a:pt x="189873" y="201682"/>
                    </a:cubicBezTo>
                    <a:cubicBezTo>
                      <a:pt x="189276" y="202152"/>
                      <a:pt x="188718" y="202432"/>
                      <a:pt x="188198" y="202520"/>
                    </a:cubicBezTo>
                    <a:cubicBezTo>
                      <a:pt x="187678" y="202609"/>
                      <a:pt x="187120" y="202432"/>
                      <a:pt x="186523" y="201987"/>
                    </a:cubicBezTo>
                    <a:cubicBezTo>
                      <a:pt x="185305" y="201377"/>
                      <a:pt x="184087" y="200463"/>
                      <a:pt x="182869" y="199244"/>
                    </a:cubicBezTo>
                    <a:cubicBezTo>
                      <a:pt x="182616" y="198583"/>
                      <a:pt x="181905" y="198380"/>
                      <a:pt x="180738" y="198634"/>
                    </a:cubicBezTo>
                    <a:cubicBezTo>
                      <a:pt x="180281" y="198920"/>
                      <a:pt x="179824" y="199034"/>
                      <a:pt x="179368" y="198977"/>
                    </a:cubicBezTo>
                    <a:cubicBezTo>
                      <a:pt x="178911" y="198920"/>
                      <a:pt x="178454" y="198806"/>
                      <a:pt x="177997" y="198634"/>
                    </a:cubicBezTo>
                    <a:cubicBezTo>
                      <a:pt x="176494" y="198291"/>
                      <a:pt x="175162" y="197682"/>
                      <a:pt x="174001" y="196805"/>
                    </a:cubicBezTo>
                    <a:cubicBezTo>
                      <a:pt x="172840" y="195929"/>
                      <a:pt x="171735" y="195015"/>
                      <a:pt x="170688" y="194062"/>
                    </a:cubicBezTo>
                    <a:cubicBezTo>
                      <a:pt x="170250" y="193465"/>
                      <a:pt x="169754" y="193059"/>
                      <a:pt x="169202" y="192843"/>
                    </a:cubicBezTo>
                    <a:cubicBezTo>
                      <a:pt x="168650" y="192627"/>
                      <a:pt x="167926" y="192526"/>
                      <a:pt x="167030" y="192538"/>
                    </a:cubicBezTo>
                    <a:cubicBezTo>
                      <a:pt x="165151" y="192538"/>
                      <a:pt x="163728" y="191624"/>
                      <a:pt x="162763" y="189795"/>
                    </a:cubicBezTo>
                    <a:cubicBezTo>
                      <a:pt x="161239" y="187915"/>
                      <a:pt x="159715" y="185883"/>
                      <a:pt x="158191" y="183699"/>
                    </a:cubicBezTo>
                    <a:cubicBezTo>
                      <a:pt x="157194" y="182314"/>
                      <a:pt x="156445" y="180893"/>
                      <a:pt x="155943" y="179435"/>
                    </a:cubicBezTo>
                    <a:cubicBezTo>
                      <a:pt x="155442" y="177977"/>
                      <a:pt x="154768" y="176561"/>
                      <a:pt x="153924" y="175188"/>
                    </a:cubicBezTo>
                    <a:cubicBezTo>
                      <a:pt x="153219" y="173505"/>
                      <a:pt x="152724" y="171839"/>
                      <a:pt x="152438" y="170190"/>
                    </a:cubicBezTo>
                    <a:cubicBezTo>
                      <a:pt x="152152" y="168542"/>
                      <a:pt x="151733" y="166955"/>
                      <a:pt x="151181" y="165432"/>
                    </a:cubicBezTo>
                    <a:cubicBezTo>
                      <a:pt x="149911" y="162143"/>
                      <a:pt x="148793" y="158999"/>
                      <a:pt x="147828" y="155997"/>
                    </a:cubicBezTo>
                    <a:cubicBezTo>
                      <a:pt x="147269" y="153863"/>
                      <a:pt x="146863" y="151728"/>
                      <a:pt x="146609" y="149593"/>
                    </a:cubicBezTo>
                    <a:cubicBezTo>
                      <a:pt x="146431" y="148990"/>
                      <a:pt x="146177" y="148367"/>
                      <a:pt x="145847" y="147726"/>
                    </a:cubicBezTo>
                    <a:cubicBezTo>
                      <a:pt x="145516" y="147084"/>
                      <a:pt x="145262" y="146385"/>
                      <a:pt x="145085" y="145629"/>
                    </a:cubicBezTo>
                    <a:cubicBezTo>
                      <a:pt x="144799" y="144715"/>
                      <a:pt x="144532" y="143724"/>
                      <a:pt x="144285" y="142656"/>
                    </a:cubicBezTo>
                    <a:cubicBezTo>
                      <a:pt x="144037" y="141589"/>
                      <a:pt x="143694" y="140446"/>
                      <a:pt x="143256" y="139226"/>
                    </a:cubicBezTo>
                    <a:cubicBezTo>
                      <a:pt x="143110" y="138591"/>
                      <a:pt x="142945" y="137879"/>
                      <a:pt x="142761" y="137091"/>
                    </a:cubicBezTo>
                    <a:cubicBezTo>
                      <a:pt x="142576" y="136304"/>
                      <a:pt x="142335" y="135592"/>
                      <a:pt x="142037" y="134957"/>
                    </a:cubicBezTo>
                    <a:cubicBezTo>
                      <a:pt x="141865" y="134531"/>
                      <a:pt x="141675" y="134163"/>
                      <a:pt x="141465" y="133851"/>
                    </a:cubicBezTo>
                    <a:cubicBezTo>
                      <a:pt x="141256" y="133540"/>
                      <a:pt x="141141" y="133096"/>
                      <a:pt x="141122" y="132517"/>
                    </a:cubicBezTo>
                    <a:cubicBezTo>
                      <a:pt x="140513" y="131914"/>
                      <a:pt x="139979" y="131291"/>
                      <a:pt x="139522" y="130650"/>
                    </a:cubicBezTo>
                    <a:cubicBezTo>
                      <a:pt x="139065" y="130008"/>
                      <a:pt x="138684" y="129309"/>
                      <a:pt x="138379" y="128553"/>
                    </a:cubicBezTo>
                    <a:cubicBezTo>
                      <a:pt x="138074" y="128382"/>
                      <a:pt x="137769" y="128115"/>
                      <a:pt x="137465" y="127753"/>
                    </a:cubicBezTo>
                    <a:cubicBezTo>
                      <a:pt x="137160" y="127391"/>
                      <a:pt x="136855" y="127048"/>
                      <a:pt x="136550" y="126724"/>
                    </a:cubicBezTo>
                    <a:lnTo>
                      <a:pt x="135941" y="127029"/>
                    </a:lnTo>
                    <a:cubicBezTo>
                      <a:pt x="134982" y="127816"/>
                      <a:pt x="133928" y="128680"/>
                      <a:pt x="132778" y="129621"/>
                    </a:cubicBezTo>
                    <a:cubicBezTo>
                      <a:pt x="131629" y="130561"/>
                      <a:pt x="130651" y="131425"/>
                      <a:pt x="129845" y="132212"/>
                    </a:cubicBezTo>
                    <a:cubicBezTo>
                      <a:pt x="129686" y="132352"/>
                      <a:pt x="129470" y="132530"/>
                      <a:pt x="129197" y="132746"/>
                    </a:cubicBezTo>
                    <a:cubicBezTo>
                      <a:pt x="128924" y="132962"/>
                      <a:pt x="128632" y="133292"/>
                      <a:pt x="128321" y="133737"/>
                    </a:cubicBezTo>
                    <a:cubicBezTo>
                      <a:pt x="127387" y="134347"/>
                      <a:pt x="126359" y="134957"/>
                      <a:pt x="125235" y="135567"/>
                    </a:cubicBezTo>
                    <a:cubicBezTo>
                      <a:pt x="124111" y="136177"/>
                      <a:pt x="123006" y="136786"/>
                      <a:pt x="121920" y="137396"/>
                    </a:cubicBezTo>
                    <a:cubicBezTo>
                      <a:pt x="120999" y="137981"/>
                      <a:pt x="120097" y="138489"/>
                      <a:pt x="119215" y="138921"/>
                    </a:cubicBezTo>
                    <a:cubicBezTo>
                      <a:pt x="118332" y="139353"/>
                      <a:pt x="117507" y="139861"/>
                      <a:pt x="116738" y="140446"/>
                    </a:cubicBezTo>
                    <a:cubicBezTo>
                      <a:pt x="115081" y="141506"/>
                      <a:pt x="113443" y="142510"/>
                      <a:pt x="111823" y="143457"/>
                    </a:cubicBezTo>
                    <a:cubicBezTo>
                      <a:pt x="110204" y="144403"/>
                      <a:pt x="108490" y="145331"/>
                      <a:pt x="106680" y="146239"/>
                    </a:cubicBezTo>
                    <a:cubicBezTo>
                      <a:pt x="104692" y="147592"/>
                      <a:pt x="102648" y="148850"/>
                      <a:pt x="100546" y="150013"/>
                    </a:cubicBezTo>
                    <a:cubicBezTo>
                      <a:pt x="98444" y="151175"/>
                      <a:pt x="96323" y="152357"/>
                      <a:pt x="94183" y="153558"/>
                    </a:cubicBezTo>
                    <a:cubicBezTo>
                      <a:pt x="93123" y="154148"/>
                      <a:pt x="92119" y="154644"/>
                      <a:pt x="91173" y="155044"/>
                    </a:cubicBezTo>
                    <a:cubicBezTo>
                      <a:pt x="90227" y="155444"/>
                      <a:pt x="89300" y="155864"/>
                      <a:pt x="88392" y="156302"/>
                    </a:cubicBezTo>
                    <a:lnTo>
                      <a:pt x="77724" y="162096"/>
                    </a:lnTo>
                    <a:cubicBezTo>
                      <a:pt x="75298" y="163322"/>
                      <a:pt x="72911" y="164586"/>
                      <a:pt x="70561" y="165886"/>
                    </a:cubicBezTo>
                    <a:cubicBezTo>
                      <a:pt x="68212" y="167187"/>
                      <a:pt x="65824" y="168455"/>
                      <a:pt x="63398" y="169690"/>
                    </a:cubicBezTo>
                    <a:lnTo>
                      <a:pt x="49987" y="176089"/>
                    </a:lnTo>
                    <a:lnTo>
                      <a:pt x="38709" y="181261"/>
                    </a:lnTo>
                    <a:cubicBezTo>
                      <a:pt x="37319" y="182029"/>
                      <a:pt x="35833" y="182702"/>
                      <a:pt x="34252" y="183280"/>
                    </a:cubicBezTo>
                    <a:cubicBezTo>
                      <a:pt x="32671" y="183858"/>
                      <a:pt x="31109" y="184302"/>
                      <a:pt x="29565" y="184613"/>
                    </a:cubicBezTo>
                    <a:cubicBezTo>
                      <a:pt x="28816" y="185045"/>
                      <a:pt x="28105" y="185325"/>
                      <a:pt x="27432" y="185452"/>
                    </a:cubicBezTo>
                    <a:cubicBezTo>
                      <a:pt x="26759" y="185579"/>
                      <a:pt x="26048" y="185706"/>
                      <a:pt x="25298" y="185833"/>
                    </a:cubicBezTo>
                    <a:cubicBezTo>
                      <a:pt x="24562" y="185845"/>
                      <a:pt x="24054" y="185744"/>
                      <a:pt x="23774" y="185528"/>
                    </a:cubicBezTo>
                    <a:cubicBezTo>
                      <a:pt x="23495" y="185312"/>
                      <a:pt x="23292" y="184906"/>
                      <a:pt x="23165" y="184309"/>
                    </a:cubicBezTo>
                    <a:lnTo>
                      <a:pt x="23165" y="183089"/>
                    </a:lnTo>
                    <a:cubicBezTo>
                      <a:pt x="23616" y="183058"/>
                      <a:pt x="23857" y="183121"/>
                      <a:pt x="23889" y="183280"/>
                    </a:cubicBezTo>
                    <a:cubicBezTo>
                      <a:pt x="23920" y="183439"/>
                      <a:pt x="23781" y="183883"/>
                      <a:pt x="23469" y="184613"/>
                    </a:cubicBezTo>
                    <a:lnTo>
                      <a:pt x="25603" y="184613"/>
                    </a:lnTo>
                    <a:cubicBezTo>
                      <a:pt x="27254" y="184575"/>
                      <a:pt x="28829" y="184270"/>
                      <a:pt x="30327" y="183699"/>
                    </a:cubicBezTo>
                    <a:cubicBezTo>
                      <a:pt x="31826" y="183127"/>
                      <a:pt x="33401" y="182518"/>
                      <a:pt x="35052" y="181870"/>
                    </a:cubicBezTo>
                    <a:lnTo>
                      <a:pt x="46025" y="176993"/>
                    </a:lnTo>
                    <a:lnTo>
                      <a:pt x="46939" y="176089"/>
                    </a:lnTo>
                    <a:lnTo>
                      <a:pt x="46329" y="176089"/>
                    </a:lnTo>
                    <a:cubicBezTo>
                      <a:pt x="44659" y="176852"/>
                      <a:pt x="43047" y="177599"/>
                      <a:pt x="41491" y="178328"/>
                    </a:cubicBezTo>
                    <a:cubicBezTo>
                      <a:pt x="39935" y="179057"/>
                      <a:pt x="38398" y="179730"/>
                      <a:pt x="36881" y="180346"/>
                    </a:cubicBezTo>
                    <a:cubicBezTo>
                      <a:pt x="35376" y="180822"/>
                      <a:pt x="33890" y="181242"/>
                      <a:pt x="32423" y="181603"/>
                    </a:cubicBezTo>
                    <a:cubicBezTo>
                      <a:pt x="30956" y="181965"/>
                      <a:pt x="29394" y="182156"/>
                      <a:pt x="27737" y="182175"/>
                    </a:cubicBezTo>
                    <a:cubicBezTo>
                      <a:pt x="27419" y="182315"/>
                      <a:pt x="27064" y="182340"/>
                      <a:pt x="26670" y="182251"/>
                    </a:cubicBezTo>
                    <a:cubicBezTo>
                      <a:pt x="26276" y="182162"/>
                      <a:pt x="25921" y="182035"/>
                      <a:pt x="25603" y="181870"/>
                    </a:cubicBezTo>
                    <a:lnTo>
                      <a:pt x="24079" y="181870"/>
                    </a:lnTo>
                    <a:cubicBezTo>
                      <a:pt x="23806" y="182023"/>
                      <a:pt x="23590" y="182099"/>
                      <a:pt x="23431" y="182099"/>
                    </a:cubicBezTo>
                    <a:cubicBezTo>
                      <a:pt x="23273" y="182099"/>
                      <a:pt x="22981" y="182023"/>
                      <a:pt x="22555" y="181870"/>
                    </a:cubicBezTo>
                    <a:cubicBezTo>
                      <a:pt x="22390" y="181711"/>
                      <a:pt x="22187" y="181572"/>
                      <a:pt x="21945" y="181451"/>
                    </a:cubicBezTo>
                    <a:cubicBezTo>
                      <a:pt x="21704" y="181330"/>
                      <a:pt x="21501" y="181267"/>
                      <a:pt x="21336" y="181261"/>
                    </a:cubicBezTo>
                    <a:lnTo>
                      <a:pt x="18897" y="181870"/>
                    </a:lnTo>
                    <a:cubicBezTo>
                      <a:pt x="17373" y="182226"/>
                      <a:pt x="15850" y="182124"/>
                      <a:pt x="14326" y="181565"/>
                    </a:cubicBezTo>
                    <a:cubicBezTo>
                      <a:pt x="14154" y="181426"/>
                      <a:pt x="13887" y="181324"/>
                      <a:pt x="13525" y="181261"/>
                    </a:cubicBezTo>
                    <a:cubicBezTo>
                      <a:pt x="13163" y="181197"/>
                      <a:pt x="12821" y="181095"/>
                      <a:pt x="12497" y="180956"/>
                    </a:cubicBezTo>
                    <a:lnTo>
                      <a:pt x="9754" y="178213"/>
                    </a:lnTo>
                    <a:cubicBezTo>
                      <a:pt x="9595" y="178073"/>
                      <a:pt x="9379" y="177971"/>
                      <a:pt x="9106" y="177908"/>
                    </a:cubicBezTo>
                    <a:cubicBezTo>
                      <a:pt x="8833" y="177844"/>
                      <a:pt x="8541" y="177743"/>
                      <a:pt x="8230" y="177603"/>
                    </a:cubicBezTo>
                    <a:cubicBezTo>
                      <a:pt x="8210" y="177298"/>
                      <a:pt x="8096" y="176995"/>
                      <a:pt x="7887" y="176692"/>
                    </a:cubicBezTo>
                    <a:cubicBezTo>
                      <a:pt x="7677" y="176390"/>
                      <a:pt x="7487" y="176089"/>
                      <a:pt x="7315" y="175788"/>
                    </a:cubicBezTo>
                    <a:cubicBezTo>
                      <a:pt x="7163" y="175776"/>
                      <a:pt x="7010" y="175726"/>
                      <a:pt x="6858" y="175638"/>
                    </a:cubicBezTo>
                    <a:cubicBezTo>
                      <a:pt x="6705" y="175551"/>
                      <a:pt x="6553" y="175501"/>
                      <a:pt x="6401" y="175488"/>
                    </a:cubicBezTo>
                    <a:cubicBezTo>
                      <a:pt x="5937" y="175501"/>
                      <a:pt x="5493" y="175551"/>
                      <a:pt x="5067" y="175638"/>
                    </a:cubicBezTo>
                    <a:cubicBezTo>
                      <a:pt x="4642" y="175726"/>
                      <a:pt x="4273" y="175776"/>
                      <a:pt x="3962" y="175788"/>
                    </a:cubicBezTo>
                    <a:cubicBezTo>
                      <a:pt x="3378" y="175776"/>
                      <a:pt x="2946" y="175651"/>
                      <a:pt x="2667" y="175413"/>
                    </a:cubicBezTo>
                    <a:cubicBezTo>
                      <a:pt x="2387" y="175176"/>
                      <a:pt x="2108" y="174901"/>
                      <a:pt x="1829" y="174588"/>
                    </a:cubicBezTo>
                    <a:cubicBezTo>
                      <a:pt x="1543" y="174266"/>
                      <a:pt x="1276" y="173846"/>
                      <a:pt x="1029" y="173330"/>
                    </a:cubicBezTo>
                    <a:cubicBezTo>
                      <a:pt x="781" y="172813"/>
                      <a:pt x="438" y="172315"/>
                      <a:pt x="0" y="171836"/>
                    </a:cubicBezTo>
                    <a:lnTo>
                      <a:pt x="914" y="171223"/>
                    </a:lnTo>
                    <a:cubicBezTo>
                      <a:pt x="927" y="171083"/>
                      <a:pt x="978" y="170980"/>
                      <a:pt x="1067" y="170916"/>
                    </a:cubicBezTo>
                    <a:cubicBezTo>
                      <a:pt x="1156" y="170853"/>
                      <a:pt x="1206" y="170750"/>
                      <a:pt x="1219" y="170610"/>
                    </a:cubicBezTo>
                    <a:cubicBezTo>
                      <a:pt x="1219" y="168465"/>
                      <a:pt x="2438" y="167242"/>
                      <a:pt x="4877" y="166941"/>
                    </a:cubicBezTo>
                    <a:cubicBezTo>
                      <a:pt x="7302" y="166501"/>
                      <a:pt x="9614" y="165947"/>
                      <a:pt x="11811" y="165279"/>
                    </a:cubicBezTo>
                    <a:cubicBezTo>
                      <a:pt x="14008" y="164612"/>
                      <a:pt x="16167" y="163754"/>
                      <a:pt x="18288" y="162706"/>
                    </a:cubicBezTo>
                    <a:cubicBezTo>
                      <a:pt x="19825" y="162077"/>
                      <a:pt x="21399" y="161352"/>
                      <a:pt x="23012" y="160533"/>
                    </a:cubicBezTo>
                    <a:cubicBezTo>
                      <a:pt x="24625" y="159713"/>
                      <a:pt x="26200" y="158913"/>
                      <a:pt x="27737" y="158132"/>
                    </a:cubicBezTo>
                    <a:cubicBezTo>
                      <a:pt x="28067" y="158132"/>
                      <a:pt x="28397" y="158055"/>
                      <a:pt x="28727" y="157903"/>
                    </a:cubicBezTo>
                    <a:cubicBezTo>
                      <a:pt x="29057" y="157750"/>
                      <a:pt x="29235" y="157522"/>
                      <a:pt x="29261" y="157217"/>
                    </a:cubicBezTo>
                    <a:cubicBezTo>
                      <a:pt x="30283" y="156620"/>
                      <a:pt x="31134" y="155984"/>
                      <a:pt x="31813" y="155311"/>
                    </a:cubicBezTo>
                    <a:cubicBezTo>
                      <a:pt x="32493" y="154638"/>
                      <a:pt x="33268" y="153850"/>
                      <a:pt x="34138" y="152948"/>
                    </a:cubicBezTo>
                    <a:cubicBezTo>
                      <a:pt x="35039" y="152338"/>
                      <a:pt x="35903" y="151652"/>
                      <a:pt x="36728" y="150889"/>
                    </a:cubicBezTo>
                    <a:cubicBezTo>
                      <a:pt x="37554" y="150127"/>
                      <a:pt x="38417" y="149289"/>
                      <a:pt x="39319" y="148374"/>
                    </a:cubicBezTo>
                    <a:cubicBezTo>
                      <a:pt x="39637" y="148367"/>
                      <a:pt x="39916" y="148304"/>
                      <a:pt x="40157" y="148183"/>
                    </a:cubicBezTo>
                    <a:cubicBezTo>
                      <a:pt x="40399" y="148062"/>
                      <a:pt x="40526" y="147923"/>
                      <a:pt x="40538" y="147764"/>
                    </a:cubicBezTo>
                    <a:cubicBezTo>
                      <a:pt x="42234" y="146100"/>
                      <a:pt x="43948" y="144473"/>
                      <a:pt x="45682" y="142885"/>
                    </a:cubicBezTo>
                    <a:cubicBezTo>
                      <a:pt x="47415" y="141297"/>
                      <a:pt x="49054" y="139671"/>
                      <a:pt x="50597" y="138006"/>
                    </a:cubicBezTo>
                    <a:cubicBezTo>
                      <a:pt x="52089" y="136952"/>
                      <a:pt x="53448" y="135859"/>
                      <a:pt x="54673" y="134728"/>
                    </a:cubicBezTo>
                    <a:cubicBezTo>
                      <a:pt x="55899" y="133597"/>
                      <a:pt x="57182" y="132352"/>
                      <a:pt x="58521" y="130993"/>
                    </a:cubicBezTo>
                    <a:cubicBezTo>
                      <a:pt x="59760" y="129627"/>
                      <a:pt x="61093" y="128318"/>
                      <a:pt x="62522" y="127067"/>
                    </a:cubicBezTo>
                    <a:cubicBezTo>
                      <a:pt x="63951" y="125815"/>
                      <a:pt x="65360" y="124583"/>
                      <a:pt x="66751" y="123370"/>
                    </a:cubicBezTo>
                    <a:lnTo>
                      <a:pt x="74676" y="116051"/>
                    </a:lnTo>
                    <a:lnTo>
                      <a:pt x="82296" y="109343"/>
                    </a:lnTo>
                    <a:cubicBezTo>
                      <a:pt x="83515" y="108434"/>
                      <a:pt x="84734" y="107431"/>
                      <a:pt x="85954" y="106332"/>
                    </a:cubicBezTo>
                    <a:cubicBezTo>
                      <a:pt x="87173" y="105233"/>
                      <a:pt x="88392" y="104000"/>
                      <a:pt x="89611" y="102634"/>
                    </a:cubicBezTo>
                    <a:cubicBezTo>
                      <a:pt x="91116" y="101573"/>
                      <a:pt x="92526" y="100493"/>
                      <a:pt x="93840" y="99394"/>
                    </a:cubicBezTo>
                    <a:cubicBezTo>
                      <a:pt x="95155" y="98295"/>
                      <a:pt x="96488" y="97139"/>
                      <a:pt x="97841" y="95926"/>
                    </a:cubicBezTo>
                    <a:cubicBezTo>
                      <a:pt x="99333" y="94865"/>
                      <a:pt x="100692" y="93785"/>
                      <a:pt x="101917" y="92686"/>
                    </a:cubicBezTo>
                    <a:cubicBezTo>
                      <a:pt x="103143" y="91587"/>
                      <a:pt x="104426" y="90431"/>
                      <a:pt x="105765" y="89217"/>
                    </a:cubicBezTo>
                    <a:cubicBezTo>
                      <a:pt x="107740" y="87674"/>
                      <a:pt x="109734" y="86035"/>
                      <a:pt x="111747" y="84300"/>
                    </a:cubicBezTo>
                    <a:cubicBezTo>
                      <a:pt x="113760" y="82566"/>
                      <a:pt x="115830" y="80851"/>
                      <a:pt x="117957" y="79155"/>
                    </a:cubicBezTo>
                    <a:lnTo>
                      <a:pt x="125273" y="72175"/>
                    </a:lnTo>
                    <a:cubicBezTo>
                      <a:pt x="125590" y="72018"/>
                      <a:pt x="125946" y="71802"/>
                      <a:pt x="126340" y="71526"/>
                    </a:cubicBezTo>
                    <a:cubicBezTo>
                      <a:pt x="126733" y="71250"/>
                      <a:pt x="127089" y="70953"/>
                      <a:pt x="127406" y="70637"/>
                    </a:cubicBezTo>
                    <a:cubicBezTo>
                      <a:pt x="127546" y="70631"/>
                      <a:pt x="127648" y="70489"/>
                      <a:pt x="127711" y="70212"/>
                    </a:cubicBezTo>
                    <a:cubicBezTo>
                      <a:pt x="127775" y="69936"/>
                      <a:pt x="127876" y="69563"/>
                      <a:pt x="128016" y="69095"/>
                    </a:cubicBezTo>
                    <a:lnTo>
                      <a:pt x="123444" y="68496"/>
                    </a:lnTo>
                    <a:cubicBezTo>
                      <a:pt x="120840" y="68202"/>
                      <a:pt x="118199" y="68023"/>
                      <a:pt x="115519" y="67959"/>
                    </a:cubicBezTo>
                    <a:cubicBezTo>
                      <a:pt x="112839" y="67895"/>
                      <a:pt x="110198" y="67869"/>
                      <a:pt x="107594" y="67882"/>
                    </a:cubicBezTo>
                    <a:lnTo>
                      <a:pt x="89611" y="67882"/>
                    </a:lnTo>
                    <a:cubicBezTo>
                      <a:pt x="84988" y="68189"/>
                      <a:pt x="80518" y="69111"/>
                      <a:pt x="76200" y="70647"/>
                    </a:cubicBezTo>
                    <a:cubicBezTo>
                      <a:pt x="75133" y="70807"/>
                      <a:pt x="74066" y="71024"/>
                      <a:pt x="73000" y="71299"/>
                    </a:cubicBezTo>
                    <a:cubicBezTo>
                      <a:pt x="71933" y="71573"/>
                      <a:pt x="70866" y="71865"/>
                      <a:pt x="69799" y="72175"/>
                    </a:cubicBezTo>
                    <a:lnTo>
                      <a:pt x="66446" y="73672"/>
                    </a:lnTo>
                    <a:cubicBezTo>
                      <a:pt x="66148" y="73948"/>
                      <a:pt x="65907" y="74226"/>
                      <a:pt x="65722" y="74505"/>
                    </a:cubicBezTo>
                    <a:cubicBezTo>
                      <a:pt x="65538" y="74784"/>
                      <a:pt x="65373" y="75216"/>
                      <a:pt x="65227" y="75800"/>
                    </a:cubicBezTo>
                    <a:cubicBezTo>
                      <a:pt x="64770" y="75215"/>
                      <a:pt x="64236" y="74708"/>
                      <a:pt x="63627" y="74279"/>
                    </a:cubicBezTo>
                    <a:cubicBezTo>
                      <a:pt x="63017" y="73849"/>
                      <a:pt x="62331" y="73347"/>
                      <a:pt x="61569" y="72774"/>
                    </a:cubicBezTo>
                    <a:cubicBezTo>
                      <a:pt x="60973" y="72481"/>
                      <a:pt x="60414" y="72166"/>
                      <a:pt x="59893" y="71831"/>
                    </a:cubicBezTo>
                    <a:cubicBezTo>
                      <a:pt x="59372" y="71496"/>
                      <a:pt x="58814" y="71101"/>
                      <a:pt x="58217" y="70647"/>
                    </a:cubicBezTo>
                    <a:cubicBezTo>
                      <a:pt x="57601" y="70333"/>
                      <a:pt x="57156" y="69885"/>
                      <a:pt x="56883" y="69303"/>
                    </a:cubicBezTo>
                    <a:cubicBezTo>
                      <a:pt x="56610" y="68720"/>
                      <a:pt x="56547" y="68042"/>
                      <a:pt x="56693" y="67268"/>
                    </a:cubicBezTo>
                    <a:cubicBezTo>
                      <a:pt x="57556" y="63924"/>
                      <a:pt x="59791" y="61493"/>
                      <a:pt x="63398" y="59975"/>
                    </a:cubicBezTo>
                    <a:cubicBezTo>
                      <a:pt x="65106" y="58925"/>
                      <a:pt x="66948" y="58064"/>
                      <a:pt x="68923" y="57393"/>
                    </a:cubicBezTo>
                    <a:cubicBezTo>
                      <a:pt x="70898" y="56722"/>
                      <a:pt x="72815" y="56165"/>
                      <a:pt x="74676" y="55720"/>
                    </a:cubicBezTo>
                    <a:cubicBezTo>
                      <a:pt x="76682" y="55275"/>
                      <a:pt x="78765" y="54944"/>
                      <a:pt x="80924" y="54728"/>
                    </a:cubicBezTo>
                    <a:cubicBezTo>
                      <a:pt x="83083" y="54512"/>
                      <a:pt x="85166" y="54333"/>
                      <a:pt x="87173" y="54194"/>
                    </a:cubicBezTo>
                    <a:cubicBezTo>
                      <a:pt x="88246" y="54047"/>
                      <a:pt x="89376" y="53958"/>
                      <a:pt x="90564" y="53926"/>
                    </a:cubicBezTo>
                    <a:cubicBezTo>
                      <a:pt x="91751" y="53895"/>
                      <a:pt x="92958" y="53882"/>
                      <a:pt x="94183" y="53888"/>
                    </a:cubicBezTo>
                    <a:cubicBezTo>
                      <a:pt x="94793" y="53876"/>
                      <a:pt x="95402" y="53825"/>
                      <a:pt x="96012" y="53736"/>
                    </a:cubicBezTo>
                    <a:cubicBezTo>
                      <a:pt x="96621" y="53647"/>
                      <a:pt x="97231" y="53596"/>
                      <a:pt x="97841" y="53583"/>
                    </a:cubicBezTo>
                    <a:lnTo>
                      <a:pt x="103022" y="53583"/>
                    </a:lnTo>
                    <a:lnTo>
                      <a:pt x="108509" y="52667"/>
                    </a:lnTo>
                    <a:cubicBezTo>
                      <a:pt x="108686" y="52680"/>
                      <a:pt x="108940" y="52654"/>
                      <a:pt x="109271" y="52591"/>
                    </a:cubicBezTo>
                    <a:cubicBezTo>
                      <a:pt x="109601" y="52527"/>
                      <a:pt x="109855" y="52349"/>
                      <a:pt x="110033" y="52056"/>
                    </a:cubicBezTo>
                    <a:cubicBezTo>
                      <a:pt x="110058" y="51910"/>
                      <a:pt x="110160" y="51821"/>
                      <a:pt x="110337" y="51789"/>
                    </a:cubicBezTo>
                    <a:cubicBezTo>
                      <a:pt x="110515" y="51757"/>
                      <a:pt x="110617" y="51745"/>
                      <a:pt x="110642" y="51751"/>
                    </a:cubicBezTo>
                    <a:cubicBezTo>
                      <a:pt x="113525" y="51605"/>
                      <a:pt x="116370" y="51516"/>
                      <a:pt x="119177" y="51484"/>
                    </a:cubicBezTo>
                    <a:cubicBezTo>
                      <a:pt x="121983" y="51452"/>
                      <a:pt x="124828" y="51439"/>
                      <a:pt x="127711" y="51446"/>
                    </a:cubicBezTo>
                    <a:cubicBezTo>
                      <a:pt x="130296" y="51433"/>
                      <a:pt x="132823" y="51611"/>
                      <a:pt x="135293" y="51980"/>
                    </a:cubicBezTo>
                    <a:cubicBezTo>
                      <a:pt x="137763" y="52349"/>
                      <a:pt x="140214" y="52985"/>
                      <a:pt x="142646" y="53888"/>
                    </a:cubicBezTo>
                    <a:cubicBezTo>
                      <a:pt x="143408" y="54174"/>
                      <a:pt x="144170" y="54442"/>
                      <a:pt x="144932" y="54690"/>
                    </a:cubicBezTo>
                    <a:cubicBezTo>
                      <a:pt x="145694" y="54938"/>
                      <a:pt x="146456" y="55281"/>
                      <a:pt x="147218" y="55720"/>
                    </a:cubicBezTo>
                    <a:cubicBezTo>
                      <a:pt x="147847" y="56202"/>
                      <a:pt x="148266" y="56836"/>
                      <a:pt x="148476" y="57621"/>
                    </a:cubicBezTo>
                    <a:cubicBezTo>
                      <a:pt x="148685" y="58406"/>
                      <a:pt x="148571" y="59191"/>
                      <a:pt x="148133" y="59975"/>
                    </a:cubicBezTo>
                    <a:cubicBezTo>
                      <a:pt x="147695" y="60576"/>
                      <a:pt x="147275" y="61196"/>
                      <a:pt x="146875" y="61835"/>
                    </a:cubicBezTo>
                    <a:cubicBezTo>
                      <a:pt x="146475" y="62475"/>
                      <a:pt x="145980" y="63171"/>
                      <a:pt x="145389" y="63923"/>
                    </a:cubicBezTo>
                    <a:cubicBezTo>
                      <a:pt x="144913" y="64347"/>
                      <a:pt x="144418" y="64790"/>
                      <a:pt x="143904" y="65253"/>
                    </a:cubicBezTo>
                    <a:cubicBezTo>
                      <a:pt x="143389" y="65715"/>
                      <a:pt x="142970" y="66387"/>
                      <a:pt x="142646" y="67268"/>
                    </a:cubicBezTo>
                    <a:cubicBezTo>
                      <a:pt x="142468" y="67409"/>
                      <a:pt x="142214" y="67511"/>
                      <a:pt x="141884" y="67575"/>
                    </a:cubicBezTo>
                    <a:cubicBezTo>
                      <a:pt x="141554" y="67639"/>
                      <a:pt x="141300" y="67741"/>
                      <a:pt x="141122" y="67882"/>
                    </a:cubicBezTo>
                    <a:cubicBezTo>
                      <a:pt x="140564" y="68189"/>
                      <a:pt x="140157" y="68496"/>
                      <a:pt x="139903" y="68804"/>
                    </a:cubicBezTo>
                    <a:cubicBezTo>
                      <a:pt x="139598" y="68996"/>
                      <a:pt x="139293" y="69303"/>
                      <a:pt x="138989" y="69725"/>
                    </a:cubicBezTo>
                    <a:cubicBezTo>
                      <a:pt x="138684" y="70148"/>
                      <a:pt x="138379" y="70455"/>
                      <a:pt x="138074" y="70647"/>
                    </a:cubicBezTo>
                    <a:cubicBezTo>
                      <a:pt x="137014" y="70679"/>
                      <a:pt x="136011" y="70921"/>
                      <a:pt x="135064" y="71373"/>
                    </a:cubicBezTo>
                    <a:cubicBezTo>
                      <a:pt x="134118" y="71825"/>
                      <a:pt x="133191" y="72292"/>
                      <a:pt x="132283" y="72774"/>
                    </a:cubicBezTo>
                    <a:cubicBezTo>
                      <a:pt x="130594" y="74116"/>
                      <a:pt x="128867" y="75367"/>
                      <a:pt x="127102" y="76527"/>
                    </a:cubicBezTo>
                    <a:cubicBezTo>
                      <a:pt x="125336" y="77688"/>
                      <a:pt x="123609" y="78868"/>
                      <a:pt x="121920" y="80069"/>
                    </a:cubicBezTo>
                    <a:lnTo>
                      <a:pt x="116433" y="84338"/>
                    </a:lnTo>
                    <a:lnTo>
                      <a:pt x="106680" y="91657"/>
                    </a:lnTo>
                    <a:cubicBezTo>
                      <a:pt x="104845" y="93175"/>
                      <a:pt x="102952" y="94712"/>
                      <a:pt x="101003" y="96269"/>
                    </a:cubicBezTo>
                    <a:cubicBezTo>
                      <a:pt x="99054" y="97825"/>
                      <a:pt x="97085" y="99439"/>
                      <a:pt x="95097" y="101110"/>
                    </a:cubicBezTo>
                    <a:lnTo>
                      <a:pt x="88392" y="106598"/>
                    </a:lnTo>
                    <a:lnTo>
                      <a:pt x="79248" y="114222"/>
                    </a:lnTo>
                    <a:cubicBezTo>
                      <a:pt x="78022" y="115155"/>
                      <a:pt x="76740" y="116261"/>
                      <a:pt x="75400" y="117538"/>
                    </a:cubicBezTo>
                    <a:cubicBezTo>
                      <a:pt x="74060" y="118815"/>
                      <a:pt x="72701" y="120149"/>
                      <a:pt x="71323" y="121540"/>
                    </a:cubicBezTo>
                    <a:lnTo>
                      <a:pt x="64008" y="128248"/>
                    </a:lnTo>
                    <a:cubicBezTo>
                      <a:pt x="62643" y="129436"/>
                      <a:pt x="61335" y="130567"/>
                      <a:pt x="60084" y="131641"/>
                    </a:cubicBezTo>
                    <a:cubicBezTo>
                      <a:pt x="58833" y="132714"/>
                      <a:pt x="57601" y="133921"/>
                      <a:pt x="56388" y="135262"/>
                    </a:cubicBezTo>
                    <a:lnTo>
                      <a:pt x="53035" y="138616"/>
                    </a:lnTo>
                    <a:cubicBezTo>
                      <a:pt x="51829" y="139524"/>
                      <a:pt x="50736" y="140452"/>
                      <a:pt x="49758" y="141399"/>
                    </a:cubicBezTo>
                    <a:cubicBezTo>
                      <a:pt x="48781" y="142345"/>
                      <a:pt x="47841" y="143349"/>
                      <a:pt x="46939" y="144410"/>
                    </a:cubicBezTo>
                    <a:lnTo>
                      <a:pt x="44805" y="146239"/>
                    </a:lnTo>
                    <a:lnTo>
                      <a:pt x="39319" y="152033"/>
                    </a:lnTo>
                    <a:lnTo>
                      <a:pt x="38709" y="152643"/>
                    </a:lnTo>
                    <a:cubicBezTo>
                      <a:pt x="39002" y="152630"/>
                      <a:pt x="39256" y="152579"/>
                      <a:pt x="39471" y="152490"/>
                    </a:cubicBezTo>
                    <a:cubicBezTo>
                      <a:pt x="39687" y="152401"/>
                      <a:pt x="39941" y="152351"/>
                      <a:pt x="40233" y="152338"/>
                    </a:cubicBezTo>
                    <a:cubicBezTo>
                      <a:pt x="42545" y="150997"/>
                      <a:pt x="44932" y="149714"/>
                      <a:pt x="47396" y="148488"/>
                    </a:cubicBezTo>
                    <a:cubicBezTo>
                      <a:pt x="49860" y="147262"/>
                      <a:pt x="52248" y="145903"/>
                      <a:pt x="54559" y="144410"/>
                    </a:cubicBezTo>
                    <a:cubicBezTo>
                      <a:pt x="57448" y="143044"/>
                      <a:pt x="60280" y="141659"/>
                      <a:pt x="63055" y="140255"/>
                    </a:cubicBezTo>
                    <a:cubicBezTo>
                      <a:pt x="65830" y="138851"/>
                      <a:pt x="68586" y="137390"/>
                      <a:pt x="71323" y="135872"/>
                    </a:cubicBezTo>
                    <a:cubicBezTo>
                      <a:pt x="72993" y="134950"/>
                      <a:pt x="74682" y="134048"/>
                      <a:pt x="76390" y="133165"/>
                    </a:cubicBezTo>
                    <a:cubicBezTo>
                      <a:pt x="78099" y="132282"/>
                      <a:pt x="79864" y="131457"/>
                      <a:pt x="81686" y="130688"/>
                    </a:cubicBezTo>
                    <a:cubicBezTo>
                      <a:pt x="83369" y="129506"/>
                      <a:pt x="85109" y="128515"/>
                      <a:pt x="86906" y="127715"/>
                    </a:cubicBezTo>
                    <a:cubicBezTo>
                      <a:pt x="88703" y="126914"/>
                      <a:pt x="90519" y="126076"/>
                      <a:pt x="92354" y="125199"/>
                    </a:cubicBezTo>
                    <a:lnTo>
                      <a:pt x="110033" y="117881"/>
                    </a:lnTo>
                    <a:cubicBezTo>
                      <a:pt x="111887" y="116985"/>
                      <a:pt x="113817" y="116261"/>
                      <a:pt x="115824" y="115708"/>
                    </a:cubicBezTo>
                    <a:cubicBezTo>
                      <a:pt x="117831" y="115155"/>
                      <a:pt x="119761" y="114660"/>
                      <a:pt x="121615" y="114222"/>
                    </a:cubicBezTo>
                    <a:lnTo>
                      <a:pt x="127102" y="112392"/>
                    </a:lnTo>
                    <a:cubicBezTo>
                      <a:pt x="128289" y="112214"/>
                      <a:pt x="129343" y="111960"/>
                      <a:pt x="130264" y="111630"/>
                    </a:cubicBezTo>
                    <a:cubicBezTo>
                      <a:pt x="131185" y="111299"/>
                      <a:pt x="132162" y="111045"/>
                      <a:pt x="133197" y="110867"/>
                    </a:cubicBezTo>
                    <a:cubicBezTo>
                      <a:pt x="133801" y="110709"/>
                      <a:pt x="134423" y="110493"/>
                      <a:pt x="135064" y="110219"/>
                    </a:cubicBezTo>
                    <a:cubicBezTo>
                      <a:pt x="135706" y="109946"/>
                      <a:pt x="136404" y="109654"/>
                      <a:pt x="137160" y="109343"/>
                    </a:cubicBezTo>
                    <a:cubicBezTo>
                      <a:pt x="137477" y="109324"/>
                      <a:pt x="137833" y="109209"/>
                      <a:pt x="138227" y="109000"/>
                    </a:cubicBezTo>
                    <a:cubicBezTo>
                      <a:pt x="138620" y="108790"/>
                      <a:pt x="138976" y="108599"/>
                      <a:pt x="139293" y="108428"/>
                    </a:cubicBezTo>
                    <a:cubicBezTo>
                      <a:pt x="140964" y="108142"/>
                      <a:pt x="142576" y="107875"/>
                      <a:pt x="144132" y="107627"/>
                    </a:cubicBezTo>
                    <a:cubicBezTo>
                      <a:pt x="145688" y="107380"/>
                      <a:pt x="147225" y="107037"/>
                      <a:pt x="148742" y="106598"/>
                    </a:cubicBezTo>
                    <a:cubicBezTo>
                      <a:pt x="149511" y="106567"/>
                      <a:pt x="150260" y="106401"/>
                      <a:pt x="150990" y="106103"/>
                    </a:cubicBezTo>
                    <a:cubicBezTo>
                      <a:pt x="151720" y="105804"/>
                      <a:pt x="152394" y="105563"/>
                      <a:pt x="153009" y="105379"/>
                    </a:cubicBezTo>
                    <a:lnTo>
                      <a:pt x="156057" y="105379"/>
                    </a:lnTo>
                    <a:lnTo>
                      <a:pt x="158191" y="105379"/>
                    </a:lnTo>
                    <a:lnTo>
                      <a:pt x="172516" y="97450"/>
                    </a:lnTo>
                    <a:lnTo>
                      <a:pt x="172516" y="87083"/>
                    </a:lnTo>
                    <a:cubicBezTo>
                      <a:pt x="172529" y="84770"/>
                      <a:pt x="172580" y="82458"/>
                      <a:pt x="172669" y="80146"/>
                    </a:cubicBezTo>
                    <a:cubicBezTo>
                      <a:pt x="172757" y="77835"/>
                      <a:pt x="172808" y="75676"/>
                      <a:pt x="172821" y="73672"/>
                    </a:cubicBezTo>
                    <a:lnTo>
                      <a:pt x="172821" y="62709"/>
                    </a:lnTo>
                    <a:cubicBezTo>
                      <a:pt x="172827" y="59620"/>
                      <a:pt x="172815" y="56373"/>
                      <a:pt x="172783" y="52968"/>
                    </a:cubicBezTo>
                    <a:cubicBezTo>
                      <a:pt x="172751" y="49562"/>
                      <a:pt x="172662" y="46307"/>
                      <a:pt x="172516" y="43202"/>
                    </a:cubicBezTo>
                    <a:cubicBezTo>
                      <a:pt x="172351" y="40906"/>
                      <a:pt x="172148" y="38554"/>
                      <a:pt x="171907" y="36146"/>
                    </a:cubicBezTo>
                    <a:cubicBezTo>
                      <a:pt x="171666" y="33739"/>
                      <a:pt x="171463" y="31319"/>
                      <a:pt x="171297" y="28887"/>
                    </a:cubicBezTo>
                    <a:lnTo>
                      <a:pt x="171297" y="20939"/>
                    </a:lnTo>
                    <a:cubicBezTo>
                      <a:pt x="171355" y="19629"/>
                      <a:pt x="171240" y="18832"/>
                      <a:pt x="170955" y="18547"/>
                    </a:cubicBezTo>
                    <a:cubicBezTo>
                      <a:pt x="170669" y="18263"/>
                      <a:pt x="169869" y="18149"/>
                      <a:pt x="168554" y="18206"/>
                    </a:cubicBezTo>
                    <a:cubicBezTo>
                      <a:pt x="167786" y="18218"/>
                      <a:pt x="167037" y="18269"/>
                      <a:pt x="166306" y="18357"/>
                    </a:cubicBezTo>
                    <a:cubicBezTo>
                      <a:pt x="165576" y="18446"/>
                      <a:pt x="164903" y="18497"/>
                      <a:pt x="164287" y="18509"/>
                    </a:cubicBezTo>
                    <a:cubicBezTo>
                      <a:pt x="163201" y="19079"/>
                      <a:pt x="162096" y="19458"/>
                      <a:pt x="160972" y="19648"/>
                    </a:cubicBezTo>
                    <a:cubicBezTo>
                      <a:pt x="159848" y="19838"/>
                      <a:pt x="158820" y="20066"/>
                      <a:pt x="157886" y="20332"/>
                    </a:cubicBezTo>
                    <a:lnTo>
                      <a:pt x="150571" y="22157"/>
                    </a:lnTo>
                    <a:cubicBezTo>
                      <a:pt x="148558" y="22925"/>
                      <a:pt x="146412" y="23616"/>
                      <a:pt x="144132" y="24231"/>
                    </a:cubicBezTo>
                    <a:cubicBezTo>
                      <a:pt x="141853" y="24845"/>
                      <a:pt x="139630" y="25383"/>
                      <a:pt x="137465" y="25844"/>
                    </a:cubicBezTo>
                    <a:cubicBezTo>
                      <a:pt x="136404" y="26285"/>
                      <a:pt x="135325" y="26630"/>
                      <a:pt x="134226" y="26877"/>
                    </a:cubicBezTo>
                    <a:cubicBezTo>
                      <a:pt x="133128" y="27125"/>
                      <a:pt x="131972" y="27390"/>
                      <a:pt x="130759" y="27674"/>
                    </a:cubicBezTo>
                    <a:cubicBezTo>
                      <a:pt x="128321" y="28028"/>
                      <a:pt x="125882" y="28230"/>
                      <a:pt x="123444" y="28280"/>
                    </a:cubicBezTo>
                    <a:cubicBezTo>
                      <a:pt x="122358" y="28293"/>
                      <a:pt x="121253" y="28344"/>
                      <a:pt x="120129" y="28432"/>
                    </a:cubicBezTo>
                    <a:cubicBezTo>
                      <a:pt x="119005" y="28520"/>
                      <a:pt x="117977" y="28571"/>
                      <a:pt x="117043" y="28583"/>
                    </a:cubicBezTo>
                    <a:cubicBezTo>
                      <a:pt x="115659" y="28590"/>
                      <a:pt x="114236" y="28577"/>
                      <a:pt x="112776" y="28546"/>
                    </a:cubicBezTo>
                    <a:cubicBezTo>
                      <a:pt x="111315" y="28514"/>
                      <a:pt x="109893" y="28426"/>
                      <a:pt x="108509" y="28280"/>
                    </a:cubicBezTo>
                    <a:lnTo>
                      <a:pt x="111557" y="28280"/>
                    </a:lnTo>
                    <a:cubicBezTo>
                      <a:pt x="112636" y="28287"/>
                      <a:pt x="113754" y="28274"/>
                      <a:pt x="114909" y="28243"/>
                    </a:cubicBezTo>
                    <a:cubicBezTo>
                      <a:pt x="116065" y="28211"/>
                      <a:pt x="117183" y="28123"/>
                      <a:pt x="118262" y="27977"/>
                    </a:cubicBezTo>
                    <a:cubicBezTo>
                      <a:pt x="119043" y="27965"/>
                      <a:pt x="119843" y="27914"/>
                      <a:pt x="120663" y="27826"/>
                    </a:cubicBezTo>
                    <a:cubicBezTo>
                      <a:pt x="121482" y="27737"/>
                      <a:pt x="122206" y="27687"/>
                      <a:pt x="122834" y="27674"/>
                    </a:cubicBezTo>
                    <a:cubicBezTo>
                      <a:pt x="123914" y="27535"/>
                      <a:pt x="125031" y="27434"/>
                      <a:pt x="126187" y="27371"/>
                    </a:cubicBezTo>
                    <a:cubicBezTo>
                      <a:pt x="127343" y="27308"/>
                      <a:pt x="128460" y="27207"/>
                      <a:pt x="129540" y="27068"/>
                    </a:cubicBezTo>
                    <a:cubicBezTo>
                      <a:pt x="130924" y="26904"/>
                      <a:pt x="132347" y="26623"/>
                      <a:pt x="133807" y="26228"/>
                    </a:cubicBezTo>
                    <a:cubicBezTo>
                      <a:pt x="135268" y="25832"/>
                      <a:pt x="136690" y="25399"/>
                      <a:pt x="138074" y="24928"/>
                    </a:cubicBezTo>
                    <a:lnTo>
                      <a:pt x="146609" y="23088"/>
                    </a:lnTo>
                    <a:cubicBezTo>
                      <a:pt x="148412" y="22331"/>
                      <a:pt x="150139" y="21691"/>
                      <a:pt x="151790" y="21170"/>
                    </a:cubicBezTo>
                    <a:cubicBezTo>
                      <a:pt x="153441" y="20648"/>
                      <a:pt x="155168" y="20167"/>
                      <a:pt x="156972" y="19724"/>
                    </a:cubicBezTo>
                    <a:cubicBezTo>
                      <a:pt x="158051" y="19262"/>
                      <a:pt x="159169" y="18895"/>
                      <a:pt x="160325" y="18623"/>
                    </a:cubicBezTo>
                    <a:cubicBezTo>
                      <a:pt x="161480" y="18351"/>
                      <a:pt x="162598" y="18212"/>
                      <a:pt x="163677" y="18206"/>
                    </a:cubicBezTo>
                    <a:cubicBezTo>
                      <a:pt x="164605" y="17921"/>
                      <a:pt x="165570" y="17731"/>
                      <a:pt x="166573" y="17636"/>
                    </a:cubicBezTo>
                    <a:cubicBezTo>
                      <a:pt x="167576" y="17541"/>
                      <a:pt x="168542" y="17427"/>
                      <a:pt x="169469" y="17295"/>
                    </a:cubicBezTo>
                    <a:cubicBezTo>
                      <a:pt x="170345" y="17200"/>
                      <a:pt x="170878" y="17086"/>
                      <a:pt x="171069" y="16953"/>
                    </a:cubicBezTo>
                    <a:cubicBezTo>
                      <a:pt x="171259" y="16820"/>
                      <a:pt x="171336" y="16326"/>
                      <a:pt x="171297" y="15472"/>
                    </a:cubicBezTo>
                    <a:cubicBezTo>
                      <a:pt x="170828" y="15466"/>
                      <a:pt x="170243" y="15479"/>
                      <a:pt x="169545" y="15510"/>
                    </a:cubicBezTo>
                    <a:cubicBezTo>
                      <a:pt x="168846" y="15542"/>
                      <a:pt x="168110" y="15630"/>
                      <a:pt x="167335" y="15776"/>
                    </a:cubicBezTo>
                    <a:lnTo>
                      <a:pt x="150571" y="20939"/>
                    </a:lnTo>
                    <a:cubicBezTo>
                      <a:pt x="148412" y="21415"/>
                      <a:pt x="146177" y="21989"/>
                      <a:pt x="143865" y="22664"/>
                    </a:cubicBezTo>
                    <a:cubicBezTo>
                      <a:pt x="141554" y="23338"/>
                      <a:pt x="139319" y="23993"/>
                      <a:pt x="137160" y="24627"/>
                    </a:cubicBezTo>
                    <a:cubicBezTo>
                      <a:pt x="135464" y="24796"/>
                      <a:pt x="133750" y="25060"/>
                      <a:pt x="132016" y="25419"/>
                    </a:cubicBezTo>
                    <a:cubicBezTo>
                      <a:pt x="130283" y="25779"/>
                      <a:pt x="128645" y="26124"/>
                      <a:pt x="127102" y="26456"/>
                    </a:cubicBezTo>
                    <a:cubicBezTo>
                      <a:pt x="126479" y="26584"/>
                      <a:pt x="125895" y="26636"/>
                      <a:pt x="125349" y="26610"/>
                    </a:cubicBezTo>
                    <a:cubicBezTo>
                      <a:pt x="124803" y="26584"/>
                      <a:pt x="124371" y="26636"/>
                      <a:pt x="124053" y="26765"/>
                    </a:cubicBezTo>
                    <a:cubicBezTo>
                      <a:pt x="121317" y="26929"/>
                      <a:pt x="118637" y="27056"/>
                      <a:pt x="116014" y="27144"/>
                    </a:cubicBezTo>
                    <a:cubicBezTo>
                      <a:pt x="113392" y="27232"/>
                      <a:pt x="110788" y="27207"/>
                      <a:pt x="108204" y="27068"/>
                    </a:cubicBezTo>
                    <a:lnTo>
                      <a:pt x="106375" y="27068"/>
                    </a:lnTo>
                    <a:cubicBezTo>
                      <a:pt x="103949" y="26942"/>
                      <a:pt x="101638" y="26738"/>
                      <a:pt x="99441" y="26455"/>
                    </a:cubicBezTo>
                    <a:cubicBezTo>
                      <a:pt x="97244" y="26172"/>
                      <a:pt x="95085" y="25656"/>
                      <a:pt x="92964" y="24908"/>
                    </a:cubicBezTo>
                    <a:lnTo>
                      <a:pt x="87782" y="22465"/>
                    </a:lnTo>
                    <a:cubicBezTo>
                      <a:pt x="86595" y="21984"/>
                      <a:pt x="85617" y="21350"/>
                      <a:pt x="84849" y="20565"/>
                    </a:cubicBezTo>
                    <a:cubicBezTo>
                      <a:pt x="84080" y="19780"/>
                      <a:pt x="83331" y="18995"/>
                      <a:pt x="82601" y="18210"/>
                    </a:cubicBezTo>
                    <a:cubicBezTo>
                      <a:pt x="82455" y="18197"/>
                      <a:pt x="82366" y="18070"/>
                      <a:pt x="82334" y="17830"/>
                    </a:cubicBezTo>
                    <a:cubicBezTo>
                      <a:pt x="82302" y="17589"/>
                      <a:pt x="82290" y="17310"/>
                      <a:pt x="82296" y="16994"/>
                    </a:cubicBezTo>
                    <a:lnTo>
                      <a:pt x="82601" y="16994"/>
                    </a:lnTo>
                    <a:lnTo>
                      <a:pt x="84734" y="18210"/>
                    </a:lnTo>
                    <a:cubicBezTo>
                      <a:pt x="85776" y="18665"/>
                      <a:pt x="86741" y="19045"/>
                      <a:pt x="87630" y="19349"/>
                    </a:cubicBezTo>
                    <a:cubicBezTo>
                      <a:pt x="88519" y="19653"/>
                      <a:pt x="89484" y="19881"/>
                      <a:pt x="90525" y="20033"/>
                    </a:cubicBezTo>
                    <a:lnTo>
                      <a:pt x="96012" y="20945"/>
                    </a:lnTo>
                    <a:lnTo>
                      <a:pt x="96317" y="20945"/>
                    </a:lnTo>
                    <a:cubicBezTo>
                      <a:pt x="97999" y="20818"/>
                      <a:pt x="99663" y="20692"/>
                      <a:pt x="101308" y="20565"/>
                    </a:cubicBezTo>
                    <a:cubicBezTo>
                      <a:pt x="102952" y="20439"/>
                      <a:pt x="104540" y="20160"/>
                      <a:pt x="106070" y="19729"/>
                    </a:cubicBezTo>
                    <a:cubicBezTo>
                      <a:pt x="106985" y="19140"/>
                      <a:pt x="107975" y="18722"/>
                      <a:pt x="109042" y="18475"/>
                    </a:cubicBezTo>
                    <a:cubicBezTo>
                      <a:pt x="110109" y="18229"/>
                      <a:pt x="111252" y="18039"/>
                      <a:pt x="112471" y="17906"/>
                    </a:cubicBezTo>
                    <a:lnTo>
                      <a:pt x="118262" y="15474"/>
                    </a:lnTo>
                    <a:lnTo>
                      <a:pt x="136245" y="8477"/>
                    </a:lnTo>
                    <a:cubicBezTo>
                      <a:pt x="137611" y="7982"/>
                      <a:pt x="138995" y="7372"/>
                      <a:pt x="140398" y="6648"/>
                    </a:cubicBezTo>
                    <a:cubicBezTo>
                      <a:pt x="141802" y="5924"/>
                      <a:pt x="143262" y="5315"/>
                      <a:pt x="144780" y="4819"/>
                    </a:cubicBezTo>
                    <a:cubicBezTo>
                      <a:pt x="149301" y="2991"/>
                      <a:pt x="153975" y="2381"/>
                      <a:pt x="158801" y="2991"/>
                    </a:cubicBezTo>
                    <a:cubicBezTo>
                      <a:pt x="161290" y="3245"/>
                      <a:pt x="163627" y="3346"/>
                      <a:pt x="165811" y="3295"/>
                    </a:cubicBezTo>
                    <a:cubicBezTo>
                      <a:pt x="166402" y="3308"/>
                      <a:pt x="166897" y="3359"/>
                      <a:pt x="167297" y="3448"/>
                    </a:cubicBezTo>
                    <a:cubicBezTo>
                      <a:pt x="167697" y="3537"/>
                      <a:pt x="168116" y="3588"/>
                      <a:pt x="168554" y="3600"/>
                    </a:cubicBezTo>
                    <a:cubicBezTo>
                      <a:pt x="169024" y="3594"/>
                      <a:pt x="169456" y="3530"/>
                      <a:pt x="169850" y="3410"/>
                    </a:cubicBezTo>
                    <a:cubicBezTo>
                      <a:pt x="170243" y="3289"/>
                      <a:pt x="170523" y="3149"/>
                      <a:pt x="170688" y="2991"/>
                    </a:cubicBezTo>
                    <a:cubicBezTo>
                      <a:pt x="170739" y="3295"/>
                      <a:pt x="170637" y="3600"/>
                      <a:pt x="170383" y="3905"/>
                    </a:cubicBezTo>
                    <a:lnTo>
                      <a:pt x="171602" y="3905"/>
                    </a:lnTo>
                    <a:cubicBezTo>
                      <a:pt x="172681" y="3569"/>
                      <a:pt x="173798" y="3175"/>
                      <a:pt x="174952" y="2724"/>
                    </a:cubicBezTo>
                    <a:cubicBezTo>
                      <a:pt x="176107" y="2273"/>
                      <a:pt x="177223" y="1956"/>
                      <a:pt x="178302" y="1771"/>
                    </a:cubicBezTo>
                    <a:lnTo>
                      <a:pt x="181956" y="857"/>
                    </a:lnTo>
                    <a:cubicBezTo>
                      <a:pt x="180440" y="755"/>
                      <a:pt x="178981" y="882"/>
                      <a:pt x="177579" y="1238"/>
                    </a:cubicBezTo>
                    <a:cubicBezTo>
                      <a:pt x="176177" y="1594"/>
                      <a:pt x="174794" y="1873"/>
                      <a:pt x="173430" y="2076"/>
                    </a:cubicBezTo>
                    <a:lnTo>
                      <a:pt x="173125" y="2076"/>
                    </a:lnTo>
                    <a:lnTo>
                      <a:pt x="175866" y="1162"/>
                    </a:lnTo>
                    <a:cubicBezTo>
                      <a:pt x="177680" y="686"/>
                      <a:pt x="179533" y="343"/>
                      <a:pt x="181423" y="13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DF6EE"/>
                  </a:solidFill>
                  <a:effectLst/>
                  <a:uLnTx/>
                  <a:uFillTx/>
                  <a:latin typeface="演示新手书" panose="00000500000000000000" pitchFamily="50" charset="-122"/>
                  <a:ea typeface="演示新手书" panose="00000500000000000000" pitchFamily="50" charset="-122"/>
                  <a:cs typeface="+mn-cs"/>
                </a:endParaRPr>
              </a:p>
            </p:txBody>
          </p:sp>
          <p:sp>
            <p:nvSpPr>
              <p:cNvPr id="136" name="TextBox 133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7502113" y="-718576"/>
                <a:ext cx="310195" cy="216446"/>
              </a:xfrm>
              <a:custGeom>
                <a:avLst/>
                <a:gdLst/>
                <a:ahLst/>
                <a:cxnLst/>
                <a:rect l="l" t="t" r="r" b="b"/>
                <a:pathLst>
                  <a:path w="310195" h="216446">
                    <a:moveTo>
                      <a:pt x="270266" y="188050"/>
                    </a:moveTo>
                    <a:cubicBezTo>
                      <a:pt x="268996" y="188605"/>
                      <a:pt x="267879" y="189010"/>
                      <a:pt x="266914" y="189262"/>
                    </a:cubicBezTo>
                    <a:lnTo>
                      <a:pt x="257770" y="192597"/>
                    </a:lnTo>
                    <a:cubicBezTo>
                      <a:pt x="254874" y="193491"/>
                      <a:pt x="251978" y="194367"/>
                      <a:pt x="249083" y="195225"/>
                    </a:cubicBezTo>
                    <a:cubicBezTo>
                      <a:pt x="246187" y="196083"/>
                      <a:pt x="243292" y="197038"/>
                      <a:pt x="240396" y="198091"/>
                    </a:cubicBezTo>
                    <a:lnTo>
                      <a:pt x="217841" y="206006"/>
                    </a:lnTo>
                    <a:cubicBezTo>
                      <a:pt x="211084" y="208800"/>
                      <a:pt x="204176" y="210832"/>
                      <a:pt x="197114" y="212102"/>
                    </a:cubicBezTo>
                    <a:cubicBezTo>
                      <a:pt x="195159" y="212541"/>
                      <a:pt x="193279" y="212807"/>
                      <a:pt x="191476" y="212902"/>
                    </a:cubicBezTo>
                    <a:cubicBezTo>
                      <a:pt x="189672" y="212998"/>
                      <a:pt x="187793" y="213036"/>
                      <a:pt x="185837" y="213017"/>
                    </a:cubicBezTo>
                    <a:cubicBezTo>
                      <a:pt x="183274" y="212858"/>
                      <a:pt x="180788" y="212718"/>
                      <a:pt x="178378" y="212598"/>
                    </a:cubicBezTo>
                    <a:cubicBezTo>
                      <a:pt x="175968" y="212477"/>
                      <a:pt x="173482" y="212414"/>
                      <a:pt x="170920" y="212407"/>
                    </a:cubicBezTo>
                    <a:cubicBezTo>
                      <a:pt x="172607" y="213436"/>
                      <a:pt x="174408" y="214122"/>
                      <a:pt x="176323" y="214465"/>
                    </a:cubicBezTo>
                    <a:cubicBezTo>
                      <a:pt x="178239" y="214808"/>
                      <a:pt x="180192" y="215036"/>
                      <a:pt x="182183" y="215150"/>
                    </a:cubicBezTo>
                    <a:cubicBezTo>
                      <a:pt x="185236" y="215442"/>
                      <a:pt x="188270" y="215392"/>
                      <a:pt x="191286" y="214998"/>
                    </a:cubicBezTo>
                    <a:cubicBezTo>
                      <a:pt x="194301" y="214604"/>
                      <a:pt x="197260" y="213944"/>
                      <a:pt x="200162" y="213017"/>
                    </a:cubicBezTo>
                    <a:lnTo>
                      <a:pt x="214488" y="208445"/>
                    </a:lnTo>
                    <a:cubicBezTo>
                      <a:pt x="217072" y="207549"/>
                      <a:pt x="219600" y="206673"/>
                      <a:pt x="222070" y="205816"/>
                    </a:cubicBezTo>
                    <a:cubicBezTo>
                      <a:pt x="224540" y="204959"/>
                      <a:pt x="226991" y="204006"/>
                      <a:pt x="229423" y="202958"/>
                    </a:cubicBezTo>
                    <a:lnTo>
                      <a:pt x="243749" y="198395"/>
                    </a:lnTo>
                    <a:cubicBezTo>
                      <a:pt x="245736" y="197653"/>
                      <a:pt x="247705" y="197007"/>
                      <a:pt x="249654" y="196455"/>
                    </a:cubicBezTo>
                    <a:cubicBezTo>
                      <a:pt x="251604" y="195904"/>
                      <a:pt x="253496" y="195334"/>
                      <a:pt x="255331" y="194744"/>
                    </a:cubicBezTo>
                    <a:cubicBezTo>
                      <a:pt x="256849" y="194149"/>
                      <a:pt x="258309" y="193591"/>
                      <a:pt x="259713" y="193071"/>
                    </a:cubicBezTo>
                    <a:cubicBezTo>
                      <a:pt x="261116" y="192551"/>
                      <a:pt x="262500" y="191994"/>
                      <a:pt x="263866" y="191398"/>
                    </a:cubicBezTo>
                    <a:cubicBezTo>
                      <a:pt x="265066" y="190790"/>
                      <a:pt x="266171" y="190257"/>
                      <a:pt x="267180" y="189801"/>
                    </a:cubicBezTo>
                    <a:cubicBezTo>
                      <a:pt x="268190" y="189345"/>
                      <a:pt x="269219" y="188964"/>
                      <a:pt x="270266" y="188660"/>
                    </a:cubicBezTo>
                    <a:close/>
                    <a:moveTo>
                      <a:pt x="135850" y="181337"/>
                    </a:moveTo>
                    <a:lnTo>
                      <a:pt x="133414" y="181640"/>
                    </a:lnTo>
                    <a:lnTo>
                      <a:pt x="133422" y="181640"/>
                    </a:lnTo>
                    <a:cubicBezTo>
                      <a:pt x="133732" y="181919"/>
                      <a:pt x="134098" y="182045"/>
                      <a:pt x="134522" y="182020"/>
                    </a:cubicBezTo>
                    <a:cubicBezTo>
                      <a:pt x="134945" y="181995"/>
                      <a:pt x="135388" y="181969"/>
                      <a:pt x="135850" y="181944"/>
                    </a:cubicBezTo>
                    <a:close/>
                    <a:moveTo>
                      <a:pt x="163919" y="89881"/>
                    </a:moveTo>
                    <a:lnTo>
                      <a:pt x="156613" y="92321"/>
                    </a:lnTo>
                    <a:lnTo>
                      <a:pt x="146235" y="95065"/>
                    </a:lnTo>
                    <a:cubicBezTo>
                      <a:pt x="145313" y="95091"/>
                      <a:pt x="144334" y="95192"/>
                      <a:pt x="143297" y="95370"/>
                    </a:cubicBezTo>
                    <a:cubicBezTo>
                      <a:pt x="142260" y="95548"/>
                      <a:pt x="141204" y="95650"/>
                      <a:pt x="140129" y="95675"/>
                    </a:cubicBezTo>
                    <a:cubicBezTo>
                      <a:pt x="139360" y="95809"/>
                      <a:pt x="138457" y="95847"/>
                      <a:pt x="137420" y="95790"/>
                    </a:cubicBezTo>
                    <a:cubicBezTo>
                      <a:pt x="136383" y="95732"/>
                      <a:pt x="135251" y="95694"/>
                      <a:pt x="134023" y="95675"/>
                    </a:cubicBezTo>
                    <a:lnTo>
                      <a:pt x="133107" y="101774"/>
                    </a:lnTo>
                    <a:cubicBezTo>
                      <a:pt x="132961" y="102822"/>
                      <a:pt x="132796" y="103851"/>
                      <a:pt x="132612" y="104862"/>
                    </a:cubicBezTo>
                    <a:cubicBezTo>
                      <a:pt x="132429" y="105872"/>
                      <a:pt x="132189" y="106977"/>
                      <a:pt x="131894" y="108178"/>
                    </a:cubicBezTo>
                    <a:lnTo>
                      <a:pt x="129182" y="116411"/>
                    </a:lnTo>
                    <a:cubicBezTo>
                      <a:pt x="128565" y="118997"/>
                      <a:pt x="127739" y="121525"/>
                      <a:pt x="126702" y="123996"/>
                    </a:cubicBezTo>
                    <a:cubicBezTo>
                      <a:pt x="125666" y="126468"/>
                      <a:pt x="124458" y="128920"/>
                      <a:pt x="123078" y="131353"/>
                    </a:cubicBezTo>
                    <a:cubicBezTo>
                      <a:pt x="121113" y="135317"/>
                      <a:pt x="118862" y="139129"/>
                      <a:pt x="116325" y="142788"/>
                    </a:cubicBezTo>
                    <a:cubicBezTo>
                      <a:pt x="113788" y="146448"/>
                      <a:pt x="110850" y="149954"/>
                      <a:pt x="107512" y="153309"/>
                    </a:cubicBezTo>
                    <a:cubicBezTo>
                      <a:pt x="105675" y="155323"/>
                      <a:pt x="103632" y="157165"/>
                      <a:pt x="101383" y="158836"/>
                    </a:cubicBezTo>
                    <a:cubicBezTo>
                      <a:pt x="99134" y="160507"/>
                      <a:pt x="96716" y="161815"/>
                      <a:pt x="94127" y="162762"/>
                    </a:cubicBezTo>
                    <a:lnTo>
                      <a:pt x="92601" y="163372"/>
                    </a:lnTo>
                    <a:lnTo>
                      <a:pt x="92601" y="163067"/>
                    </a:lnTo>
                    <a:cubicBezTo>
                      <a:pt x="92900" y="162914"/>
                      <a:pt x="93142" y="162762"/>
                      <a:pt x="93326" y="162609"/>
                    </a:cubicBezTo>
                    <a:cubicBezTo>
                      <a:pt x="93510" y="162457"/>
                      <a:pt x="93675" y="162304"/>
                      <a:pt x="93822" y="162152"/>
                    </a:cubicBezTo>
                    <a:lnTo>
                      <a:pt x="93822" y="161847"/>
                    </a:lnTo>
                    <a:cubicBezTo>
                      <a:pt x="92595" y="162165"/>
                      <a:pt x="91387" y="162521"/>
                      <a:pt x="90199" y="162914"/>
                    </a:cubicBezTo>
                    <a:cubicBezTo>
                      <a:pt x="89010" y="163308"/>
                      <a:pt x="87879" y="163664"/>
                      <a:pt x="86804" y="163982"/>
                    </a:cubicBezTo>
                    <a:cubicBezTo>
                      <a:pt x="86658" y="163994"/>
                      <a:pt x="86569" y="164045"/>
                      <a:pt x="86537" y="164134"/>
                    </a:cubicBezTo>
                    <a:cubicBezTo>
                      <a:pt x="86506" y="164223"/>
                      <a:pt x="86493" y="164274"/>
                      <a:pt x="86499" y="164287"/>
                    </a:cubicBezTo>
                    <a:cubicBezTo>
                      <a:pt x="84688" y="165362"/>
                      <a:pt x="82971" y="166535"/>
                      <a:pt x="81351" y="167806"/>
                    </a:cubicBezTo>
                    <a:cubicBezTo>
                      <a:pt x="79730" y="169077"/>
                      <a:pt x="78090" y="170333"/>
                      <a:pt x="76431" y="171574"/>
                    </a:cubicBezTo>
                    <a:cubicBezTo>
                      <a:pt x="73392" y="173865"/>
                      <a:pt x="70240" y="175928"/>
                      <a:pt x="66974" y="177761"/>
                    </a:cubicBezTo>
                    <a:cubicBezTo>
                      <a:pt x="63707" y="179594"/>
                      <a:pt x="60252" y="181198"/>
                      <a:pt x="56607" y="182573"/>
                    </a:cubicBezTo>
                    <a:cubicBezTo>
                      <a:pt x="56443" y="182567"/>
                      <a:pt x="56240" y="182580"/>
                      <a:pt x="55999" y="182612"/>
                    </a:cubicBezTo>
                    <a:cubicBezTo>
                      <a:pt x="55759" y="182643"/>
                      <a:pt x="55556" y="182733"/>
                      <a:pt x="55391" y="182879"/>
                    </a:cubicBezTo>
                    <a:cubicBezTo>
                      <a:pt x="55398" y="182733"/>
                      <a:pt x="55385" y="182643"/>
                      <a:pt x="55353" y="182612"/>
                    </a:cubicBezTo>
                    <a:cubicBezTo>
                      <a:pt x="55322" y="182580"/>
                      <a:pt x="55233" y="182567"/>
                      <a:pt x="55087" y="182573"/>
                    </a:cubicBezTo>
                    <a:lnTo>
                      <a:pt x="57520" y="181657"/>
                    </a:lnTo>
                    <a:cubicBezTo>
                      <a:pt x="57374" y="181663"/>
                      <a:pt x="57285" y="181650"/>
                      <a:pt x="57254" y="181619"/>
                    </a:cubicBezTo>
                    <a:cubicBezTo>
                      <a:pt x="57222" y="181587"/>
                      <a:pt x="57209" y="181498"/>
                      <a:pt x="57216" y="181351"/>
                    </a:cubicBezTo>
                    <a:cubicBezTo>
                      <a:pt x="57057" y="181491"/>
                      <a:pt x="56842" y="181593"/>
                      <a:pt x="56569" y="181657"/>
                    </a:cubicBezTo>
                    <a:cubicBezTo>
                      <a:pt x="56297" y="181720"/>
                      <a:pt x="56006" y="181822"/>
                      <a:pt x="55695" y="181962"/>
                    </a:cubicBezTo>
                    <a:lnTo>
                      <a:pt x="51135" y="183489"/>
                    </a:lnTo>
                    <a:cubicBezTo>
                      <a:pt x="48550" y="184839"/>
                      <a:pt x="46037" y="186245"/>
                      <a:pt x="43596" y="187707"/>
                    </a:cubicBezTo>
                    <a:cubicBezTo>
                      <a:pt x="41155" y="189169"/>
                      <a:pt x="38785" y="190799"/>
                      <a:pt x="36488" y="192597"/>
                    </a:cubicBezTo>
                    <a:cubicBezTo>
                      <a:pt x="36023" y="192920"/>
                      <a:pt x="35807" y="193263"/>
                      <a:pt x="35839" y="193626"/>
                    </a:cubicBezTo>
                    <a:cubicBezTo>
                      <a:pt x="35871" y="193990"/>
                      <a:pt x="36189" y="194261"/>
                      <a:pt x="36794" y="194440"/>
                    </a:cubicBezTo>
                    <a:cubicBezTo>
                      <a:pt x="36954" y="194586"/>
                      <a:pt x="37171" y="194675"/>
                      <a:pt x="37445" y="194706"/>
                    </a:cubicBezTo>
                    <a:cubicBezTo>
                      <a:pt x="37720" y="194738"/>
                      <a:pt x="38013" y="194751"/>
                      <a:pt x="38326" y="194744"/>
                    </a:cubicBezTo>
                    <a:cubicBezTo>
                      <a:pt x="39232" y="194884"/>
                      <a:pt x="40100" y="194833"/>
                      <a:pt x="40930" y="194592"/>
                    </a:cubicBezTo>
                    <a:cubicBezTo>
                      <a:pt x="41759" y="194351"/>
                      <a:pt x="42627" y="193996"/>
                      <a:pt x="43533" y="193527"/>
                    </a:cubicBezTo>
                    <a:lnTo>
                      <a:pt x="58735" y="188964"/>
                    </a:lnTo>
                    <a:cubicBezTo>
                      <a:pt x="65448" y="186581"/>
                      <a:pt x="72465" y="185263"/>
                      <a:pt x="79787" y="185010"/>
                    </a:cubicBezTo>
                    <a:cubicBezTo>
                      <a:pt x="81929" y="184851"/>
                      <a:pt x="84129" y="184636"/>
                      <a:pt x="86385" y="184363"/>
                    </a:cubicBezTo>
                    <a:cubicBezTo>
                      <a:pt x="88641" y="184091"/>
                      <a:pt x="90917" y="183799"/>
                      <a:pt x="93212" y="183489"/>
                    </a:cubicBezTo>
                    <a:lnTo>
                      <a:pt x="94737" y="183489"/>
                    </a:lnTo>
                    <a:lnTo>
                      <a:pt x="96568" y="183489"/>
                    </a:lnTo>
                    <a:cubicBezTo>
                      <a:pt x="97019" y="183482"/>
                      <a:pt x="97412" y="183419"/>
                      <a:pt x="97747" y="183298"/>
                    </a:cubicBezTo>
                    <a:cubicBezTo>
                      <a:pt x="98081" y="183178"/>
                      <a:pt x="98396" y="183038"/>
                      <a:pt x="98691" y="182879"/>
                    </a:cubicBezTo>
                    <a:cubicBezTo>
                      <a:pt x="99588" y="182905"/>
                      <a:pt x="100508" y="182929"/>
                      <a:pt x="101452" y="182953"/>
                    </a:cubicBezTo>
                    <a:cubicBezTo>
                      <a:pt x="102395" y="182976"/>
                      <a:pt x="103398" y="182842"/>
                      <a:pt x="104460" y="182552"/>
                    </a:cubicBezTo>
                    <a:cubicBezTo>
                      <a:pt x="104925" y="182406"/>
                      <a:pt x="105446" y="182318"/>
                      <a:pt x="106025" y="182286"/>
                    </a:cubicBezTo>
                    <a:cubicBezTo>
                      <a:pt x="106604" y="182254"/>
                      <a:pt x="107201" y="182242"/>
                      <a:pt x="107818" y="182248"/>
                    </a:cubicBezTo>
                    <a:lnTo>
                      <a:pt x="111481" y="182248"/>
                    </a:lnTo>
                    <a:cubicBezTo>
                      <a:pt x="111646" y="181982"/>
                      <a:pt x="111926" y="181906"/>
                      <a:pt x="112320" y="182020"/>
                    </a:cubicBezTo>
                    <a:cubicBezTo>
                      <a:pt x="112715" y="182134"/>
                      <a:pt x="113147" y="182210"/>
                      <a:pt x="113618" y="182248"/>
                    </a:cubicBezTo>
                    <a:cubicBezTo>
                      <a:pt x="115462" y="182090"/>
                      <a:pt x="117344" y="181950"/>
                      <a:pt x="119265" y="181830"/>
                    </a:cubicBezTo>
                    <a:cubicBezTo>
                      <a:pt x="121185" y="181710"/>
                      <a:pt x="123068" y="181647"/>
                      <a:pt x="124912" y="181640"/>
                    </a:cubicBezTo>
                    <a:cubicBezTo>
                      <a:pt x="126429" y="181508"/>
                      <a:pt x="127887" y="181470"/>
                      <a:pt x="129285" y="181527"/>
                    </a:cubicBezTo>
                    <a:lnTo>
                      <a:pt x="133413" y="181640"/>
                    </a:lnTo>
                    <a:lnTo>
                      <a:pt x="133756" y="181223"/>
                    </a:lnTo>
                    <a:cubicBezTo>
                      <a:pt x="133852" y="181103"/>
                      <a:pt x="134042" y="181039"/>
                      <a:pt x="134329" y="181033"/>
                    </a:cubicBezTo>
                    <a:lnTo>
                      <a:pt x="142572" y="181033"/>
                    </a:lnTo>
                    <a:cubicBezTo>
                      <a:pt x="143933" y="180887"/>
                      <a:pt x="145256" y="180799"/>
                      <a:pt x="146541" y="180767"/>
                    </a:cubicBezTo>
                    <a:cubicBezTo>
                      <a:pt x="147826" y="180736"/>
                      <a:pt x="149148" y="180723"/>
                      <a:pt x="150510" y="180729"/>
                    </a:cubicBezTo>
                    <a:cubicBezTo>
                      <a:pt x="151133" y="180742"/>
                      <a:pt x="151794" y="180792"/>
                      <a:pt x="152494" y="180881"/>
                    </a:cubicBezTo>
                    <a:cubicBezTo>
                      <a:pt x="153194" y="180970"/>
                      <a:pt x="153855" y="181020"/>
                      <a:pt x="154479" y="181033"/>
                    </a:cubicBezTo>
                    <a:cubicBezTo>
                      <a:pt x="154797" y="181033"/>
                      <a:pt x="155076" y="180957"/>
                      <a:pt x="155318" y="180805"/>
                    </a:cubicBezTo>
                    <a:cubicBezTo>
                      <a:pt x="155560" y="180653"/>
                      <a:pt x="155687" y="180425"/>
                      <a:pt x="155700" y="180122"/>
                    </a:cubicBezTo>
                    <a:cubicBezTo>
                      <a:pt x="155738" y="179375"/>
                      <a:pt x="155738" y="178666"/>
                      <a:pt x="155699" y="177996"/>
                    </a:cubicBezTo>
                    <a:cubicBezTo>
                      <a:pt x="155661" y="177325"/>
                      <a:pt x="155356" y="176616"/>
                      <a:pt x="154784" y="175869"/>
                    </a:cubicBezTo>
                    <a:cubicBezTo>
                      <a:pt x="154320" y="175391"/>
                      <a:pt x="153951" y="174816"/>
                      <a:pt x="153677" y="174145"/>
                    </a:cubicBezTo>
                    <a:cubicBezTo>
                      <a:pt x="153404" y="173474"/>
                      <a:pt x="153264" y="172820"/>
                      <a:pt x="153257" y="172183"/>
                    </a:cubicBezTo>
                    <a:cubicBezTo>
                      <a:pt x="153270" y="171572"/>
                      <a:pt x="153321" y="170961"/>
                      <a:pt x="153410" y="170350"/>
                    </a:cubicBezTo>
                    <a:cubicBezTo>
                      <a:pt x="153499" y="169740"/>
                      <a:pt x="153550" y="169129"/>
                      <a:pt x="153563" y="168518"/>
                    </a:cubicBezTo>
                    <a:cubicBezTo>
                      <a:pt x="153741" y="167315"/>
                      <a:pt x="153766" y="166168"/>
                      <a:pt x="153639" y="165076"/>
                    </a:cubicBezTo>
                    <a:cubicBezTo>
                      <a:pt x="153512" y="163984"/>
                      <a:pt x="153079" y="162908"/>
                      <a:pt x="152341" y="161847"/>
                    </a:cubicBezTo>
                    <a:cubicBezTo>
                      <a:pt x="152030" y="161396"/>
                      <a:pt x="151737" y="160926"/>
                      <a:pt x="151464" y="160437"/>
                    </a:cubicBezTo>
                    <a:cubicBezTo>
                      <a:pt x="151190" y="159948"/>
                      <a:pt x="150974" y="159401"/>
                      <a:pt x="150815" y="158798"/>
                    </a:cubicBezTo>
                    <a:cubicBezTo>
                      <a:pt x="151438" y="159268"/>
                      <a:pt x="152176" y="159776"/>
                      <a:pt x="153028" y="160322"/>
                    </a:cubicBezTo>
                    <a:cubicBezTo>
                      <a:pt x="153881" y="160869"/>
                      <a:pt x="154771" y="161377"/>
                      <a:pt x="155700" y="161847"/>
                    </a:cubicBezTo>
                    <a:lnTo>
                      <a:pt x="155700" y="160017"/>
                    </a:lnTo>
                    <a:cubicBezTo>
                      <a:pt x="155839" y="158188"/>
                      <a:pt x="155941" y="156358"/>
                      <a:pt x="156004" y="154529"/>
                    </a:cubicBezTo>
                    <a:cubicBezTo>
                      <a:pt x="156068" y="152699"/>
                      <a:pt x="156169" y="150869"/>
                      <a:pt x="156309" y="149040"/>
                    </a:cubicBezTo>
                    <a:cubicBezTo>
                      <a:pt x="156467" y="145526"/>
                      <a:pt x="156683" y="141956"/>
                      <a:pt x="156955" y="138329"/>
                    </a:cubicBezTo>
                    <a:cubicBezTo>
                      <a:pt x="157228" y="134701"/>
                      <a:pt x="157520" y="131055"/>
                      <a:pt x="157831" y="127389"/>
                    </a:cubicBezTo>
                    <a:cubicBezTo>
                      <a:pt x="157976" y="125547"/>
                      <a:pt x="158141" y="123666"/>
                      <a:pt x="158325" y="121748"/>
                    </a:cubicBezTo>
                    <a:cubicBezTo>
                      <a:pt x="158509" y="119829"/>
                      <a:pt x="158750" y="117949"/>
                      <a:pt x="159048" y="116106"/>
                    </a:cubicBezTo>
                    <a:cubicBezTo>
                      <a:pt x="159346" y="114442"/>
                      <a:pt x="159663" y="112815"/>
                      <a:pt x="159999" y="111227"/>
                    </a:cubicBezTo>
                    <a:cubicBezTo>
                      <a:pt x="160336" y="109639"/>
                      <a:pt x="160729" y="108013"/>
                      <a:pt x="161179" y="106348"/>
                    </a:cubicBezTo>
                    <a:cubicBezTo>
                      <a:pt x="161344" y="105567"/>
                      <a:pt x="161547" y="104766"/>
                      <a:pt x="161788" y="103947"/>
                    </a:cubicBezTo>
                    <a:cubicBezTo>
                      <a:pt x="162029" y="103127"/>
                      <a:pt x="162232" y="102403"/>
                      <a:pt x="162397" y="101774"/>
                    </a:cubicBezTo>
                    <a:lnTo>
                      <a:pt x="163614" y="96285"/>
                    </a:lnTo>
                    <a:cubicBezTo>
                      <a:pt x="163760" y="95650"/>
                      <a:pt x="163925" y="94938"/>
                      <a:pt x="164109" y="94151"/>
                    </a:cubicBezTo>
                    <a:cubicBezTo>
                      <a:pt x="164293" y="93363"/>
                      <a:pt x="164534" y="92651"/>
                      <a:pt x="164832" y="92016"/>
                    </a:cubicBezTo>
                    <a:cubicBezTo>
                      <a:pt x="164692" y="91870"/>
                      <a:pt x="164591" y="91781"/>
                      <a:pt x="164528" y="91749"/>
                    </a:cubicBezTo>
                    <a:cubicBezTo>
                      <a:pt x="164464" y="91717"/>
                      <a:pt x="164363" y="91705"/>
                      <a:pt x="164223" y="91711"/>
                    </a:cubicBezTo>
                    <a:lnTo>
                      <a:pt x="158135" y="93846"/>
                    </a:lnTo>
                    <a:cubicBezTo>
                      <a:pt x="157215" y="94163"/>
                      <a:pt x="156238" y="94443"/>
                      <a:pt x="155202" y="94684"/>
                    </a:cubicBezTo>
                    <a:cubicBezTo>
                      <a:pt x="154166" y="94926"/>
                      <a:pt x="153111" y="95053"/>
                      <a:pt x="152036" y="95065"/>
                    </a:cubicBezTo>
                    <a:cubicBezTo>
                      <a:pt x="150955" y="95364"/>
                      <a:pt x="149835" y="95605"/>
                      <a:pt x="148678" y="95790"/>
                    </a:cubicBezTo>
                    <a:cubicBezTo>
                      <a:pt x="147520" y="95974"/>
                      <a:pt x="146401" y="96139"/>
                      <a:pt x="145320" y="96285"/>
                    </a:cubicBezTo>
                    <a:lnTo>
                      <a:pt x="139213" y="97505"/>
                    </a:lnTo>
                    <a:lnTo>
                      <a:pt x="139213" y="97200"/>
                    </a:lnTo>
                    <a:cubicBezTo>
                      <a:pt x="143653" y="96342"/>
                      <a:pt x="148053" y="95389"/>
                      <a:pt x="152413" y="94341"/>
                    </a:cubicBezTo>
                    <a:cubicBezTo>
                      <a:pt x="156773" y="93293"/>
                      <a:pt x="161014" y="91806"/>
                      <a:pt x="165136" y="89881"/>
                    </a:cubicBezTo>
                    <a:cubicBezTo>
                      <a:pt x="164578" y="89576"/>
                      <a:pt x="164172" y="89576"/>
                      <a:pt x="163919" y="89881"/>
                    </a:cubicBezTo>
                    <a:close/>
                    <a:moveTo>
                      <a:pt x="193762" y="78823"/>
                    </a:moveTo>
                    <a:cubicBezTo>
                      <a:pt x="193088" y="78766"/>
                      <a:pt x="192377" y="78804"/>
                      <a:pt x="191628" y="78938"/>
                    </a:cubicBezTo>
                    <a:lnTo>
                      <a:pt x="179748" y="84088"/>
                    </a:lnTo>
                    <a:cubicBezTo>
                      <a:pt x="178974" y="84259"/>
                      <a:pt x="178163" y="84526"/>
                      <a:pt x="177313" y="84888"/>
                    </a:cubicBezTo>
                    <a:cubicBezTo>
                      <a:pt x="176463" y="85250"/>
                      <a:pt x="175651" y="85593"/>
                      <a:pt x="174877" y="85917"/>
                    </a:cubicBezTo>
                    <a:lnTo>
                      <a:pt x="174877" y="86222"/>
                    </a:lnTo>
                    <a:cubicBezTo>
                      <a:pt x="175176" y="86076"/>
                      <a:pt x="175417" y="85987"/>
                      <a:pt x="175600" y="85955"/>
                    </a:cubicBezTo>
                    <a:cubicBezTo>
                      <a:pt x="175784" y="85924"/>
                      <a:pt x="175949" y="85911"/>
                      <a:pt x="176095" y="85917"/>
                    </a:cubicBezTo>
                    <a:cubicBezTo>
                      <a:pt x="177763" y="85326"/>
                      <a:pt x="179374" y="84755"/>
                      <a:pt x="180928" y="84202"/>
                    </a:cubicBezTo>
                    <a:cubicBezTo>
                      <a:pt x="182481" y="83649"/>
                      <a:pt x="184016" y="83001"/>
                      <a:pt x="185532" y="82258"/>
                    </a:cubicBezTo>
                    <a:cubicBezTo>
                      <a:pt x="186751" y="81921"/>
                      <a:pt x="187970" y="81547"/>
                      <a:pt x="189190" y="81135"/>
                    </a:cubicBezTo>
                    <a:cubicBezTo>
                      <a:pt x="190409" y="80723"/>
                      <a:pt x="191628" y="80499"/>
                      <a:pt x="192847" y="80461"/>
                    </a:cubicBezTo>
                    <a:cubicBezTo>
                      <a:pt x="193450" y="80418"/>
                      <a:pt x="193997" y="80201"/>
                      <a:pt x="194485" y="79811"/>
                    </a:cubicBezTo>
                    <a:lnTo>
                      <a:pt x="195858" y="78936"/>
                    </a:lnTo>
                    <a:close/>
                    <a:moveTo>
                      <a:pt x="51761" y="61484"/>
                    </a:moveTo>
                    <a:cubicBezTo>
                      <a:pt x="51303" y="61242"/>
                      <a:pt x="50692" y="61268"/>
                      <a:pt x="49928" y="61560"/>
                    </a:cubicBezTo>
                    <a:lnTo>
                      <a:pt x="52372" y="63087"/>
                    </a:lnTo>
                    <a:lnTo>
                      <a:pt x="52677" y="62782"/>
                    </a:lnTo>
                    <a:cubicBezTo>
                      <a:pt x="52525" y="62158"/>
                      <a:pt x="52219" y="61726"/>
                      <a:pt x="51761" y="61484"/>
                    </a:cubicBezTo>
                    <a:close/>
                    <a:moveTo>
                      <a:pt x="142266" y="38100"/>
                    </a:moveTo>
                    <a:cubicBezTo>
                      <a:pt x="140905" y="38443"/>
                      <a:pt x="139582" y="38900"/>
                      <a:pt x="138298" y="39471"/>
                    </a:cubicBezTo>
                    <a:cubicBezTo>
                      <a:pt x="137013" y="40043"/>
                      <a:pt x="135690" y="40500"/>
                      <a:pt x="134329" y="40843"/>
                    </a:cubicBezTo>
                    <a:cubicBezTo>
                      <a:pt x="134475" y="40983"/>
                      <a:pt x="134564" y="41084"/>
                      <a:pt x="134596" y="41148"/>
                    </a:cubicBezTo>
                    <a:cubicBezTo>
                      <a:pt x="134628" y="41211"/>
                      <a:pt x="134640" y="41313"/>
                      <a:pt x="134634" y="41452"/>
                    </a:cubicBezTo>
                    <a:lnTo>
                      <a:pt x="142572" y="38709"/>
                    </a:lnTo>
                    <a:cubicBezTo>
                      <a:pt x="142559" y="38570"/>
                      <a:pt x="142508" y="38468"/>
                      <a:pt x="142419" y="38404"/>
                    </a:cubicBezTo>
                    <a:cubicBezTo>
                      <a:pt x="142330" y="38341"/>
                      <a:pt x="142279" y="38239"/>
                      <a:pt x="142266" y="38100"/>
                    </a:cubicBezTo>
                    <a:close/>
                    <a:moveTo>
                      <a:pt x="22197" y="36880"/>
                    </a:moveTo>
                    <a:cubicBezTo>
                      <a:pt x="23283" y="36874"/>
                      <a:pt x="24463" y="36887"/>
                      <a:pt x="25736" y="36919"/>
                    </a:cubicBezTo>
                    <a:cubicBezTo>
                      <a:pt x="27009" y="36950"/>
                      <a:pt x="28263" y="37039"/>
                      <a:pt x="29497" y="37185"/>
                    </a:cubicBezTo>
                    <a:cubicBezTo>
                      <a:pt x="31160" y="37319"/>
                      <a:pt x="32845" y="37433"/>
                      <a:pt x="34550" y="37528"/>
                    </a:cubicBezTo>
                    <a:cubicBezTo>
                      <a:pt x="36255" y="37623"/>
                      <a:pt x="38020" y="37814"/>
                      <a:pt x="39847" y="38100"/>
                    </a:cubicBezTo>
                    <a:cubicBezTo>
                      <a:pt x="41660" y="38379"/>
                      <a:pt x="43455" y="38658"/>
                      <a:pt x="45231" y="38938"/>
                    </a:cubicBezTo>
                    <a:cubicBezTo>
                      <a:pt x="47007" y="39217"/>
                      <a:pt x="48878" y="39649"/>
                      <a:pt x="50844" y="40233"/>
                    </a:cubicBezTo>
                    <a:cubicBezTo>
                      <a:pt x="53148" y="40505"/>
                      <a:pt x="55453" y="40947"/>
                      <a:pt x="57758" y="41560"/>
                    </a:cubicBezTo>
                    <a:cubicBezTo>
                      <a:pt x="60063" y="42173"/>
                      <a:pt x="62219" y="43145"/>
                      <a:pt x="64227" y="44478"/>
                    </a:cubicBezTo>
                    <a:cubicBezTo>
                      <a:pt x="65149" y="44952"/>
                      <a:pt x="65746" y="45597"/>
                      <a:pt x="66020" y="46413"/>
                    </a:cubicBezTo>
                    <a:cubicBezTo>
                      <a:pt x="66293" y="47229"/>
                      <a:pt x="66204" y="48104"/>
                      <a:pt x="65753" y="49038"/>
                    </a:cubicBezTo>
                    <a:lnTo>
                      <a:pt x="61481" y="56062"/>
                    </a:lnTo>
                    <a:cubicBezTo>
                      <a:pt x="61011" y="56673"/>
                      <a:pt x="60503" y="57208"/>
                      <a:pt x="59956" y="57666"/>
                    </a:cubicBezTo>
                    <a:cubicBezTo>
                      <a:pt x="59409" y="58124"/>
                      <a:pt x="58901" y="58506"/>
                      <a:pt x="58430" y="58811"/>
                    </a:cubicBezTo>
                    <a:cubicBezTo>
                      <a:pt x="58437" y="59104"/>
                      <a:pt x="58424" y="59358"/>
                      <a:pt x="58393" y="59575"/>
                    </a:cubicBezTo>
                    <a:cubicBezTo>
                      <a:pt x="58361" y="59791"/>
                      <a:pt x="58273" y="60046"/>
                      <a:pt x="58128" y="60338"/>
                    </a:cubicBezTo>
                    <a:lnTo>
                      <a:pt x="56916" y="61255"/>
                    </a:lnTo>
                    <a:cubicBezTo>
                      <a:pt x="56752" y="61401"/>
                      <a:pt x="56551" y="61490"/>
                      <a:pt x="56311" y="61522"/>
                    </a:cubicBezTo>
                    <a:cubicBezTo>
                      <a:pt x="56071" y="61554"/>
                      <a:pt x="55869" y="61566"/>
                      <a:pt x="55705" y="61560"/>
                    </a:cubicBezTo>
                    <a:cubicBezTo>
                      <a:pt x="55402" y="61725"/>
                      <a:pt x="55100" y="61853"/>
                      <a:pt x="54797" y="61942"/>
                    </a:cubicBezTo>
                    <a:cubicBezTo>
                      <a:pt x="54494" y="62031"/>
                      <a:pt x="54191" y="62005"/>
                      <a:pt x="53888" y="61865"/>
                    </a:cubicBezTo>
                    <a:cubicBezTo>
                      <a:pt x="53737" y="61732"/>
                      <a:pt x="53586" y="61694"/>
                      <a:pt x="53434" y="61751"/>
                    </a:cubicBezTo>
                    <a:cubicBezTo>
                      <a:pt x="53283" y="61808"/>
                      <a:pt x="53131" y="61846"/>
                      <a:pt x="52980" y="61865"/>
                    </a:cubicBezTo>
                    <a:cubicBezTo>
                      <a:pt x="52933" y="62171"/>
                      <a:pt x="53027" y="62476"/>
                      <a:pt x="53263" y="62782"/>
                    </a:cubicBezTo>
                    <a:cubicBezTo>
                      <a:pt x="53434" y="62960"/>
                      <a:pt x="53548" y="63214"/>
                      <a:pt x="53605" y="63545"/>
                    </a:cubicBezTo>
                    <a:cubicBezTo>
                      <a:pt x="53662" y="63876"/>
                      <a:pt x="53548" y="64131"/>
                      <a:pt x="53263" y="64309"/>
                    </a:cubicBezTo>
                    <a:cubicBezTo>
                      <a:pt x="52972" y="64595"/>
                      <a:pt x="52718" y="64710"/>
                      <a:pt x="52503" y="64652"/>
                    </a:cubicBezTo>
                    <a:cubicBezTo>
                      <a:pt x="52287" y="64595"/>
                      <a:pt x="52034" y="64481"/>
                      <a:pt x="51743" y="64309"/>
                    </a:cubicBezTo>
                    <a:cubicBezTo>
                      <a:pt x="51293" y="63978"/>
                      <a:pt x="50900" y="63647"/>
                      <a:pt x="50564" y="63316"/>
                    </a:cubicBezTo>
                    <a:cubicBezTo>
                      <a:pt x="50229" y="62985"/>
                      <a:pt x="49912" y="62807"/>
                      <a:pt x="49614" y="62782"/>
                    </a:cubicBezTo>
                    <a:cubicBezTo>
                      <a:pt x="49171" y="62483"/>
                      <a:pt x="48766" y="62241"/>
                      <a:pt x="48398" y="62056"/>
                    </a:cubicBezTo>
                    <a:cubicBezTo>
                      <a:pt x="48031" y="61872"/>
                      <a:pt x="47625" y="61706"/>
                      <a:pt x="47182" y="61560"/>
                    </a:cubicBezTo>
                    <a:cubicBezTo>
                      <a:pt x="46111" y="61547"/>
                      <a:pt x="45059" y="61344"/>
                      <a:pt x="44023" y="60949"/>
                    </a:cubicBezTo>
                    <a:cubicBezTo>
                      <a:pt x="42988" y="60555"/>
                      <a:pt x="42008" y="60046"/>
                      <a:pt x="41083" y="59422"/>
                    </a:cubicBezTo>
                    <a:lnTo>
                      <a:pt x="41069" y="59423"/>
                    </a:lnTo>
                    <a:cubicBezTo>
                      <a:pt x="39681" y="58678"/>
                      <a:pt x="38257" y="58029"/>
                      <a:pt x="36795" y="57476"/>
                    </a:cubicBezTo>
                    <a:cubicBezTo>
                      <a:pt x="35334" y="56922"/>
                      <a:pt x="33914" y="56350"/>
                      <a:pt x="32534" y="55758"/>
                    </a:cubicBezTo>
                    <a:lnTo>
                      <a:pt x="20978" y="51177"/>
                    </a:lnTo>
                    <a:cubicBezTo>
                      <a:pt x="18832" y="50280"/>
                      <a:pt x="16647" y="49402"/>
                      <a:pt x="14425" y="48545"/>
                    </a:cubicBezTo>
                    <a:cubicBezTo>
                      <a:pt x="12202" y="47687"/>
                      <a:pt x="10018" y="46737"/>
                      <a:pt x="7872" y="45694"/>
                    </a:cubicBezTo>
                    <a:cubicBezTo>
                      <a:pt x="7008" y="45344"/>
                      <a:pt x="6297" y="44843"/>
                      <a:pt x="5738" y="44191"/>
                    </a:cubicBezTo>
                    <a:cubicBezTo>
                      <a:pt x="3960" y="43586"/>
                      <a:pt x="2335" y="42671"/>
                      <a:pt x="861" y="41446"/>
                    </a:cubicBezTo>
                    <a:cubicBezTo>
                      <a:pt x="391" y="41092"/>
                      <a:pt x="112" y="40586"/>
                      <a:pt x="23" y="39926"/>
                    </a:cubicBezTo>
                    <a:cubicBezTo>
                      <a:pt x="-66" y="39267"/>
                      <a:pt x="112" y="38760"/>
                      <a:pt x="557" y="38404"/>
                    </a:cubicBezTo>
                    <a:cubicBezTo>
                      <a:pt x="912" y="38049"/>
                      <a:pt x="1420" y="37846"/>
                      <a:pt x="2081" y="37795"/>
                    </a:cubicBezTo>
                    <a:cubicBezTo>
                      <a:pt x="3738" y="38252"/>
                      <a:pt x="5376" y="38481"/>
                      <a:pt x="6995" y="38481"/>
                    </a:cubicBezTo>
                    <a:cubicBezTo>
                      <a:pt x="8615" y="38481"/>
                      <a:pt x="10329" y="38252"/>
                      <a:pt x="12139" y="37795"/>
                    </a:cubicBezTo>
                    <a:cubicBezTo>
                      <a:pt x="12463" y="37649"/>
                      <a:pt x="12882" y="37560"/>
                      <a:pt x="13396" y="37528"/>
                    </a:cubicBezTo>
                    <a:cubicBezTo>
                      <a:pt x="13911" y="37496"/>
                      <a:pt x="14406" y="37484"/>
                      <a:pt x="14882" y="37490"/>
                    </a:cubicBezTo>
                    <a:lnTo>
                      <a:pt x="17930" y="37185"/>
                    </a:lnTo>
                    <a:cubicBezTo>
                      <a:pt x="18184" y="37471"/>
                      <a:pt x="18362" y="37585"/>
                      <a:pt x="18464" y="37528"/>
                    </a:cubicBezTo>
                    <a:cubicBezTo>
                      <a:pt x="18565" y="37471"/>
                      <a:pt x="18895" y="37357"/>
                      <a:pt x="19454" y="37185"/>
                    </a:cubicBezTo>
                    <a:cubicBezTo>
                      <a:pt x="20369" y="36931"/>
                      <a:pt x="21283" y="36830"/>
                      <a:pt x="22197" y="36880"/>
                    </a:cubicBezTo>
                    <a:close/>
                    <a:moveTo>
                      <a:pt x="148373" y="14630"/>
                    </a:moveTo>
                    <a:cubicBezTo>
                      <a:pt x="145949" y="15068"/>
                      <a:pt x="143621" y="15487"/>
                      <a:pt x="141389" y="15887"/>
                    </a:cubicBezTo>
                    <a:cubicBezTo>
                      <a:pt x="139156" y="16287"/>
                      <a:pt x="136905" y="16783"/>
                      <a:pt x="134634" y="17373"/>
                    </a:cubicBezTo>
                    <a:cubicBezTo>
                      <a:pt x="133743" y="17469"/>
                      <a:pt x="133158" y="17659"/>
                      <a:pt x="132878" y="17945"/>
                    </a:cubicBezTo>
                    <a:cubicBezTo>
                      <a:pt x="132599" y="18231"/>
                      <a:pt x="132471" y="18954"/>
                      <a:pt x="132497" y="20116"/>
                    </a:cubicBezTo>
                    <a:lnTo>
                      <a:pt x="132497" y="22250"/>
                    </a:lnTo>
                    <a:cubicBezTo>
                      <a:pt x="132637" y="23139"/>
                      <a:pt x="132815" y="23647"/>
                      <a:pt x="133031" y="23774"/>
                    </a:cubicBezTo>
                    <a:cubicBezTo>
                      <a:pt x="133247" y="23901"/>
                      <a:pt x="133578" y="23799"/>
                      <a:pt x="134023" y="23469"/>
                    </a:cubicBezTo>
                    <a:lnTo>
                      <a:pt x="147151" y="15849"/>
                    </a:lnTo>
                    <a:close/>
                    <a:moveTo>
                      <a:pt x="193762" y="0"/>
                    </a:moveTo>
                    <a:lnTo>
                      <a:pt x="194981" y="0"/>
                    </a:lnTo>
                    <a:lnTo>
                      <a:pt x="194981" y="914"/>
                    </a:lnTo>
                    <a:lnTo>
                      <a:pt x="197419" y="914"/>
                    </a:lnTo>
                    <a:lnTo>
                      <a:pt x="196505" y="2743"/>
                    </a:lnTo>
                    <a:cubicBezTo>
                      <a:pt x="195641" y="4267"/>
                      <a:pt x="194625" y="5791"/>
                      <a:pt x="193457" y="7315"/>
                    </a:cubicBezTo>
                    <a:cubicBezTo>
                      <a:pt x="193203" y="7874"/>
                      <a:pt x="192796" y="8280"/>
                      <a:pt x="192238" y="8534"/>
                    </a:cubicBezTo>
                    <a:lnTo>
                      <a:pt x="189799" y="11887"/>
                    </a:lnTo>
                    <a:cubicBezTo>
                      <a:pt x="189488" y="12179"/>
                      <a:pt x="189196" y="12433"/>
                      <a:pt x="188923" y="12649"/>
                    </a:cubicBezTo>
                    <a:cubicBezTo>
                      <a:pt x="188650" y="12865"/>
                      <a:pt x="188434" y="13119"/>
                      <a:pt x="188275" y="13411"/>
                    </a:cubicBezTo>
                    <a:cubicBezTo>
                      <a:pt x="187234" y="14027"/>
                      <a:pt x="186269" y="14700"/>
                      <a:pt x="185380" y="15430"/>
                    </a:cubicBezTo>
                    <a:cubicBezTo>
                      <a:pt x="184492" y="16160"/>
                      <a:pt x="183528" y="16910"/>
                      <a:pt x="182488" y="17678"/>
                    </a:cubicBezTo>
                    <a:cubicBezTo>
                      <a:pt x="181232" y="18586"/>
                      <a:pt x="179862" y="19437"/>
                      <a:pt x="178378" y="20231"/>
                    </a:cubicBezTo>
                    <a:cubicBezTo>
                      <a:pt x="176894" y="21025"/>
                      <a:pt x="175524" y="21799"/>
                      <a:pt x="174269" y="22555"/>
                    </a:cubicBezTo>
                    <a:lnTo>
                      <a:pt x="162092" y="29260"/>
                    </a:lnTo>
                    <a:cubicBezTo>
                      <a:pt x="160298" y="30486"/>
                      <a:pt x="158559" y="31616"/>
                      <a:pt x="156877" y="32651"/>
                    </a:cubicBezTo>
                    <a:cubicBezTo>
                      <a:pt x="155195" y="33686"/>
                      <a:pt x="153377" y="34588"/>
                      <a:pt x="151424" y="35356"/>
                    </a:cubicBezTo>
                    <a:cubicBezTo>
                      <a:pt x="148962" y="36557"/>
                      <a:pt x="146405" y="37662"/>
                      <a:pt x="143751" y="38671"/>
                    </a:cubicBezTo>
                    <a:cubicBezTo>
                      <a:pt x="141098" y="39681"/>
                      <a:pt x="138464" y="40710"/>
                      <a:pt x="135850" y="41757"/>
                    </a:cubicBezTo>
                    <a:cubicBezTo>
                      <a:pt x="135382" y="41903"/>
                      <a:pt x="135028" y="42145"/>
                      <a:pt x="134787" y="42481"/>
                    </a:cubicBezTo>
                    <a:cubicBezTo>
                      <a:pt x="134547" y="42818"/>
                      <a:pt x="134497" y="43288"/>
                      <a:pt x="134636" y="43891"/>
                    </a:cubicBezTo>
                    <a:cubicBezTo>
                      <a:pt x="134800" y="47229"/>
                      <a:pt x="135002" y="50576"/>
                      <a:pt x="135243" y="53931"/>
                    </a:cubicBezTo>
                    <a:cubicBezTo>
                      <a:pt x="135483" y="57286"/>
                      <a:pt x="135685" y="60643"/>
                      <a:pt x="135850" y="64003"/>
                    </a:cubicBezTo>
                    <a:cubicBezTo>
                      <a:pt x="135843" y="66901"/>
                      <a:pt x="135780" y="69918"/>
                      <a:pt x="135660" y="73053"/>
                    </a:cubicBezTo>
                    <a:cubicBezTo>
                      <a:pt x="135540" y="76189"/>
                      <a:pt x="135402" y="79359"/>
                      <a:pt x="135245" y="82563"/>
                    </a:cubicBezTo>
                    <a:lnTo>
                      <a:pt x="135245" y="84392"/>
                    </a:lnTo>
                    <a:cubicBezTo>
                      <a:pt x="136160" y="84075"/>
                      <a:pt x="137000" y="83719"/>
                      <a:pt x="137763" y="83325"/>
                    </a:cubicBezTo>
                    <a:cubicBezTo>
                      <a:pt x="138527" y="82931"/>
                      <a:pt x="139213" y="82575"/>
                      <a:pt x="139824" y="82258"/>
                    </a:cubicBezTo>
                    <a:cubicBezTo>
                      <a:pt x="144830" y="79174"/>
                      <a:pt x="149851" y="76145"/>
                      <a:pt x="154888" y="73168"/>
                    </a:cubicBezTo>
                    <a:cubicBezTo>
                      <a:pt x="159926" y="70191"/>
                      <a:pt x="165168" y="67544"/>
                      <a:pt x="170616" y="65225"/>
                    </a:cubicBezTo>
                    <a:cubicBezTo>
                      <a:pt x="172131" y="64589"/>
                      <a:pt x="173666" y="64029"/>
                      <a:pt x="175220" y="63545"/>
                    </a:cubicBezTo>
                    <a:cubicBezTo>
                      <a:pt x="176774" y="63062"/>
                      <a:pt x="178385" y="62807"/>
                      <a:pt x="180052" y="62782"/>
                    </a:cubicBezTo>
                    <a:cubicBezTo>
                      <a:pt x="180528" y="62801"/>
                      <a:pt x="181023" y="62992"/>
                      <a:pt x="181536" y="63354"/>
                    </a:cubicBezTo>
                    <a:cubicBezTo>
                      <a:pt x="182050" y="63717"/>
                      <a:pt x="182469" y="64137"/>
                      <a:pt x="182792" y="64614"/>
                    </a:cubicBezTo>
                    <a:cubicBezTo>
                      <a:pt x="182951" y="65079"/>
                      <a:pt x="183242" y="65523"/>
                      <a:pt x="183667" y="65948"/>
                    </a:cubicBezTo>
                    <a:cubicBezTo>
                      <a:pt x="184092" y="66373"/>
                      <a:pt x="184612" y="66740"/>
                      <a:pt x="185227" y="67049"/>
                    </a:cubicBezTo>
                    <a:lnTo>
                      <a:pt x="188275" y="67653"/>
                    </a:lnTo>
                    <a:cubicBezTo>
                      <a:pt x="188421" y="67786"/>
                      <a:pt x="188586" y="67823"/>
                      <a:pt x="188770" y="67767"/>
                    </a:cubicBezTo>
                    <a:cubicBezTo>
                      <a:pt x="188955" y="67710"/>
                      <a:pt x="189196" y="67672"/>
                      <a:pt x="189494" y="67653"/>
                    </a:cubicBezTo>
                    <a:lnTo>
                      <a:pt x="195590" y="64614"/>
                    </a:lnTo>
                    <a:lnTo>
                      <a:pt x="196810" y="64309"/>
                    </a:lnTo>
                    <a:lnTo>
                      <a:pt x="196200" y="64920"/>
                    </a:lnTo>
                    <a:lnTo>
                      <a:pt x="191018" y="67351"/>
                    </a:lnTo>
                    <a:cubicBezTo>
                      <a:pt x="190720" y="67521"/>
                      <a:pt x="190402" y="67710"/>
                      <a:pt x="190066" y="67918"/>
                    </a:cubicBezTo>
                    <a:cubicBezTo>
                      <a:pt x="189729" y="68126"/>
                      <a:pt x="189336" y="68239"/>
                      <a:pt x="188885" y="68258"/>
                    </a:cubicBezTo>
                    <a:cubicBezTo>
                      <a:pt x="189031" y="68397"/>
                      <a:pt x="189120" y="68498"/>
                      <a:pt x="189151" y="68561"/>
                    </a:cubicBezTo>
                    <a:cubicBezTo>
                      <a:pt x="189183" y="68624"/>
                      <a:pt x="189196" y="68724"/>
                      <a:pt x="189190" y="68863"/>
                    </a:cubicBezTo>
                    <a:cubicBezTo>
                      <a:pt x="189494" y="68724"/>
                      <a:pt x="189799" y="68624"/>
                      <a:pt x="190104" y="68561"/>
                    </a:cubicBezTo>
                    <a:cubicBezTo>
                      <a:pt x="190409" y="68498"/>
                      <a:pt x="190714" y="68397"/>
                      <a:pt x="191018" y="68258"/>
                    </a:cubicBezTo>
                    <a:cubicBezTo>
                      <a:pt x="194193" y="66875"/>
                      <a:pt x="197292" y="65545"/>
                      <a:pt x="200315" y="64268"/>
                    </a:cubicBezTo>
                    <a:cubicBezTo>
                      <a:pt x="203337" y="62991"/>
                      <a:pt x="206436" y="61885"/>
                      <a:pt x="209611" y="60949"/>
                    </a:cubicBezTo>
                    <a:lnTo>
                      <a:pt x="207173" y="60949"/>
                    </a:lnTo>
                    <a:cubicBezTo>
                      <a:pt x="206716" y="60943"/>
                      <a:pt x="206258" y="60955"/>
                      <a:pt x="205801" y="60987"/>
                    </a:cubicBezTo>
                    <a:cubicBezTo>
                      <a:pt x="205344" y="61019"/>
                      <a:pt x="204887" y="61108"/>
                      <a:pt x="204430" y="61255"/>
                    </a:cubicBezTo>
                    <a:cubicBezTo>
                      <a:pt x="205363" y="60962"/>
                      <a:pt x="206316" y="60707"/>
                      <a:pt x="207287" y="60491"/>
                    </a:cubicBezTo>
                    <a:cubicBezTo>
                      <a:pt x="208259" y="60275"/>
                      <a:pt x="209135" y="60020"/>
                      <a:pt x="209916" y="59727"/>
                    </a:cubicBezTo>
                    <a:cubicBezTo>
                      <a:pt x="210062" y="59753"/>
                      <a:pt x="210227" y="59855"/>
                      <a:pt x="210411" y="60033"/>
                    </a:cubicBezTo>
                    <a:cubicBezTo>
                      <a:pt x="210595" y="60211"/>
                      <a:pt x="210837" y="60313"/>
                      <a:pt x="211135" y="60338"/>
                    </a:cubicBezTo>
                    <a:cubicBezTo>
                      <a:pt x="211294" y="60351"/>
                      <a:pt x="211510" y="60402"/>
                      <a:pt x="211783" y="60491"/>
                    </a:cubicBezTo>
                    <a:cubicBezTo>
                      <a:pt x="212056" y="60580"/>
                      <a:pt x="212348" y="60631"/>
                      <a:pt x="212659" y="60644"/>
                    </a:cubicBezTo>
                    <a:cubicBezTo>
                      <a:pt x="213129" y="60796"/>
                      <a:pt x="213485" y="61025"/>
                      <a:pt x="213726" y="61331"/>
                    </a:cubicBezTo>
                    <a:cubicBezTo>
                      <a:pt x="213967" y="61636"/>
                      <a:pt x="214018" y="62018"/>
                      <a:pt x="213878" y="62476"/>
                    </a:cubicBezTo>
                    <a:lnTo>
                      <a:pt x="210221" y="68258"/>
                    </a:lnTo>
                    <a:lnTo>
                      <a:pt x="209002" y="70375"/>
                    </a:lnTo>
                    <a:cubicBezTo>
                      <a:pt x="209002" y="70930"/>
                      <a:pt x="208697" y="71336"/>
                      <a:pt x="208087" y="71592"/>
                    </a:cubicBezTo>
                    <a:cubicBezTo>
                      <a:pt x="207192" y="72077"/>
                      <a:pt x="206468" y="72714"/>
                      <a:pt x="205915" y="73505"/>
                    </a:cubicBezTo>
                    <a:cubicBezTo>
                      <a:pt x="205363" y="74296"/>
                      <a:pt x="204868" y="75086"/>
                      <a:pt x="204430" y="75877"/>
                    </a:cubicBezTo>
                    <a:cubicBezTo>
                      <a:pt x="204252" y="76024"/>
                      <a:pt x="203998" y="76190"/>
                      <a:pt x="203668" y="76374"/>
                    </a:cubicBezTo>
                    <a:cubicBezTo>
                      <a:pt x="203337" y="76559"/>
                      <a:pt x="203083" y="76802"/>
                      <a:pt x="202906" y="77101"/>
                    </a:cubicBezTo>
                    <a:cubicBezTo>
                      <a:pt x="202125" y="77682"/>
                      <a:pt x="201248" y="77975"/>
                      <a:pt x="200277" y="77981"/>
                    </a:cubicBezTo>
                    <a:cubicBezTo>
                      <a:pt x="199305" y="77988"/>
                      <a:pt x="198353" y="77898"/>
                      <a:pt x="197419" y="77714"/>
                    </a:cubicBezTo>
                    <a:cubicBezTo>
                      <a:pt x="197121" y="77720"/>
                      <a:pt x="196803" y="77784"/>
                      <a:pt x="196467" y="77905"/>
                    </a:cubicBezTo>
                    <a:cubicBezTo>
                      <a:pt x="196130" y="78026"/>
                      <a:pt x="195736" y="78166"/>
                      <a:pt x="195286" y="78326"/>
                    </a:cubicBezTo>
                    <a:lnTo>
                      <a:pt x="195879" y="78922"/>
                    </a:lnTo>
                    <a:lnTo>
                      <a:pt x="195895" y="78912"/>
                    </a:lnTo>
                    <a:lnTo>
                      <a:pt x="197419" y="78912"/>
                    </a:lnTo>
                    <a:cubicBezTo>
                      <a:pt x="197730" y="79051"/>
                      <a:pt x="198022" y="79152"/>
                      <a:pt x="198295" y="79216"/>
                    </a:cubicBezTo>
                    <a:cubicBezTo>
                      <a:pt x="198569" y="79279"/>
                      <a:pt x="198784" y="79380"/>
                      <a:pt x="198943" y="79519"/>
                    </a:cubicBezTo>
                    <a:cubicBezTo>
                      <a:pt x="198950" y="79703"/>
                      <a:pt x="198937" y="79943"/>
                      <a:pt x="198905" y="80240"/>
                    </a:cubicBezTo>
                    <a:cubicBezTo>
                      <a:pt x="198873" y="80538"/>
                      <a:pt x="198784" y="80702"/>
                      <a:pt x="198638" y="80734"/>
                    </a:cubicBezTo>
                    <a:cubicBezTo>
                      <a:pt x="198473" y="80867"/>
                      <a:pt x="198270" y="80905"/>
                      <a:pt x="198029" y="80848"/>
                    </a:cubicBezTo>
                    <a:cubicBezTo>
                      <a:pt x="197787" y="80791"/>
                      <a:pt x="197584" y="80753"/>
                      <a:pt x="197419" y="80734"/>
                    </a:cubicBezTo>
                    <a:lnTo>
                      <a:pt x="193457" y="81360"/>
                    </a:lnTo>
                    <a:cubicBezTo>
                      <a:pt x="191025" y="81585"/>
                      <a:pt x="188650" y="82192"/>
                      <a:pt x="186334" y="83179"/>
                    </a:cubicBezTo>
                    <a:cubicBezTo>
                      <a:pt x="184017" y="84166"/>
                      <a:pt x="181720" y="85079"/>
                      <a:pt x="179444" y="85917"/>
                    </a:cubicBezTo>
                    <a:lnTo>
                      <a:pt x="176400" y="87137"/>
                    </a:lnTo>
                    <a:cubicBezTo>
                      <a:pt x="175937" y="87283"/>
                      <a:pt x="175645" y="87448"/>
                      <a:pt x="175524" y="87632"/>
                    </a:cubicBezTo>
                    <a:cubicBezTo>
                      <a:pt x="175404" y="87817"/>
                      <a:pt x="175493" y="88058"/>
                      <a:pt x="175791" y="88357"/>
                    </a:cubicBezTo>
                    <a:cubicBezTo>
                      <a:pt x="177122" y="89742"/>
                      <a:pt x="178112" y="91241"/>
                      <a:pt x="178759" y="92855"/>
                    </a:cubicBezTo>
                    <a:cubicBezTo>
                      <a:pt x="179406" y="94468"/>
                      <a:pt x="179938" y="96120"/>
                      <a:pt x="180357" y="97810"/>
                    </a:cubicBezTo>
                    <a:cubicBezTo>
                      <a:pt x="180807" y="98598"/>
                      <a:pt x="181200" y="99462"/>
                      <a:pt x="181536" y="100402"/>
                    </a:cubicBezTo>
                    <a:cubicBezTo>
                      <a:pt x="181873" y="101342"/>
                      <a:pt x="182190" y="102206"/>
                      <a:pt x="182488" y="102994"/>
                    </a:cubicBezTo>
                    <a:lnTo>
                      <a:pt x="184314" y="111227"/>
                    </a:lnTo>
                    <a:cubicBezTo>
                      <a:pt x="184454" y="112447"/>
                      <a:pt x="184555" y="113667"/>
                      <a:pt x="184619" y="114886"/>
                    </a:cubicBezTo>
                    <a:cubicBezTo>
                      <a:pt x="184682" y="116106"/>
                      <a:pt x="184783" y="117326"/>
                      <a:pt x="184923" y="118546"/>
                    </a:cubicBezTo>
                    <a:cubicBezTo>
                      <a:pt x="185348" y="123723"/>
                      <a:pt x="185564" y="128920"/>
                      <a:pt x="185570" y="134136"/>
                    </a:cubicBezTo>
                    <a:cubicBezTo>
                      <a:pt x="185576" y="139351"/>
                      <a:pt x="185564" y="144624"/>
                      <a:pt x="185532" y="149954"/>
                    </a:cubicBezTo>
                    <a:lnTo>
                      <a:pt x="185532" y="171574"/>
                    </a:lnTo>
                    <a:cubicBezTo>
                      <a:pt x="185545" y="171879"/>
                      <a:pt x="185595" y="172261"/>
                      <a:pt x="185684" y="172719"/>
                    </a:cubicBezTo>
                    <a:cubicBezTo>
                      <a:pt x="185773" y="173178"/>
                      <a:pt x="185824" y="173712"/>
                      <a:pt x="185837" y="174324"/>
                    </a:cubicBezTo>
                    <a:cubicBezTo>
                      <a:pt x="185976" y="175387"/>
                      <a:pt x="185850" y="176392"/>
                      <a:pt x="185456" y="177341"/>
                    </a:cubicBezTo>
                    <a:cubicBezTo>
                      <a:pt x="185063" y="178289"/>
                      <a:pt x="184479" y="179219"/>
                      <a:pt x="183705" y="180129"/>
                    </a:cubicBezTo>
                    <a:lnTo>
                      <a:pt x="181574" y="183489"/>
                    </a:lnTo>
                    <a:lnTo>
                      <a:pt x="180966" y="184400"/>
                    </a:lnTo>
                    <a:cubicBezTo>
                      <a:pt x="180382" y="184572"/>
                      <a:pt x="179951" y="184840"/>
                      <a:pt x="179672" y="185202"/>
                    </a:cubicBezTo>
                    <a:cubicBezTo>
                      <a:pt x="179393" y="185564"/>
                      <a:pt x="179114" y="185907"/>
                      <a:pt x="178835" y="186231"/>
                    </a:cubicBezTo>
                    <a:cubicBezTo>
                      <a:pt x="178676" y="186541"/>
                      <a:pt x="178613" y="186830"/>
                      <a:pt x="178645" y="187099"/>
                    </a:cubicBezTo>
                    <a:cubicBezTo>
                      <a:pt x="178676" y="187367"/>
                      <a:pt x="178841" y="187574"/>
                      <a:pt x="179139" y="187718"/>
                    </a:cubicBezTo>
                    <a:lnTo>
                      <a:pt x="188275" y="191681"/>
                    </a:lnTo>
                    <a:cubicBezTo>
                      <a:pt x="188593" y="191687"/>
                      <a:pt x="188948" y="191674"/>
                      <a:pt x="189342" y="191643"/>
                    </a:cubicBezTo>
                    <a:cubicBezTo>
                      <a:pt x="189736" y="191611"/>
                      <a:pt x="190091" y="191522"/>
                      <a:pt x="190409" y="191376"/>
                    </a:cubicBezTo>
                    <a:lnTo>
                      <a:pt x="209611" y="184374"/>
                    </a:lnTo>
                    <a:cubicBezTo>
                      <a:pt x="212227" y="183482"/>
                      <a:pt x="214920" y="182609"/>
                      <a:pt x="217688" y="181754"/>
                    </a:cubicBezTo>
                    <a:cubicBezTo>
                      <a:pt x="220457" y="180900"/>
                      <a:pt x="223149" y="179951"/>
                      <a:pt x="225766" y="178907"/>
                    </a:cubicBezTo>
                    <a:lnTo>
                      <a:pt x="238567" y="175563"/>
                    </a:lnTo>
                    <a:cubicBezTo>
                      <a:pt x="241920" y="174902"/>
                      <a:pt x="245273" y="174387"/>
                      <a:pt x="248626" y="174016"/>
                    </a:cubicBezTo>
                    <a:lnTo>
                      <a:pt x="256550" y="172794"/>
                    </a:lnTo>
                    <a:cubicBezTo>
                      <a:pt x="258068" y="172788"/>
                      <a:pt x="259529" y="172724"/>
                      <a:pt x="260932" y="172603"/>
                    </a:cubicBezTo>
                    <a:cubicBezTo>
                      <a:pt x="262335" y="172482"/>
                      <a:pt x="263720" y="172342"/>
                      <a:pt x="265085" y="172183"/>
                    </a:cubicBezTo>
                    <a:lnTo>
                      <a:pt x="265999" y="172183"/>
                    </a:lnTo>
                    <a:cubicBezTo>
                      <a:pt x="268285" y="172310"/>
                      <a:pt x="270571" y="172208"/>
                      <a:pt x="272857" y="171878"/>
                    </a:cubicBezTo>
                    <a:cubicBezTo>
                      <a:pt x="275143" y="171547"/>
                      <a:pt x="277429" y="171139"/>
                      <a:pt x="279715" y="170656"/>
                    </a:cubicBezTo>
                    <a:cubicBezTo>
                      <a:pt x="281385" y="170363"/>
                      <a:pt x="282998" y="170185"/>
                      <a:pt x="284554" y="170121"/>
                    </a:cubicBezTo>
                    <a:cubicBezTo>
                      <a:pt x="286110" y="170058"/>
                      <a:pt x="287646" y="170032"/>
                      <a:pt x="289164" y="170045"/>
                    </a:cubicBezTo>
                    <a:cubicBezTo>
                      <a:pt x="290383" y="170090"/>
                      <a:pt x="291602" y="170306"/>
                      <a:pt x="292822" y="170694"/>
                    </a:cubicBezTo>
                    <a:cubicBezTo>
                      <a:pt x="294041" y="171082"/>
                      <a:pt x="295260" y="171375"/>
                      <a:pt x="296479" y="171572"/>
                    </a:cubicBezTo>
                    <a:lnTo>
                      <a:pt x="299222" y="171572"/>
                    </a:lnTo>
                    <a:cubicBezTo>
                      <a:pt x="300435" y="171578"/>
                      <a:pt x="301667" y="171642"/>
                      <a:pt x="302918" y="171763"/>
                    </a:cubicBezTo>
                    <a:cubicBezTo>
                      <a:pt x="304169" y="171884"/>
                      <a:pt x="305477" y="172024"/>
                      <a:pt x="306842" y="172183"/>
                    </a:cubicBezTo>
                    <a:lnTo>
                      <a:pt x="310195" y="172794"/>
                    </a:lnTo>
                    <a:lnTo>
                      <a:pt x="308366" y="172794"/>
                    </a:lnTo>
                    <a:cubicBezTo>
                      <a:pt x="306995" y="172781"/>
                      <a:pt x="305623" y="172883"/>
                      <a:pt x="304252" y="173099"/>
                    </a:cubicBezTo>
                    <a:cubicBezTo>
                      <a:pt x="302880" y="173316"/>
                      <a:pt x="301508" y="173723"/>
                      <a:pt x="300137" y="174321"/>
                    </a:cubicBezTo>
                    <a:cubicBezTo>
                      <a:pt x="299673" y="174334"/>
                      <a:pt x="299153" y="174385"/>
                      <a:pt x="298575" y="174474"/>
                    </a:cubicBezTo>
                    <a:cubicBezTo>
                      <a:pt x="297997" y="174563"/>
                      <a:pt x="297400" y="174614"/>
                      <a:pt x="296784" y="174627"/>
                    </a:cubicBezTo>
                    <a:cubicBezTo>
                      <a:pt x="295870" y="174646"/>
                      <a:pt x="294955" y="174837"/>
                      <a:pt x="294041" y="175199"/>
                    </a:cubicBezTo>
                    <a:cubicBezTo>
                      <a:pt x="293126" y="175562"/>
                      <a:pt x="292212" y="175982"/>
                      <a:pt x="291298" y="176459"/>
                    </a:cubicBezTo>
                    <a:cubicBezTo>
                      <a:pt x="290370" y="177057"/>
                      <a:pt x="289329" y="177617"/>
                      <a:pt x="288173" y="178139"/>
                    </a:cubicBezTo>
                    <a:cubicBezTo>
                      <a:pt x="287018" y="178661"/>
                      <a:pt x="285824" y="179221"/>
                      <a:pt x="284592" y="179819"/>
                    </a:cubicBezTo>
                    <a:lnTo>
                      <a:pt x="276058" y="185928"/>
                    </a:lnTo>
                    <a:cubicBezTo>
                      <a:pt x="274692" y="186812"/>
                      <a:pt x="273308" y="187620"/>
                      <a:pt x="271905" y="188354"/>
                    </a:cubicBezTo>
                    <a:cubicBezTo>
                      <a:pt x="270501" y="189088"/>
                      <a:pt x="269041" y="189900"/>
                      <a:pt x="267523" y="190790"/>
                    </a:cubicBezTo>
                    <a:cubicBezTo>
                      <a:pt x="265999" y="191575"/>
                      <a:pt x="264399" y="192361"/>
                      <a:pt x="262723" y="193147"/>
                    </a:cubicBezTo>
                    <a:cubicBezTo>
                      <a:pt x="261046" y="193933"/>
                      <a:pt x="259294" y="194567"/>
                      <a:pt x="257465" y="195048"/>
                    </a:cubicBezTo>
                    <a:cubicBezTo>
                      <a:pt x="255611" y="195809"/>
                      <a:pt x="253680" y="196493"/>
                      <a:pt x="251674" y="197102"/>
                    </a:cubicBezTo>
                    <a:cubicBezTo>
                      <a:pt x="249667" y="197710"/>
                      <a:pt x="247737" y="198243"/>
                      <a:pt x="245882" y="198699"/>
                    </a:cubicBezTo>
                    <a:cubicBezTo>
                      <a:pt x="244968" y="198978"/>
                      <a:pt x="244054" y="199257"/>
                      <a:pt x="243139" y="199536"/>
                    </a:cubicBezTo>
                    <a:cubicBezTo>
                      <a:pt x="242225" y="199814"/>
                      <a:pt x="241310" y="200245"/>
                      <a:pt x="240396" y="200828"/>
                    </a:cubicBezTo>
                    <a:lnTo>
                      <a:pt x="226375" y="205397"/>
                    </a:lnTo>
                    <a:cubicBezTo>
                      <a:pt x="223803" y="206178"/>
                      <a:pt x="221327" y="207054"/>
                      <a:pt x="218946" y="208026"/>
                    </a:cubicBezTo>
                    <a:cubicBezTo>
                      <a:pt x="216564" y="208997"/>
                      <a:pt x="214164" y="209950"/>
                      <a:pt x="211745" y="210883"/>
                    </a:cubicBezTo>
                    <a:cubicBezTo>
                      <a:pt x="209300" y="211632"/>
                      <a:pt x="206874" y="212344"/>
                      <a:pt x="204468" y="213017"/>
                    </a:cubicBezTo>
                    <a:cubicBezTo>
                      <a:pt x="202061" y="213690"/>
                      <a:pt x="199712" y="214401"/>
                      <a:pt x="197419" y="215150"/>
                    </a:cubicBezTo>
                    <a:cubicBezTo>
                      <a:pt x="195140" y="215620"/>
                      <a:pt x="192917" y="215976"/>
                      <a:pt x="190752" y="216217"/>
                    </a:cubicBezTo>
                    <a:cubicBezTo>
                      <a:pt x="188587" y="216458"/>
                      <a:pt x="186441" y="216509"/>
                      <a:pt x="184314" y="216370"/>
                    </a:cubicBezTo>
                    <a:cubicBezTo>
                      <a:pt x="181581" y="216230"/>
                      <a:pt x="178905" y="215900"/>
                      <a:pt x="176285" y="215379"/>
                    </a:cubicBezTo>
                    <a:cubicBezTo>
                      <a:pt x="173666" y="214858"/>
                      <a:pt x="171066" y="214071"/>
                      <a:pt x="168485" y="213017"/>
                    </a:cubicBezTo>
                    <a:lnTo>
                      <a:pt x="154479" y="206921"/>
                    </a:lnTo>
                    <a:lnTo>
                      <a:pt x="145014" y="202349"/>
                    </a:lnTo>
                    <a:lnTo>
                      <a:pt x="143182" y="202349"/>
                    </a:lnTo>
                    <a:cubicBezTo>
                      <a:pt x="141669" y="202039"/>
                      <a:pt x="140193" y="201747"/>
                      <a:pt x="138755" y="201475"/>
                    </a:cubicBezTo>
                    <a:cubicBezTo>
                      <a:pt x="137318" y="201202"/>
                      <a:pt x="135842" y="200987"/>
                      <a:pt x="134329" y="200828"/>
                    </a:cubicBezTo>
                    <a:cubicBezTo>
                      <a:pt x="131290" y="200233"/>
                      <a:pt x="128263" y="199751"/>
                      <a:pt x="125247" y="199383"/>
                    </a:cubicBezTo>
                    <a:cubicBezTo>
                      <a:pt x="122231" y="199016"/>
                      <a:pt x="119270" y="198686"/>
                      <a:pt x="116363" y="198395"/>
                    </a:cubicBezTo>
                    <a:lnTo>
                      <a:pt x="107207" y="198395"/>
                    </a:lnTo>
                    <a:cubicBezTo>
                      <a:pt x="102592" y="198141"/>
                      <a:pt x="97825" y="198040"/>
                      <a:pt x="92906" y="198091"/>
                    </a:cubicBezTo>
                    <a:cubicBezTo>
                      <a:pt x="90154" y="197926"/>
                      <a:pt x="87345" y="197875"/>
                      <a:pt x="84478" y="197938"/>
                    </a:cubicBezTo>
                    <a:cubicBezTo>
                      <a:pt x="81611" y="198002"/>
                      <a:pt x="78725" y="198255"/>
                      <a:pt x="75821" y="198699"/>
                    </a:cubicBezTo>
                    <a:lnTo>
                      <a:pt x="60871" y="201741"/>
                    </a:lnTo>
                    <a:lnTo>
                      <a:pt x="50222" y="203568"/>
                    </a:lnTo>
                    <a:lnTo>
                      <a:pt x="48702" y="203568"/>
                    </a:lnTo>
                    <a:cubicBezTo>
                      <a:pt x="49158" y="203428"/>
                      <a:pt x="49614" y="203327"/>
                      <a:pt x="50070" y="203263"/>
                    </a:cubicBezTo>
                    <a:cubicBezTo>
                      <a:pt x="50526" y="203200"/>
                      <a:pt x="50983" y="203098"/>
                      <a:pt x="51439" y="202958"/>
                    </a:cubicBezTo>
                    <a:lnTo>
                      <a:pt x="62091" y="201133"/>
                    </a:lnTo>
                    <a:cubicBezTo>
                      <a:pt x="64061" y="200524"/>
                      <a:pt x="65994" y="199992"/>
                      <a:pt x="67888" y="199536"/>
                    </a:cubicBezTo>
                    <a:cubicBezTo>
                      <a:pt x="69782" y="199079"/>
                      <a:pt x="71714" y="198699"/>
                      <a:pt x="73685" y="198395"/>
                    </a:cubicBezTo>
                    <a:cubicBezTo>
                      <a:pt x="75655" y="198198"/>
                      <a:pt x="77664" y="197907"/>
                      <a:pt x="79711" y="197520"/>
                    </a:cubicBezTo>
                    <a:cubicBezTo>
                      <a:pt x="81757" y="197134"/>
                      <a:pt x="83919" y="196918"/>
                      <a:pt x="86194" y="196874"/>
                    </a:cubicBezTo>
                    <a:cubicBezTo>
                      <a:pt x="89397" y="196912"/>
                      <a:pt x="92597" y="196988"/>
                      <a:pt x="95794" y="197102"/>
                    </a:cubicBezTo>
                    <a:cubicBezTo>
                      <a:pt x="98990" y="197216"/>
                      <a:pt x="102184" y="197140"/>
                      <a:pt x="105376" y="196874"/>
                    </a:cubicBezTo>
                    <a:cubicBezTo>
                      <a:pt x="108720" y="196912"/>
                      <a:pt x="112027" y="197140"/>
                      <a:pt x="115295" y="197558"/>
                    </a:cubicBezTo>
                    <a:cubicBezTo>
                      <a:pt x="118563" y="197976"/>
                      <a:pt x="121870" y="198357"/>
                      <a:pt x="125214" y="198699"/>
                    </a:cubicBezTo>
                    <a:lnTo>
                      <a:pt x="137076" y="199612"/>
                    </a:lnTo>
                    <a:lnTo>
                      <a:pt x="137992" y="199612"/>
                    </a:lnTo>
                    <a:lnTo>
                      <a:pt x="135245" y="198699"/>
                    </a:lnTo>
                    <a:cubicBezTo>
                      <a:pt x="129782" y="197533"/>
                      <a:pt x="124302" y="196823"/>
                      <a:pt x="118805" y="196570"/>
                    </a:cubicBezTo>
                    <a:cubicBezTo>
                      <a:pt x="113783" y="196132"/>
                      <a:pt x="108727" y="195866"/>
                      <a:pt x="103638" y="195771"/>
                    </a:cubicBezTo>
                    <a:cubicBezTo>
                      <a:pt x="98548" y="195676"/>
                      <a:pt x="93344" y="195638"/>
                      <a:pt x="88025" y="195657"/>
                    </a:cubicBezTo>
                    <a:cubicBezTo>
                      <a:pt x="86188" y="195670"/>
                      <a:pt x="84294" y="195796"/>
                      <a:pt x="82342" y="196037"/>
                    </a:cubicBezTo>
                    <a:cubicBezTo>
                      <a:pt x="80391" y="196278"/>
                      <a:pt x="78420" y="196557"/>
                      <a:pt x="76431" y="196874"/>
                    </a:cubicBezTo>
                    <a:lnTo>
                      <a:pt x="64837" y="199307"/>
                    </a:lnTo>
                    <a:cubicBezTo>
                      <a:pt x="63457" y="199497"/>
                      <a:pt x="62098" y="199802"/>
                      <a:pt x="60757" y="200220"/>
                    </a:cubicBezTo>
                    <a:cubicBezTo>
                      <a:pt x="59417" y="200638"/>
                      <a:pt x="58135" y="200942"/>
                      <a:pt x="56912" y="201133"/>
                    </a:cubicBezTo>
                    <a:cubicBezTo>
                      <a:pt x="54790" y="201716"/>
                      <a:pt x="52725" y="202071"/>
                      <a:pt x="50717" y="202197"/>
                    </a:cubicBezTo>
                    <a:cubicBezTo>
                      <a:pt x="48709" y="202324"/>
                      <a:pt x="46719" y="202375"/>
                      <a:pt x="44750" y="202349"/>
                    </a:cubicBezTo>
                    <a:cubicBezTo>
                      <a:pt x="43529" y="202362"/>
                      <a:pt x="42306" y="202337"/>
                      <a:pt x="41082" y="202273"/>
                    </a:cubicBezTo>
                    <a:cubicBezTo>
                      <a:pt x="39857" y="202210"/>
                      <a:pt x="38632" y="202032"/>
                      <a:pt x="37407" y="201739"/>
                    </a:cubicBezTo>
                    <a:cubicBezTo>
                      <a:pt x="35129" y="201409"/>
                      <a:pt x="33062" y="200698"/>
                      <a:pt x="31207" y="199606"/>
                    </a:cubicBezTo>
                    <a:cubicBezTo>
                      <a:pt x="29351" y="198513"/>
                      <a:pt x="27668" y="197193"/>
                      <a:pt x="26155" y="195643"/>
                    </a:cubicBezTo>
                    <a:cubicBezTo>
                      <a:pt x="25357" y="194640"/>
                      <a:pt x="24901" y="193827"/>
                      <a:pt x="24787" y="193206"/>
                    </a:cubicBezTo>
                    <a:cubicBezTo>
                      <a:pt x="24673" y="192585"/>
                      <a:pt x="25129" y="191776"/>
                      <a:pt x="26155" y="190778"/>
                    </a:cubicBezTo>
                    <a:cubicBezTo>
                      <a:pt x="26788" y="189888"/>
                      <a:pt x="27497" y="189092"/>
                      <a:pt x="28282" y="188391"/>
                    </a:cubicBezTo>
                    <a:cubicBezTo>
                      <a:pt x="29066" y="187690"/>
                      <a:pt x="29775" y="186970"/>
                      <a:pt x="30408" y="186231"/>
                    </a:cubicBezTo>
                    <a:lnTo>
                      <a:pt x="43837" y="175563"/>
                    </a:lnTo>
                    <a:cubicBezTo>
                      <a:pt x="45363" y="174377"/>
                      <a:pt x="46872" y="173305"/>
                      <a:pt x="48363" y="172347"/>
                    </a:cubicBezTo>
                    <a:cubicBezTo>
                      <a:pt x="49854" y="171390"/>
                      <a:pt x="51292" y="170317"/>
                      <a:pt x="52677" y="169129"/>
                    </a:cubicBezTo>
                    <a:cubicBezTo>
                      <a:pt x="56197" y="166720"/>
                      <a:pt x="59705" y="164265"/>
                      <a:pt x="63203" y="161766"/>
                    </a:cubicBezTo>
                    <a:cubicBezTo>
                      <a:pt x="66701" y="159267"/>
                      <a:pt x="69991" y="156651"/>
                      <a:pt x="73075" y="153919"/>
                    </a:cubicBezTo>
                    <a:cubicBezTo>
                      <a:pt x="73825" y="153315"/>
                      <a:pt x="74461" y="152693"/>
                      <a:pt x="74982" y="152051"/>
                    </a:cubicBezTo>
                    <a:cubicBezTo>
                      <a:pt x="75503" y="151409"/>
                      <a:pt x="75986" y="150710"/>
                      <a:pt x="76431" y="149954"/>
                    </a:cubicBezTo>
                    <a:cubicBezTo>
                      <a:pt x="77518" y="148843"/>
                      <a:pt x="77938" y="147636"/>
                      <a:pt x="77690" y="146333"/>
                    </a:cubicBezTo>
                    <a:cubicBezTo>
                      <a:pt x="77442" y="145031"/>
                      <a:pt x="76412" y="143900"/>
                      <a:pt x="74601" y="142941"/>
                    </a:cubicBezTo>
                    <a:cubicBezTo>
                      <a:pt x="71861" y="141880"/>
                      <a:pt x="69179" y="140800"/>
                      <a:pt x="66554" y="139701"/>
                    </a:cubicBezTo>
                    <a:cubicBezTo>
                      <a:pt x="63929" y="138602"/>
                      <a:pt x="61322" y="137446"/>
                      <a:pt x="58735" y="136232"/>
                    </a:cubicBezTo>
                    <a:cubicBezTo>
                      <a:pt x="57215" y="135451"/>
                      <a:pt x="55711" y="134574"/>
                      <a:pt x="54225" y="133602"/>
                    </a:cubicBezTo>
                    <a:cubicBezTo>
                      <a:pt x="52739" y="132630"/>
                      <a:pt x="51303" y="131677"/>
                      <a:pt x="49918" y="130743"/>
                    </a:cubicBezTo>
                    <a:cubicBezTo>
                      <a:pt x="45051" y="127389"/>
                      <a:pt x="42923" y="122815"/>
                      <a:pt x="43533" y="117021"/>
                    </a:cubicBezTo>
                    <a:cubicBezTo>
                      <a:pt x="43679" y="114905"/>
                      <a:pt x="43996" y="112885"/>
                      <a:pt x="44483" y="110960"/>
                    </a:cubicBezTo>
                    <a:cubicBezTo>
                      <a:pt x="44971" y="109035"/>
                      <a:pt x="45668" y="107091"/>
                      <a:pt x="46574" y="105128"/>
                    </a:cubicBezTo>
                    <a:cubicBezTo>
                      <a:pt x="47043" y="103750"/>
                      <a:pt x="47625" y="102390"/>
                      <a:pt x="48322" y="101050"/>
                    </a:cubicBezTo>
                    <a:cubicBezTo>
                      <a:pt x="49019" y="99709"/>
                      <a:pt x="49754" y="98426"/>
                      <a:pt x="50526" y="97200"/>
                    </a:cubicBezTo>
                    <a:cubicBezTo>
                      <a:pt x="51610" y="94767"/>
                      <a:pt x="52940" y="92467"/>
                      <a:pt x="54517" y="90301"/>
                    </a:cubicBezTo>
                    <a:cubicBezTo>
                      <a:pt x="56095" y="88134"/>
                      <a:pt x="57806" y="86063"/>
                      <a:pt x="59650" y="84088"/>
                    </a:cubicBezTo>
                    <a:cubicBezTo>
                      <a:pt x="60279" y="83344"/>
                      <a:pt x="61004" y="82849"/>
                      <a:pt x="61824" y="82601"/>
                    </a:cubicBezTo>
                    <a:cubicBezTo>
                      <a:pt x="62644" y="82353"/>
                      <a:pt x="63445" y="82239"/>
                      <a:pt x="64227" y="82258"/>
                    </a:cubicBezTo>
                    <a:cubicBezTo>
                      <a:pt x="64386" y="82251"/>
                      <a:pt x="64525" y="82264"/>
                      <a:pt x="64646" y="82296"/>
                    </a:cubicBezTo>
                    <a:cubicBezTo>
                      <a:pt x="64767" y="82328"/>
                      <a:pt x="64831" y="82417"/>
                      <a:pt x="64837" y="82563"/>
                    </a:cubicBezTo>
                    <a:cubicBezTo>
                      <a:pt x="64843" y="82709"/>
                      <a:pt x="64831" y="82874"/>
                      <a:pt x="64799" y="83058"/>
                    </a:cubicBezTo>
                    <a:cubicBezTo>
                      <a:pt x="64767" y="83243"/>
                      <a:pt x="64678" y="83484"/>
                      <a:pt x="64532" y="83783"/>
                    </a:cubicBezTo>
                    <a:cubicBezTo>
                      <a:pt x="63515" y="84570"/>
                      <a:pt x="62803" y="85511"/>
                      <a:pt x="62396" y="86603"/>
                    </a:cubicBezTo>
                    <a:cubicBezTo>
                      <a:pt x="61989" y="87696"/>
                      <a:pt x="61583" y="88789"/>
                      <a:pt x="61176" y="89881"/>
                    </a:cubicBezTo>
                    <a:cubicBezTo>
                      <a:pt x="61010" y="90637"/>
                      <a:pt x="60807" y="91412"/>
                      <a:pt x="60565" y="92207"/>
                    </a:cubicBezTo>
                    <a:cubicBezTo>
                      <a:pt x="60324" y="93001"/>
                      <a:pt x="60121" y="93852"/>
                      <a:pt x="59955" y="94760"/>
                    </a:cubicBezTo>
                    <a:cubicBezTo>
                      <a:pt x="59784" y="95694"/>
                      <a:pt x="59593" y="96723"/>
                      <a:pt x="59383" y="97848"/>
                    </a:cubicBezTo>
                    <a:cubicBezTo>
                      <a:pt x="59173" y="98972"/>
                      <a:pt x="59059" y="100078"/>
                      <a:pt x="59040" y="101164"/>
                    </a:cubicBezTo>
                    <a:cubicBezTo>
                      <a:pt x="58755" y="103610"/>
                      <a:pt x="58793" y="106113"/>
                      <a:pt x="59155" y="108673"/>
                    </a:cubicBezTo>
                    <a:cubicBezTo>
                      <a:pt x="59517" y="111233"/>
                      <a:pt x="60089" y="113813"/>
                      <a:pt x="60871" y="116411"/>
                    </a:cubicBezTo>
                    <a:cubicBezTo>
                      <a:pt x="61475" y="118717"/>
                      <a:pt x="62479" y="120737"/>
                      <a:pt x="63884" y="122472"/>
                    </a:cubicBezTo>
                    <a:cubicBezTo>
                      <a:pt x="65289" y="124206"/>
                      <a:pt x="67132" y="125540"/>
                      <a:pt x="69414" y="126474"/>
                    </a:cubicBezTo>
                    <a:cubicBezTo>
                      <a:pt x="72179" y="128120"/>
                      <a:pt x="75039" y="129555"/>
                      <a:pt x="77995" y="130781"/>
                    </a:cubicBezTo>
                    <a:cubicBezTo>
                      <a:pt x="80950" y="132008"/>
                      <a:pt x="83887" y="133215"/>
                      <a:pt x="86804" y="134403"/>
                    </a:cubicBezTo>
                    <a:cubicBezTo>
                      <a:pt x="88343" y="134873"/>
                      <a:pt x="89843" y="135533"/>
                      <a:pt x="91305" y="136385"/>
                    </a:cubicBezTo>
                    <a:cubicBezTo>
                      <a:pt x="92767" y="137236"/>
                      <a:pt x="94114" y="138202"/>
                      <a:pt x="95347" y="139282"/>
                    </a:cubicBezTo>
                    <a:lnTo>
                      <a:pt x="95957" y="139282"/>
                    </a:lnTo>
                    <a:cubicBezTo>
                      <a:pt x="96726" y="137935"/>
                      <a:pt x="97473" y="136664"/>
                      <a:pt x="98197" y="135470"/>
                    </a:cubicBezTo>
                    <a:cubicBezTo>
                      <a:pt x="98921" y="134275"/>
                      <a:pt x="99588" y="133005"/>
                      <a:pt x="100196" y="131658"/>
                    </a:cubicBezTo>
                    <a:cubicBezTo>
                      <a:pt x="101260" y="129682"/>
                      <a:pt x="102249" y="127688"/>
                      <a:pt x="103164" y="125674"/>
                    </a:cubicBezTo>
                    <a:cubicBezTo>
                      <a:pt x="104079" y="123660"/>
                      <a:pt x="104918" y="121589"/>
                      <a:pt x="105681" y="119461"/>
                    </a:cubicBezTo>
                    <a:cubicBezTo>
                      <a:pt x="106591" y="117466"/>
                      <a:pt x="107443" y="115433"/>
                      <a:pt x="108238" y="113362"/>
                    </a:cubicBezTo>
                    <a:cubicBezTo>
                      <a:pt x="109033" y="111291"/>
                      <a:pt x="109809" y="109258"/>
                      <a:pt x="110565" y="107263"/>
                    </a:cubicBezTo>
                    <a:lnTo>
                      <a:pt x="115144" y="92931"/>
                    </a:lnTo>
                    <a:cubicBezTo>
                      <a:pt x="115723" y="91692"/>
                      <a:pt x="116168" y="90358"/>
                      <a:pt x="116479" y="88928"/>
                    </a:cubicBezTo>
                    <a:cubicBezTo>
                      <a:pt x="116791" y="87499"/>
                      <a:pt x="117160" y="86089"/>
                      <a:pt x="117586" y="84697"/>
                    </a:cubicBezTo>
                    <a:cubicBezTo>
                      <a:pt x="117917" y="83192"/>
                      <a:pt x="118324" y="81725"/>
                      <a:pt x="118807" y="80296"/>
                    </a:cubicBezTo>
                    <a:cubicBezTo>
                      <a:pt x="119290" y="78867"/>
                      <a:pt x="119697" y="77394"/>
                      <a:pt x="120028" y="75877"/>
                    </a:cubicBezTo>
                    <a:cubicBezTo>
                      <a:pt x="120479" y="74786"/>
                      <a:pt x="120874" y="73601"/>
                      <a:pt x="121211" y="72323"/>
                    </a:cubicBezTo>
                    <a:cubicBezTo>
                      <a:pt x="121548" y="71044"/>
                      <a:pt x="121866" y="69790"/>
                      <a:pt x="122165" y="68561"/>
                    </a:cubicBezTo>
                    <a:lnTo>
                      <a:pt x="123996" y="61255"/>
                    </a:lnTo>
                    <a:cubicBezTo>
                      <a:pt x="124288" y="60052"/>
                      <a:pt x="124543" y="58945"/>
                      <a:pt x="124759" y="57934"/>
                    </a:cubicBezTo>
                    <a:cubicBezTo>
                      <a:pt x="124975" y="56922"/>
                      <a:pt x="125230" y="55891"/>
                      <a:pt x="125522" y="54842"/>
                    </a:cubicBezTo>
                    <a:cubicBezTo>
                      <a:pt x="125834" y="53155"/>
                      <a:pt x="126126" y="51489"/>
                      <a:pt x="126400" y="49844"/>
                    </a:cubicBezTo>
                    <a:cubicBezTo>
                      <a:pt x="126673" y="48198"/>
                      <a:pt x="126889" y="46615"/>
                      <a:pt x="127049" y="45093"/>
                    </a:cubicBezTo>
                    <a:cubicBezTo>
                      <a:pt x="127226" y="44642"/>
                      <a:pt x="127251" y="44342"/>
                      <a:pt x="127123" y="44191"/>
                    </a:cubicBezTo>
                    <a:cubicBezTo>
                      <a:pt x="126996" y="44041"/>
                      <a:pt x="126564" y="44041"/>
                      <a:pt x="125827" y="44191"/>
                    </a:cubicBezTo>
                    <a:cubicBezTo>
                      <a:pt x="123831" y="44492"/>
                      <a:pt x="121796" y="44642"/>
                      <a:pt x="119723" y="44642"/>
                    </a:cubicBezTo>
                    <a:cubicBezTo>
                      <a:pt x="117649" y="44642"/>
                      <a:pt x="115615" y="44492"/>
                      <a:pt x="113618" y="44191"/>
                    </a:cubicBezTo>
                    <a:lnTo>
                      <a:pt x="119112" y="44191"/>
                    </a:lnTo>
                    <a:lnTo>
                      <a:pt x="126743" y="42962"/>
                    </a:lnTo>
                    <a:cubicBezTo>
                      <a:pt x="126896" y="42950"/>
                      <a:pt x="127048" y="42899"/>
                      <a:pt x="127200" y="42811"/>
                    </a:cubicBezTo>
                    <a:cubicBezTo>
                      <a:pt x="127352" y="42722"/>
                      <a:pt x="127504" y="42672"/>
                      <a:pt x="127656" y="42659"/>
                    </a:cubicBezTo>
                    <a:lnTo>
                      <a:pt x="127656" y="42356"/>
                    </a:lnTo>
                    <a:lnTo>
                      <a:pt x="126435" y="42356"/>
                    </a:lnTo>
                    <a:cubicBezTo>
                      <a:pt x="124318" y="42368"/>
                      <a:pt x="122296" y="42419"/>
                      <a:pt x="120369" y="42507"/>
                    </a:cubicBezTo>
                    <a:cubicBezTo>
                      <a:pt x="118443" y="42596"/>
                      <a:pt x="116497" y="42646"/>
                      <a:pt x="114532" y="42659"/>
                    </a:cubicBezTo>
                    <a:lnTo>
                      <a:pt x="112090" y="42659"/>
                    </a:lnTo>
                    <a:cubicBezTo>
                      <a:pt x="110259" y="42634"/>
                      <a:pt x="108504" y="42381"/>
                      <a:pt x="106825" y="41901"/>
                    </a:cubicBezTo>
                    <a:cubicBezTo>
                      <a:pt x="105147" y="41421"/>
                      <a:pt x="103544" y="40865"/>
                      <a:pt x="102018" y="40233"/>
                    </a:cubicBezTo>
                    <a:cubicBezTo>
                      <a:pt x="101548" y="39649"/>
                      <a:pt x="101042" y="39217"/>
                      <a:pt x="100500" y="38938"/>
                    </a:cubicBezTo>
                    <a:cubicBezTo>
                      <a:pt x="99958" y="38658"/>
                      <a:pt x="99456" y="38379"/>
                      <a:pt x="98992" y="38100"/>
                    </a:cubicBezTo>
                    <a:cubicBezTo>
                      <a:pt x="98224" y="37623"/>
                      <a:pt x="97721" y="36976"/>
                      <a:pt x="97481" y="36157"/>
                    </a:cubicBezTo>
                    <a:cubicBezTo>
                      <a:pt x="97241" y="35337"/>
                      <a:pt x="97343" y="34461"/>
                      <a:pt x="97788" y="33528"/>
                    </a:cubicBezTo>
                    <a:cubicBezTo>
                      <a:pt x="98220" y="32467"/>
                      <a:pt x="98634" y="31388"/>
                      <a:pt x="99029" y="30289"/>
                    </a:cubicBezTo>
                    <a:cubicBezTo>
                      <a:pt x="99424" y="29191"/>
                      <a:pt x="99913" y="28035"/>
                      <a:pt x="100497" y="26822"/>
                    </a:cubicBezTo>
                    <a:lnTo>
                      <a:pt x="100798" y="27127"/>
                    </a:lnTo>
                    <a:cubicBezTo>
                      <a:pt x="100791" y="27590"/>
                      <a:pt x="100804" y="28111"/>
                      <a:pt x="100836" y="28689"/>
                    </a:cubicBezTo>
                    <a:cubicBezTo>
                      <a:pt x="100868" y="29267"/>
                      <a:pt x="100957" y="29864"/>
                      <a:pt x="101103" y="30480"/>
                    </a:cubicBezTo>
                    <a:cubicBezTo>
                      <a:pt x="101243" y="30931"/>
                      <a:pt x="101421" y="31400"/>
                      <a:pt x="101637" y="31889"/>
                    </a:cubicBezTo>
                    <a:cubicBezTo>
                      <a:pt x="101853" y="32378"/>
                      <a:pt x="102184" y="32924"/>
                      <a:pt x="102629" y="33528"/>
                    </a:cubicBezTo>
                    <a:cubicBezTo>
                      <a:pt x="103258" y="34118"/>
                      <a:pt x="103983" y="34461"/>
                      <a:pt x="104803" y="34556"/>
                    </a:cubicBezTo>
                    <a:cubicBezTo>
                      <a:pt x="105624" y="34652"/>
                      <a:pt x="106425" y="34614"/>
                      <a:pt x="107207" y="34442"/>
                    </a:cubicBezTo>
                    <a:cubicBezTo>
                      <a:pt x="110876" y="33229"/>
                      <a:pt x="114449" y="31997"/>
                      <a:pt x="117927" y="30746"/>
                    </a:cubicBezTo>
                    <a:cubicBezTo>
                      <a:pt x="121406" y="29495"/>
                      <a:pt x="124750" y="28187"/>
                      <a:pt x="127961" y="26822"/>
                    </a:cubicBezTo>
                    <a:cubicBezTo>
                      <a:pt x="128413" y="26378"/>
                      <a:pt x="128731" y="25971"/>
                      <a:pt x="128915" y="25603"/>
                    </a:cubicBezTo>
                    <a:cubicBezTo>
                      <a:pt x="129099" y="25235"/>
                      <a:pt x="129188" y="24828"/>
                      <a:pt x="129182" y="24384"/>
                    </a:cubicBezTo>
                    <a:cubicBezTo>
                      <a:pt x="129232" y="22606"/>
                      <a:pt x="129433" y="20675"/>
                      <a:pt x="129785" y="18592"/>
                    </a:cubicBezTo>
                    <a:cubicBezTo>
                      <a:pt x="129791" y="17996"/>
                      <a:pt x="130004" y="17513"/>
                      <a:pt x="130425" y="17145"/>
                    </a:cubicBezTo>
                    <a:cubicBezTo>
                      <a:pt x="130846" y="16776"/>
                      <a:pt x="131436" y="16446"/>
                      <a:pt x="132195" y="16154"/>
                    </a:cubicBezTo>
                    <a:cubicBezTo>
                      <a:pt x="132963" y="16008"/>
                      <a:pt x="133789" y="15843"/>
                      <a:pt x="134672" y="15659"/>
                    </a:cubicBezTo>
                    <a:cubicBezTo>
                      <a:pt x="135555" y="15475"/>
                      <a:pt x="136457" y="15233"/>
                      <a:pt x="137377" y="14935"/>
                    </a:cubicBezTo>
                    <a:cubicBezTo>
                      <a:pt x="138763" y="14776"/>
                      <a:pt x="140189" y="14560"/>
                      <a:pt x="141652" y="14287"/>
                    </a:cubicBezTo>
                    <a:cubicBezTo>
                      <a:pt x="143115" y="14014"/>
                      <a:pt x="144540" y="13722"/>
                      <a:pt x="145927" y="13411"/>
                    </a:cubicBezTo>
                    <a:lnTo>
                      <a:pt x="153867" y="10972"/>
                    </a:lnTo>
                    <a:cubicBezTo>
                      <a:pt x="154777" y="10776"/>
                      <a:pt x="155629" y="10407"/>
                      <a:pt x="156422" y="9868"/>
                    </a:cubicBezTo>
                    <a:cubicBezTo>
                      <a:pt x="157215" y="9328"/>
                      <a:pt x="157989" y="8883"/>
                      <a:pt x="158744" y="8534"/>
                    </a:cubicBezTo>
                    <a:lnTo>
                      <a:pt x="167572" y="3962"/>
                    </a:lnTo>
                    <a:cubicBezTo>
                      <a:pt x="168180" y="3708"/>
                      <a:pt x="168485" y="3302"/>
                      <a:pt x="168485" y="2743"/>
                    </a:cubicBezTo>
                    <a:cubicBezTo>
                      <a:pt x="169113" y="2286"/>
                      <a:pt x="169760" y="2133"/>
                      <a:pt x="170425" y="2286"/>
                    </a:cubicBezTo>
                    <a:cubicBezTo>
                      <a:pt x="171091" y="2438"/>
                      <a:pt x="171662" y="2895"/>
                      <a:pt x="172138" y="3657"/>
                    </a:cubicBezTo>
                    <a:cubicBezTo>
                      <a:pt x="172626" y="4426"/>
                      <a:pt x="173324" y="4946"/>
                      <a:pt x="174231" y="5219"/>
                    </a:cubicBezTo>
                    <a:cubicBezTo>
                      <a:pt x="175137" y="5492"/>
                      <a:pt x="176063" y="5480"/>
                      <a:pt x="177008" y="5181"/>
                    </a:cubicBezTo>
                    <a:cubicBezTo>
                      <a:pt x="178220" y="4737"/>
                      <a:pt x="179374" y="4330"/>
                      <a:pt x="180471" y="3962"/>
                    </a:cubicBezTo>
                    <a:cubicBezTo>
                      <a:pt x="181568" y="3594"/>
                      <a:pt x="182646" y="3187"/>
                      <a:pt x="183705" y="2743"/>
                    </a:cubicBezTo>
                    <a:cubicBezTo>
                      <a:pt x="184790" y="2451"/>
                      <a:pt x="185971" y="2197"/>
                      <a:pt x="187247" y="1981"/>
                    </a:cubicBezTo>
                    <a:cubicBezTo>
                      <a:pt x="188523" y="1765"/>
                      <a:pt x="189780" y="1511"/>
                      <a:pt x="191018" y="1219"/>
                    </a:cubicBezTo>
                    <a:cubicBezTo>
                      <a:pt x="191476" y="1206"/>
                      <a:pt x="191933" y="1079"/>
                      <a:pt x="192390" y="838"/>
                    </a:cubicBezTo>
                    <a:cubicBezTo>
                      <a:pt x="192847" y="597"/>
                      <a:pt x="193304" y="317"/>
                      <a:pt x="193762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DF6EE"/>
                  </a:solidFill>
                  <a:effectLst/>
                  <a:uLnTx/>
                  <a:uFillTx/>
                  <a:latin typeface="演示新手书" panose="00000500000000000000" pitchFamily="50" charset="-122"/>
                  <a:ea typeface="演示新手书" panose="00000500000000000000" pitchFamily="50" charset="-122"/>
                  <a:cs typeface="+mn-cs"/>
                </a:endParaRPr>
              </a:p>
            </p:txBody>
          </p:sp>
          <p:sp>
            <p:nvSpPr>
              <p:cNvPr id="141" name="TextBox 138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7290953" y="-480138"/>
                <a:ext cx="216411" cy="292879"/>
              </a:xfrm>
              <a:custGeom>
                <a:avLst/>
                <a:gdLst/>
                <a:ahLst/>
                <a:cxnLst/>
                <a:rect l="l" t="t" r="r" b="b"/>
                <a:pathLst>
                  <a:path w="216411" h="292879">
                    <a:moveTo>
                      <a:pt x="57344" y="175836"/>
                    </a:moveTo>
                    <a:cubicBezTo>
                      <a:pt x="56684" y="175785"/>
                      <a:pt x="56176" y="175887"/>
                      <a:pt x="55820" y="176141"/>
                    </a:cubicBezTo>
                    <a:cubicBezTo>
                      <a:pt x="54296" y="176751"/>
                      <a:pt x="52467" y="177360"/>
                      <a:pt x="50334" y="177970"/>
                    </a:cubicBezTo>
                    <a:cubicBezTo>
                      <a:pt x="49254" y="178414"/>
                      <a:pt x="48137" y="178821"/>
                      <a:pt x="46981" y="179189"/>
                    </a:cubicBezTo>
                    <a:cubicBezTo>
                      <a:pt x="45825" y="179557"/>
                      <a:pt x="44708" y="179964"/>
                      <a:pt x="43628" y="180408"/>
                    </a:cubicBezTo>
                    <a:cubicBezTo>
                      <a:pt x="42695" y="180688"/>
                      <a:pt x="41742" y="180967"/>
                      <a:pt x="40771" y="181246"/>
                    </a:cubicBezTo>
                    <a:cubicBezTo>
                      <a:pt x="39799" y="181526"/>
                      <a:pt x="38923" y="181958"/>
                      <a:pt x="38142" y="182542"/>
                    </a:cubicBezTo>
                    <a:lnTo>
                      <a:pt x="32046" y="183761"/>
                    </a:lnTo>
                    <a:cubicBezTo>
                      <a:pt x="31144" y="184098"/>
                      <a:pt x="30281" y="184491"/>
                      <a:pt x="29455" y="184942"/>
                    </a:cubicBezTo>
                    <a:cubicBezTo>
                      <a:pt x="28630" y="185393"/>
                      <a:pt x="27766" y="185710"/>
                      <a:pt x="26864" y="185895"/>
                    </a:cubicBezTo>
                    <a:lnTo>
                      <a:pt x="16501" y="187419"/>
                    </a:lnTo>
                    <a:cubicBezTo>
                      <a:pt x="16145" y="187469"/>
                      <a:pt x="15637" y="187673"/>
                      <a:pt x="14977" y="188028"/>
                    </a:cubicBezTo>
                    <a:cubicBezTo>
                      <a:pt x="14971" y="188162"/>
                      <a:pt x="14983" y="188276"/>
                      <a:pt x="15015" y="188371"/>
                    </a:cubicBezTo>
                    <a:cubicBezTo>
                      <a:pt x="15047" y="188466"/>
                      <a:pt x="15136" y="188657"/>
                      <a:pt x="15282" y="188943"/>
                    </a:cubicBezTo>
                    <a:cubicBezTo>
                      <a:pt x="15580" y="188962"/>
                      <a:pt x="15898" y="189000"/>
                      <a:pt x="16234" y="189057"/>
                    </a:cubicBezTo>
                    <a:cubicBezTo>
                      <a:pt x="16571" y="189114"/>
                      <a:pt x="16965" y="189076"/>
                      <a:pt x="17415" y="188943"/>
                    </a:cubicBezTo>
                    <a:lnTo>
                      <a:pt x="21073" y="187723"/>
                    </a:lnTo>
                    <a:cubicBezTo>
                      <a:pt x="22286" y="187546"/>
                      <a:pt x="23442" y="187292"/>
                      <a:pt x="24540" y="186961"/>
                    </a:cubicBezTo>
                    <a:cubicBezTo>
                      <a:pt x="25639" y="186631"/>
                      <a:pt x="26718" y="186377"/>
                      <a:pt x="27779" y="186199"/>
                    </a:cubicBezTo>
                    <a:cubicBezTo>
                      <a:pt x="27944" y="186053"/>
                      <a:pt x="28147" y="185964"/>
                      <a:pt x="28388" y="185933"/>
                    </a:cubicBezTo>
                    <a:cubicBezTo>
                      <a:pt x="28630" y="185901"/>
                      <a:pt x="28833" y="185888"/>
                      <a:pt x="28998" y="185895"/>
                    </a:cubicBezTo>
                    <a:cubicBezTo>
                      <a:pt x="30217" y="185539"/>
                      <a:pt x="31436" y="185031"/>
                      <a:pt x="32655" y="184371"/>
                    </a:cubicBezTo>
                    <a:lnTo>
                      <a:pt x="38142" y="182847"/>
                    </a:lnTo>
                    <a:cubicBezTo>
                      <a:pt x="39056" y="182675"/>
                      <a:pt x="39971" y="182408"/>
                      <a:pt x="40885" y="182046"/>
                    </a:cubicBezTo>
                    <a:cubicBezTo>
                      <a:pt x="41799" y="181685"/>
                      <a:pt x="42714" y="181342"/>
                      <a:pt x="43628" y="181018"/>
                    </a:cubicBezTo>
                    <a:cubicBezTo>
                      <a:pt x="44866" y="180713"/>
                      <a:pt x="46124" y="180332"/>
                      <a:pt x="47400" y="179875"/>
                    </a:cubicBezTo>
                    <a:cubicBezTo>
                      <a:pt x="48676" y="179418"/>
                      <a:pt x="49857" y="178884"/>
                      <a:pt x="50943" y="178275"/>
                    </a:cubicBezTo>
                    <a:lnTo>
                      <a:pt x="57344" y="176141"/>
                    </a:lnTo>
                    <a:close/>
                    <a:moveTo>
                      <a:pt x="61306" y="174312"/>
                    </a:moveTo>
                    <a:cubicBezTo>
                      <a:pt x="60710" y="174325"/>
                      <a:pt x="60151" y="174452"/>
                      <a:pt x="59630" y="174693"/>
                    </a:cubicBezTo>
                    <a:cubicBezTo>
                      <a:pt x="59109" y="174934"/>
                      <a:pt x="58551" y="175214"/>
                      <a:pt x="57954" y="175531"/>
                    </a:cubicBezTo>
                    <a:cubicBezTo>
                      <a:pt x="58684" y="175760"/>
                      <a:pt x="59281" y="175684"/>
                      <a:pt x="59744" y="175303"/>
                    </a:cubicBezTo>
                    <a:cubicBezTo>
                      <a:pt x="60208" y="174922"/>
                      <a:pt x="60729" y="174693"/>
                      <a:pt x="61306" y="174617"/>
                    </a:cubicBezTo>
                    <a:close/>
                    <a:moveTo>
                      <a:pt x="64964" y="173093"/>
                    </a:moveTo>
                    <a:cubicBezTo>
                      <a:pt x="64050" y="173093"/>
                      <a:pt x="62830" y="173398"/>
                      <a:pt x="61306" y="174007"/>
                    </a:cubicBezTo>
                    <a:cubicBezTo>
                      <a:pt x="62183" y="174179"/>
                      <a:pt x="62869" y="174217"/>
                      <a:pt x="63364" y="174122"/>
                    </a:cubicBezTo>
                    <a:cubicBezTo>
                      <a:pt x="63859" y="174026"/>
                      <a:pt x="64393" y="173684"/>
                      <a:pt x="64964" y="173093"/>
                    </a:cubicBezTo>
                    <a:close/>
                    <a:moveTo>
                      <a:pt x="73485" y="170350"/>
                    </a:moveTo>
                    <a:cubicBezTo>
                      <a:pt x="72673" y="170210"/>
                      <a:pt x="71558" y="170337"/>
                      <a:pt x="70138" y="170731"/>
                    </a:cubicBezTo>
                    <a:cubicBezTo>
                      <a:pt x="68718" y="171125"/>
                      <a:pt x="67297" y="171709"/>
                      <a:pt x="65877" y="172483"/>
                    </a:cubicBezTo>
                    <a:cubicBezTo>
                      <a:pt x="65890" y="172642"/>
                      <a:pt x="65941" y="172782"/>
                      <a:pt x="66030" y="172902"/>
                    </a:cubicBezTo>
                    <a:cubicBezTo>
                      <a:pt x="66118" y="173023"/>
                      <a:pt x="66169" y="173087"/>
                      <a:pt x="66182" y="173093"/>
                    </a:cubicBezTo>
                    <a:cubicBezTo>
                      <a:pt x="67247" y="172769"/>
                      <a:pt x="68388" y="172350"/>
                      <a:pt x="69605" y="171836"/>
                    </a:cubicBezTo>
                    <a:cubicBezTo>
                      <a:pt x="70822" y="171321"/>
                      <a:pt x="72115" y="170826"/>
                      <a:pt x="73485" y="170350"/>
                    </a:cubicBezTo>
                    <a:close/>
                    <a:moveTo>
                      <a:pt x="114037" y="156024"/>
                    </a:moveTo>
                    <a:cubicBezTo>
                      <a:pt x="100651" y="160291"/>
                      <a:pt x="87133" y="164863"/>
                      <a:pt x="73485" y="169740"/>
                    </a:cubicBezTo>
                    <a:cubicBezTo>
                      <a:pt x="73656" y="169905"/>
                      <a:pt x="73846" y="170032"/>
                      <a:pt x="74055" y="170121"/>
                    </a:cubicBezTo>
                    <a:cubicBezTo>
                      <a:pt x="74265" y="170210"/>
                      <a:pt x="74379" y="170185"/>
                      <a:pt x="74398" y="170045"/>
                    </a:cubicBezTo>
                    <a:cubicBezTo>
                      <a:pt x="81080" y="168026"/>
                      <a:pt x="87656" y="165892"/>
                      <a:pt x="94125" y="163644"/>
                    </a:cubicBezTo>
                    <a:cubicBezTo>
                      <a:pt x="100594" y="161396"/>
                      <a:pt x="107028" y="159263"/>
                      <a:pt x="113426" y="157243"/>
                    </a:cubicBezTo>
                    <a:cubicBezTo>
                      <a:pt x="113732" y="156989"/>
                      <a:pt x="114037" y="156888"/>
                      <a:pt x="114341" y="156939"/>
                    </a:cubicBezTo>
                    <a:cubicBezTo>
                      <a:pt x="114088" y="156634"/>
                      <a:pt x="113986" y="156329"/>
                      <a:pt x="114037" y="156024"/>
                    </a:cubicBezTo>
                    <a:close/>
                    <a:moveTo>
                      <a:pt x="190537" y="139598"/>
                    </a:moveTo>
                    <a:lnTo>
                      <a:pt x="175274" y="141399"/>
                    </a:lnTo>
                    <a:cubicBezTo>
                      <a:pt x="171304" y="142258"/>
                      <a:pt x="167343" y="142968"/>
                      <a:pt x="163390" y="143527"/>
                    </a:cubicBezTo>
                    <a:lnTo>
                      <a:pt x="155181" y="145356"/>
                    </a:lnTo>
                    <a:cubicBezTo>
                      <a:pt x="153484" y="145807"/>
                      <a:pt x="151753" y="146201"/>
                      <a:pt x="149988" y="146537"/>
                    </a:cubicBezTo>
                    <a:cubicBezTo>
                      <a:pt x="148222" y="146874"/>
                      <a:pt x="146491" y="147191"/>
                      <a:pt x="144796" y="147490"/>
                    </a:cubicBezTo>
                    <a:cubicBezTo>
                      <a:pt x="144642" y="147503"/>
                      <a:pt x="144488" y="147630"/>
                      <a:pt x="144334" y="147871"/>
                    </a:cubicBezTo>
                    <a:cubicBezTo>
                      <a:pt x="144180" y="148112"/>
                      <a:pt x="144026" y="148391"/>
                      <a:pt x="143872" y="148709"/>
                    </a:cubicBezTo>
                    <a:cubicBezTo>
                      <a:pt x="144174" y="148722"/>
                      <a:pt x="144418" y="148772"/>
                      <a:pt x="144605" y="148861"/>
                    </a:cubicBezTo>
                    <a:cubicBezTo>
                      <a:pt x="144792" y="148950"/>
                      <a:pt x="144963" y="149001"/>
                      <a:pt x="145116" y="149014"/>
                    </a:cubicBezTo>
                    <a:cubicBezTo>
                      <a:pt x="146022" y="148836"/>
                      <a:pt x="146885" y="148582"/>
                      <a:pt x="147705" y="148252"/>
                    </a:cubicBezTo>
                    <a:cubicBezTo>
                      <a:pt x="148525" y="147922"/>
                      <a:pt x="149380" y="147668"/>
                      <a:pt x="150270" y="147490"/>
                    </a:cubicBezTo>
                    <a:lnTo>
                      <a:pt x="155789" y="146575"/>
                    </a:lnTo>
                    <a:cubicBezTo>
                      <a:pt x="157607" y="146372"/>
                      <a:pt x="159444" y="146017"/>
                      <a:pt x="161299" y="145509"/>
                    </a:cubicBezTo>
                    <a:cubicBezTo>
                      <a:pt x="163155" y="145001"/>
                      <a:pt x="165068" y="144645"/>
                      <a:pt x="167038" y="144442"/>
                    </a:cubicBezTo>
                    <a:cubicBezTo>
                      <a:pt x="168237" y="144270"/>
                      <a:pt x="169418" y="144080"/>
                      <a:pt x="170581" y="143870"/>
                    </a:cubicBezTo>
                    <a:cubicBezTo>
                      <a:pt x="171744" y="143661"/>
                      <a:pt x="173003" y="143546"/>
                      <a:pt x="174358" y="143527"/>
                    </a:cubicBezTo>
                    <a:lnTo>
                      <a:pt x="184126" y="142003"/>
                    </a:lnTo>
                    <a:lnTo>
                      <a:pt x="190842" y="140798"/>
                    </a:lnTo>
                    <a:lnTo>
                      <a:pt x="193894" y="140198"/>
                    </a:lnTo>
                    <a:lnTo>
                      <a:pt x="193894" y="139598"/>
                    </a:lnTo>
                    <a:close/>
                    <a:moveTo>
                      <a:pt x="198543" y="138222"/>
                    </a:moveTo>
                    <a:cubicBezTo>
                      <a:pt x="197431" y="138375"/>
                      <a:pt x="196682" y="138834"/>
                      <a:pt x="196295" y="139598"/>
                    </a:cubicBezTo>
                    <a:cubicBezTo>
                      <a:pt x="197063" y="139579"/>
                      <a:pt x="197889" y="139465"/>
                      <a:pt x="198771" y="139256"/>
                    </a:cubicBezTo>
                    <a:cubicBezTo>
                      <a:pt x="199654" y="139047"/>
                      <a:pt x="200556" y="138856"/>
                      <a:pt x="201476" y="138684"/>
                    </a:cubicBezTo>
                    <a:cubicBezTo>
                      <a:pt x="200632" y="138223"/>
                      <a:pt x="199654" y="138069"/>
                      <a:pt x="198543" y="138222"/>
                    </a:cubicBezTo>
                    <a:close/>
                    <a:moveTo>
                      <a:pt x="114037" y="134691"/>
                    </a:moveTo>
                    <a:cubicBezTo>
                      <a:pt x="113738" y="134998"/>
                      <a:pt x="113496" y="135228"/>
                      <a:pt x="113312" y="135382"/>
                    </a:cubicBezTo>
                    <a:cubicBezTo>
                      <a:pt x="113127" y="135535"/>
                      <a:pt x="112962" y="135612"/>
                      <a:pt x="112816" y="135612"/>
                    </a:cubicBezTo>
                    <a:cubicBezTo>
                      <a:pt x="111328" y="136393"/>
                      <a:pt x="109954" y="137211"/>
                      <a:pt x="108695" y="138066"/>
                    </a:cubicBezTo>
                    <a:cubicBezTo>
                      <a:pt x="107436" y="138921"/>
                      <a:pt x="106062" y="139731"/>
                      <a:pt x="104574" y="140498"/>
                    </a:cubicBezTo>
                    <a:cubicBezTo>
                      <a:pt x="103372" y="140961"/>
                      <a:pt x="102189" y="141541"/>
                      <a:pt x="101026" y="142236"/>
                    </a:cubicBezTo>
                    <a:cubicBezTo>
                      <a:pt x="99862" y="142932"/>
                      <a:pt x="98603" y="143667"/>
                      <a:pt x="97248" y="144442"/>
                    </a:cubicBezTo>
                    <a:cubicBezTo>
                      <a:pt x="97394" y="144435"/>
                      <a:pt x="97483" y="144448"/>
                      <a:pt x="97515" y="144480"/>
                    </a:cubicBezTo>
                    <a:cubicBezTo>
                      <a:pt x="97547" y="144512"/>
                      <a:pt x="97560" y="144601"/>
                      <a:pt x="97553" y="144747"/>
                    </a:cubicBezTo>
                    <a:cubicBezTo>
                      <a:pt x="97865" y="144601"/>
                      <a:pt x="98158" y="144512"/>
                      <a:pt x="98431" y="144480"/>
                    </a:cubicBezTo>
                    <a:cubicBezTo>
                      <a:pt x="98704" y="144448"/>
                      <a:pt x="98921" y="144435"/>
                      <a:pt x="99080" y="144442"/>
                    </a:cubicBezTo>
                    <a:cubicBezTo>
                      <a:pt x="101229" y="143838"/>
                      <a:pt x="103340" y="143217"/>
                      <a:pt x="105413" y="142577"/>
                    </a:cubicBezTo>
                    <a:cubicBezTo>
                      <a:pt x="107487" y="141938"/>
                      <a:pt x="109445" y="141245"/>
                      <a:pt x="111289" y="140498"/>
                    </a:cubicBezTo>
                    <a:cubicBezTo>
                      <a:pt x="112879" y="140150"/>
                      <a:pt x="113820" y="139797"/>
                      <a:pt x="114112" y="139440"/>
                    </a:cubicBezTo>
                    <a:cubicBezTo>
                      <a:pt x="114405" y="139084"/>
                      <a:pt x="114583" y="138115"/>
                      <a:pt x="114646" y="136534"/>
                    </a:cubicBezTo>
                    <a:cubicBezTo>
                      <a:pt x="114506" y="136380"/>
                      <a:pt x="114405" y="136150"/>
                      <a:pt x="114341" y="135843"/>
                    </a:cubicBezTo>
                    <a:cubicBezTo>
                      <a:pt x="114278" y="135535"/>
                      <a:pt x="114176" y="135151"/>
                      <a:pt x="114037" y="134691"/>
                    </a:cubicBezTo>
                    <a:close/>
                    <a:moveTo>
                      <a:pt x="147898" y="113502"/>
                    </a:moveTo>
                    <a:cubicBezTo>
                      <a:pt x="147652" y="113381"/>
                      <a:pt x="147234" y="113547"/>
                      <a:pt x="146644" y="113998"/>
                    </a:cubicBezTo>
                    <a:cubicBezTo>
                      <a:pt x="146047" y="114315"/>
                      <a:pt x="145547" y="114671"/>
                      <a:pt x="145143" y="115065"/>
                    </a:cubicBezTo>
                    <a:cubicBezTo>
                      <a:pt x="144738" y="115459"/>
                      <a:pt x="144315" y="115815"/>
                      <a:pt x="143872" y="116132"/>
                    </a:cubicBezTo>
                    <a:cubicBezTo>
                      <a:pt x="143275" y="116425"/>
                      <a:pt x="142868" y="116755"/>
                      <a:pt x="142652" y="117123"/>
                    </a:cubicBezTo>
                    <a:cubicBezTo>
                      <a:pt x="142436" y="117492"/>
                      <a:pt x="142334" y="117975"/>
                      <a:pt x="142347" y="118572"/>
                    </a:cubicBezTo>
                    <a:cubicBezTo>
                      <a:pt x="142505" y="120415"/>
                      <a:pt x="142645" y="122278"/>
                      <a:pt x="142765" y="124159"/>
                    </a:cubicBezTo>
                    <a:cubicBezTo>
                      <a:pt x="142886" y="126041"/>
                      <a:pt x="142949" y="127827"/>
                      <a:pt x="142956" y="129518"/>
                    </a:cubicBezTo>
                    <a:cubicBezTo>
                      <a:pt x="143025" y="131134"/>
                      <a:pt x="143267" y="132084"/>
                      <a:pt x="143684" y="132369"/>
                    </a:cubicBezTo>
                    <a:cubicBezTo>
                      <a:pt x="144100" y="132654"/>
                      <a:pt x="145189" y="132616"/>
                      <a:pt x="146952" y="132255"/>
                    </a:cubicBezTo>
                    <a:cubicBezTo>
                      <a:pt x="148953" y="131659"/>
                      <a:pt x="151095" y="131178"/>
                      <a:pt x="153378" y="130811"/>
                    </a:cubicBezTo>
                    <a:cubicBezTo>
                      <a:pt x="155661" y="130443"/>
                      <a:pt x="157884" y="130114"/>
                      <a:pt x="160045" y="129822"/>
                    </a:cubicBezTo>
                    <a:cubicBezTo>
                      <a:pt x="160799" y="129689"/>
                      <a:pt x="161572" y="129575"/>
                      <a:pt x="162364" y="129480"/>
                    </a:cubicBezTo>
                    <a:cubicBezTo>
                      <a:pt x="163155" y="129385"/>
                      <a:pt x="164004" y="129195"/>
                      <a:pt x="164910" y="128910"/>
                    </a:cubicBezTo>
                    <a:cubicBezTo>
                      <a:pt x="164308" y="128334"/>
                      <a:pt x="163687" y="127890"/>
                      <a:pt x="163048" y="127580"/>
                    </a:cubicBezTo>
                    <a:cubicBezTo>
                      <a:pt x="162408" y="127270"/>
                      <a:pt x="161711" y="126902"/>
                      <a:pt x="160957" y="126478"/>
                    </a:cubicBezTo>
                    <a:cubicBezTo>
                      <a:pt x="159431" y="125857"/>
                      <a:pt x="157999" y="125046"/>
                      <a:pt x="156662" y="124045"/>
                    </a:cubicBezTo>
                    <a:cubicBezTo>
                      <a:pt x="155325" y="123044"/>
                      <a:pt x="154119" y="121929"/>
                      <a:pt x="153044" y="120700"/>
                    </a:cubicBezTo>
                    <a:cubicBezTo>
                      <a:pt x="152292" y="119915"/>
                      <a:pt x="151562" y="118976"/>
                      <a:pt x="150853" y="117884"/>
                    </a:cubicBezTo>
                    <a:cubicBezTo>
                      <a:pt x="150145" y="116793"/>
                      <a:pt x="149349" y="115700"/>
                      <a:pt x="148464" y="114608"/>
                    </a:cubicBezTo>
                    <a:cubicBezTo>
                      <a:pt x="148333" y="113991"/>
                      <a:pt x="148144" y="113623"/>
                      <a:pt x="147898" y="113502"/>
                    </a:cubicBezTo>
                    <a:close/>
                    <a:moveTo>
                      <a:pt x="82005" y="35335"/>
                    </a:moveTo>
                    <a:cubicBezTo>
                      <a:pt x="82024" y="35777"/>
                      <a:pt x="82062" y="36105"/>
                      <a:pt x="82119" y="36319"/>
                    </a:cubicBezTo>
                    <a:cubicBezTo>
                      <a:pt x="82176" y="36534"/>
                      <a:pt x="82138" y="36710"/>
                      <a:pt x="82005" y="36849"/>
                    </a:cubicBezTo>
                    <a:cubicBezTo>
                      <a:pt x="81415" y="38870"/>
                      <a:pt x="81149" y="40957"/>
                      <a:pt x="81206" y="43110"/>
                    </a:cubicBezTo>
                    <a:cubicBezTo>
                      <a:pt x="81263" y="45263"/>
                      <a:pt x="81530" y="47342"/>
                      <a:pt x="82005" y="49347"/>
                    </a:cubicBezTo>
                    <a:cubicBezTo>
                      <a:pt x="82493" y="51469"/>
                      <a:pt x="83038" y="53553"/>
                      <a:pt x="83641" y="55599"/>
                    </a:cubicBezTo>
                    <a:cubicBezTo>
                      <a:pt x="84243" y="57645"/>
                      <a:pt x="84712" y="59729"/>
                      <a:pt x="85048" y="61851"/>
                    </a:cubicBezTo>
                    <a:cubicBezTo>
                      <a:pt x="85485" y="63223"/>
                      <a:pt x="85828" y="64595"/>
                      <a:pt x="86075" y="65967"/>
                    </a:cubicBezTo>
                    <a:cubicBezTo>
                      <a:pt x="86322" y="67340"/>
                      <a:pt x="86588" y="68712"/>
                      <a:pt x="86874" y="70084"/>
                    </a:cubicBezTo>
                    <a:cubicBezTo>
                      <a:pt x="87172" y="71749"/>
                      <a:pt x="87412" y="73375"/>
                      <a:pt x="87596" y="74964"/>
                    </a:cubicBezTo>
                    <a:cubicBezTo>
                      <a:pt x="87780" y="76552"/>
                      <a:pt x="87945" y="78178"/>
                      <a:pt x="88091" y="79843"/>
                    </a:cubicBezTo>
                    <a:cubicBezTo>
                      <a:pt x="88059" y="80440"/>
                      <a:pt x="88123" y="80770"/>
                      <a:pt x="88282" y="80834"/>
                    </a:cubicBezTo>
                    <a:cubicBezTo>
                      <a:pt x="88440" y="80897"/>
                      <a:pt x="88886" y="80770"/>
                      <a:pt x="89617" y="80453"/>
                    </a:cubicBezTo>
                    <a:cubicBezTo>
                      <a:pt x="89941" y="80160"/>
                      <a:pt x="90361" y="79830"/>
                      <a:pt x="90876" y="79462"/>
                    </a:cubicBezTo>
                    <a:cubicBezTo>
                      <a:pt x="91391" y="79093"/>
                      <a:pt x="91887" y="78610"/>
                      <a:pt x="92364" y="78013"/>
                    </a:cubicBezTo>
                    <a:lnTo>
                      <a:pt x="102437" y="69779"/>
                    </a:lnTo>
                    <a:cubicBezTo>
                      <a:pt x="102730" y="69633"/>
                      <a:pt x="102984" y="69468"/>
                      <a:pt x="103200" y="69284"/>
                    </a:cubicBezTo>
                    <a:cubicBezTo>
                      <a:pt x="103417" y="69100"/>
                      <a:pt x="103671" y="68858"/>
                      <a:pt x="103964" y="68560"/>
                    </a:cubicBezTo>
                    <a:lnTo>
                      <a:pt x="103964" y="69169"/>
                    </a:lnTo>
                    <a:cubicBezTo>
                      <a:pt x="103792" y="69468"/>
                      <a:pt x="103525" y="69709"/>
                      <a:pt x="103162" y="69894"/>
                    </a:cubicBezTo>
                    <a:cubicBezTo>
                      <a:pt x="102800" y="70078"/>
                      <a:pt x="102456" y="70243"/>
                      <a:pt x="102132" y="70389"/>
                    </a:cubicBezTo>
                    <a:cubicBezTo>
                      <a:pt x="100879" y="71742"/>
                      <a:pt x="99569" y="73000"/>
                      <a:pt x="98202" y="74163"/>
                    </a:cubicBezTo>
                    <a:cubicBezTo>
                      <a:pt x="96835" y="75326"/>
                      <a:pt x="95601" y="76507"/>
                      <a:pt x="94501" y="77708"/>
                    </a:cubicBezTo>
                    <a:cubicBezTo>
                      <a:pt x="92943" y="79798"/>
                      <a:pt x="91328" y="81793"/>
                      <a:pt x="89657" y="83693"/>
                    </a:cubicBezTo>
                    <a:cubicBezTo>
                      <a:pt x="87985" y="85592"/>
                      <a:pt x="86449" y="87664"/>
                      <a:pt x="85048" y="89906"/>
                    </a:cubicBezTo>
                    <a:cubicBezTo>
                      <a:pt x="84617" y="90739"/>
                      <a:pt x="83958" y="91666"/>
                      <a:pt x="83070" y="92689"/>
                    </a:cubicBezTo>
                    <a:cubicBezTo>
                      <a:pt x="82182" y="93712"/>
                      <a:pt x="80915" y="94411"/>
                      <a:pt x="79266" y="94786"/>
                    </a:cubicBezTo>
                    <a:cubicBezTo>
                      <a:pt x="79108" y="95071"/>
                      <a:pt x="78968" y="95338"/>
                      <a:pt x="78848" y="95586"/>
                    </a:cubicBezTo>
                    <a:cubicBezTo>
                      <a:pt x="78727" y="95834"/>
                      <a:pt x="78664" y="96177"/>
                      <a:pt x="78658" y="96615"/>
                    </a:cubicBezTo>
                    <a:cubicBezTo>
                      <a:pt x="78512" y="96317"/>
                      <a:pt x="78423" y="96075"/>
                      <a:pt x="78391" y="95891"/>
                    </a:cubicBezTo>
                    <a:cubicBezTo>
                      <a:pt x="78360" y="95707"/>
                      <a:pt x="78347" y="95542"/>
                      <a:pt x="78353" y="95395"/>
                    </a:cubicBezTo>
                    <a:cubicBezTo>
                      <a:pt x="78341" y="94792"/>
                      <a:pt x="78138" y="94398"/>
                      <a:pt x="77745" y="94214"/>
                    </a:cubicBezTo>
                    <a:cubicBezTo>
                      <a:pt x="77352" y="94030"/>
                      <a:pt x="76845" y="94017"/>
                      <a:pt x="76223" y="94176"/>
                    </a:cubicBezTo>
                    <a:cubicBezTo>
                      <a:pt x="75184" y="94481"/>
                      <a:pt x="74296" y="94557"/>
                      <a:pt x="73561" y="94404"/>
                    </a:cubicBezTo>
                    <a:cubicBezTo>
                      <a:pt x="72825" y="94252"/>
                      <a:pt x="72090" y="93871"/>
                      <a:pt x="71355" y="93261"/>
                    </a:cubicBezTo>
                    <a:cubicBezTo>
                      <a:pt x="70911" y="92638"/>
                      <a:pt x="70429" y="92130"/>
                      <a:pt x="69909" y="91736"/>
                    </a:cubicBezTo>
                    <a:cubicBezTo>
                      <a:pt x="69389" y="91342"/>
                      <a:pt x="68756" y="91139"/>
                      <a:pt x="68007" y="91126"/>
                    </a:cubicBezTo>
                    <a:cubicBezTo>
                      <a:pt x="67399" y="90980"/>
                      <a:pt x="66866" y="90662"/>
                      <a:pt x="66410" y="90173"/>
                    </a:cubicBezTo>
                    <a:cubicBezTo>
                      <a:pt x="65954" y="89684"/>
                      <a:pt x="65573" y="88985"/>
                      <a:pt x="65269" y="88077"/>
                    </a:cubicBezTo>
                    <a:cubicBezTo>
                      <a:pt x="64964" y="85662"/>
                      <a:pt x="64888" y="83324"/>
                      <a:pt x="65040" y="81063"/>
                    </a:cubicBezTo>
                    <a:cubicBezTo>
                      <a:pt x="65192" y="78801"/>
                      <a:pt x="65573" y="76463"/>
                      <a:pt x="66182" y="74049"/>
                    </a:cubicBezTo>
                    <a:cubicBezTo>
                      <a:pt x="66505" y="72225"/>
                      <a:pt x="66923" y="70459"/>
                      <a:pt x="67437" y="68750"/>
                    </a:cubicBezTo>
                    <a:cubicBezTo>
                      <a:pt x="67950" y="67041"/>
                      <a:pt x="68445" y="65351"/>
                      <a:pt x="68920" y="63680"/>
                    </a:cubicBezTo>
                    <a:cubicBezTo>
                      <a:pt x="69523" y="62734"/>
                      <a:pt x="70068" y="61654"/>
                      <a:pt x="70556" y="60440"/>
                    </a:cubicBezTo>
                    <a:cubicBezTo>
                      <a:pt x="71044" y="59227"/>
                      <a:pt x="71513" y="58070"/>
                      <a:pt x="71963" y="56971"/>
                    </a:cubicBezTo>
                    <a:lnTo>
                      <a:pt x="77441" y="45383"/>
                    </a:lnTo>
                    <a:cubicBezTo>
                      <a:pt x="78049" y="43732"/>
                      <a:pt x="78734" y="42097"/>
                      <a:pt x="79495" y="40478"/>
                    </a:cubicBezTo>
                    <a:cubicBezTo>
                      <a:pt x="80255" y="38858"/>
                      <a:pt x="81092" y="37146"/>
                      <a:pt x="82005" y="35341"/>
                    </a:cubicBezTo>
                    <a:close/>
                    <a:moveTo>
                      <a:pt x="177105" y="34426"/>
                    </a:moveTo>
                    <a:cubicBezTo>
                      <a:pt x="178027" y="34414"/>
                      <a:pt x="179007" y="34439"/>
                      <a:pt x="180043" y="34502"/>
                    </a:cubicBezTo>
                    <a:cubicBezTo>
                      <a:pt x="181080" y="34565"/>
                      <a:pt x="182136" y="34742"/>
                      <a:pt x="183210" y="35032"/>
                    </a:cubicBezTo>
                    <a:cubicBezTo>
                      <a:pt x="185958" y="35032"/>
                      <a:pt x="188400" y="35335"/>
                      <a:pt x="190537" y="35941"/>
                    </a:cubicBezTo>
                    <a:cubicBezTo>
                      <a:pt x="192553" y="36364"/>
                      <a:pt x="194452" y="37037"/>
                      <a:pt x="196233" y="37961"/>
                    </a:cubicBezTo>
                    <a:cubicBezTo>
                      <a:pt x="198015" y="38885"/>
                      <a:pt x="199458" y="40247"/>
                      <a:pt x="200562" y="42046"/>
                    </a:cubicBezTo>
                    <a:cubicBezTo>
                      <a:pt x="201299" y="42819"/>
                      <a:pt x="201807" y="43767"/>
                      <a:pt x="202086" y="44890"/>
                    </a:cubicBezTo>
                    <a:cubicBezTo>
                      <a:pt x="202365" y="46012"/>
                      <a:pt x="202569" y="47193"/>
                      <a:pt x="202696" y="48433"/>
                    </a:cubicBezTo>
                    <a:cubicBezTo>
                      <a:pt x="203077" y="50427"/>
                      <a:pt x="202924" y="52384"/>
                      <a:pt x="202238" y="54303"/>
                    </a:cubicBezTo>
                    <a:cubicBezTo>
                      <a:pt x="201553" y="56222"/>
                      <a:pt x="200791" y="58026"/>
                      <a:pt x="199952" y="59716"/>
                    </a:cubicBezTo>
                    <a:cubicBezTo>
                      <a:pt x="197536" y="64125"/>
                      <a:pt x="194928" y="68267"/>
                      <a:pt x="192126" y="72143"/>
                    </a:cubicBezTo>
                    <a:cubicBezTo>
                      <a:pt x="189323" y="76018"/>
                      <a:pt x="186250" y="79703"/>
                      <a:pt x="182905" y="83197"/>
                    </a:cubicBezTo>
                    <a:cubicBezTo>
                      <a:pt x="180603" y="85637"/>
                      <a:pt x="178186" y="88077"/>
                      <a:pt x="175656" y="90516"/>
                    </a:cubicBezTo>
                    <a:cubicBezTo>
                      <a:pt x="173125" y="92956"/>
                      <a:pt x="170556" y="95395"/>
                      <a:pt x="167950" y="97835"/>
                    </a:cubicBezTo>
                    <a:cubicBezTo>
                      <a:pt x="166246" y="99347"/>
                      <a:pt x="164409" y="100821"/>
                      <a:pt x="162440" y="102257"/>
                    </a:cubicBezTo>
                    <a:cubicBezTo>
                      <a:pt x="160470" y="103693"/>
                      <a:pt x="158557" y="105167"/>
                      <a:pt x="156701" y="106679"/>
                    </a:cubicBezTo>
                    <a:cubicBezTo>
                      <a:pt x="156549" y="106825"/>
                      <a:pt x="156397" y="106990"/>
                      <a:pt x="156245" y="107174"/>
                    </a:cubicBezTo>
                    <a:cubicBezTo>
                      <a:pt x="156093" y="107358"/>
                      <a:pt x="155941" y="107600"/>
                      <a:pt x="155789" y="107899"/>
                    </a:cubicBezTo>
                    <a:cubicBezTo>
                      <a:pt x="156384" y="108076"/>
                      <a:pt x="156942" y="108331"/>
                      <a:pt x="157461" y="108661"/>
                    </a:cubicBezTo>
                    <a:cubicBezTo>
                      <a:pt x="157981" y="108991"/>
                      <a:pt x="158538" y="109245"/>
                      <a:pt x="159133" y="109423"/>
                    </a:cubicBezTo>
                    <a:cubicBezTo>
                      <a:pt x="161413" y="109868"/>
                      <a:pt x="163694" y="110351"/>
                      <a:pt x="165976" y="110872"/>
                    </a:cubicBezTo>
                    <a:cubicBezTo>
                      <a:pt x="168258" y="111393"/>
                      <a:pt x="170543" y="112028"/>
                      <a:pt x="172832" y="112778"/>
                    </a:cubicBezTo>
                    <a:cubicBezTo>
                      <a:pt x="175579" y="113350"/>
                      <a:pt x="178326" y="113883"/>
                      <a:pt x="181074" y="114379"/>
                    </a:cubicBezTo>
                    <a:cubicBezTo>
                      <a:pt x="183821" y="114874"/>
                      <a:pt x="186568" y="115560"/>
                      <a:pt x="189316" y="116437"/>
                    </a:cubicBezTo>
                    <a:cubicBezTo>
                      <a:pt x="191273" y="116602"/>
                      <a:pt x="193148" y="116958"/>
                      <a:pt x="194941" y="117504"/>
                    </a:cubicBezTo>
                    <a:cubicBezTo>
                      <a:pt x="196734" y="118050"/>
                      <a:pt x="198608" y="118710"/>
                      <a:pt x="200562" y="119484"/>
                    </a:cubicBezTo>
                    <a:lnTo>
                      <a:pt x="211230" y="121917"/>
                    </a:lnTo>
                    <a:lnTo>
                      <a:pt x="215192" y="123133"/>
                    </a:lnTo>
                    <a:cubicBezTo>
                      <a:pt x="216412" y="123690"/>
                      <a:pt x="216716" y="124704"/>
                      <a:pt x="216107" y="126174"/>
                    </a:cubicBezTo>
                    <a:cubicBezTo>
                      <a:pt x="215510" y="126959"/>
                      <a:pt x="214951" y="127821"/>
                      <a:pt x="214430" y="128758"/>
                    </a:cubicBezTo>
                    <a:cubicBezTo>
                      <a:pt x="213910" y="129696"/>
                      <a:pt x="213351" y="130557"/>
                      <a:pt x="212754" y="131343"/>
                    </a:cubicBezTo>
                    <a:cubicBezTo>
                      <a:pt x="212621" y="131659"/>
                      <a:pt x="212506" y="131938"/>
                      <a:pt x="212411" y="132179"/>
                    </a:cubicBezTo>
                    <a:cubicBezTo>
                      <a:pt x="212316" y="132420"/>
                      <a:pt x="212125" y="132546"/>
                      <a:pt x="211840" y="132559"/>
                    </a:cubicBezTo>
                    <a:cubicBezTo>
                      <a:pt x="211389" y="132723"/>
                      <a:pt x="210995" y="133079"/>
                      <a:pt x="210658" y="133625"/>
                    </a:cubicBezTo>
                    <a:cubicBezTo>
                      <a:pt x="210322" y="134171"/>
                      <a:pt x="210004" y="134833"/>
                      <a:pt x="209706" y="135612"/>
                    </a:cubicBezTo>
                    <a:cubicBezTo>
                      <a:pt x="209242" y="136374"/>
                      <a:pt x="208646" y="136924"/>
                      <a:pt x="207915" y="137263"/>
                    </a:cubicBezTo>
                    <a:cubicBezTo>
                      <a:pt x="207185" y="137602"/>
                      <a:pt x="206359" y="137769"/>
                      <a:pt x="205439" y="137762"/>
                    </a:cubicBezTo>
                    <a:lnTo>
                      <a:pt x="202696" y="138684"/>
                    </a:lnTo>
                    <a:cubicBezTo>
                      <a:pt x="202537" y="138703"/>
                      <a:pt x="202397" y="138818"/>
                      <a:pt x="202276" y="139029"/>
                    </a:cubicBezTo>
                    <a:cubicBezTo>
                      <a:pt x="202156" y="139239"/>
                      <a:pt x="202092" y="139429"/>
                      <a:pt x="202086" y="139598"/>
                    </a:cubicBezTo>
                    <a:lnTo>
                      <a:pt x="203000" y="139598"/>
                    </a:lnTo>
                    <a:lnTo>
                      <a:pt x="204829" y="139598"/>
                    </a:lnTo>
                    <a:lnTo>
                      <a:pt x="205134" y="139598"/>
                    </a:lnTo>
                    <a:cubicBezTo>
                      <a:pt x="204982" y="139767"/>
                      <a:pt x="204829" y="139955"/>
                      <a:pt x="204677" y="140161"/>
                    </a:cubicBezTo>
                    <a:cubicBezTo>
                      <a:pt x="204524" y="140367"/>
                      <a:pt x="204372" y="140480"/>
                      <a:pt x="204220" y="140498"/>
                    </a:cubicBezTo>
                    <a:cubicBezTo>
                      <a:pt x="202746" y="140748"/>
                      <a:pt x="201426" y="140848"/>
                      <a:pt x="200257" y="140798"/>
                    </a:cubicBezTo>
                    <a:cubicBezTo>
                      <a:pt x="198741" y="140655"/>
                      <a:pt x="197285" y="140642"/>
                      <a:pt x="195891" y="140761"/>
                    </a:cubicBezTo>
                    <a:cubicBezTo>
                      <a:pt x="194496" y="140880"/>
                      <a:pt x="193119" y="141092"/>
                      <a:pt x="191758" y="141399"/>
                    </a:cubicBezTo>
                    <a:lnTo>
                      <a:pt x="153965" y="147490"/>
                    </a:lnTo>
                    <a:cubicBezTo>
                      <a:pt x="152434" y="147814"/>
                      <a:pt x="150967" y="148157"/>
                      <a:pt x="149566" y="148518"/>
                    </a:cubicBezTo>
                    <a:cubicBezTo>
                      <a:pt x="148164" y="148880"/>
                      <a:pt x="146780" y="149147"/>
                      <a:pt x="145412" y="149319"/>
                    </a:cubicBezTo>
                    <a:cubicBezTo>
                      <a:pt x="144180" y="149623"/>
                      <a:pt x="143564" y="150233"/>
                      <a:pt x="143564" y="151147"/>
                    </a:cubicBezTo>
                    <a:cubicBezTo>
                      <a:pt x="143584" y="153579"/>
                      <a:pt x="143622" y="156031"/>
                      <a:pt x="143680" y="158501"/>
                    </a:cubicBezTo>
                    <a:cubicBezTo>
                      <a:pt x="143738" y="160971"/>
                      <a:pt x="143699" y="163498"/>
                      <a:pt x="143564" y="166083"/>
                    </a:cubicBezTo>
                    <a:cubicBezTo>
                      <a:pt x="143425" y="168838"/>
                      <a:pt x="143324" y="171633"/>
                      <a:pt x="143262" y="174465"/>
                    </a:cubicBezTo>
                    <a:cubicBezTo>
                      <a:pt x="143200" y="177297"/>
                      <a:pt x="143104" y="180091"/>
                      <a:pt x="142972" y="182847"/>
                    </a:cubicBezTo>
                    <a:cubicBezTo>
                      <a:pt x="142659" y="185444"/>
                      <a:pt x="142365" y="188098"/>
                      <a:pt x="142091" y="190810"/>
                    </a:cubicBezTo>
                    <a:cubicBezTo>
                      <a:pt x="141816" y="193521"/>
                      <a:pt x="141599" y="196251"/>
                      <a:pt x="141440" y="199001"/>
                    </a:cubicBezTo>
                    <a:cubicBezTo>
                      <a:pt x="141146" y="200843"/>
                      <a:pt x="140891" y="202722"/>
                      <a:pt x="140674" y="204640"/>
                    </a:cubicBezTo>
                    <a:cubicBezTo>
                      <a:pt x="140457" y="206557"/>
                      <a:pt x="140202" y="208437"/>
                      <a:pt x="139908" y="210279"/>
                    </a:cubicBezTo>
                    <a:cubicBezTo>
                      <a:pt x="139742" y="211485"/>
                      <a:pt x="139463" y="212730"/>
                      <a:pt x="139072" y="214012"/>
                    </a:cubicBezTo>
                    <a:cubicBezTo>
                      <a:pt x="138680" y="215295"/>
                      <a:pt x="138255" y="216692"/>
                      <a:pt x="137794" y="218203"/>
                    </a:cubicBezTo>
                    <a:lnTo>
                      <a:pt x="135962" y="227043"/>
                    </a:lnTo>
                    <a:cubicBezTo>
                      <a:pt x="135644" y="228554"/>
                      <a:pt x="135288" y="229951"/>
                      <a:pt x="134893" y="231234"/>
                    </a:cubicBezTo>
                    <a:cubicBezTo>
                      <a:pt x="134499" y="232516"/>
                      <a:pt x="134143" y="233761"/>
                      <a:pt x="133825" y="234967"/>
                    </a:cubicBezTo>
                    <a:cubicBezTo>
                      <a:pt x="133373" y="236466"/>
                      <a:pt x="132978" y="237888"/>
                      <a:pt x="132641" y="239235"/>
                    </a:cubicBezTo>
                    <a:cubicBezTo>
                      <a:pt x="132304" y="240581"/>
                      <a:pt x="131986" y="242003"/>
                      <a:pt x="131687" y="243502"/>
                    </a:cubicBezTo>
                    <a:cubicBezTo>
                      <a:pt x="131255" y="244715"/>
                      <a:pt x="130898" y="245947"/>
                      <a:pt x="130618" y="247197"/>
                    </a:cubicBezTo>
                    <a:cubicBezTo>
                      <a:pt x="130338" y="248448"/>
                      <a:pt x="129982" y="249757"/>
                      <a:pt x="129550" y="251122"/>
                    </a:cubicBezTo>
                    <a:lnTo>
                      <a:pt x="128023" y="257523"/>
                    </a:lnTo>
                    <a:cubicBezTo>
                      <a:pt x="127730" y="258450"/>
                      <a:pt x="127476" y="259415"/>
                      <a:pt x="127259" y="260418"/>
                    </a:cubicBezTo>
                    <a:cubicBezTo>
                      <a:pt x="127043" y="261422"/>
                      <a:pt x="126789" y="262387"/>
                      <a:pt x="126496" y="263314"/>
                    </a:cubicBezTo>
                    <a:lnTo>
                      <a:pt x="125585" y="267276"/>
                    </a:lnTo>
                    <a:cubicBezTo>
                      <a:pt x="125440" y="268318"/>
                      <a:pt x="125276" y="269283"/>
                      <a:pt x="125093" y="270172"/>
                    </a:cubicBezTo>
                    <a:cubicBezTo>
                      <a:pt x="124910" y="271061"/>
                      <a:pt x="124670" y="272026"/>
                      <a:pt x="124374" y="273067"/>
                    </a:cubicBezTo>
                    <a:cubicBezTo>
                      <a:pt x="124090" y="273525"/>
                      <a:pt x="123901" y="274058"/>
                      <a:pt x="123806" y="274668"/>
                    </a:cubicBezTo>
                    <a:cubicBezTo>
                      <a:pt x="123712" y="275277"/>
                      <a:pt x="123598" y="275963"/>
                      <a:pt x="123466" y="276725"/>
                    </a:cubicBezTo>
                    <a:lnTo>
                      <a:pt x="121649" y="283735"/>
                    </a:lnTo>
                    <a:cubicBezTo>
                      <a:pt x="121491" y="284180"/>
                      <a:pt x="121352" y="284662"/>
                      <a:pt x="121232" y="285183"/>
                    </a:cubicBezTo>
                    <a:cubicBezTo>
                      <a:pt x="121113" y="285704"/>
                      <a:pt x="121050" y="286339"/>
                      <a:pt x="121043" y="287088"/>
                    </a:cubicBezTo>
                    <a:lnTo>
                      <a:pt x="120132" y="292270"/>
                    </a:lnTo>
                    <a:lnTo>
                      <a:pt x="119827" y="292879"/>
                    </a:lnTo>
                    <a:cubicBezTo>
                      <a:pt x="119821" y="292143"/>
                      <a:pt x="119834" y="291559"/>
                      <a:pt x="119865" y="291127"/>
                    </a:cubicBezTo>
                    <a:cubicBezTo>
                      <a:pt x="119897" y="290695"/>
                      <a:pt x="119986" y="290263"/>
                      <a:pt x="120132" y="289831"/>
                    </a:cubicBezTo>
                    <a:lnTo>
                      <a:pt x="120132" y="283126"/>
                    </a:lnTo>
                    <a:cubicBezTo>
                      <a:pt x="120145" y="282364"/>
                      <a:pt x="120196" y="281602"/>
                      <a:pt x="120285" y="280840"/>
                    </a:cubicBezTo>
                    <a:cubicBezTo>
                      <a:pt x="120374" y="280078"/>
                      <a:pt x="120425" y="279316"/>
                      <a:pt x="120438" y="278554"/>
                    </a:cubicBezTo>
                    <a:cubicBezTo>
                      <a:pt x="120298" y="276096"/>
                      <a:pt x="120196" y="273620"/>
                      <a:pt x="120131" y="271124"/>
                    </a:cubicBezTo>
                    <a:cubicBezTo>
                      <a:pt x="120067" y="268629"/>
                      <a:pt x="119963" y="266228"/>
                      <a:pt x="119820" y="263923"/>
                    </a:cubicBezTo>
                    <a:cubicBezTo>
                      <a:pt x="119567" y="258386"/>
                      <a:pt x="119161" y="252697"/>
                      <a:pt x="118603" y="246855"/>
                    </a:cubicBezTo>
                    <a:cubicBezTo>
                      <a:pt x="118451" y="244696"/>
                      <a:pt x="118222" y="242460"/>
                      <a:pt x="117918" y="240149"/>
                    </a:cubicBezTo>
                    <a:cubicBezTo>
                      <a:pt x="117614" y="237838"/>
                      <a:pt x="117233" y="235602"/>
                      <a:pt x="116777" y="233443"/>
                    </a:cubicBezTo>
                    <a:cubicBezTo>
                      <a:pt x="116599" y="231018"/>
                      <a:pt x="116346" y="228706"/>
                      <a:pt x="116016" y="226509"/>
                    </a:cubicBezTo>
                    <a:cubicBezTo>
                      <a:pt x="115686" y="224312"/>
                      <a:pt x="115433" y="222153"/>
                      <a:pt x="115255" y="220032"/>
                    </a:cubicBezTo>
                    <a:cubicBezTo>
                      <a:pt x="114963" y="217302"/>
                      <a:pt x="114786" y="214609"/>
                      <a:pt x="114723" y="211955"/>
                    </a:cubicBezTo>
                    <a:cubicBezTo>
                      <a:pt x="114659" y="209301"/>
                      <a:pt x="114634" y="206608"/>
                      <a:pt x="114646" y="203878"/>
                    </a:cubicBezTo>
                    <a:cubicBezTo>
                      <a:pt x="114506" y="202195"/>
                      <a:pt x="114405" y="200531"/>
                      <a:pt x="114341" y="198887"/>
                    </a:cubicBezTo>
                    <a:cubicBezTo>
                      <a:pt x="114278" y="197242"/>
                      <a:pt x="114176" y="195655"/>
                      <a:pt x="114037" y="194124"/>
                    </a:cubicBezTo>
                    <a:lnTo>
                      <a:pt x="114037" y="175836"/>
                    </a:lnTo>
                    <a:cubicBezTo>
                      <a:pt x="114050" y="173988"/>
                      <a:pt x="114100" y="172121"/>
                      <a:pt x="114189" y="170236"/>
                    </a:cubicBezTo>
                    <a:cubicBezTo>
                      <a:pt x="114278" y="168350"/>
                      <a:pt x="114329" y="166559"/>
                      <a:pt x="114341" y="164863"/>
                    </a:cubicBezTo>
                    <a:lnTo>
                      <a:pt x="114341" y="159377"/>
                    </a:lnTo>
                    <a:cubicBezTo>
                      <a:pt x="114462" y="158774"/>
                      <a:pt x="114373" y="158380"/>
                      <a:pt x="114074" y="158196"/>
                    </a:cubicBezTo>
                    <a:cubicBezTo>
                      <a:pt x="113776" y="158012"/>
                      <a:pt x="113458" y="157999"/>
                      <a:pt x="113121" y="158158"/>
                    </a:cubicBezTo>
                    <a:cubicBezTo>
                      <a:pt x="112205" y="158602"/>
                      <a:pt x="111289" y="158932"/>
                      <a:pt x="110374" y="159148"/>
                    </a:cubicBezTo>
                    <a:cubicBezTo>
                      <a:pt x="109458" y="159364"/>
                      <a:pt x="108542" y="159542"/>
                      <a:pt x="107627" y="159682"/>
                    </a:cubicBezTo>
                    <a:cubicBezTo>
                      <a:pt x="105344" y="160298"/>
                      <a:pt x="103118" y="160971"/>
                      <a:pt x="100949" y="161701"/>
                    </a:cubicBezTo>
                    <a:cubicBezTo>
                      <a:pt x="98781" y="162431"/>
                      <a:pt x="96631" y="163181"/>
                      <a:pt x="94501" y="163949"/>
                    </a:cubicBezTo>
                    <a:lnTo>
                      <a:pt x="44847" y="181018"/>
                    </a:lnTo>
                    <a:lnTo>
                      <a:pt x="32655" y="184980"/>
                    </a:lnTo>
                    <a:cubicBezTo>
                      <a:pt x="30211" y="185730"/>
                      <a:pt x="27785" y="186441"/>
                      <a:pt x="25378" y="187114"/>
                    </a:cubicBezTo>
                    <a:cubicBezTo>
                      <a:pt x="22972" y="187787"/>
                      <a:pt x="20622" y="188498"/>
                      <a:pt x="18330" y="189247"/>
                    </a:cubicBezTo>
                    <a:lnTo>
                      <a:pt x="14977" y="189247"/>
                    </a:lnTo>
                    <a:cubicBezTo>
                      <a:pt x="14647" y="189273"/>
                      <a:pt x="14393" y="189222"/>
                      <a:pt x="14215" y="189095"/>
                    </a:cubicBezTo>
                    <a:cubicBezTo>
                      <a:pt x="14037" y="188968"/>
                      <a:pt x="14088" y="188612"/>
                      <a:pt x="14368" y="188028"/>
                    </a:cubicBezTo>
                    <a:cubicBezTo>
                      <a:pt x="14641" y="187736"/>
                      <a:pt x="14628" y="187558"/>
                      <a:pt x="14329" y="187495"/>
                    </a:cubicBezTo>
                    <a:cubicBezTo>
                      <a:pt x="14031" y="187431"/>
                      <a:pt x="13637" y="187406"/>
                      <a:pt x="13148" y="187419"/>
                    </a:cubicBezTo>
                    <a:cubicBezTo>
                      <a:pt x="12526" y="187425"/>
                      <a:pt x="11866" y="187412"/>
                      <a:pt x="11167" y="187380"/>
                    </a:cubicBezTo>
                    <a:cubicBezTo>
                      <a:pt x="10469" y="187349"/>
                      <a:pt x="9808" y="187260"/>
                      <a:pt x="9186" y="187114"/>
                    </a:cubicBezTo>
                    <a:cubicBezTo>
                      <a:pt x="8729" y="187101"/>
                      <a:pt x="8271" y="186974"/>
                      <a:pt x="7814" y="186733"/>
                    </a:cubicBezTo>
                    <a:cubicBezTo>
                      <a:pt x="7357" y="186491"/>
                      <a:pt x="6900" y="186212"/>
                      <a:pt x="6443" y="185895"/>
                    </a:cubicBezTo>
                    <a:cubicBezTo>
                      <a:pt x="5985" y="185272"/>
                      <a:pt x="5452" y="184764"/>
                      <a:pt x="4842" y="184371"/>
                    </a:cubicBezTo>
                    <a:cubicBezTo>
                      <a:pt x="4233" y="183977"/>
                      <a:pt x="3547" y="183774"/>
                      <a:pt x="2785" y="183761"/>
                    </a:cubicBezTo>
                    <a:cubicBezTo>
                      <a:pt x="1852" y="183691"/>
                      <a:pt x="1128" y="183221"/>
                      <a:pt x="613" y="182351"/>
                    </a:cubicBezTo>
                    <a:cubicBezTo>
                      <a:pt x="99" y="181481"/>
                      <a:pt x="-91" y="180630"/>
                      <a:pt x="42" y="179799"/>
                    </a:cubicBezTo>
                    <a:cubicBezTo>
                      <a:pt x="391" y="178148"/>
                      <a:pt x="1140" y="176801"/>
                      <a:pt x="2290" y="175760"/>
                    </a:cubicBezTo>
                    <a:cubicBezTo>
                      <a:pt x="3439" y="174719"/>
                      <a:pt x="4722" y="173830"/>
                      <a:pt x="6138" y="173093"/>
                    </a:cubicBezTo>
                    <a:cubicBezTo>
                      <a:pt x="8735" y="171144"/>
                      <a:pt x="11466" y="169404"/>
                      <a:pt x="14329" y="167873"/>
                    </a:cubicBezTo>
                    <a:cubicBezTo>
                      <a:pt x="17193" y="166343"/>
                      <a:pt x="20152" y="164832"/>
                      <a:pt x="23207" y="163339"/>
                    </a:cubicBezTo>
                    <a:cubicBezTo>
                      <a:pt x="27937" y="160761"/>
                      <a:pt x="32573" y="158069"/>
                      <a:pt x="37113" y="155262"/>
                    </a:cubicBezTo>
                    <a:cubicBezTo>
                      <a:pt x="41653" y="152455"/>
                      <a:pt x="46060" y="149458"/>
                      <a:pt x="50334" y="146271"/>
                    </a:cubicBezTo>
                    <a:cubicBezTo>
                      <a:pt x="54734" y="142958"/>
                      <a:pt x="59115" y="139788"/>
                      <a:pt x="63474" y="136761"/>
                    </a:cubicBezTo>
                    <a:cubicBezTo>
                      <a:pt x="67834" y="133734"/>
                      <a:pt x="72286" y="130712"/>
                      <a:pt x="76832" y="127694"/>
                    </a:cubicBezTo>
                    <a:cubicBezTo>
                      <a:pt x="80978" y="124951"/>
                      <a:pt x="85243" y="122149"/>
                      <a:pt x="89625" y="119289"/>
                    </a:cubicBezTo>
                    <a:cubicBezTo>
                      <a:pt x="94007" y="116428"/>
                      <a:pt x="98278" y="113546"/>
                      <a:pt x="102437" y="110643"/>
                    </a:cubicBezTo>
                    <a:cubicBezTo>
                      <a:pt x="104402" y="109442"/>
                      <a:pt x="106272" y="108261"/>
                      <a:pt x="108046" y="107098"/>
                    </a:cubicBezTo>
                    <a:cubicBezTo>
                      <a:pt x="109820" y="105935"/>
                      <a:pt x="111614" y="104677"/>
                      <a:pt x="113426" y="103324"/>
                    </a:cubicBezTo>
                    <a:cubicBezTo>
                      <a:pt x="113585" y="103286"/>
                      <a:pt x="113725" y="103057"/>
                      <a:pt x="113846" y="102638"/>
                    </a:cubicBezTo>
                    <a:cubicBezTo>
                      <a:pt x="113967" y="102219"/>
                      <a:pt x="114030" y="101838"/>
                      <a:pt x="114037" y="101494"/>
                    </a:cubicBezTo>
                    <a:cubicBezTo>
                      <a:pt x="114176" y="98890"/>
                      <a:pt x="114278" y="96247"/>
                      <a:pt x="114341" y="93566"/>
                    </a:cubicBezTo>
                    <a:cubicBezTo>
                      <a:pt x="114405" y="90885"/>
                      <a:pt x="114507" y="88242"/>
                      <a:pt x="114646" y="85637"/>
                    </a:cubicBezTo>
                    <a:cubicBezTo>
                      <a:pt x="114640" y="82911"/>
                      <a:pt x="114653" y="80281"/>
                      <a:pt x="114684" y="77746"/>
                    </a:cubicBezTo>
                    <a:cubicBezTo>
                      <a:pt x="114716" y="75211"/>
                      <a:pt x="114805" y="72657"/>
                      <a:pt x="114951" y="70084"/>
                    </a:cubicBezTo>
                    <a:cubicBezTo>
                      <a:pt x="115122" y="68560"/>
                      <a:pt x="115388" y="67111"/>
                      <a:pt x="115750" y="65739"/>
                    </a:cubicBezTo>
                    <a:cubicBezTo>
                      <a:pt x="116111" y="64366"/>
                      <a:pt x="116453" y="63070"/>
                      <a:pt x="116777" y="61851"/>
                    </a:cubicBezTo>
                    <a:cubicBezTo>
                      <a:pt x="116796" y="61260"/>
                      <a:pt x="116910" y="60840"/>
                      <a:pt x="117119" y="60593"/>
                    </a:cubicBezTo>
                    <a:cubicBezTo>
                      <a:pt x="117328" y="60345"/>
                      <a:pt x="117519" y="60154"/>
                      <a:pt x="117690" y="60021"/>
                    </a:cubicBezTo>
                    <a:cubicBezTo>
                      <a:pt x="117829" y="59576"/>
                      <a:pt x="118007" y="59322"/>
                      <a:pt x="118222" y="59258"/>
                    </a:cubicBezTo>
                    <a:cubicBezTo>
                      <a:pt x="118438" y="59195"/>
                      <a:pt x="118768" y="59246"/>
                      <a:pt x="119211" y="59411"/>
                    </a:cubicBezTo>
                    <a:lnTo>
                      <a:pt x="121646" y="60631"/>
                    </a:lnTo>
                    <a:cubicBezTo>
                      <a:pt x="121786" y="60777"/>
                      <a:pt x="121887" y="60866"/>
                      <a:pt x="121950" y="60898"/>
                    </a:cubicBezTo>
                    <a:cubicBezTo>
                      <a:pt x="122014" y="60929"/>
                      <a:pt x="122115" y="60942"/>
                      <a:pt x="122255" y="60936"/>
                    </a:cubicBezTo>
                    <a:cubicBezTo>
                      <a:pt x="122388" y="60637"/>
                      <a:pt x="122502" y="60396"/>
                      <a:pt x="122597" y="60211"/>
                    </a:cubicBezTo>
                    <a:cubicBezTo>
                      <a:pt x="122692" y="60027"/>
                      <a:pt x="122882" y="59862"/>
                      <a:pt x="123168" y="59716"/>
                    </a:cubicBezTo>
                    <a:cubicBezTo>
                      <a:pt x="123314" y="59595"/>
                      <a:pt x="123478" y="59608"/>
                      <a:pt x="123662" y="59754"/>
                    </a:cubicBezTo>
                    <a:cubicBezTo>
                      <a:pt x="123846" y="59900"/>
                      <a:pt x="124087" y="59989"/>
                      <a:pt x="124385" y="60021"/>
                    </a:cubicBezTo>
                    <a:cubicBezTo>
                      <a:pt x="124544" y="60040"/>
                      <a:pt x="124683" y="60078"/>
                      <a:pt x="124804" y="60135"/>
                    </a:cubicBezTo>
                    <a:cubicBezTo>
                      <a:pt x="124924" y="60192"/>
                      <a:pt x="124988" y="60154"/>
                      <a:pt x="124994" y="60021"/>
                    </a:cubicBezTo>
                    <a:cubicBezTo>
                      <a:pt x="125450" y="59856"/>
                      <a:pt x="125907" y="59652"/>
                      <a:pt x="126363" y="59411"/>
                    </a:cubicBezTo>
                    <a:cubicBezTo>
                      <a:pt x="126820" y="59169"/>
                      <a:pt x="127276" y="58966"/>
                      <a:pt x="127733" y="58801"/>
                    </a:cubicBezTo>
                    <a:cubicBezTo>
                      <a:pt x="128037" y="58795"/>
                      <a:pt x="128342" y="58807"/>
                      <a:pt x="128646" y="58839"/>
                    </a:cubicBezTo>
                    <a:cubicBezTo>
                      <a:pt x="128950" y="58871"/>
                      <a:pt x="129255" y="58960"/>
                      <a:pt x="129559" y="59106"/>
                    </a:cubicBezTo>
                    <a:cubicBezTo>
                      <a:pt x="130916" y="59894"/>
                      <a:pt x="132006" y="60910"/>
                      <a:pt x="132830" y="62156"/>
                    </a:cubicBezTo>
                    <a:cubicBezTo>
                      <a:pt x="133655" y="63401"/>
                      <a:pt x="134289" y="64722"/>
                      <a:pt x="134733" y="66120"/>
                    </a:cubicBezTo>
                    <a:cubicBezTo>
                      <a:pt x="135322" y="67626"/>
                      <a:pt x="135817" y="69112"/>
                      <a:pt x="136216" y="70580"/>
                    </a:cubicBezTo>
                    <a:cubicBezTo>
                      <a:pt x="136616" y="72047"/>
                      <a:pt x="137034" y="73610"/>
                      <a:pt x="137472" y="75269"/>
                    </a:cubicBezTo>
                    <a:cubicBezTo>
                      <a:pt x="138030" y="77708"/>
                      <a:pt x="138740" y="80453"/>
                      <a:pt x="139602" y="83502"/>
                    </a:cubicBezTo>
                    <a:cubicBezTo>
                      <a:pt x="139767" y="83356"/>
                      <a:pt x="139973" y="83267"/>
                      <a:pt x="140217" y="83235"/>
                    </a:cubicBezTo>
                    <a:cubicBezTo>
                      <a:pt x="140462" y="83204"/>
                      <a:pt x="140672" y="83191"/>
                      <a:pt x="140848" y="83197"/>
                    </a:cubicBezTo>
                    <a:cubicBezTo>
                      <a:pt x="143913" y="80624"/>
                      <a:pt x="146861" y="77994"/>
                      <a:pt x="149692" y="75307"/>
                    </a:cubicBezTo>
                    <a:cubicBezTo>
                      <a:pt x="152522" y="72619"/>
                      <a:pt x="155163" y="69760"/>
                      <a:pt x="157613" y="66730"/>
                    </a:cubicBezTo>
                    <a:cubicBezTo>
                      <a:pt x="158836" y="65065"/>
                      <a:pt x="160039" y="63363"/>
                      <a:pt x="161223" y="61622"/>
                    </a:cubicBezTo>
                    <a:cubicBezTo>
                      <a:pt x="162408" y="59881"/>
                      <a:pt x="163535" y="58026"/>
                      <a:pt x="164606" y="56056"/>
                    </a:cubicBezTo>
                    <a:cubicBezTo>
                      <a:pt x="165486" y="54049"/>
                      <a:pt x="166234" y="51965"/>
                      <a:pt x="166848" y="49805"/>
                    </a:cubicBezTo>
                    <a:cubicBezTo>
                      <a:pt x="167462" y="47645"/>
                      <a:pt x="168134" y="45561"/>
                      <a:pt x="168863" y="43553"/>
                    </a:cubicBezTo>
                    <a:cubicBezTo>
                      <a:pt x="169181" y="42795"/>
                      <a:pt x="169385" y="42052"/>
                      <a:pt x="169474" y="41326"/>
                    </a:cubicBezTo>
                    <a:cubicBezTo>
                      <a:pt x="169563" y="40599"/>
                      <a:pt x="169461" y="39919"/>
                      <a:pt x="169168" y="39286"/>
                    </a:cubicBezTo>
                    <a:cubicBezTo>
                      <a:pt x="169149" y="39130"/>
                      <a:pt x="169035" y="38917"/>
                      <a:pt x="168825" y="38647"/>
                    </a:cubicBezTo>
                    <a:cubicBezTo>
                      <a:pt x="168615" y="38377"/>
                      <a:pt x="168425" y="38084"/>
                      <a:pt x="168254" y="37769"/>
                    </a:cubicBezTo>
                    <a:cubicBezTo>
                      <a:pt x="167038" y="37583"/>
                      <a:pt x="165822" y="37416"/>
                      <a:pt x="164606" y="37270"/>
                    </a:cubicBezTo>
                    <a:cubicBezTo>
                      <a:pt x="163390" y="37123"/>
                      <a:pt x="162174" y="37187"/>
                      <a:pt x="160957" y="37460"/>
                    </a:cubicBezTo>
                    <a:cubicBezTo>
                      <a:pt x="160343" y="37910"/>
                      <a:pt x="159672" y="38244"/>
                      <a:pt x="158943" y="38460"/>
                    </a:cubicBezTo>
                    <a:cubicBezTo>
                      <a:pt x="158215" y="38677"/>
                      <a:pt x="157467" y="38852"/>
                      <a:pt x="156701" y="38986"/>
                    </a:cubicBezTo>
                    <a:cubicBezTo>
                      <a:pt x="154712" y="39269"/>
                      <a:pt x="152742" y="39628"/>
                      <a:pt x="150791" y="40065"/>
                    </a:cubicBezTo>
                    <a:cubicBezTo>
                      <a:pt x="148840" y="40501"/>
                      <a:pt x="146951" y="41162"/>
                      <a:pt x="145123" y="42046"/>
                    </a:cubicBezTo>
                    <a:cubicBezTo>
                      <a:pt x="144512" y="42484"/>
                      <a:pt x="143901" y="42810"/>
                      <a:pt x="143291" y="43023"/>
                    </a:cubicBezTo>
                    <a:cubicBezTo>
                      <a:pt x="142680" y="43237"/>
                      <a:pt x="142069" y="43413"/>
                      <a:pt x="141458" y="43553"/>
                    </a:cubicBezTo>
                    <a:lnTo>
                      <a:pt x="140542" y="43553"/>
                    </a:lnTo>
                    <a:cubicBezTo>
                      <a:pt x="141433" y="43244"/>
                      <a:pt x="142247" y="42880"/>
                      <a:pt x="142985" y="42460"/>
                    </a:cubicBezTo>
                    <a:cubicBezTo>
                      <a:pt x="143723" y="42040"/>
                      <a:pt x="144537" y="41601"/>
                      <a:pt x="145428" y="41144"/>
                    </a:cubicBezTo>
                    <a:cubicBezTo>
                      <a:pt x="150595" y="38995"/>
                      <a:pt x="155772" y="37159"/>
                      <a:pt x="160957" y="35638"/>
                    </a:cubicBezTo>
                    <a:cubicBezTo>
                      <a:pt x="162174" y="35310"/>
                      <a:pt x="163390" y="35057"/>
                      <a:pt x="164606" y="34880"/>
                    </a:cubicBezTo>
                    <a:cubicBezTo>
                      <a:pt x="165822" y="34704"/>
                      <a:pt x="167038" y="34754"/>
                      <a:pt x="168254" y="35032"/>
                    </a:cubicBezTo>
                    <a:cubicBezTo>
                      <a:pt x="169748" y="35007"/>
                      <a:pt x="171185" y="34906"/>
                      <a:pt x="172565" y="34729"/>
                    </a:cubicBezTo>
                    <a:cubicBezTo>
                      <a:pt x="173945" y="34552"/>
                      <a:pt x="175458" y="34451"/>
                      <a:pt x="177105" y="34426"/>
                    </a:cubicBezTo>
                    <a:close/>
                    <a:moveTo>
                      <a:pt x="165518" y="5"/>
                    </a:moveTo>
                    <a:cubicBezTo>
                      <a:pt x="165974" y="-14"/>
                      <a:pt x="166354" y="24"/>
                      <a:pt x="166658" y="119"/>
                    </a:cubicBezTo>
                    <a:cubicBezTo>
                      <a:pt x="166962" y="214"/>
                      <a:pt x="167190" y="481"/>
                      <a:pt x="167342" y="919"/>
                    </a:cubicBezTo>
                    <a:cubicBezTo>
                      <a:pt x="167374" y="1211"/>
                      <a:pt x="167538" y="1389"/>
                      <a:pt x="167836" y="1452"/>
                    </a:cubicBezTo>
                    <a:cubicBezTo>
                      <a:pt x="168134" y="1516"/>
                      <a:pt x="168374" y="1541"/>
                      <a:pt x="168558" y="1529"/>
                    </a:cubicBezTo>
                    <a:cubicBezTo>
                      <a:pt x="169327" y="1503"/>
                      <a:pt x="169849" y="1554"/>
                      <a:pt x="170122" y="1681"/>
                    </a:cubicBezTo>
                    <a:cubicBezTo>
                      <a:pt x="170396" y="1808"/>
                      <a:pt x="170383" y="2164"/>
                      <a:pt x="170084" y="2748"/>
                    </a:cubicBezTo>
                    <a:cubicBezTo>
                      <a:pt x="170059" y="3351"/>
                      <a:pt x="169881" y="3897"/>
                      <a:pt x="169550" y="4386"/>
                    </a:cubicBezTo>
                    <a:cubicBezTo>
                      <a:pt x="169219" y="4875"/>
                      <a:pt x="168889" y="5345"/>
                      <a:pt x="168558" y="5796"/>
                    </a:cubicBezTo>
                    <a:cubicBezTo>
                      <a:pt x="168260" y="6278"/>
                      <a:pt x="167944" y="6837"/>
                      <a:pt x="167608" y="7472"/>
                    </a:cubicBezTo>
                    <a:cubicBezTo>
                      <a:pt x="167272" y="8107"/>
                      <a:pt x="166880" y="8666"/>
                      <a:pt x="166430" y="9149"/>
                    </a:cubicBezTo>
                    <a:cubicBezTo>
                      <a:pt x="165619" y="9980"/>
                      <a:pt x="164960" y="10982"/>
                      <a:pt x="164454" y="12154"/>
                    </a:cubicBezTo>
                    <a:cubicBezTo>
                      <a:pt x="163947" y="13325"/>
                      <a:pt x="162984" y="14250"/>
                      <a:pt x="161565" y="14927"/>
                    </a:cubicBezTo>
                    <a:lnTo>
                      <a:pt x="160957" y="14927"/>
                    </a:lnTo>
                    <a:cubicBezTo>
                      <a:pt x="160660" y="15674"/>
                      <a:pt x="160343" y="16383"/>
                      <a:pt x="160007" y="17053"/>
                    </a:cubicBezTo>
                    <a:cubicBezTo>
                      <a:pt x="159672" y="17724"/>
                      <a:pt x="159279" y="18433"/>
                      <a:pt x="158829" y="19180"/>
                    </a:cubicBezTo>
                    <a:cubicBezTo>
                      <a:pt x="158525" y="19610"/>
                      <a:pt x="158221" y="19889"/>
                      <a:pt x="157917" y="20015"/>
                    </a:cubicBezTo>
                    <a:cubicBezTo>
                      <a:pt x="157613" y="20142"/>
                      <a:pt x="157309" y="20269"/>
                      <a:pt x="157005" y="20395"/>
                    </a:cubicBezTo>
                    <a:cubicBezTo>
                      <a:pt x="156980" y="20522"/>
                      <a:pt x="156878" y="20572"/>
                      <a:pt x="156701" y="20547"/>
                    </a:cubicBezTo>
                    <a:cubicBezTo>
                      <a:pt x="156524" y="20522"/>
                      <a:pt x="156422" y="20572"/>
                      <a:pt x="156397" y="20699"/>
                    </a:cubicBezTo>
                    <a:cubicBezTo>
                      <a:pt x="155186" y="21687"/>
                      <a:pt x="153952" y="22219"/>
                      <a:pt x="152696" y="22295"/>
                    </a:cubicBezTo>
                    <a:cubicBezTo>
                      <a:pt x="151439" y="22370"/>
                      <a:pt x="150129" y="22446"/>
                      <a:pt x="148765" y="22522"/>
                    </a:cubicBezTo>
                    <a:lnTo>
                      <a:pt x="148163" y="23134"/>
                    </a:lnTo>
                    <a:cubicBezTo>
                      <a:pt x="148169" y="23294"/>
                      <a:pt x="148232" y="23434"/>
                      <a:pt x="148351" y="23555"/>
                    </a:cubicBezTo>
                    <a:cubicBezTo>
                      <a:pt x="148470" y="23676"/>
                      <a:pt x="148608" y="23740"/>
                      <a:pt x="148765" y="23746"/>
                    </a:cubicBezTo>
                    <a:cubicBezTo>
                      <a:pt x="149072" y="23893"/>
                      <a:pt x="149361" y="23982"/>
                      <a:pt x="149630" y="24014"/>
                    </a:cubicBezTo>
                    <a:cubicBezTo>
                      <a:pt x="149900" y="24046"/>
                      <a:pt x="150113" y="24059"/>
                      <a:pt x="150270" y="24053"/>
                    </a:cubicBezTo>
                    <a:cubicBezTo>
                      <a:pt x="150572" y="24231"/>
                      <a:pt x="150816" y="24486"/>
                      <a:pt x="151002" y="24818"/>
                    </a:cubicBezTo>
                    <a:cubicBezTo>
                      <a:pt x="151188" y="25150"/>
                      <a:pt x="151355" y="25405"/>
                      <a:pt x="151503" y="25583"/>
                    </a:cubicBezTo>
                    <a:cubicBezTo>
                      <a:pt x="151355" y="25590"/>
                      <a:pt x="151188" y="25654"/>
                      <a:pt x="151002" y="25775"/>
                    </a:cubicBezTo>
                    <a:cubicBezTo>
                      <a:pt x="150816" y="25896"/>
                      <a:pt x="150572" y="26036"/>
                      <a:pt x="150270" y="26196"/>
                    </a:cubicBezTo>
                    <a:cubicBezTo>
                      <a:pt x="148592" y="26502"/>
                      <a:pt x="146808" y="26731"/>
                      <a:pt x="144918" y="26885"/>
                    </a:cubicBezTo>
                    <a:cubicBezTo>
                      <a:pt x="143028" y="27038"/>
                      <a:pt x="141155" y="27114"/>
                      <a:pt x="139298" y="27114"/>
                    </a:cubicBezTo>
                    <a:cubicBezTo>
                      <a:pt x="138530" y="27261"/>
                      <a:pt x="137858" y="27350"/>
                      <a:pt x="137281" y="27382"/>
                    </a:cubicBezTo>
                    <a:cubicBezTo>
                      <a:pt x="136704" y="27414"/>
                      <a:pt x="136261" y="27427"/>
                      <a:pt x="135950" y="27420"/>
                    </a:cubicBezTo>
                    <a:lnTo>
                      <a:pt x="117994" y="29257"/>
                    </a:lnTo>
                    <a:cubicBezTo>
                      <a:pt x="116491" y="29436"/>
                      <a:pt x="115082" y="29691"/>
                      <a:pt x="113767" y="30023"/>
                    </a:cubicBezTo>
                    <a:cubicBezTo>
                      <a:pt x="112452" y="30354"/>
                      <a:pt x="111117" y="30610"/>
                      <a:pt x="109763" y="30788"/>
                    </a:cubicBezTo>
                    <a:cubicBezTo>
                      <a:pt x="107791" y="30966"/>
                      <a:pt x="105782" y="31220"/>
                      <a:pt x="103734" y="31548"/>
                    </a:cubicBezTo>
                    <a:cubicBezTo>
                      <a:pt x="101687" y="31877"/>
                      <a:pt x="99524" y="32129"/>
                      <a:pt x="97248" y="32306"/>
                    </a:cubicBezTo>
                    <a:lnTo>
                      <a:pt x="85352" y="33215"/>
                    </a:lnTo>
                    <a:cubicBezTo>
                      <a:pt x="84927" y="33221"/>
                      <a:pt x="84560" y="33208"/>
                      <a:pt x="84249" y="33177"/>
                    </a:cubicBezTo>
                    <a:cubicBezTo>
                      <a:pt x="83938" y="33145"/>
                      <a:pt x="83495" y="33057"/>
                      <a:pt x="82918" y="32912"/>
                    </a:cubicBezTo>
                    <a:cubicBezTo>
                      <a:pt x="83577" y="32558"/>
                      <a:pt x="84084" y="32356"/>
                      <a:pt x="84439" y="32306"/>
                    </a:cubicBezTo>
                    <a:lnTo>
                      <a:pt x="89922" y="32306"/>
                    </a:lnTo>
                    <a:cubicBezTo>
                      <a:pt x="91576" y="32300"/>
                      <a:pt x="93153" y="32161"/>
                      <a:pt x="94653" y="31889"/>
                    </a:cubicBezTo>
                    <a:cubicBezTo>
                      <a:pt x="96154" y="31617"/>
                      <a:pt x="97731" y="31250"/>
                      <a:pt x="99385" y="30788"/>
                    </a:cubicBezTo>
                    <a:cubicBezTo>
                      <a:pt x="100784" y="30788"/>
                      <a:pt x="102259" y="30712"/>
                      <a:pt x="103810" y="30559"/>
                    </a:cubicBezTo>
                    <a:cubicBezTo>
                      <a:pt x="105362" y="30405"/>
                      <a:pt x="106837" y="30176"/>
                      <a:pt x="108236" y="29870"/>
                    </a:cubicBezTo>
                    <a:cubicBezTo>
                      <a:pt x="109915" y="29710"/>
                      <a:pt x="111594" y="29493"/>
                      <a:pt x="113271" y="29219"/>
                    </a:cubicBezTo>
                    <a:cubicBezTo>
                      <a:pt x="114949" y="28945"/>
                      <a:pt x="116624" y="28651"/>
                      <a:pt x="118298" y="28339"/>
                    </a:cubicBezTo>
                    <a:cubicBezTo>
                      <a:pt x="119218" y="27886"/>
                      <a:pt x="120194" y="27567"/>
                      <a:pt x="121228" y="27382"/>
                    </a:cubicBezTo>
                    <a:cubicBezTo>
                      <a:pt x="122261" y="27197"/>
                      <a:pt x="123314" y="27108"/>
                      <a:pt x="124385" y="27114"/>
                    </a:cubicBezTo>
                    <a:cubicBezTo>
                      <a:pt x="127897" y="26980"/>
                      <a:pt x="131525" y="26789"/>
                      <a:pt x="135271" y="26540"/>
                    </a:cubicBezTo>
                    <a:cubicBezTo>
                      <a:pt x="139016" y="26291"/>
                      <a:pt x="142809" y="25870"/>
                      <a:pt x="146647" y="25277"/>
                    </a:cubicBezTo>
                    <a:cubicBezTo>
                      <a:pt x="146788" y="25264"/>
                      <a:pt x="146890" y="25213"/>
                      <a:pt x="146954" y="25124"/>
                    </a:cubicBezTo>
                    <a:cubicBezTo>
                      <a:pt x="147018" y="25035"/>
                      <a:pt x="147120" y="24984"/>
                      <a:pt x="147260" y="24971"/>
                    </a:cubicBezTo>
                    <a:cubicBezTo>
                      <a:pt x="147088" y="24218"/>
                      <a:pt x="146743" y="23734"/>
                      <a:pt x="146226" y="23517"/>
                    </a:cubicBezTo>
                    <a:cubicBezTo>
                      <a:pt x="145709" y="23300"/>
                      <a:pt x="145135" y="23274"/>
                      <a:pt x="144503" y="23440"/>
                    </a:cubicBezTo>
                    <a:cubicBezTo>
                      <a:pt x="141147" y="23587"/>
                      <a:pt x="137853" y="23829"/>
                      <a:pt x="134622" y="24167"/>
                    </a:cubicBezTo>
                    <a:cubicBezTo>
                      <a:pt x="131392" y="24505"/>
                      <a:pt x="128182" y="24977"/>
                      <a:pt x="124994" y="25583"/>
                    </a:cubicBezTo>
                    <a:cubicBezTo>
                      <a:pt x="123453" y="25628"/>
                      <a:pt x="121817" y="25845"/>
                      <a:pt x="120086" y="26234"/>
                    </a:cubicBezTo>
                    <a:cubicBezTo>
                      <a:pt x="118356" y="26623"/>
                      <a:pt x="116644" y="26916"/>
                      <a:pt x="114951" y="27114"/>
                    </a:cubicBezTo>
                    <a:cubicBezTo>
                      <a:pt x="114182" y="27433"/>
                      <a:pt x="113355" y="27714"/>
                      <a:pt x="112471" y="27956"/>
                    </a:cubicBezTo>
                    <a:cubicBezTo>
                      <a:pt x="111586" y="28198"/>
                      <a:pt x="110682" y="28326"/>
                      <a:pt x="109757" y="28339"/>
                    </a:cubicBezTo>
                    <a:lnTo>
                      <a:pt x="98771" y="29870"/>
                    </a:lnTo>
                    <a:cubicBezTo>
                      <a:pt x="97392" y="30176"/>
                      <a:pt x="95955" y="30405"/>
                      <a:pt x="94461" y="30559"/>
                    </a:cubicBezTo>
                    <a:cubicBezTo>
                      <a:pt x="92967" y="30712"/>
                      <a:pt x="91454" y="30788"/>
                      <a:pt x="89922" y="30788"/>
                    </a:cubicBezTo>
                    <a:lnTo>
                      <a:pt x="71355" y="30788"/>
                    </a:lnTo>
                    <a:cubicBezTo>
                      <a:pt x="69833" y="30795"/>
                      <a:pt x="68312" y="30782"/>
                      <a:pt x="66790" y="30750"/>
                    </a:cubicBezTo>
                    <a:cubicBezTo>
                      <a:pt x="65268" y="30717"/>
                      <a:pt x="63745" y="30627"/>
                      <a:pt x="62221" y="30480"/>
                    </a:cubicBezTo>
                    <a:cubicBezTo>
                      <a:pt x="60081" y="30065"/>
                      <a:pt x="57960" y="29517"/>
                      <a:pt x="55858" y="28834"/>
                    </a:cubicBezTo>
                    <a:cubicBezTo>
                      <a:pt x="53756" y="28152"/>
                      <a:pt x="51712" y="27068"/>
                      <a:pt x="49724" y="25582"/>
                    </a:cubicBezTo>
                    <a:lnTo>
                      <a:pt x="49724" y="25583"/>
                    </a:lnTo>
                    <a:cubicBezTo>
                      <a:pt x="49197" y="25290"/>
                      <a:pt x="48651" y="24882"/>
                      <a:pt x="48086" y="24359"/>
                    </a:cubicBezTo>
                    <a:cubicBezTo>
                      <a:pt x="47521" y="23836"/>
                      <a:pt x="47356" y="23123"/>
                      <a:pt x="47590" y="22218"/>
                    </a:cubicBezTo>
                    <a:lnTo>
                      <a:pt x="47895" y="22218"/>
                    </a:lnTo>
                    <a:cubicBezTo>
                      <a:pt x="49419" y="22471"/>
                      <a:pt x="50943" y="22879"/>
                      <a:pt x="52467" y="23440"/>
                    </a:cubicBezTo>
                    <a:cubicBezTo>
                      <a:pt x="53674" y="23734"/>
                      <a:pt x="54842" y="23912"/>
                      <a:pt x="55972" y="23976"/>
                    </a:cubicBezTo>
                    <a:cubicBezTo>
                      <a:pt x="57103" y="24040"/>
                      <a:pt x="58271" y="24065"/>
                      <a:pt x="59478" y="24053"/>
                    </a:cubicBezTo>
                    <a:lnTo>
                      <a:pt x="70138" y="22218"/>
                    </a:lnTo>
                    <a:cubicBezTo>
                      <a:pt x="70892" y="22079"/>
                      <a:pt x="71589" y="21977"/>
                      <a:pt x="72230" y="21914"/>
                    </a:cubicBezTo>
                    <a:cubicBezTo>
                      <a:pt x="72870" y="21851"/>
                      <a:pt x="73491" y="21750"/>
                      <a:pt x="74093" y="21610"/>
                    </a:cubicBezTo>
                    <a:cubicBezTo>
                      <a:pt x="77441" y="20345"/>
                      <a:pt x="80788" y="19231"/>
                      <a:pt x="84135" y="18269"/>
                    </a:cubicBezTo>
                    <a:cubicBezTo>
                      <a:pt x="87483" y="16800"/>
                      <a:pt x="90836" y="15484"/>
                      <a:pt x="94194" y="14319"/>
                    </a:cubicBezTo>
                    <a:lnTo>
                      <a:pt x="105790" y="9453"/>
                    </a:lnTo>
                    <a:cubicBezTo>
                      <a:pt x="107932" y="8374"/>
                      <a:pt x="110208" y="7485"/>
                      <a:pt x="112618" y="6786"/>
                    </a:cubicBezTo>
                    <a:cubicBezTo>
                      <a:pt x="115027" y="6088"/>
                      <a:pt x="117532" y="5656"/>
                      <a:pt x="120132" y="5491"/>
                    </a:cubicBezTo>
                    <a:cubicBezTo>
                      <a:pt x="121357" y="5313"/>
                      <a:pt x="122545" y="5059"/>
                      <a:pt x="123695" y="4729"/>
                    </a:cubicBezTo>
                    <a:cubicBezTo>
                      <a:pt x="124846" y="4399"/>
                      <a:pt x="125888" y="4145"/>
                      <a:pt x="126820" y="3967"/>
                    </a:cubicBezTo>
                    <a:cubicBezTo>
                      <a:pt x="127917" y="3986"/>
                      <a:pt x="128842" y="4253"/>
                      <a:pt x="129597" y="4767"/>
                    </a:cubicBezTo>
                    <a:cubicBezTo>
                      <a:pt x="130351" y="5282"/>
                      <a:pt x="130744" y="5929"/>
                      <a:pt x="130776" y="6710"/>
                    </a:cubicBezTo>
                    <a:cubicBezTo>
                      <a:pt x="131030" y="7320"/>
                      <a:pt x="131436" y="7625"/>
                      <a:pt x="131994" y="7625"/>
                    </a:cubicBezTo>
                    <a:cubicBezTo>
                      <a:pt x="132336" y="7898"/>
                      <a:pt x="132792" y="8114"/>
                      <a:pt x="133363" y="8272"/>
                    </a:cubicBezTo>
                    <a:cubicBezTo>
                      <a:pt x="133934" y="8431"/>
                      <a:pt x="134390" y="8723"/>
                      <a:pt x="134733" y="9149"/>
                    </a:cubicBezTo>
                    <a:cubicBezTo>
                      <a:pt x="134916" y="9155"/>
                      <a:pt x="135233" y="9142"/>
                      <a:pt x="135684" y="9111"/>
                    </a:cubicBezTo>
                    <a:cubicBezTo>
                      <a:pt x="136134" y="9079"/>
                      <a:pt x="136527" y="8990"/>
                      <a:pt x="136863" y="8844"/>
                    </a:cubicBezTo>
                    <a:cubicBezTo>
                      <a:pt x="138839" y="8114"/>
                      <a:pt x="140761" y="7517"/>
                      <a:pt x="142627" y="7053"/>
                    </a:cubicBezTo>
                    <a:cubicBezTo>
                      <a:pt x="144493" y="6590"/>
                      <a:pt x="146339" y="6069"/>
                      <a:pt x="148163" y="5491"/>
                    </a:cubicBezTo>
                    <a:cubicBezTo>
                      <a:pt x="148935" y="5161"/>
                      <a:pt x="149808" y="4831"/>
                      <a:pt x="150783" y="4500"/>
                    </a:cubicBezTo>
                    <a:cubicBezTo>
                      <a:pt x="151757" y="4170"/>
                      <a:pt x="152717" y="3992"/>
                      <a:pt x="153661" y="3967"/>
                    </a:cubicBezTo>
                    <a:lnTo>
                      <a:pt x="153661" y="3357"/>
                    </a:lnTo>
                    <a:cubicBezTo>
                      <a:pt x="153205" y="3345"/>
                      <a:pt x="152807" y="3294"/>
                      <a:pt x="152466" y="3205"/>
                    </a:cubicBezTo>
                    <a:cubicBezTo>
                      <a:pt x="152126" y="3116"/>
                      <a:pt x="151805" y="3065"/>
                      <a:pt x="151503" y="3053"/>
                    </a:cubicBezTo>
                    <a:lnTo>
                      <a:pt x="151195" y="2748"/>
                    </a:lnTo>
                    <a:lnTo>
                      <a:pt x="157309" y="1833"/>
                    </a:lnTo>
                    <a:cubicBezTo>
                      <a:pt x="158544" y="1395"/>
                      <a:pt x="159874" y="1052"/>
                      <a:pt x="161299" y="805"/>
                    </a:cubicBezTo>
                    <a:cubicBezTo>
                      <a:pt x="162725" y="557"/>
                      <a:pt x="164131" y="290"/>
                      <a:pt x="165518" y="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DF6EE"/>
                  </a:solidFill>
                  <a:effectLst/>
                  <a:uLnTx/>
                  <a:uFillTx/>
                  <a:latin typeface="演示新手书" panose="00000500000000000000" pitchFamily="50" charset="-122"/>
                  <a:ea typeface="演示新手书" panose="00000500000000000000" pitchFamily="50" charset="-122"/>
                  <a:cs typeface="+mn-cs"/>
                </a:endParaRPr>
              </a:p>
            </p:txBody>
          </p:sp>
        </p:grpSp>
        <p:sp>
          <p:nvSpPr>
            <p:cNvPr id="143" name="文本框 142"/>
            <p:cNvSpPr txBox="1"/>
            <p:nvPr/>
          </p:nvSpPr>
          <p:spPr>
            <a:xfrm>
              <a:off x="7968259" y="4768042"/>
              <a:ext cx="647934" cy="3753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srgbClr val="FDF6EE">
                      <a:alpha val="74000"/>
                    </a:srgbClr>
                  </a:solidFill>
                  <a:effectLst/>
                  <a:uLnTx/>
                  <a:uFillTx/>
                  <a:latin typeface="思源宋体 CN SemiBold"/>
                  <a:ea typeface="思源宋体 CN SemiBold"/>
                  <a:cs typeface="+mn-cs"/>
                </a:rPr>
                <a:t>XI</a:t>
              </a:r>
              <a:endParaRPr kumimoji="0" lang="en-US" altLang="zh-CN" sz="800" b="0" i="0" u="none" strike="noStrike" kern="1200" cap="none" spc="0" normalizeH="0" baseline="0" noProof="0">
                <a:ln>
                  <a:noFill/>
                </a:ln>
                <a:solidFill>
                  <a:srgbClr val="FDF6EE">
                    <a:alpha val="74000"/>
                  </a:srgbClr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>
                  <a:ln>
                    <a:noFill/>
                  </a:ln>
                  <a:solidFill>
                    <a:srgbClr val="FDF6EE">
                      <a:alpha val="74000"/>
                    </a:srgbClr>
                  </a:solidFill>
                  <a:effectLst/>
                  <a:uLnTx/>
                  <a:uFillTx/>
                  <a:latin typeface="思源宋体 CN SemiBold"/>
                  <a:ea typeface="思源宋体 CN SemiBold"/>
                  <a:cs typeface="+mn-cs"/>
                </a:rPr>
                <a:t>JIN PING</a:t>
              </a: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FDF6EE">
                    <a:alpha val="74000"/>
                  </a:srgbClr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</p:grp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rcRect t="13444"/>
          <a:stretch>
            <a:fillRect/>
          </a:stretch>
        </p:blipFill>
        <p:spPr>
          <a:xfrm>
            <a:off x="211640" y="-339328"/>
            <a:ext cx="11730620" cy="7095727"/>
          </a:xfrm>
          <a:custGeom>
            <a:avLst/>
            <a:gdLst>
              <a:gd name="connsiteX0" fmla="*/ 0 w 11730620"/>
              <a:gd name="connsiteY0" fmla="*/ 0 h 6616756"/>
              <a:gd name="connsiteX1" fmla="*/ 11730620 w 11730620"/>
              <a:gd name="connsiteY1" fmla="*/ 0 h 6616756"/>
              <a:gd name="connsiteX2" fmla="*/ 11730620 w 11730620"/>
              <a:gd name="connsiteY2" fmla="*/ 6616756 h 6616756"/>
              <a:gd name="connsiteX3" fmla="*/ 0 w 11730620"/>
              <a:gd name="connsiteY3" fmla="*/ 6616756 h 6616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30620" h="6616756">
                <a:moveTo>
                  <a:pt x="0" y="0"/>
                </a:moveTo>
                <a:lnTo>
                  <a:pt x="11730620" y="0"/>
                </a:lnTo>
                <a:lnTo>
                  <a:pt x="11730620" y="6616756"/>
                </a:lnTo>
                <a:lnTo>
                  <a:pt x="0" y="6616756"/>
                </a:lnTo>
                <a:close/>
              </a:path>
            </a:pathLst>
          </a:custGeom>
        </p:spPr>
      </p:pic>
      <p:sp>
        <p:nvSpPr>
          <p:cNvPr id="16" name="任意多边形: 形状 15"/>
          <p:cNvSpPr/>
          <p:nvPr/>
        </p:nvSpPr>
        <p:spPr>
          <a:xfrm>
            <a:off x="370390" y="1142323"/>
            <a:ext cx="11484000" cy="5508000"/>
          </a:xfrm>
          <a:custGeom>
            <a:avLst/>
            <a:gdLst>
              <a:gd name="connsiteX0" fmla="*/ 38446 w 11484000"/>
              <a:gd name="connsiteY0" fmla="*/ 0 h 5508000"/>
              <a:gd name="connsiteX1" fmla="*/ 6385413 w 11484000"/>
              <a:gd name="connsiteY1" fmla="*/ 0 h 5508000"/>
              <a:gd name="connsiteX2" fmla="*/ 6335210 w 11484000"/>
              <a:gd name="connsiteY2" fmla="*/ 100406 h 5508000"/>
              <a:gd name="connsiteX3" fmla="*/ 6627301 w 11484000"/>
              <a:gd name="connsiteY3" fmla="*/ 0 h 5508000"/>
              <a:gd name="connsiteX4" fmla="*/ 11445554 w 11484000"/>
              <a:gd name="connsiteY4" fmla="*/ 0 h 5508000"/>
              <a:gd name="connsiteX5" fmla="*/ 11484000 w 11484000"/>
              <a:gd name="connsiteY5" fmla="*/ 38446 h 5508000"/>
              <a:gd name="connsiteX6" fmla="*/ 11484000 w 11484000"/>
              <a:gd name="connsiteY6" fmla="*/ 5469554 h 5508000"/>
              <a:gd name="connsiteX7" fmla="*/ 11445554 w 11484000"/>
              <a:gd name="connsiteY7" fmla="*/ 5508000 h 5508000"/>
              <a:gd name="connsiteX8" fmla="*/ 8598984 w 11484000"/>
              <a:gd name="connsiteY8" fmla="*/ 5508000 h 5508000"/>
              <a:gd name="connsiteX9" fmla="*/ 8193039 w 11484000"/>
              <a:gd name="connsiteY9" fmla="*/ 5456177 h 5508000"/>
              <a:gd name="connsiteX10" fmla="*/ 8396344 w 11484000"/>
              <a:gd name="connsiteY10" fmla="*/ 5508000 h 5508000"/>
              <a:gd name="connsiteX11" fmla="*/ 8043660 w 11484000"/>
              <a:gd name="connsiteY11" fmla="*/ 5508000 h 5508000"/>
              <a:gd name="connsiteX12" fmla="*/ 7801153 w 11484000"/>
              <a:gd name="connsiteY12" fmla="*/ 5470691 h 5508000"/>
              <a:gd name="connsiteX13" fmla="*/ 7546575 w 11484000"/>
              <a:gd name="connsiteY13" fmla="*/ 5508000 h 5508000"/>
              <a:gd name="connsiteX14" fmla="*/ 1488121 w 11484000"/>
              <a:gd name="connsiteY14" fmla="*/ 5508000 h 5508000"/>
              <a:gd name="connsiteX15" fmla="*/ 1443896 w 11484000"/>
              <a:gd name="connsiteY15" fmla="*/ 5441663 h 5508000"/>
              <a:gd name="connsiteX16" fmla="*/ 1398787 w 11484000"/>
              <a:gd name="connsiteY16" fmla="*/ 5508000 h 5508000"/>
              <a:gd name="connsiteX17" fmla="*/ 38446 w 11484000"/>
              <a:gd name="connsiteY17" fmla="*/ 5508000 h 5508000"/>
              <a:gd name="connsiteX18" fmla="*/ 0 w 11484000"/>
              <a:gd name="connsiteY18" fmla="*/ 5469554 h 5508000"/>
              <a:gd name="connsiteX19" fmla="*/ 0 w 11484000"/>
              <a:gd name="connsiteY19" fmla="*/ 5273651 h 5508000"/>
              <a:gd name="connsiteX20" fmla="*/ 210181 w 11484000"/>
              <a:gd name="connsiteY20" fmla="*/ 5252977 h 5508000"/>
              <a:gd name="connsiteX21" fmla="*/ 0 w 11484000"/>
              <a:gd name="connsiteY21" fmla="*/ 5210941 h 5508000"/>
              <a:gd name="connsiteX22" fmla="*/ 0 w 11484000"/>
              <a:gd name="connsiteY22" fmla="*/ 38446 h 5508000"/>
              <a:gd name="connsiteX23" fmla="*/ 38446 w 11484000"/>
              <a:gd name="connsiteY23" fmla="*/ 0 h 5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1484000" h="5508000">
                <a:moveTo>
                  <a:pt x="38446" y="0"/>
                </a:moveTo>
                <a:lnTo>
                  <a:pt x="6385413" y="0"/>
                </a:lnTo>
                <a:lnTo>
                  <a:pt x="6335210" y="100406"/>
                </a:lnTo>
                <a:lnTo>
                  <a:pt x="6627301" y="0"/>
                </a:lnTo>
                <a:lnTo>
                  <a:pt x="11445554" y="0"/>
                </a:lnTo>
                <a:cubicBezTo>
                  <a:pt x="11466787" y="0"/>
                  <a:pt x="11484000" y="17213"/>
                  <a:pt x="11484000" y="38446"/>
                </a:cubicBezTo>
                <a:lnTo>
                  <a:pt x="11484000" y="5469554"/>
                </a:lnTo>
                <a:cubicBezTo>
                  <a:pt x="11484000" y="5490787"/>
                  <a:pt x="11466787" y="5508000"/>
                  <a:pt x="11445554" y="5508000"/>
                </a:cubicBezTo>
                <a:lnTo>
                  <a:pt x="8598984" y="5508000"/>
                </a:lnTo>
                <a:lnTo>
                  <a:pt x="8193039" y="5456177"/>
                </a:lnTo>
                <a:lnTo>
                  <a:pt x="8396344" y="5508000"/>
                </a:lnTo>
                <a:lnTo>
                  <a:pt x="8043660" y="5508000"/>
                </a:lnTo>
                <a:lnTo>
                  <a:pt x="7801153" y="5470691"/>
                </a:lnTo>
                <a:lnTo>
                  <a:pt x="7546575" y="5508000"/>
                </a:lnTo>
                <a:lnTo>
                  <a:pt x="1488121" y="5508000"/>
                </a:lnTo>
                <a:lnTo>
                  <a:pt x="1443896" y="5441663"/>
                </a:lnTo>
                <a:lnTo>
                  <a:pt x="1398787" y="5508000"/>
                </a:lnTo>
                <a:lnTo>
                  <a:pt x="38446" y="5508000"/>
                </a:lnTo>
                <a:cubicBezTo>
                  <a:pt x="17213" y="5508000"/>
                  <a:pt x="0" y="5490787"/>
                  <a:pt x="0" y="5469554"/>
                </a:cubicBezTo>
                <a:lnTo>
                  <a:pt x="0" y="5273651"/>
                </a:lnTo>
                <a:lnTo>
                  <a:pt x="210181" y="5252977"/>
                </a:lnTo>
                <a:lnTo>
                  <a:pt x="0" y="5210941"/>
                </a:lnTo>
                <a:lnTo>
                  <a:pt x="0" y="38446"/>
                </a:lnTo>
                <a:cubicBezTo>
                  <a:pt x="0" y="17213"/>
                  <a:pt x="17213" y="0"/>
                  <a:pt x="38446" y="0"/>
                </a:cubicBezTo>
                <a:close/>
              </a:path>
            </a:pathLst>
          </a:custGeom>
          <a:solidFill>
            <a:schemeClr val="bg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SemiBold"/>
              <a:ea typeface="思源宋体 CN SemiBold"/>
              <a:cs typeface="+mn-cs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rcRect l="4712" t="28175" r="92385" b="66982"/>
          <a:stretch>
            <a:fillRect/>
          </a:stretch>
        </p:blipFill>
        <p:spPr>
          <a:xfrm>
            <a:off x="764382" y="868306"/>
            <a:ext cx="340519" cy="396976"/>
          </a:xfrm>
          <a:custGeom>
            <a:avLst/>
            <a:gdLst>
              <a:gd name="connsiteX0" fmla="*/ 0 w 340519"/>
              <a:gd name="connsiteY0" fmla="*/ 0 h 396976"/>
              <a:gd name="connsiteX1" fmla="*/ 266700 w 340519"/>
              <a:gd name="connsiteY1" fmla="*/ 52387 h 396976"/>
              <a:gd name="connsiteX2" fmla="*/ 340519 w 340519"/>
              <a:gd name="connsiteY2" fmla="*/ 111918 h 396976"/>
              <a:gd name="connsiteX3" fmla="*/ 333375 w 340519"/>
              <a:gd name="connsiteY3" fmla="*/ 138112 h 396976"/>
              <a:gd name="connsiteX4" fmla="*/ 209550 w 340519"/>
              <a:gd name="connsiteY4" fmla="*/ 154781 h 396976"/>
              <a:gd name="connsiteX5" fmla="*/ 164307 w 340519"/>
              <a:gd name="connsiteY5" fmla="*/ 395287 h 396976"/>
              <a:gd name="connsiteX6" fmla="*/ 140494 w 340519"/>
              <a:gd name="connsiteY6" fmla="*/ 319087 h 396976"/>
              <a:gd name="connsiteX7" fmla="*/ 126207 w 340519"/>
              <a:gd name="connsiteY7" fmla="*/ 128586 h 396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0519" h="396976">
                <a:moveTo>
                  <a:pt x="0" y="0"/>
                </a:moveTo>
                <a:lnTo>
                  <a:pt x="266700" y="52387"/>
                </a:lnTo>
                <a:lnTo>
                  <a:pt x="340519" y="111918"/>
                </a:lnTo>
                <a:lnTo>
                  <a:pt x="333375" y="138112"/>
                </a:lnTo>
                <a:lnTo>
                  <a:pt x="209550" y="154781"/>
                </a:lnTo>
                <a:cubicBezTo>
                  <a:pt x="188119" y="228600"/>
                  <a:pt x="242888" y="416718"/>
                  <a:pt x="164307" y="395287"/>
                </a:cubicBezTo>
                <a:lnTo>
                  <a:pt x="140494" y="319087"/>
                </a:lnTo>
                <a:lnTo>
                  <a:pt x="126207" y="128586"/>
                </a:lnTo>
                <a:close/>
              </a:path>
            </a:pathLst>
          </a:custGeom>
        </p:spPr>
      </p:pic>
      <p:sp>
        <p:nvSpPr>
          <p:cNvPr id="18" name="椭圆 17"/>
          <p:cNvSpPr/>
          <p:nvPr/>
        </p:nvSpPr>
        <p:spPr>
          <a:xfrm>
            <a:off x="11184825" y="1167723"/>
            <a:ext cx="114113" cy="108072"/>
          </a:xfrm>
          <a:prstGeom prst="ellipse">
            <a:avLst/>
          </a:prstGeom>
          <a:solidFill>
            <a:srgbClr val="36312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SemiBold"/>
              <a:ea typeface="思源宋体 CN SemiBold"/>
              <a:cs typeface="+mn-cs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rcRect l="4834" t="28205" r="92243" b="67668"/>
          <a:stretch>
            <a:fillRect/>
          </a:stretch>
        </p:blipFill>
        <p:spPr>
          <a:xfrm>
            <a:off x="11079483" y="854855"/>
            <a:ext cx="342900" cy="412748"/>
          </a:xfrm>
          <a:custGeom>
            <a:avLst/>
            <a:gdLst>
              <a:gd name="connsiteX0" fmla="*/ 0 w 342900"/>
              <a:gd name="connsiteY0" fmla="*/ 0 h 338361"/>
              <a:gd name="connsiteX1" fmla="*/ 342900 w 342900"/>
              <a:gd name="connsiteY1" fmla="*/ 69056 h 338361"/>
              <a:gd name="connsiteX2" fmla="*/ 192881 w 342900"/>
              <a:gd name="connsiteY2" fmla="*/ 161925 h 338361"/>
              <a:gd name="connsiteX3" fmla="*/ 195262 w 342900"/>
              <a:gd name="connsiteY3" fmla="*/ 292894 h 338361"/>
              <a:gd name="connsiteX4" fmla="*/ 138112 w 342900"/>
              <a:gd name="connsiteY4" fmla="*/ 297656 h 338361"/>
              <a:gd name="connsiteX5" fmla="*/ 114300 w 342900"/>
              <a:gd name="connsiteY5" fmla="*/ 159544 h 338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900" h="338361">
                <a:moveTo>
                  <a:pt x="0" y="0"/>
                </a:moveTo>
                <a:lnTo>
                  <a:pt x="342900" y="69056"/>
                </a:lnTo>
                <a:lnTo>
                  <a:pt x="192881" y="161925"/>
                </a:lnTo>
                <a:cubicBezTo>
                  <a:pt x="193675" y="205581"/>
                  <a:pt x="194468" y="249238"/>
                  <a:pt x="195262" y="292894"/>
                </a:cubicBezTo>
                <a:cubicBezTo>
                  <a:pt x="192881" y="334962"/>
                  <a:pt x="164306" y="367506"/>
                  <a:pt x="138112" y="297656"/>
                </a:cubicBezTo>
                <a:lnTo>
                  <a:pt x="114300" y="159544"/>
                </a:lnTo>
                <a:close/>
              </a:path>
            </a:pathLst>
          </a:custGeom>
        </p:spPr>
      </p:pic>
      <p:grpSp>
        <p:nvGrpSpPr>
          <p:cNvPr id="25" name="组合 24"/>
          <p:cNvGrpSpPr/>
          <p:nvPr/>
        </p:nvGrpSpPr>
        <p:grpSpPr>
          <a:xfrm>
            <a:off x="778669" y="870689"/>
            <a:ext cx="342900" cy="434792"/>
            <a:chOff x="778669" y="731046"/>
            <a:chExt cx="342900" cy="434792"/>
          </a:xfrm>
        </p:grpSpPr>
        <p:sp>
          <p:nvSpPr>
            <p:cNvPr id="29" name="椭圆 28"/>
            <p:cNvSpPr/>
            <p:nvPr/>
          </p:nvSpPr>
          <p:spPr>
            <a:xfrm>
              <a:off x="876288" y="1041880"/>
              <a:ext cx="130887" cy="123958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"/>
            <a:srcRect l="4834" t="28205" r="92243" b="67668"/>
            <a:stretch>
              <a:fillRect/>
            </a:stretch>
          </p:blipFill>
          <p:spPr>
            <a:xfrm>
              <a:off x="778669" y="731046"/>
              <a:ext cx="342900" cy="396914"/>
            </a:xfrm>
            <a:custGeom>
              <a:avLst/>
              <a:gdLst>
                <a:gd name="connsiteX0" fmla="*/ 0 w 342900"/>
                <a:gd name="connsiteY0" fmla="*/ 0 h 338361"/>
                <a:gd name="connsiteX1" fmla="*/ 342900 w 342900"/>
                <a:gd name="connsiteY1" fmla="*/ 69056 h 338361"/>
                <a:gd name="connsiteX2" fmla="*/ 192881 w 342900"/>
                <a:gd name="connsiteY2" fmla="*/ 161925 h 338361"/>
                <a:gd name="connsiteX3" fmla="*/ 195262 w 342900"/>
                <a:gd name="connsiteY3" fmla="*/ 292894 h 338361"/>
                <a:gd name="connsiteX4" fmla="*/ 138112 w 342900"/>
                <a:gd name="connsiteY4" fmla="*/ 297656 h 338361"/>
                <a:gd name="connsiteX5" fmla="*/ 114300 w 342900"/>
                <a:gd name="connsiteY5" fmla="*/ 159544 h 338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2900" h="338361">
                  <a:moveTo>
                    <a:pt x="0" y="0"/>
                  </a:moveTo>
                  <a:lnTo>
                    <a:pt x="342900" y="69056"/>
                  </a:lnTo>
                  <a:lnTo>
                    <a:pt x="192881" y="161925"/>
                  </a:lnTo>
                  <a:cubicBezTo>
                    <a:pt x="193675" y="205581"/>
                    <a:pt x="194468" y="249238"/>
                    <a:pt x="195262" y="292894"/>
                  </a:cubicBezTo>
                  <a:cubicBezTo>
                    <a:pt x="192881" y="334962"/>
                    <a:pt x="164306" y="367506"/>
                    <a:pt x="138112" y="297656"/>
                  </a:cubicBezTo>
                  <a:lnTo>
                    <a:pt x="114300" y="159544"/>
                  </a:lnTo>
                  <a:close/>
                </a:path>
              </a:pathLst>
            </a:custGeom>
          </p:spPr>
        </p:pic>
      </p:grpSp>
      <p:grpSp>
        <p:nvGrpSpPr>
          <p:cNvPr id="26" name="组合 25"/>
          <p:cNvGrpSpPr/>
          <p:nvPr/>
        </p:nvGrpSpPr>
        <p:grpSpPr>
          <a:xfrm>
            <a:off x="11055671" y="854131"/>
            <a:ext cx="369565" cy="434792"/>
            <a:chOff x="778669" y="731046"/>
            <a:chExt cx="342900" cy="434792"/>
          </a:xfrm>
        </p:grpSpPr>
        <p:sp>
          <p:nvSpPr>
            <p:cNvPr id="27" name="椭圆 26"/>
            <p:cNvSpPr/>
            <p:nvPr/>
          </p:nvSpPr>
          <p:spPr>
            <a:xfrm>
              <a:off x="876288" y="1041880"/>
              <a:ext cx="130887" cy="123958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9000"/>
                      </a14:imgEffect>
                    </a14:imgLayer>
                  </a14:imgProps>
                </a:ext>
              </a:extLst>
            </a:blip>
            <a:srcRect l="4834" t="28205" r="92243" b="67668"/>
            <a:stretch>
              <a:fillRect/>
            </a:stretch>
          </p:blipFill>
          <p:spPr>
            <a:xfrm>
              <a:off x="778669" y="731046"/>
              <a:ext cx="342900" cy="396914"/>
            </a:xfrm>
            <a:custGeom>
              <a:avLst/>
              <a:gdLst>
                <a:gd name="connsiteX0" fmla="*/ 0 w 342900"/>
                <a:gd name="connsiteY0" fmla="*/ 0 h 338361"/>
                <a:gd name="connsiteX1" fmla="*/ 342900 w 342900"/>
                <a:gd name="connsiteY1" fmla="*/ 69056 h 338361"/>
                <a:gd name="connsiteX2" fmla="*/ 192881 w 342900"/>
                <a:gd name="connsiteY2" fmla="*/ 161925 h 338361"/>
                <a:gd name="connsiteX3" fmla="*/ 195262 w 342900"/>
                <a:gd name="connsiteY3" fmla="*/ 292894 h 338361"/>
                <a:gd name="connsiteX4" fmla="*/ 138112 w 342900"/>
                <a:gd name="connsiteY4" fmla="*/ 297656 h 338361"/>
                <a:gd name="connsiteX5" fmla="*/ 114300 w 342900"/>
                <a:gd name="connsiteY5" fmla="*/ 159544 h 338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2900" h="338361">
                  <a:moveTo>
                    <a:pt x="0" y="0"/>
                  </a:moveTo>
                  <a:lnTo>
                    <a:pt x="342900" y="69056"/>
                  </a:lnTo>
                  <a:lnTo>
                    <a:pt x="192881" y="161925"/>
                  </a:lnTo>
                  <a:cubicBezTo>
                    <a:pt x="193675" y="205581"/>
                    <a:pt x="194468" y="249238"/>
                    <a:pt x="195262" y="292894"/>
                  </a:cubicBezTo>
                  <a:cubicBezTo>
                    <a:pt x="192881" y="334962"/>
                    <a:pt x="164306" y="367506"/>
                    <a:pt x="138112" y="297656"/>
                  </a:cubicBezTo>
                  <a:lnTo>
                    <a:pt x="114300" y="159544"/>
                  </a:lnTo>
                  <a:close/>
                </a:path>
              </a:pathLst>
            </a:custGeom>
          </p:spPr>
        </p:pic>
      </p:grpSp>
      <p:grpSp>
        <p:nvGrpSpPr>
          <p:cNvPr id="44" name="组合 43"/>
          <p:cNvGrpSpPr/>
          <p:nvPr/>
        </p:nvGrpSpPr>
        <p:grpSpPr>
          <a:xfrm rot="0">
            <a:off x="932815" y="2055495"/>
            <a:ext cx="5728335" cy="3059430"/>
            <a:chOff x="608561" y="2182214"/>
            <a:chExt cx="5728038" cy="3059285"/>
          </a:xfrm>
        </p:grpSpPr>
        <p:sp>
          <p:nvSpPr>
            <p:cNvPr id="8" name="文本框 7"/>
            <p:cNvSpPr txBox="1"/>
            <p:nvPr/>
          </p:nvSpPr>
          <p:spPr>
            <a:xfrm>
              <a:off x="608561" y="2182214"/>
              <a:ext cx="5728038" cy="23069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756285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0" i="0" u="none" strike="noStrike" kern="1200" cap="none" spc="0" normalizeH="0" baseline="0" noProof="0">
                  <a:ln>
                    <a:noFill/>
                  </a:ln>
                  <a:solidFill>
                    <a:srgbClr val="FDF6EE"/>
                  </a:solidFill>
                  <a:effectLst/>
                  <a:uLnTx/>
                  <a:uFillTx/>
                  <a:latin typeface="汉仪书魂体简" panose="02010600000101010101" charset="-122"/>
                  <a:ea typeface="汉仪书魂体简" panose="02010600000101010101" charset="-122"/>
                  <a:cs typeface="+mn-cs"/>
                </a:rPr>
                <a:t>对百年奋斗历史最好的致敬，是书写新的奋斗历史。</a:t>
              </a: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FDF6EE"/>
                </a:solidFill>
                <a:effectLst/>
                <a:uLnTx/>
                <a:uFillTx/>
                <a:latin typeface="汉仪书魂体简" panose="02010600000101010101" charset="-122"/>
                <a:ea typeface="汉仪书魂体简" panose="02010600000101010101" charset="-122"/>
                <a:cs typeface="+mn-cs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08980" y="4781124"/>
              <a:ext cx="5643880" cy="460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rgbClr val="FDF6EE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—— </a:t>
              </a: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DF6EE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习近平总书记在</a:t>
              </a: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rgbClr val="FDF6EE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2020</a:t>
              </a: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DF6EE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年春节团拜会上的讲话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DF6EE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778760" y="2425065"/>
            <a:ext cx="76892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9600">
                <a:solidFill>
                  <a:srgbClr val="C00000"/>
                </a:solidFill>
                <a:latin typeface="汉仪超级战甲简" panose="00020600040101010101" charset="-122"/>
                <a:ea typeface="汉仪超级战甲简" panose="00020600040101010101" charset="-122"/>
              </a:rPr>
              <a:t>中流砥柱！</a:t>
            </a:r>
            <a:endParaRPr lang="zh-CN" altLang="en-US" sz="9600">
              <a:solidFill>
                <a:srgbClr val="C00000"/>
              </a:solidFill>
              <a:latin typeface="汉仪超级战甲简" panose="00020600040101010101" charset="-122"/>
              <a:ea typeface="汉仪超级战甲简" panose="00020600040101010101" charset="-122"/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" t="4461" r="44" b="446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1" name="任意多边形: 形状 90"/>
          <p:cNvSpPr/>
          <p:nvPr/>
        </p:nvSpPr>
        <p:spPr>
          <a:xfrm>
            <a:off x="0" y="0"/>
            <a:ext cx="12192000" cy="3983680"/>
          </a:xfrm>
          <a:custGeom>
            <a:avLst/>
            <a:gdLst>
              <a:gd name="connsiteX0" fmla="*/ 0 w 12192000"/>
              <a:gd name="connsiteY0" fmla="*/ 0 h 3983680"/>
              <a:gd name="connsiteX1" fmla="*/ 12192000 w 12192000"/>
              <a:gd name="connsiteY1" fmla="*/ 0 h 3983680"/>
              <a:gd name="connsiteX2" fmla="*/ 12192000 w 12192000"/>
              <a:gd name="connsiteY2" fmla="*/ 3625865 h 3983680"/>
              <a:gd name="connsiteX3" fmla="*/ 12057424 w 12192000"/>
              <a:gd name="connsiteY3" fmla="*/ 3648062 h 3983680"/>
              <a:gd name="connsiteX4" fmla="*/ 11863638 w 12192000"/>
              <a:gd name="connsiteY4" fmla="*/ 3655317 h 3983680"/>
              <a:gd name="connsiteX5" fmla="*/ 11569810 w 12192000"/>
              <a:gd name="connsiteY5" fmla="*/ 3669717 h 3983680"/>
              <a:gd name="connsiteX6" fmla="*/ 11480499 w 12192000"/>
              <a:gd name="connsiteY6" fmla="*/ 3681929 h 3983680"/>
              <a:gd name="connsiteX7" fmla="*/ 11071351 w 12192000"/>
              <a:gd name="connsiteY7" fmla="*/ 3662841 h 3983680"/>
              <a:gd name="connsiteX8" fmla="*/ 10873433 w 12192000"/>
              <a:gd name="connsiteY8" fmla="*/ 3637628 h 3983680"/>
              <a:gd name="connsiteX9" fmla="*/ 10641797 w 12192000"/>
              <a:gd name="connsiteY9" fmla="*/ 3641461 h 3983680"/>
              <a:gd name="connsiteX10" fmla="*/ 10646849 w 12192000"/>
              <a:gd name="connsiteY10" fmla="*/ 3691727 h 3983680"/>
              <a:gd name="connsiteX11" fmla="*/ 10678040 w 12192000"/>
              <a:gd name="connsiteY11" fmla="*/ 3740459 h 3983680"/>
              <a:gd name="connsiteX12" fmla="*/ 10557275 w 12192000"/>
              <a:gd name="connsiteY12" fmla="*/ 3831394 h 3983680"/>
              <a:gd name="connsiteX13" fmla="*/ 9937070 w 12192000"/>
              <a:gd name="connsiteY13" fmla="*/ 3788753 h 3983680"/>
              <a:gd name="connsiteX14" fmla="*/ 9663309 w 12192000"/>
              <a:gd name="connsiteY14" fmla="*/ 3748260 h 3983680"/>
              <a:gd name="connsiteX15" fmla="*/ 9356067 w 12192000"/>
              <a:gd name="connsiteY15" fmla="*/ 3723416 h 3983680"/>
              <a:gd name="connsiteX16" fmla="*/ 9051217 w 12192000"/>
              <a:gd name="connsiteY16" fmla="*/ 3692372 h 3983680"/>
              <a:gd name="connsiteX17" fmla="*/ 8602512 w 12192000"/>
              <a:gd name="connsiteY17" fmla="*/ 3607695 h 3983680"/>
              <a:gd name="connsiteX18" fmla="*/ 8397264 w 12192000"/>
              <a:gd name="connsiteY18" fmla="*/ 3553667 h 3983680"/>
              <a:gd name="connsiteX19" fmla="*/ 8043949 w 12192000"/>
              <a:gd name="connsiteY19" fmla="*/ 3549778 h 3983680"/>
              <a:gd name="connsiteX20" fmla="*/ 7735163 w 12192000"/>
              <a:gd name="connsiteY20" fmla="*/ 3559576 h 3983680"/>
              <a:gd name="connsiteX21" fmla="*/ 7412630 w 12192000"/>
              <a:gd name="connsiteY21" fmla="*/ 3574640 h 3983680"/>
              <a:gd name="connsiteX22" fmla="*/ 6957422 w 12192000"/>
              <a:gd name="connsiteY22" fmla="*/ 3559738 h 3983680"/>
              <a:gd name="connsiteX23" fmla="*/ 6590488 w 12192000"/>
              <a:gd name="connsiteY23" fmla="*/ 3525477 h 3983680"/>
              <a:gd name="connsiteX24" fmla="*/ 6321336 w 12192000"/>
              <a:gd name="connsiteY24" fmla="*/ 3513144 h 3983680"/>
              <a:gd name="connsiteX25" fmla="*/ 6214018 w 12192000"/>
              <a:gd name="connsiteY25" fmla="*/ 3510672 h 3983680"/>
              <a:gd name="connsiteX26" fmla="*/ 5866863 w 12192000"/>
              <a:gd name="connsiteY26" fmla="*/ 3618417 h 3983680"/>
              <a:gd name="connsiteX27" fmla="*/ 5624961 w 12192000"/>
              <a:gd name="connsiteY27" fmla="*/ 3699107 h 3983680"/>
              <a:gd name="connsiteX28" fmla="*/ 5449034 w 12192000"/>
              <a:gd name="connsiteY28" fmla="*/ 3720173 h 3983680"/>
              <a:gd name="connsiteX29" fmla="*/ 5262858 w 12192000"/>
              <a:gd name="connsiteY29" fmla="*/ 3740955 h 3983680"/>
              <a:gd name="connsiteX30" fmla="*/ 5094261 w 12192000"/>
              <a:gd name="connsiteY30" fmla="*/ 3744957 h 3983680"/>
              <a:gd name="connsiteX31" fmla="*/ 4912509 w 12192000"/>
              <a:gd name="connsiteY31" fmla="*/ 3729681 h 3983680"/>
              <a:gd name="connsiteX32" fmla="*/ 4780564 w 12192000"/>
              <a:gd name="connsiteY32" fmla="*/ 3716477 h 3983680"/>
              <a:gd name="connsiteX33" fmla="*/ 4657365 w 12192000"/>
              <a:gd name="connsiteY33" fmla="*/ 3735212 h 3983680"/>
              <a:gd name="connsiteX34" fmla="*/ 4393475 w 12192000"/>
              <a:gd name="connsiteY34" fmla="*/ 3797446 h 3983680"/>
              <a:gd name="connsiteX35" fmla="*/ 4100264 w 12192000"/>
              <a:gd name="connsiteY35" fmla="*/ 3812630 h 3983680"/>
              <a:gd name="connsiteX36" fmla="*/ 3820134 w 12192000"/>
              <a:gd name="connsiteY36" fmla="*/ 3824011 h 3983680"/>
              <a:gd name="connsiteX37" fmla="*/ 3639939 w 12192000"/>
              <a:gd name="connsiteY37" fmla="*/ 3836265 h 3983680"/>
              <a:gd name="connsiteX38" fmla="*/ 3373845 w 12192000"/>
              <a:gd name="connsiteY38" fmla="*/ 3887202 h 3983680"/>
              <a:gd name="connsiteX39" fmla="*/ 3091604 w 12192000"/>
              <a:gd name="connsiteY39" fmla="*/ 3970197 h 3983680"/>
              <a:gd name="connsiteX40" fmla="*/ 2941105 w 12192000"/>
              <a:gd name="connsiteY40" fmla="*/ 3983680 h 3983680"/>
              <a:gd name="connsiteX41" fmla="*/ 2620943 w 12192000"/>
              <a:gd name="connsiteY41" fmla="*/ 3935057 h 3983680"/>
              <a:gd name="connsiteX42" fmla="*/ 2297069 w 12192000"/>
              <a:gd name="connsiteY42" fmla="*/ 3922686 h 3983680"/>
              <a:gd name="connsiteX43" fmla="*/ 1970080 w 12192000"/>
              <a:gd name="connsiteY43" fmla="*/ 3923688 h 3983680"/>
              <a:gd name="connsiteX44" fmla="*/ 1739090 w 12192000"/>
              <a:gd name="connsiteY44" fmla="*/ 3825686 h 3983680"/>
              <a:gd name="connsiteX45" fmla="*/ 1527217 w 12192000"/>
              <a:gd name="connsiteY45" fmla="*/ 3737105 h 3983680"/>
              <a:gd name="connsiteX46" fmla="*/ 1428269 w 12192000"/>
              <a:gd name="connsiteY46" fmla="*/ 3711147 h 3983680"/>
              <a:gd name="connsiteX47" fmla="*/ 1384287 w 12192000"/>
              <a:gd name="connsiteY47" fmla="*/ 3701736 h 3983680"/>
              <a:gd name="connsiteX48" fmla="*/ 1228951 w 12192000"/>
              <a:gd name="connsiteY48" fmla="*/ 3657611 h 3983680"/>
              <a:gd name="connsiteX49" fmla="*/ 1009042 w 12192000"/>
              <a:gd name="connsiteY49" fmla="*/ 3613729 h 3983680"/>
              <a:gd name="connsiteX50" fmla="*/ 879801 w 12192000"/>
              <a:gd name="connsiteY50" fmla="*/ 3620370 h 3983680"/>
              <a:gd name="connsiteX51" fmla="*/ 611055 w 12192000"/>
              <a:gd name="connsiteY51" fmla="*/ 3674977 h 3983680"/>
              <a:gd name="connsiteX52" fmla="*/ 471780 w 12192000"/>
              <a:gd name="connsiteY52" fmla="*/ 3707970 h 3983680"/>
              <a:gd name="connsiteX53" fmla="*/ 53954 w 12192000"/>
              <a:gd name="connsiteY53" fmla="*/ 3760694 h 3983680"/>
              <a:gd name="connsiteX54" fmla="*/ 0 w 12192000"/>
              <a:gd name="connsiteY54" fmla="*/ 3764147 h 3983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2192000" h="3983680">
                <a:moveTo>
                  <a:pt x="0" y="0"/>
                </a:moveTo>
                <a:lnTo>
                  <a:pt x="12192000" y="0"/>
                </a:lnTo>
                <a:lnTo>
                  <a:pt x="12192000" y="3625865"/>
                </a:lnTo>
                <a:lnTo>
                  <a:pt x="12057424" y="3648062"/>
                </a:lnTo>
                <a:cubicBezTo>
                  <a:pt x="12004589" y="3652852"/>
                  <a:pt x="11942595" y="3655034"/>
                  <a:pt x="11863638" y="3655317"/>
                </a:cubicBezTo>
                <a:cubicBezTo>
                  <a:pt x="11736702" y="3655771"/>
                  <a:pt x="11600895" y="3662427"/>
                  <a:pt x="11569810" y="3669717"/>
                </a:cubicBezTo>
                <a:cubicBezTo>
                  <a:pt x="11561746" y="3671607"/>
                  <a:pt x="11521557" y="3677103"/>
                  <a:pt x="11480499" y="3681929"/>
                </a:cubicBezTo>
                <a:cubicBezTo>
                  <a:pt x="11373574" y="3694496"/>
                  <a:pt x="11228093" y="3687710"/>
                  <a:pt x="11071351" y="3662841"/>
                </a:cubicBezTo>
                <a:cubicBezTo>
                  <a:pt x="11006845" y="3652606"/>
                  <a:pt x="10917783" y="3641260"/>
                  <a:pt x="10873433" y="3637628"/>
                </a:cubicBezTo>
                <a:cubicBezTo>
                  <a:pt x="10784734" y="3630363"/>
                  <a:pt x="10669269" y="3632273"/>
                  <a:pt x="10641797" y="3641461"/>
                </a:cubicBezTo>
                <a:cubicBezTo>
                  <a:pt x="10617680" y="3649527"/>
                  <a:pt x="10619739" y="3670029"/>
                  <a:pt x="10646849" y="3691727"/>
                </a:cubicBezTo>
                <a:cubicBezTo>
                  <a:pt x="10659303" y="3701695"/>
                  <a:pt x="10673339" y="3723625"/>
                  <a:pt x="10678040" y="3740459"/>
                </a:cubicBezTo>
                <a:cubicBezTo>
                  <a:pt x="10689870" y="3782826"/>
                  <a:pt x="10652069" y="3811289"/>
                  <a:pt x="10557275" y="3831394"/>
                </a:cubicBezTo>
                <a:cubicBezTo>
                  <a:pt x="10388634" y="3867160"/>
                  <a:pt x="10169640" y="3852103"/>
                  <a:pt x="9937070" y="3788753"/>
                </a:cubicBezTo>
                <a:cubicBezTo>
                  <a:pt x="9838886" y="3762009"/>
                  <a:pt x="9796152" y="3755687"/>
                  <a:pt x="9663309" y="3748260"/>
                </a:cubicBezTo>
                <a:cubicBezTo>
                  <a:pt x="9545589" y="3741677"/>
                  <a:pt x="9398583" y="3729790"/>
                  <a:pt x="9356067" y="3723416"/>
                </a:cubicBezTo>
                <a:cubicBezTo>
                  <a:pt x="9305935" y="3715899"/>
                  <a:pt x="9150555" y="3700077"/>
                  <a:pt x="9051217" y="3692372"/>
                </a:cubicBezTo>
                <a:cubicBezTo>
                  <a:pt x="8907563" y="3681230"/>
                  <a:pt x="8771179" y="3655493"/>
                  <a:pt x="8602512" y="3607695"/>
                </a:cubicBezTo>
                <a:cubicBezTo>
                  <a:pt x="8518651" y="3583931"/>
                  <a:pt x="8426290" y="3559617"/>
                  <a:pt x="8397264" y="3553667"/>
                </a:cubicBezTo>
                <a:cubicBezTo>
                  <a:pt x="8332533" y="3540397"/>
                  <a:pt x="8223549" y="3539198"/>
                  <a:pt x="8043949" y="3549778"/>
                </a:cubicBezTo>
                <a:cubicBezTo>
                  <a:pt x="7975412" y="3553815"/>
                  <a:pt x="7836458" y="3558225"/>
                  <a:pt x="7735163" y="3559576"/>
                </a:cubicBezTo>
                <a:cubicBezTo>
                  <a:pt x="7601273" y="3561363"/>
                  <a:pt x="7513217" y="3565476"/>
                  <a:pt x="7412630" y="3574640"/>
                </a:cubicBezTo>
                <a:cubicBezTo>
                  <a:pt x="7203200" y="3593720"/>
                  <a:pt x="7145133" y="3591819"/>
                  <a:pt x="6957422" y="3559738"/>
                </a:cubicBezTo>
                <a:cubicBezTo>
                  <a:pt x="6802774" y="3533306"/>
                  <a:pt x="6798602" y="3532916"/>
                  <a:pt x="6590488" y="3525477"/>
                </a:cubicBezTo>
                <a:cubicBezTo>
                  <a:pt x="6474707" y="3521338"/>
                  <a:pt x="6353589" y="3515788"/>
                  <a:pt x="6321336" y="3513144"/>
                </a:cubicBezTo>
                <a:cubicBezTo>
                  <a:pt x="6289083" y="3510500"/>
                  <a:pt x="6240789" y="3509388"/>
                  <a:pt x="6214018" y="3510672"/>
                </a:cubicBezTo>
                <a:cubicBezTo>
                  <a:pt x="6141906" y="3514130"/>
                  <a:pt x="6024245" y="3550648"/>
                  <a:pt x="5866863" y="3618417"/>
                </a:cubicBezTo>
                <a:cubicBezTo>
                  <a:pt x="5774984" y="3657981"/>
                  <a:pt x="5680015" y="3689658"/>
                  <a:pt x="5624961" y="3699107"/>
                </a:cubicBezTo>
                <a:cubicBezTo>
                  <a:pt x="5596740" y="3703951"/>
                  <a:pt x="5517572" y="3713431"/>
                  <a:pt x="5449034" y="3720173"/>
                </a:cubicBezTo>
                <a:cubicBezTo>
                  <a:pt x="5380496" y="3726915"/>
                  <a:pt x="5296716" y="3736268"/>
                  <a:pt x="5262858" y="3740955"/>
                </a:cubicBezTo>
                <a:cubicBezTo>
                  <a:pt x="5211294" y="3748093"/>
                  <a:pt x="5183914" y="3748743"/>
                  <a:pt x="5094261" y="3744957"/>
                </a:cubicBezTo>
                <a:cubicBezTo>
                  <a:pt x="5035393" y="3742471"/>
                  <a:pt x="4953603" y="3735596"/>
                  <a:pt x="4912509" y="3729681"/>
                </a:cubicBezTo>
                <a:cubicBezTo>
                  <a:pt x="4871416" y="3723766"/>
                  <a:pt x="4812040" y="3717824"/>
                  <a:pt x="4780564" y="3716477"/>
                </a:cubicBezTo>
                <a:cubicBezTo>
                  <a:pt x="4728662" y="3714256"/>
                  <a:pt x="4717198" y="3716000"/>
                  <a:pt x="4657365" y="3735212"/>
                </a:cubicBezTo>
                <a:cubicBezTo>
                  <a:pt x="4582693" y="3759189"/>
                  <a:pt x="4490328" y="3780971"/>
                  <a:pt x="4393475" y="3797446"/>
                </a:cubicBezTo>
                <a:cubicBezTo>
                  <a:pt x="4337419" y="3806980"/>
                  <a:pt x="4293346" y="3809263"/>
                  <a:pt x="4100264" y="3812630"/>
                </a:cubicBezTo>
                <a:cubicBezTo>
                  <a:pt x="3955403" y="3815157"/>
                  <a:pt x="3853852" y="3819283"/>
                  <a:pt x="3820134" y="3824011"/>
                </a:cubicBezTo>
                <a:cubicBezTo>
                  <a:pt x="3791043" y="3828090"/>
                  <a:pt x="3709956" y="3833604"/>
                  <a:pt x="3639939" y="3836265"/>
                </a:cubicBezTo>
                <a:cubicBezTo>
                  <a:pt x="3496218" y="3841727"/>
                  <a:pt x="3469178" y="3846903"/>
                  <a:pt x="3373845" y="3887202"/>
                </a:cubicBezTo>
                <a:cubicBezTo>
                  <a:pt x="3299568" y="3918600"/>
                  <a:pt x="3214449" y="3943630"/>
                  <a:pt x="3091604" y="3970197"/>
                </a:cubicBezTo>
                <a:cubicBezTo>
                  <a:pt x="3041194" y="3981100"/>
                  <a:pt x="3012387" y="3983680"/>
                  <a:pt x="2941105" y="3983680"/>
                </a:cubicBezTo>
                <a:cubicBezTo>
                  <a:pt x="2844171" y="3983680"/>
                  <a:pt x="2814110" y="3979114"/>
                  <a:pt x="2620943" y="3935057"/>
                </a:cubicBezTo>
                <a:cubicBezTo>
                  <a:pt x="2471619" y="3900999"/>
                  <a:pt x="2442376" y="3899882"/>
                  <a:pt x="2297069" y="3922686"/>
                </a:cubicBezTo>
                <a:cubicBezTo>
                  <a:pt x="2140712" y="3947225"/>
                  <a:pt x="2076958" y="3947420"/>
                  <a:pt x="1970080" y="3923688"/>
                </a:cubicBezTo>
                <a:cubicBezTo>
                  <a:pt x="1889141" y="3905716"/>
                  <a:pt x="1802051" y="3868766"/>
                  <a:pt x="1739090" y="3825686"/>
                </a:cubicBezTo>
                <a:cubicBezTo>
                  <a:pt x="1689630" y="3791844"/>
                  <a:pt x="1610497" y="3758760"/>
                  <a:pt x="1527217" y="3737105"/>
                </a:cubicBezTo>
                <a:cubicBezTo>
                  <a:pt x="1486968" y="3726639"/>
                  <a:pt x="1442441" y="3714958"/>
                  <a:pt x="1428269" y="3711147"/>
                </a:cubicBezTo>
                <a:cubicBezTo>
                  <a:pt x="1414097" y="3707336"/>
                  <a:pt x="1394305" y="3703101"/>
                  <a:pt x="1384287" y="3701736"/>
                </a:cubicBezTo>
                <a:cubicBezTo>
                  <a:pt x="1374269" y="3700372"/>
                  <a:pt x="1304368" y="3680516"/>
                  <a:pt x="1228951" y="3657611"/>
                </a:cubicBezTo>
                <a:cubicBezTo>
                  <a:pt x="1096225" y="3617300"/>
                  <a:pt x="1089176" y="3615894"/>
                  <a:pt x="1009042" y="3613729"/>
                </a:cubicBezTo>
                <a:cubicBezTo>
                  <a:pt x="946766" y="3612048"/>
                  <a:pt x="914748" y="3613692"/>
                  <a:pt x="879801" y="3620370"/>
                </a:cubicBezTo>
                <a:cubicBezTo>
                  <a:pt x="752649" y="3644663"/>
                  <a:pt x="617590" y="3672106"/>
                  <a:pt x="611055" y="3674977"/>
                </a:cubicBezTo>
                <a:cubicBezTo>
                  <a:pt x="607024" y="3676748"/>
                  <a:pt x="544350" y="3691595"/>
                  <a:pt x="471780" y="3707970"/>
                </a:cubicBezTo>
                <a:cubicBezTo>
                  <a:pt x="333633" y="3739142"/>
                  <a:pt x="263753" y="3747960"/>
                  <a:pt x="53954" y="3760694"/>
                </a:cubicBezTo>
                <a:lnTo>
                  <a:pt x="0" y="376414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健康体2.0 中文 45 R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89" name="任意多边形: 形状 88"/>
          <p:cNvSpPr/>
          <p:nvPr/>
        </p:nvSpPr>
        <p:spPr>
          <a:xfrm>
            <a:off x="0" y="0"/>
            <a:ext cx="12192000" cy="4433817"/>
          </a:xfrm>
          <a:custGeom>
            <a:avLst/>
            <a:gdLst>
              <a:gd name="connsiteX0" fmla="*/ 0 w 12192000"/>
              <a:gd name="connsiteY0" fmla="*/ 0 h 4433817"/>
              <a:gd name="connsiteX1" fmla="*/ 12192000 w 12192000"/>
              <a:gd name="connsiteY1" fmla="*/ 0 h 4433817"/>
              <a:gd name="connsiteX2" fmla="*/ 12192000 w 12192000"/>
              <a:gd name="connsiteY2" fmla="*/ 4026182 h 4433817"/>
              <a:gd name="connsiteX3" fmla="*/ 12054867 w 12192000"/>
              <a:gd name="connsiteY3" fmla="*/ 4051920 h 4433817"/>
              <a:gd name="connsiteX4" fmla="*/ 11861081 w 12192000"/>
              <a:gd name="connsiteY4" fmla="*/ 4060176 h 4433817"/>
              <a:gd name="connsiteX5" fmla="*/ 11567253 w 12192000"/>
              <a:gd name="connsiteY5" fmla="*/ 4076561 h 4433817"/>
              <a:gd name="connsiteX6" fmla="*/ 11477942 w 12192000"/>
              <a:gd name="connsiteY6" fmla="*/ 4090457 h 4433817"/>
              <a:gd name="connsiteX7" fmla="*/ 11068794 w 12192000"/>
              <a:gd name="connsiteY7" fmla="*/ 4068737 h 4433817"/>
              <a:gd name="connsiteX8" fmla="*/ 10870876 w 12192000"/>
              <a:gd name="connsiteY8" fmla="*/ 4040047 h 4433817"/>
              <a:gd name="connsiteX9" fmla="*/ 10639240 w 12192000"/>
              <a:gd name="connsiteY9" fmla="*/ 4044410 h 4433817"/>
              <a:gd name="connsiteX10" fmla="*/ 10644292 w 12192000"/>
              <a:gd name="connsiteY10" fmla="*/ 4101606 h 4433817"/>
              <a:gd name="connsiteX11" fmla="*/ 10675483 w 12192000"/>
              <a:gd name="connsiteY11" fmla="*/ 4157058 h 4433817"/>
              <a:gd name="connsiteX12" fmla="*/ 10554718 w 12192000"/>
              <a:gd name="connsiteY12" fmla="*/ 4260532 h 4433817"/>
              <a:gd name="connsiteX13" fmla="*/ 9934513 w 12192000"/>
              <a:gd name="connsiteY13" fmla="*/ 4212012 h 4433817"/>
              <a:gd name="connsiteX14" fmla="*/ 9660752 w 12192000"/>
              <a:gd name="connsiteY14" fmla="*/ 4165935 h 4433817"/>
              <a:gd name="connsiteX15" fmla="*/ 9353510 w 12192000"/>
              <a:gd name="connsiteY15" fmla="*/ 4137665 h 4433817"/>
              <a:gd name="connsiteX16" fmla="*/ 9048660 w 12192000"/>
              <a:gd name="connsiteY16" fmla="*/ 4102340 h 4433817"/>
              <a:gd name="connsiteX17" fmla="*/ 8599955 w 12192000"/>
              <a:gd name="connsiteY17" fmla="*/ 4005988 h 4433817"/>
              <a:gd name="connsiteX18" fmla="*/ 8394707 w 12192000"/>
              <a:gd name="connsiteY18" fmla="*/ 3944509 h 4433817"/>
              <a:gd name="connsiteX19" fmla="*/ 8041392 w 12192000"/>
              <a:gd name="connsiteY19" fmla="*/ 3940083 h 4433817"/>
              <a:gd name="connsiteX20" fmla="*/ 7732606 w 12192000"/>
              <a:gd name="connsiteY20" fmla="*/ 3951234 h 4433817"/>
              <a:gd name="connsiteX21" fmla="*/ 7410074 w 12192000"/>
              <a:gd name="connsiteY21" fmla="*/ 3968375 h 4433817"/>
              <a:gd name="connsiteX22" fmla="*/ 6954866 w 12192000"/>
              <a:gd name="connsiteY22" fmla="*/ 3951417 h 4433817"/>
              <a:gd name="connsiteX23" fmla="*/ 6587931 w 12192000"/>
              <a:gd name="connsiteY23" fmla="*/ 3912432 h 4433817"/>
              <a:gd name="connsiteX24" fmla="*/ 6318779 w 12192000"/>
              <a:gd name="connsiteY24" fmla="*/ 3898398 h 4433817"/>
              <a:gd name="connsiteX25" fmla="*/ 6211461 w 12192000"/>
              <a:gd name="connsiteY25" fmla="*/ 3895585 h 4433817"/>
              <a:gd name="connsiteX26" fmla="*/ 5864306 w 12192000"/>
              <a:gd name="connsiteY26" fmla="*/ 4018188 h 4433817"/>
              <a:gd name="connsiteX27" fmla="*/ 5622407 w 12192000"/>
              <a:gd name="connsiteY27" fmla="*/ 4110005 h 4433817"/>
              <a:gd name="connsiteX28" fmla="*/ 5446477 w 12192000"/>
              <a:gd name="connsiteY28" fmla="*/ 4133975 h 4433817"/>
              <a:gd name="connsiteX29" fmla="*/ 5260301 w 12192000"/>
              <a:gd name="connsiteY29" fmla="*/ 4157622 h 4433817"/>
              <a:gd name="connsiteX30" fmla="*/ 5091705 w 12192000"/>
              <a:gd name="connsiteY30" fmla="*/ 4162176 h 4433817"/>
              <a:gd name="connsiteX31" fmla="*/ 4909953 w 12192000"/>
              <a:gd name="connsiteY31" fmla="*/ 4144794 h 4433817"/>
              <a:gd name="connsiteX32" fmla="*/ 4778007 w 12192000"/>
              <a:gd name="connsiteY32" fmla="*/ 4129770 h 4433817"/>
              <a:gd name="connsiteX33" fmla="*/ 4654808 w 12192000"/>
              <a:gd name="connsiteY33" fmla="*/ 4151088 h 4433817"/>
              <a:gd name="connsiteX34" fmla="*/ 4390918 w 12192000"/>
              <a:gd name="connsiteY34" fmla="*/ 4221903 h 4433817"/>
              <a:gd name="connsiteX35" fmla="*/ 4097707 w 12192000"/>
              <a:gd name="connsiteY35" fmla="*/ 4239182 h 4433817"/>
              <a:gd name="connsiteX36" fmla="*/ 3817577 w 12192000"/>
              <a:gd name="connsiteY36" fmla="*/ 4252132 h 4433817"/>
              <a:gd name="connsiteX37" fmla="*/ 3637383 w 12192000"/>
              <a:gd name="connsiteY37" fmla="*/ 4266075 h 4433817"/>
              <a:gd name="connsiteX38" fmla="*/ 3371288 w 12192000"/>
              <a:gd name="connsiteY38" fmla="*/ 4324035 h 4433817"/>
              <a:gd name="connsiteX39" fmla="*/ 3089047 w 12192000"/>
              <a:gd name="connsiteY39" fmla="*/ 4418475 h 4433817"/>
              <a:gd name="connsiteX40" fmla="*/ 2938548 w 12192000"/>
              <a:gd name="connsiteY40" fmla="*/ 4433817 h 4433817"/>
              <a:gd name="connsiteX41" fmla="*/ 2618386 w 12192000"/>
              <a:gd name="connsiteY41" fmla="*/ 4378489 h 4433817"/>
              <a:gd name="connsiteX42" fmla="*/ 2294512 w 12192000"/>
              <a:gd name="connsiteY42" fmla="*/ 4364413 h 4433817"/>
              <a:gd name="connsiteX43" fmla="*/ 1967524 w 12192000"/>
              <a:gd name="connsiteY43" fmla="*/ 4365553 h 4433817"/>
              <a:gd name="connsiteX44" fmla="*/ 1736534 w 12192000"/>
              <a:gd name="connsiteY44" fmla="*/ 4254038 h 4433817"/>
              <a:gd name="connsiteX45" fmla="*/ 1524661 w 12192000"/>
              <a:gd name="connsiteY45" fmla="*/ 4153242 h 4433817"/>
              <a:gd name="connsiteX46" fmla="*/ 1425712 w 12192000"/>
              <a:gd name="connsiteY46" fmla="*/ 4123704 h 4433817"/>
              <a:gd name="connsiteX47" fmla="*/ 1381730 w 12192000"/>
              <a:gd name="connsiteY47" fmla="*/ 4112996 h 4433817"/>
              <a:gd name="connsiteX48" fmla="*/ 1226394 w 12192000"/>
              <a:gd name="connsiteY48" fmla="*/ 4062786 h 4433817"/>
              <a:gd name="connsiteX49" fmla="*/ 1006486 w 12192000"/>
              <a:gd name="connsiteY49" fmla="*/ 4012854 h 4433817"/>
              <a:gd name="connsiteX50" fmla="*/ 877245 w 12192000"/>
              <a:gd name="connsiteY50" fmla="*/ 4020409 h 4433817"/>
              <a:gd name="connsiteX51" fmla="*/ 608498 w 12192000"/>
              <a:gd name="connsiteY51" fmla="*/ 4082546 h 4433817"/>
              <a:gd name="connsiteX52" fmla="*/ 469223 w 12192000"/>
              <a:gd name="connsiteY52" fmla="*/ 4120089 h 4433817"/>
              <a:gd name="connsiteX53" fmla="*/ 51397 w 12192000"/>
              <a:gd name="connsiteY53" fmla="*/ 4180083 h 4433817"/>
              <a:gd name="connsiteX54" fmla="*/ 0 w 12192000"/>
              <a:gd name="connsiteY54" fmla="*/ 4183826 h 4433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2192000" h="4433817">
                <a:moveTo>
                  <a:pt x="0" y="0"/>
                </a:moveTo>
                <a:lnTo>
                  <a:pt x="12192000" y="0"/>
                </a:lnTo>
                <a:lnTo>
                  <a:pt x="12192000" y="4026182"/>
                </a:lnTo>
                <a:lnTo>
                  <a:pt x="12054867" y="4051920"/>
                </a:lnTo>
                <a:cubicBezTo>
                  <a:pt x="12002032" y="4057371"/>
                  <a:pt x="11940038" y="4059854"/>
                  <a:pt x="11861081" y="4060176"/>
                </a:cubicBezTo>
                <a:cubicBezTo>
                  <a:pt x="11734145" y="4060692"/>
                  <a:pt x="11598338" y="4068266"/>
                  <a:pt x="11567253" y="4076561"/>
                </a:cubicBezTo>
                <a:cubicBezTo>
                  <a:pt x="11559189" y="4078712"/>
                  <a:pt x="11519000" y="4084966"/>
                  <a:pt x="11477942" y="4090457"/>
                </a:cubicBezTo>
                <a:cubicBezTo>
                  <a:pt x="11371017" y="4104757"/>
                  <a:pt x="11225536" y="4097035"/>
                  <a:pt x="11068794" y="4068737"/>
                </a:cubicBezTo>
                <a:cubicBezTo>
                  <a:pt x="11004288" y="4057091"/>
                  <a:pt x="10915226" y="4044181"/>
                  <a:pt x="10870876" y="4040047"/>
                </a:cubicBezTo>
                <a:cubicBezTo>
                  <a:pt x="10782177" y="4031781"/>
                  <a:pt x="10666712" y="4033955"/>
                  <a:pt x="10639240" y="4044410"/>
                </a:cubicBezTo>
                <a:cubicBezTo>
                  <a:pt x="10615123" y="4053587"/>
                  <a:pt x="10617182" y="4076916"/>
                  <a:pt x="10644292" y="4101606"/>
                </a:cubicBezTo>
                <a:cubicBezTo>
                  <a:pt x="10656746" y="4112949"/>
                  <a:pt x="10670783" y="4137902"/>
                  <a:pt x="10675483" y="4157058"/>
                </a:cubicBezTo>
                <a:cubicBezTo>
                  <a:pt x="10687313" y="4205266"/>
                  <a:pt x="10649512" y="4237656"/>
                  <a:pt x="10554718" y="4260532"/>
                </a:cubicBezTo>
                <a:cubicBezTo>
                  <a:pt x="10386077" y="4301230"/>
                  <a:pt x="10167084" y="4284097"/>
                  <a:pt x="9934513" y="4212012"/>
                </a:cubicBezTo>
                <a:cubicBezTo>
                  <a:pt x="9836329" y="4181579"/>
                  <a:pt x="9793596" y="4174386"/>
                  <a:pt x="9660752" y="4165935"/>
                </a:cubicBezTo>
                <a:cubicBezTo>
                  <a:pt x="9543033" y="4158444"/>
                  <a:pt x="9396026" y="4144919"/>
                  <a:pt x="9353510" y="4137665"/>
                </a:cubicBezTo>
                <a:cubicBezTo>
                  <a:pt x="9303378" y="4129112"/>
                  <a:pt x="9147998" y="4111107"/>
                  <a:pt x="9048660" y="4102340"/>
                </a:cubicBezTo>
                <a:cubicBezTo>
                  <a:pt x="8905006" y="4089662"/>
                  <a:pt x="8768622" y="4060375"/>
                  <a:pt x="8599955" y="4005988"/>
                </a:cubicBezTo>
                <a:cubicBezTo>
                  <a:pt x="8516094" y="3978946"/>
                  <a:pt x="8423733" y="3951279"/>
                  <a:pt x="8394707" y="3944509"/>
                </a:cubicBezTo>
                <a:cubicBezTo>
                  <a:pt x="8329976" y="3929409"/>
                  <a:pt x="8220992" y="3928045"/>
                  <a:pt x="8041392" y="3940083"/>
                </a:cubicBezTo>
                <a:cubicBezTo>
                  <a:pt x="7972855" y="3944677"/>
                  <a:pt x="7833901" y="3949696"/>
                  <a:pt x="7732606" y="3951234"/>
                </a:cubicBezTo>
                <a:cubicBezTo>
                  <a:pt x="7598716" y="3953266"/>
                  <a:pt x="7510661" y="3957946"/>
                  <a:pt x="7410074" y="3968375"/>
                </a:cubicBezTo>
                <a:cubicBezTo>
                  <a:pt x="7200644" y="3990086"/>
                  <a:pt x="7142576" y="3987922"/>
                  <a:pt x="6954866" y="3951417"/>
                </a:cubicBezTo>
                <a:cubicBezTo>
                  <a:pt x="6800217" y="3921341"/>
                  <a:pt x="6796046" y="3920896"/>
                  <a:pt x="6587931" y="3912432"/>
                </a:cubicBezTo>
                <a:cubicBezTo>
                  <a:pt x="6472151" y="3907722"/>
                  <a:pt x="6351032" y="3901407"/>
                  <a:pt x="6318779" y="3898398"/>
                </a:cubicBezTo>
                <a:cubicBezTo>
                  <a:pt x="6286526" y="3895390"/>
                  <a:pt x="6238233" y="3894124"/>
                  <a:pt x="6211461" y="3895585"/>
                </a:cubicBezTo>
                <a:cubicBezTo>
                  <a:pt x="6139349" y="3899520"/>
                  <a:pt x="6021689" y="3941074"/>
                  <a:pt x="5864306" y="4018188"/>
                </a:cubicBezTo>
                <a:cubicBezTo>
                  <a:pt x="5772426" y="4063206"/>
                  <a:pt x="5677458" y="4099253"/>
                  <a:pt x="5622407" y="4110005"/>
                </a:cubicBezTo>
                <a:cubicBezTo>
                  <a:pt x="5594183" y="4115516"/>
                  <a:pt x="5515015" y="4126303"/>
                  <a:pt x="5446477" y="4133975"/>
                </a:cubicBezTo>
                <a:cubicBezTo>
                  <a:pt x="5377941" y="4141647"/>
                  <a:pt x="5294160" y="4152289"/>
                  <a:pt x="5260301" y="4157622"/>
                </a:cubicBezTo>
                <a:cubicBezTo>
                  <a:pt x="5208738" y="4165745"/>
                  <a:pt x="5181357" y="4166485"/>
                  <a:pt x="5091705" y="4162176"/>
                </a:cubicBezTo>
                <a:cubicBezTo>
                  <a:pt x="5032836" y="4159348"/>
                  <a:pt x="4951047" y="4151524"/>
                  <a:pt x="4909953" y="4144794"/>
                </a:cubicBezTo>
                <a:cubicBezTo>
                  <a:pt x="4868859" y="4138062"/>
                  <a:pt x="4809483" y="4131302"/>
                  <a:pt x="4778007" y="4129770"/>
                </a:cubicBezTo>
                <a:cubicBezTo>
                  <a:pt x="4726106" y="4127242"/>
                  <a:pt x="4714642" y="4129226"/>
                  <a:pt x="4654808" y="4151088"/>
                </a:cubicBezTo>
                <a:cubicBezTo>
                  <a:pt x="4580136" y="4178370"/>
                  <a:pt x="4487772" y="4203157"/>
                  <a:pt x="4390918" y="4221903"/>
                </a:cubicBezTo>
                <a:cubicBezTo>
                  <a:pt x="4334862" y="4232751"/>
                  <a:pt x="4290789" y="4235350"/>
                  <a:pt x="4097707" y="4239182"/>
                </a:cubicBezTo>
                <a:cubicBezTo>
                  <a:pt x="3952847" y="4242057"/>
                  <a:pt x="3851295" y="4246751"/>
                  <a:pt x="3817577" y="4252132"/>
                </a:cubicBezTo>
                <a:cubicBezTo>
                  <a:pt x="3788486" y="4256772"/>
                  <a:pt x="3707399" y="4263047"/>
                  <a:pt x="3637383" y="4266075"/>
                </a:cubicBezTo>
                <a:cubicBezTo>
                  <a:pt x="3493661" y="4272290"/>
                  <a:pt x="3466621" y="4278180"/>
                  <a:pt x="3371288" y="4324035"/>
                </a:cubicBezTo>
                <a:cubicBezTo>
                  <a:pt x="3297011" y="4359764"/>
                  <a:pt x="3211892" y="4388245"/>
                  <a:pt x="3089047" y="4418475"/>
                </a:cubicBezTo>
                <a:cubicBezTo>
                  <a:pt x="3038637" y="4430881"/>
                  <a:pt x="3009831" y="4433817"/>
                  <a:pt x="2938548" y="4433817"/>
                </a:cubicBezTo>
                <a:cubicBezTo>
                  <a:pt x="2841614" y="4433817"/>
                  <a:pt x="2811554" y="4428622"/>
                  <a:pt x="2618386" y="4378489"/>
                </a:cubicBezTo>
                <a:cubicBezTo>
                  <a:pt x="2469063" y="4339735"/>
                  <a:pt x="2439820" y="4338464"/>
                  <a:pt x="2294512" y="4364413"/>
                </a:cubicBezTo>
                <a:cubicBezTo>
                  <a:pt x="2138155" y="4392336"/>
                  <a:pt x="2074401" y="4392557"/>
                  <a:pt x="1967524" y="4365553"/>
                </a:cubicBezTo>
                <a:cubicBezTo>
                  <a:pt x="1886585" y="4345103"/>
                  <a:pt x="1799495" y="4303058"/>
                  <a:pt x="1736534" y="4254038"/>
                </a:cubicBezTo>
                <a:cubicBezTo>
                  <a:pt x="1687074" y="4215528"/>
                  <a:pt x="1607941" y="4177883"/>
                  <a:pt x="1524661" y="4153242"/>
                </a:cubicBezTo>
                <a:cubicBezTo>
                  <a:pt x="1484412" y="4141332"/>
                  <a:pt x="1439884" y="4128041"/>
                  <a:pt x="1425712" y="4123704"/>
                </a:cubicBezTo>
                <a:cubicBezTo>
                  <a:pt x="1411541" y="4119367"/>
                  <a:pt x="1391748" y="4114549"/>
                  <a:pt x="1381730" y="4112996"/>
                </a:cubicBezTo>
                <a:cubicBezTo>
                  <a:pt x="1371712" y="4111444"/>
                  <a:pt x="1301812" y="4088849"/>
                  <a:pt x="1226394" y="4062786"/>
                </a:cubicBezTo>
                <a:cubicBezTo>
                  <a:pt x="1093668" y="4016917"/>
                  <a:pt x="1086619" y="4015316"/>
                  <a:pt x="1006486" y="4012854"/>
                </a:cubicBezTo>
                <a:cubicBezTo>
                  <a:pt x="944209" y="4010940"/>
                  <a:pt x="912191" y="4012811"/>
                  <a:pt x="877245" y="4020409"/>
                </a:cubicBezTo>
                <a:cubicBezTo>
                  <a:pt x="750093" y="4048053"/>
                  <a:pt x="615033" y="4079280"/>
                  <a:pt x="608498" y="4082546"/>
                </a:cubicBezTo>
                <a:cubicBezTo>
                  <a:pt x="604467" y="4084562"/>
                  <a:pt x="541793" y="4101456"/>
                  <a:pt x="469223" y="4120089"/>
                </a:cubicBezTo>
                <a:cubicBezTo>
                  <a:pt x="331076" y="4155560"/>
                  <a:pt x="261196" y="4165594"/>
                  <a:pt x="51397" y="4180083"/>
                </a:cubicBezTo>
                <a:lnTo>
                  <a:pt x="0" y="41838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健康体2.0 中文 45 R"/>
              <a:ea typeface="思源黑体 CN Normal" panose="020B0400000000000000" pitchFamily="34" charset="-122"/>
              <a:cs typeface="+mn-cs"/>
            </a:endParaRPr>
          </a:p>
        </p:txBody>
      </p:sp>
      <p:pic>
        <p:nvPicPr>
          <p:cNvPr id="85" name="图片 84" descr="图片包含 户外, 旧, 烟, 水&#10;&#10;AI 生成的内容可能不正确。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98" t="12671" r="3398" b="40132"/>
          <a:stretch>
            <a:fillRect/>
          </a:stretch>
        </p:blipFill>
        <p:spPr>
          <a:xfrm>
            <a:off x="0" y="0"/>
            <a:ext cx="12192000" cy="4201459"/>
          </a:xfrm>
          <a:custGeom>
            <a:avLst/>
            <a:gdLst>
              <a:gd name="connsiteX0" fmla="*/ 0 w 12192000"/>
              <a:gd name="connsiteY0" fmla="*/ 0 h 4201459"/>
              <a:gd name="connsiteX1" fmla="*/ 12192000 w 12192000"/>
              <a:gd name="connsiteY1" fmla="*/ 0 h 4201459"/>
              <a:gd name="connsiteX2" fmla="*/ 12192000 w 12192000"/>
              <a:gd name="connsiteY2" fmla="*/ 3808495 h 4201459"/>
              <a:gd name="connsiteX3" fmla="*/ 12057424 w 12192000"/>
              <a:gd name="connsiteY3" fmla="*/ 3832874 h 4201459"/>
              <a:gd name="connsiteX4" fmla="*/ 11863638 w 12192000"/>
              <a:gd name="connsiteY4" fmla="*/ 3840841 h 4201459"/>
              <a:gd name="connsiteX5" fmla="*/ 11569810 w 12192000"/>
              <a:gd name="connsiteY5" fmla="*/ 3856656 h 4201459"/>
              <a:gd name="connsiteX6" fmla="*/ 11480499 w 12192000"/>
              <a:gd name="connsiteY6" fmla="*/ 3870066 h 4201459"/>
              <a:gd name="connsiteX7" fmla="*/ 11071351 w 12192000"/>
              <a:gd name="connsiteY7" fmla="*/ 3849103 h 4201459"/>
              <a:gd name="connsiteX8" fmla="*/ 10873433 w 12192000"/>
              <a:gd name="connsiteY8" fmla="*/ 3821414 h 4201459"/>
              <a:gd name="connsiteX9" fmla="*/ 10641797 w 12192000"/>
              <a:gd name="connsiteY9" fmla="*/ 3825623 h 4201459"/>
              <a:gd name="connsiteX10" fmla="*/ 10646849 w 12192000"/>
              <a:gd name="connsiteY10" fmla="*/ 3880827 h 4201459"/>
              <a:gd name="connsiteX11" fmla="*/ 10678040 w 12192000"/>
              <a:gd name="connsiteY11" fmla="*/ 3934347 h 4201459"/>
              <a:gd name="connsiteX12" fmla="*/ 10557275 w 12192000"/>
              <a:gd name="connsiteY12" fmla="*/ 4034213 h 4201459"/>
              <a:gd name="connsiteX13" fmla="*/ 9937070 w 12192000"/>
              <a:gd name="connsiteY13" fmla="*/ 3987385 h 4201459"/>
              <a:gd name="connsiteX14" fmla="*/ 9663309 w 12192000"/>
              <a:gd name="connsiteY14" fmla="*/ 3942913 h 4201459"/>
              <a:gd name="connsiteX15" fmla="*/ 9356067 w 12192000"/>
              <a:gd name="connsiteY15" fmla="*/ 3915629 h 4201459"/>
              <a:gd name="connsiteX16" fmla="*/ 9051217 w 12192000"/>
              <a:gd name="connsiteY16" fmla="*/ 3881536 h 4201459"/>
              <a:gd name="connsiteX17" fmla="*/ 8602512 w 12192000"/>
              <a:gd name="connsiteY17" fmla="*/ 3788541 h 4201459"/>
              <a:gd name="connsiteX18" fmla="*/ 8397264 w 12192000"/>
              <a:gd name="connsiteY18" fmla="*/ 3729206 h 4201459"/>
              <a:gd name="connsiteX19" fmla="*/ 8043949 w 12192000"/>
              <a:gd name="connsiteY19" fmla="*/ 3724934 h 4201459"/>
              <a:gd name="connsiteX20" fmla="*/ 7735163 w 12192000"/>
              <a:gd name="connsiteY20" fmla="*/ 3735696 h 4201459"/>
              <a:gd name="connsiteX21" fmla="*/ 7412630 w 12192000"/>
              <a:gd name="connsiteY21" fmla="*/ 3752240 h 4201459"/>
              <a:gd name="connsiteX22" fmla="*/ 6957422 w 12192000"/>
              <a:gd name="connsiteY22" fmla="*/ 3735872 h 4201459"/>
              <a:gd name="connsiteX23" fmla="*/ 6590488 w 12192000"/>
              <a:gd name="connsiteY23" fmla="*/ 3698246 h 4201459"/>
              <a:gd name="connsiteX24" fmla="*/ 6321336 w 12192000"/>
              <a:gd name="connsiteY24" fmla="*/ 3684701 h 4201459"/>
              <a:gd name="connsiteX25" fmla="*/ 6214018 w 12192000"/>
              <a:gd name="connsiteY25" fmla="*/ 3681986 h 4201459"/>
              <a:gd name="connsiteX26" fmla="*/ 5866863 w 12192000"/>
              <a:gd name="connsiteY26" fmla="*/ 3800317 h 4201459"/>
              <a:gd name="connsiteX27" fmla="*/ 5624961 w 12192000"/>
              <a:gd name="connsiteY27" fmla="*/ 3888933 h 4201459"/>
              <a:gd name="connsiteX28" fmla="*/ 5449034 w 12192000"/>
              <a:gd name="connsiteY28" fmla="*/ 3912068 h 4201459"/>
              <a:gd name="connsiteX29" fmla="*/ 5262858 w 12192000"/>
              <a:gd name="connsiteY29" fmla="*/ 3934892 h 4201459"/>
              <a:gd name="connsiteX30" fmla="*/ 5094261 w 12192000"/>
              <a:gd name="connsiteY30" fmla="*/ 3939285 h 4201459"/>
              <a:gd name="connsiteX31" fmla="*/ 4912509 w 12192000"/>
              <a:gd name="connsiteY31" fmla="*/ 3922510 h 4201459"/>
              <a:gd name="connsiteX32" fmla="*/ 4780564 w 12192000"/>
              <a:gd name="connsiteY32" fmla="*/ 3908009 h 4201459"/>
              <a:gd name="connsiteX33" fmla="*/ 4657366 w 12192000"/>
              <a:gd name="connsiteY33" fmla="*/ 3928584 h 4201459"/>
              <a:gd name="connsiteX34" fmla="*/ 4393475 w 12192000"/>
              <a:gd name="connsiteY34" fmla="*/ 3996932 h 4201459"/>
              <a:gd name="connsiteX35" fmla="*/ 4100265 w 12192000"/>
              <a:gd name="connsiteY35" fmla="*/ 4013607 h 4201459"/>
              <a:gd name="connsiteX36" fmla="*/ 3820134 w 12192000"/>
              <a:gd name="connsiteY36" fmla="*/ 4026107 h 4201459"/>
              <a:gd name="connsiteX37" fmla="*/ 3639939 w 12192000"/>
              <a:gd name="connsiteY37" fmla="*/ 4039564 h 4201459"/>
              <a:gd name="connsiteX38" fmla="*/ 3373845 w 12192000"/>
              <a:gd name="connsiteY38" fmla="*/ 4095504 h 4201459"/>
              <a:gd name="connsiteX39" fmla="*/ 3091604 w 12192000"/>
              <a:gd name="connsiteY39" fmla="*/ 4186652 h 4201459"/>
              <a:gd name="connsiteX40" fmla="*/ 2941105 w 12192000"/>
              <a:gd name="connsiteY40" fmla="*/ 4201459 h 4201459"/>
              <a:gd name="connsiteX41" fmla="*/ 2620943 w 12192000"/>
              <a:gd name="connsiteY41" fmla="*/ 4148060 h 4201459"/>
              <a:gd name="connsiteX42" fmla="*/ 2297069 w 12192000"/>
              <a:gd name="connsiteY42" fmla="*/ 4134474 h 4201459"/>
              <a:gd name="connsiteX43" fmla="*/ 1970080 w 12192000"/>
              <a:gd name="connsiteY43" fmla="*/ 4135573 h 4201459"/>
              <a:gd name="connsiteX44" fmla="*/ 1739090 w 12192000"/>
              <a:gd name="connsiteY44" fmla="*/ 4027946 h 4201459"/>
              <a:gd name="connsiteX45" fmla="*/ 1527217 w 12192000"/>
              <a:gd name="connsiteY45" fmla="*/ 3930662 h 4201459"/>
              <a:gd name="connsiteX46" fmla="*/ 1428269 w 12192000"/>
              <a:gd name="connsiteY46" fmla="*/ 3902155 h 4201459"/>
              <a:gd name="connsiteX47" fmla="*/ 1384287 w 12192000"/>
              <a:gd name="connsiteY47" fmla="*/ 3891820 h 4201459"/>
              <a:gd name="connsiteX48" fmla="*/ 1228951 w 12192000"/>
              <a:gd name="connsiteY48" fmla="*/ 3843360 h 4201459"/>
              <a:gd name="connsiteX49" fmla="*/ 1009042 w 12192000"/>
              <a:gd name="connsiteY49" fmla="*/ 3795168 h 4201459"/>
              <a:gd name="connsiteX50" fmla="*/ 879801 w 12192000"/>
              <a:gd name="connsiteY50" fmla="*/ 3802461 h 4201459"/>
              <a:gd name="connsiteX51" fmla="*/ 611055 w 12192000"/>
              <a:gd name="connsiteY51" fmla="*/ 3862431 h 4201459"/>
              <a:gd name="connsiteX52" fmla="*/ 471780 w 12192000"/>
              <a:gd name="connsiteY52" fmla="*/ 3898666 h 4201459"/>
              <a:gd name="connsiteX53" fmla="*/ 53954 w 12192000"/>
              <a:gd name="connsiteY53" fmla="*/ 3956569 h 4201459"/>
              <a:gd name="connsiteX54" fmla="*/ 0 w 12192000"/>
              <a:gd name="connsiteY54" fmla="*/ 3960361 h 4201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2192000" h="4201459">
                <a:moveTo>
                  <a:pt x="0" y="0"/>
                </a:moveTo>
                <a:lnTo>
                  <a:pt x="12192000" y="0"/>
                </a:lnTo>
                <a:lnTo>
                  <a:pt x="12192000" y="3808495"/>
                </a:lnTo>
                <a:lnTo>
                  <a:pt x="12057424" y="3832874"/>
                </a:lnTo>
                <a:cubicBezTo>
                  <a:pt x="12004589" y="3838134"/>
                  <a:pt x="11942595" y="3840531"/>
                  <a:pt x="11863638" y="3840841"/>
                </a:cubicBezTo>
                <a:cubicBezTo>
                  <a:pt x="11736702" y="3841340"/>
                  <a:pt x="11600895" y="3848649"/>
                  <a:pt x="11569810" y="3856656"/>
                </a:cubicBezTo>
                <a:cubicBezTo>
                  <a:pt x="11561746" y="3858732"/>
                  <a:pt x="11521557" y="3864768"/>
                  <a:pt x="11480499" y="3870066"/>
                </a:cubicBezTo>
                <a:cubicBezTo>
                  <a:pt x="11373574" y="3883868"/>
                  <a:pt x="11228093" y="3876415"/>
                  <a:pt x="11071351" y="3849103"/>
                </a:cubicBezTo>
                <a:cubicBezTo>
                  <a:pt x="11006845" y="3837863"/>
                  <a:pt x="10917783" y="3825403"/>
                  <a:pt x="10873433" y="3821414"/>
                </a:cubicBezTo>
                <a:cubicBezTo>
                  <a:pt x="10784734" y="3813435"/>
                  <a:pt x="10669269" y="3815533"/>
                  <a:pt x="10641797" y="3825623"/>
                </a:cubicBezTo>
                <a:cubicBezTo>
                  <a:pt x="10617680" y="3834483"/>
                  <a:pt x="10619739" y="3856998"/>
                  <a:pt x="10646849" y="3880827"/>
                </a:cubicBezTo>
                <a:cubicBezTo>
                  <a:pt x="10659303" y="3891775"/>
                  <a:pt x="10673339" y="3915860"/>
                  <a:pt x="10678040" y="3934347"/>
                </a:cubicBezTo>
                <a:cubicBezTo>
                  <a:pt x="10689870" y="3980874"/>
                  <a:pt x="10652069" y="4012134"/>
                  <a:pt x="10557275" y="4034213"/>
                </a:cubicBezTo>
                <a:cubicBezTo>
                  <a:pt x="10388634" y="4073494"/>
                  <a:pt x="10169640" y="4056957"/>
                  <a:pt x="9937070" y="3987385"/>
                </a:cubicBezTo>
                <a:cubicBezTo>
                  <a:pt x="9838886" y="3958012"/>
                  <a:pt x="9796152" y="3951070"/>
                  <a:pt x="9663309" y="3942913"/>
                </a:cubicBezTo>
                <a:cubicBezTo>
                  <a:pt x="9545589" y="3935684"/>
                  <a:pt x="9398583" y="3922630"/>
                  <a:pt x="9356067" y="3915629"/>
                </a:cubicBezTo>
                <a:cubicBezTo>
                  <a:pt x="9305935" y="3907374"/>
                  <a:pt x="9150555" y="3889998"/>
                  <a:pt x="9051217" y="3881536"/>
                </a:cubicBezTo>
                <a:cubicBezTo>
                  <a:pt x="8907563" y="3869300"/>
                  <a:pt x="8771179" y="3841034"/>
                  <a:pt x="8602512" y="3788541"/>
                </a:cubicBezTo>
                <a:cubicBezTo>
                  <a:pt x="8518651" y="3762442"/>
                  <a:pt x="8426290" y="3735741"/>
                  <a:pt x="8397264" y="3729206"/>
                </a:cubicBezTo>
                <a:cubicBezTo>
                  <a:pt x="8332533" y="3714632"/>
                  <a:pt x="8223549" y="3713315"/>
                  <a:pt x="8043949" y="3724934"/>
                </a:cubicBezTo>
                <a:cubicBezTo>
                  <a:pt x="7975412" y="3729368"/>
                  <a:pt x="7836458" y="3734211"/>
                  <a:pt x="7735163" y="3735696"/>
                </a:cubicBezTo>
                <a:cubicBezTo>
                  <a:pt x="7601273" y="3737657"/>
                  <a:pt x="7513217" y="3742175"/>
                  <a:pt x="7412630" y="3752240"/>
                </a:cubicBezTo>
                <a:cubicBezTo>
                  <a:pt x="7203200" y="3773193"/>
                  <a:pt x="7145133" y="3771105"/>
                  <a:pt x="6957422" y="3735872"/>
                </a:cubicBezTo>
                <a:cubicBezTo>
                  <a:pt x="6802774" y="3706845"/>
                  <a:pt x="6798602" y="3706416"/>
                  <a:pt x="6590488" y="3698246"/>
                </a:cubicBezTo>
                <a:cubicBezTo>
                  <a:pt x="6474707" y="3693700"/>
                  <a:pt x="6353589" y="3687606"/>
                  <a:pt x="6321336" y="3684701"/>
                </a:cubicBezTo>
                <a:cubicBezTo>
                  <a:pt x="6289083" y="3681799"/>
                  <a:pt x="6240789" y="3680576"/>
                  <a:pt x="6214018" y="3681986"/>
                </a:cubicBezTo>
                <a:cubicBezTo>
                  <a:pt x="6141906" y="3685785"/>
                  <a:pt x="6024245" y="3725890"/>
                  <a:pt x="5866863" y="3800317"/>
                </a:cubicBezTo>
                <a:cubicBezTo>
                  <a:pt x="5774984" y="3843765"/>
                  <a:pt x="5680015" y="3878555"/>
                  <a:pt x="5624961" y="3888933"/>
                </a:cubicBezTo>
                <a:cubicBezTo>
                  <a:pt x="5596740" y="3894252"/>
                  <a:pt x="5517572" y="3904663"/>
                  <a:pt x="5449034" y="3912068"/>
                </a:cubicBezTo>
                <a:cubicBezTo>
                  <a:pt x="5380496" y="3919472"/>
                  <a:pt x="5296716" y="3929744"/>
                  <a:pt x="5262858" y="3934892"/>
                </a:cubicBezTo>
                <a:cubicBezTo>
                  <a:pt x="5211295" y="3942730"/>
                  <a:pt x="5183914" y="3943445"/>
                  <a:pt x="5094261" y="3939285"/>
                </a:cubicBezTo>
                <a:cubicBezTo>
                  <a:pt x="5035393" y="3936556"/>
                  <a:pt x="4953603" y="3929006"/>
                  <a:pt x="4912509" y="3922510"/>
                </a:cubicBezTo>
                <a:cubicBezTo>
                  <a:pt x="4871417" y="3916013"/>
                  <a:pt x="4812040" y="3909488"/>
                  <a:pt x="4780564" y="3908009"/>
                </a:cubicBezTo>
                <a:cubicBezTo>
                  <a:pt x="4728662" y="3905570"/>
                  <a:pt x="4717198" y="3907484"/>
                  <a:pt x="4657366" y="3928584"/>
                </a:cubicBezTo>
                <a:cubicBezTo>
                  <a:pt x="4582693" y="3954916"/>
                  <a:pt x="4490328" y="3978839"/>
                  <a:pt x="4393475" y="3996932"/>
                </a:cubicBezTo>
                <a:cubicBezTo>
                  <a:pt x="4337419" y="4007401"/>
                  <a:pt x="4293346" y="4009909"/>
                  <a:pt x="4100265" y="4013607"/>
                </a:cubicBezTo>
                <a:cubicBezTo>
                  <a:pt x="3955403" y="4016383"/>
                  <a:pt x="3853852" y="4020913"/>
                  <a:pt x="3820134" y="4026107"/>
                </a:cubicBezTo>
                <a:cubicBezTo>
                  <a:pt x="3791043" y="4030584"/>
                  <a:pt x="3709956" y="4036641"/>
                  <a:pt x="3639939" y="4039564"/>
                </a:cubicBezTo>
                <a:cubicBezTo>
                  <a:pt x="3496218" y="4045561"/>
                  <a:pt x="3469178" y="4051246"/>
                  <a:pt x="3373845" y="4095504"/>
                </a:cubicBezTo>
                <a:cubicBezTo>
                  <a:pt x="3299568" y="4129987"/>
                  <a:pt x="3214449" y="4157475"/>
                  <a:pt x="3091604" y="4186652"/>
                </a:cubicBezTo>
                <a:cubicBezTo>
                  <a:pt x="3041194" y="4198625"/>
                  <a:pt x="3012387" y="4201459"/>
                  <a:pt x="2941105" y="4201459"/>
                </a:cubicBezTo>
                <a:cubicBezTo>
                  <a:pt x="2844171" y="4201459"/>
                  <a:pt x="2814110" y="4196445"/>
                  <a:pt x="2620943" y="4148060"/>
                </a:cubicBezTo>
                <a:cubicBezTo>
                  <a:pt x="2471619" y="4110657"/>
                  <a:pt x="2442376" y="4109429"/>
                  <a:pt x="2297069" y="4134474"/>
                </a:cubicBezTo>
                <a:cubicBezTo>
                  <a:pt x="2140712" y="4161423"/>
                  <a:pt x="2076958" y="4161638"/>
                  <a:pt x="1970080" y="4135573"/>
                </a:cubicBezTo>
                <a:cubicBezTo>
                  <a:pt x="1889141" y="4115835"/>
                  <a:pt x="1802051" y="4075257"/>
                  <a:pt x="1739090" y="4027946"/>
                </a:cubicBezTo>
                <a:cubicBezTo>
                  <a:pt x="1689630" y="3990779"/>
                  <a:pt x="1610497" y="3954445"/>
                  <a:pt x="1527217" y="3930662"/>
                </a:cubicBezTo>
                <a:cubicBezTo>
                  <a:pt x="1486968" y="3919167"/>
                  <a:pt x="1442441" y="3906341"/>
                  <a:pt x="1428269" y="3902155"/>
                </a:cubicBezTo>
                <a:cubicBezTo>
                  <a:pt x="1414097" y="3897969"/>
                  <a:pt x="1394305" y="3893320"/>
                  <a:pt x="1384287" y="3891820"/>
                </a:cubicBezTo>
                <a:cubicBezTo>
                  <a:pt x="1374269" y="3890321"/>
                  <a:pt x="1304368" y="3868515"/>
                  <a:pt x="1228951" y="3843360"/>
                </a:cubicBezTo>
                <a:cubicBezTo>
                  <a:pt x="1096225" y="3799090"/>
                  <a:pt x="1089176" y="3797545"/>
                  <a:pt x="1009042" y="3795168"/>
                </a:cubicBezTo>
                <a:cubicBezTo>
                  <a:pt x="946766" y="3793320"/>
                  <a:pt x="914748" y="3795127"/>
                  <a:pt x="879801" y="3802461"/>
                </a:cubicBezTo>
                <a:cubicBezTo>
                  <a:pt x="752649" y="3829140"/>
                  <a:pt x="617590" y="3859279"/>
                  <a:pt x="611055" y="3862431"/>
                </a:cubicBezTo>
                <a:cubicBezTo>
                  <a:pt x="607024" y="3864378"/>
                  <a:pt x="544350" y="3880682"/>
                  <a:pt x="471780" y="3898666"/>
                </a:cubicBezTo>
                <a:cubicBezTo>
                  <a:pt x="333633" y="3932901"/>
                  <a:pt x="263753" y="3942584"/>
                  <a:pt x="53954" y="3956569"/>
                </a:cubicBezTo>
                <a:lnTo>
                  <a:pt x="0" y="3960361"/>
                </a:lnTo>
                <a:close/>
              </a:path>
            </a:pathLst>
          </a:cu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>
            <a:alphaModFix amt="4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08" t="2640" r="34871" b="25400"/>
          <a:stretch>
            <a:fillRect/>
          </a:stretch>
        </p:blipFill>
        <p:spPr>
          <a:xfrm rot="5400000">
            <a:off x="3981369" y="-3981368"/>
            <a:ext cx="4229262" cy="12191999"/>
          </a:xfrm>
          <a:custGeom>
            <a:avLst/>
            <a:gdLst>
              <a:gd name="connsiteX0" fmla="*/ 0 w 4229262"/>
              <a:gd name="connsiteY0" fmla="*/ 12191999 h 12191999"/>
              <a:gd name="connsiteX1" fmla="*/ 0 w 4229262"/>
              <a:gd name="connsiteY1" fmla="*/ 0 h 12191999"/>
              <a:gd name="connsiteX2" fmla="*/ 3836821 w 4229262"/>
              <a:gd name="connsiteY2" fmla="*/ 0 h 12191999"/>
              <a:gd name="connsiteX3" fmla="*/ 3860677 w 4229262"/>
              <a:gd name="connsiteY3" fmla="*/ 131688 h 12191999"/>
              <a:gd name="connsiteX4" fmla="*/ 3868643 w 4229262"/>
              <a:gd name="connsiteY4" fmla="*/ 325474 h 12191999"/>
              <a:gd name="connsiteX5" fmla="*/ 3884459 w 4229262"/>
              <a:gd name="connsiteY5" fmla="*/ 619302 h 12191999"/>
              <a:gd name="connsiteX6" fmla="*/ 3897869 w 4229262"/>
              <a:gd name="connsiteY6" fmla="*/ 708613 h 12191999"/>
              <a:gd name="connsiteX7" fmla="*/ 3876906 w 4229262"/>
              <a:gd name="connsiteY7" fmla="*/ 1117761 h 12191999"/>
              <a:gd name="connsiteX8" fmla="*/ 3849218 w 4229262"/>
              <a:gd name="connsiteY8" fmla="*/ 1315679 h 12191999"/>
              <a:gd name="connsiteX9" fmla="*/ 3853428 w 4229262"/>
              <a:gd name="connsiteY9" fmla="*/ 1547315 h 12191999"/>
              <a:gd name="connsiteX10" fmla="*/ 3875415 w 4229262"/>
              <a:gd name="connsiteY10" fmla="*/ 1563999 h 12191999"/>
              <a:gd name="connsiteX11" fmla="*/ 3892662 w 4229262"/>
              <a:gd name="connsiteY11" fmla="*/ 1552713 h 12191999"/>
              <a:gd name="connsiteX12" fmla="*/ 3895210 w 4229262"/>
              <a:gd name="connsiteY12" fmla="*/ 1592479 h 12191999"/>
              <a:gd name="connsiteX13" fmla="*/ 3903358 w 4229262"/>
              <a:gd name="connsiteY13" fmla="*/ 1629238 h 12191999"/>
              <a:gd name="connsiteX14" fmla="*/ 3977874 w 4229262"/>
              <a:gd name="connsiteY14" fmla="*/ 1623978 h 12191999"/>
              <a:gd name="connsiteX15" fmla="*/ 4010178 w 4229262"/>
              <a:gd name="connsiteY15" fmla="*/ 1604716 h 12191999"/>
              <a:gd name="connsiteX16" fmla="*/ 4046167 w 4229262"/>
              <a:gd name="connsiteY16" fmla="*/ 1592814 h 12191999"/>
              <a:gd name="connsiteX17" fmla="*/ 4062017 w 4229262"/>
              <a:gd name="connsiteY17" fmla="*/ 1631838 h 12191999"/>
              <a:gd name="connsiteX18" fmla="*/ 4015188 w 4229262"/>
              <a:gd name="connsiteY18" fmla="*/ 2252042 h 12191999"/>
              <a:gd name="connsiteX19" fmla="*/ 3970717 w 4229262"/>
              <a:gd name="connsiteY19" fmla="*/ 2525804 h 12191999"/>
              <a:gd name="connsiteX20" fmla="*/ 3943432 w 4229262"/>
              <a:gd name="connsiteY20" fmla="*/ 2833045 h 12191999"/>
              <a:gd name="connsiteX21" fmla="*/ 3909339 w 4229262"/>
              <a:gd name="connsiteY21" fmla="*/ 3137895 h 12191999"/>
              <a:gd name="connsiteX22" fmla="*/ 3816343 w 4229262"/>
              <a:gd name="connsiteY22" fmla="*/ 3586600 h 12191999"/>
              <a:gd name="connsiteX23" fmla="*/ 3757009 w 4229262"/>
              <a:gd name="connsiteY23" fmla="*/ 3791848 h 12191999"/>
              <a:gd name="connsiteX24" fmla="*/ 3752737 w 4229262"/>
              <a:gd name="connsiteY24" fmla="*/ 4145163 h 12191999"/>
              <a:gd name="connsiteX25" fmla="*/ 3763499 w 4229262"/>
              <a:gd name="connsiteY25" fmla="*/ 4453949 h 12191999"/>
              <a:gd name="connsiteX26" fmla="*/ 3780042 w 4229262"/>
              <a:gd name="connsiteY26" fmla="*/ 4776482 h 12191999"/>
              <a:gd name="connsiteX27" fmla="*/ 3763675 w 4229262"/>
              <a:gd name="connsiteY27" fmla="*/ 5231690 h 12191999"/>
              <a:gd name="connsiteX28" fmla="*/ 3726050 w 4229262"/>
              <a:gd name="connsiteY28" fmla="*/ 5598625 h 12191999"/>
              <a:gd name="connsiteX29" fmla="*/ 3712504 w 4229262"/>
              <a:gd name="connsiteY29" fmla="*/ 5867777 h 12191999"/>
              <a:gd name="connsiteX30" fmla="*/ 3709790 w 4229262"/>
              <a:gd name="connsiteY30" fmla="*/ 5975094 h 12191999"/>
              <a:gd name="connsiteX31" fmla="*/ 3719415 w 4229262"/>
              <a:gd name="connsiteY31" fmla="*/ 6037627 h 12191999"/>
              <a:gd name="connsiteX32" fmla="*/ 3720036 w 4229262"/>
              <a:gd name="connsiteY32" fmla="*/ 6039759 h 12191999"/>
              <a:gd name="connsiteX33" fmla="*/ 3716784 w 4229262"/>
              <a:gd name="connsiteY33" fmla="*/ 6086152 h 12191999"/>
              <a:gd name="connsiteX34" fmla="*/ 3713135 w 4229262"/>
              <a:gd name="connsiteY34" fmla="*/ 6127149 h 12191999"/>
              <a:gd name="connsiteX35" fmla="*/ 3709470 w 4229262"/>
              <a:gd name="connsiteY35" fmla="*/ 6238874 h 12191999"/>
              <a:gd name="connsiteX36" fmla="*/ 3869196 w 4229262"/>
              <a:gd name="connsiteY36" fmla="*/ 6600288 h 12191999"/>
              <a:gd name="connsiteX37" fmla="*/ 3938296 w 4229262"/>
              <a:gd name="connsiteY37" fmla="*/ 6726928 h 12191999"/>
              <a:gd name="connsiteX38" fmla="*/ 3939872 w 4229262"/>
              <a:gd name="connsiteY38" fmla="*/ 6740079 h 12191999"/>
              <a:gd name="connsiteX39" fmla="*/ 3962694 w 4229262"/>
              <a:gd name="connsiteY39" fmla="*/ 6926255 h 12191999"/>
              <a:gd name="connsiteX40" fmla="*/ 3967088 w 4229262"/>
              <a:gd name="connsiteY40" fmla="*/ 7094851 h 12191999"/>
              <a:gd name="connsiteX41" fmla="*/ 3950312 w 4229262"/>
              <a:gd name="connsiteY41" fmla="*/ 7276603 h 12191999"/>
              <a:gd name="connsiteX42" fmla="*/ 3935812 w 4229262"/>
              <a:gd name="connsiteY42" fmla="*/ 7408548 h 12191999"/>
              <a:gd name="connsiteX43" fmla="*/ 3956386 w 4229262"/>
              <a:gd name="connsiteY43" fmla="*/ 7531747 h 12191999"/>
              <a:gd name="connsiteX44" fmla="*/ 3993649 w 4229262"/>
              <a:gd name="connsiteY44" fmla="*/ 7655374 h 12191999"/>
              <a:gd name="connsiteX45" fmla="*/ 4015266 w 4229262"/>
              <a:gd name="connsiteY45" fmla="*/ 7752911 h 12191999"/>
              <a:gd name="connsiteX46" fmla="*/ 4016536 w 4229262"/>
              <a:gd name="connsiteY46" fmla="*/ 7792235 h 12191999"/>
              <a:gd name="connsiteX47" fmla="*/ 4025519 w 4229262"/>
              <a:gd name="connsiteY47" fmla="*/ 7820741 h 12191999"/>
              <a:gd name="connsiteX48" fmla="*/ 4030275 w 4229262"/>
              <a:gd name="connsiteY48" fmla="*/ 7831689 h 12191999"/>
              <a:gd name="connsiteX49" fmla="*/ 4031237 w 4229262"/>
              <a:gd name="connsiteY49" fmla="*/ 7837948 h 12191999"/>
              <a:gd name="connsiteX50" fmla="*/ 4041410 w 4229262"/>
              <a:gd name="connsiteY50" fmla="*/ 8088847 h 12191999"/>
              <a:gd name="connsiteX51" fmla="*/ 4053910 w 4229262"/>
              <a:gd name="connsiteY51" fmla="*/ 8368978 h 12191999"/>
              <a:gd name="connsiteX52" fmla="*/ 4067367 w 4229262"/>
              <a:gd name="connsiteY52" fmla="*/ 8549173 h 12191999"/>
              <a:gd name="connsiteX53" fmla="*/ 4123306 w 4229262"/>
              <a:gd name="connsiteY53" fmla="*/ 8815267 h 12191999"/>
              <a:gd name="connsiteX54" fmla="*/ 4214455 w 4229262"/>
              <a:gd name="connsiteY54" fmla="*/ 9097508 h 12191999"/>
              <a:gd name="connsiteX55" fmla="*/ 4229262 w 4229262"/>
              <a:gd name="connsiteY55" fmla="*/ 9248008 h 12191999"/>
              <a:gd name="connsiteX56" fmla="*/ 4175863 w 4229262"/>
              <a:gd name="connsiteY56" fmla="*/ 9568169 h 12191999"/>
              <a:gd name="connsiteX57" fmla="*/ 4162277 w 4229262"/>
              <a:gd name="connsiteY57" fmla="*/ 9892044 h 12191999"/>
              <a:gd name="connsiteX58" fmla="*/ 4163376 w 4229262"/>
              <a:gd name="connsiteY58" fmla="*/ 10219032 h 12191999"/>
              <a:gd name="connsiteX59" fmla="*/ 4055749 w 4229262"/>
              <a:gd name="connsiteY59" fmla="*/ 10450022 h 12191999"/>
              <a:gd name="connsiteX60" fmla="*/ 3958465 w 4229262"/>
              <a:gd name="connsiteY60" fmla="*/ 10661895 h 12191999"/>
              <a:gd name="connsiteX61" fmla="*/ 3929958 w 4229262"/>
              <a:gd name="connsiteY61" fmla="*/ 10760844 h 12191999"/>
              <a:gd name="connsiteX62" fmla="*/ 3919624 w 4229262"/>
              <a:gd name="connsiteY62" fmla="*/ 10804825 h 12191999"/>
              <a:gd name="connsiteX63" fmla="*/ 3871163 w 4229262"/>
              <a:gd name="connsiteY63" fmla="*/ 10960162 h 12191999"/>
              <a:gd name="connsiteX64" fmla="*/ 3822970 w 4229262"/>
              <a:gd name="connsiteY64" fmla="*/ 11180070 h 12191999"/>
              <a:gd name="connsiteX65" fmla="*/ 3830263 w 4229262"/>
              <a:gd name="connsiteY65" fmla="*/ 11309311 h 12191999"/>
              <a:gd name="connsiteX66" fmla="*/ 3869072 w 4229262"/>
              <a:gd name="connsiteY66" fmla="*/ 11488915 h 12191999"/>
              <a:gd name="connsiteX67" fmla="*/ 3881236 w 4229262"/>
              <a:gd name="connsiteY67" fmla="*/ 11542212 h 12191999"/>
              <a:gd name="connsiteX68" fmla="*/ 3873567 w 4229262"/>
              <a:gd name="connsiteY68" fmla="*/ 11563688 h 12191999"/>
              <a:gd name="connsiteX69" fmla="*/ 3862246 w 4229262"/>
              <a:gd name="connsiteY69" fmla="*/ 11657626 h 12191999"/>
              <a:gd name="connsiteX70" fmla="*/ 3872090 w 4229262"/>
              <a:gd name="connsiteY70" fmla="*/ 11792175 h 12191999"/>
              <a:gd name="connsiteX71" fmla="*/ 3953042 w 4229262"/>
              <a:gd name="connsiteY71" fmla="*/ 12071960 h 12191999"/>
              <a:gd name="connsiteX72" fmla="*/ 3969379 w 4229262"/>
              <a:gd name="connsiteY72" fmla="*/ 12117700 h 12191999"/>
              <a:gd name="connsiteX73" fmla="*/ 3987090 w 4229262"/>
              <a:gd name="connsiteY73" fmla="*/ 12171667 h 12191999"/>
              <a:gd name="connsiteX74" fmla="*/ 3988604 w 4229262"/>
              <a:gd name="connsiteY74" fmla="*/ 12191999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229262" h="12191999">
                <a:moveTo>
                  <a:pt x="0" y="12191999"/>
                </a:moveTo>
                <a:lnTo>
                  <a:pt x="0" y="0"/>
                </a:lnTo>
                <a:lnTo>
                  <a:pt x="3836821" y="0"/>
                </a:lnTo>
                <a:lnTo>
                  <a:pt x="3860677" y="131688"/>
                </a:lnTo>
                <a:cubicBezTo>
                  <a:pt x="3865937" y="184523"/>
                  <a:pt x="3868333" y="246517"/>
                  <a:pt x="3868643" y="325474"/>
                </a:cubicBezTo>
                <a:cubicBezTo>
                  <a:pt x="3869143" y="452410"/>
                  <a:pt x="3876452" y="588217"/>
                  <a:pt x="3884459" y="619302"/>
                </a:cubicBezTo>
                <a:cubicBezTo>
                  <a:pt x="3886536" y="627366"/>
                  <a:pt x="3892571" y="667555"/>
                  <a:pt x="3897869" y="708613"/>
                </a:cubicBezTo>
                <a:cubicBezTo>
                  <a:pt x="3911672" y="815538"/>
                  <a:pt x="3904219" y="961020"/>
                  <a:pt x="3876906" y="1117761"/>
                </a:cubicBezTo>
                <a:cubicBezTo>
                  <a:pt x="3865666" y="1182268"/>
                  <a:pt x="3853206" y="1271330"/>
                  <a:pt x="3849218" y="1315679"/>
                </a:cubicBezTo>
                <a:cubicBezTo>
                  <a:pt x="3841238" y="1404378"/>
                  <a:pt x="3843337" y="1519843"/>
                  <a:pt x="3853428" y="1547315"/>
                </a:cubicBezTo>
                <a:cubicBezTo>
                  <a:pt x="3857856" y="1559374"/>
                  <a:pt x="3865699" y="1564888"/>
                  <a:pt x="3875415" y="1563999"/>
                </a:cubicBezTo>
                <a:lnTo>
                  <a:pt x="3892662" y="1552713"/>
                </a:lnTo>
                <a:lnTo>
                  <a:pt x="3895210" y="1592479"/>
                </a:lnTo>
                <a:cubicBezTo>
                  <a:pt x="3897221" y="1609213"/>
                  <a:pt x="3899953" y="1622088"/>
                  <a:pt x="3903358" y="1629238"/>
                </a:cubicBezTo>
                <a:cubicBezTo>
                  <a:pt x="3915314" y="1654346"/>
                  <a:pt x="3945708" y="1652202"/>
                  <a:pt x="3977874" y="1623978"/>
                </a:cubicBezTo>
                <a:cubicBezTo>
                  <a:pt x="3985263" y="1617496"/>
                  <a:pt x="3997084" y="1610602"/>
                  <a:pt x="4010178" y="1604716"/>
                </a:cubicBezTo>
                <a:lnTo>
                  <a:pt x="4046167" y="1592814"/>
                </a:lnTo>
                <a:lnTo>
                  <a:pt x="4062017" y="1631838"/>
                </a:lnTo>
                <a:cubicBezTo>
                  <a:pt x="4101297" y="1800478"/>
                  <a:pt x="4084760" y="2019472"/>
                  <a:pt x="4015188" y="2252042"/>
                </a:cubicBezTo>
                <a:cubicBezTo>
                  <a:pt x="3985816" y="2350226"/>
                  <a:pt x="3978874" y="2392960"/>
                  <a:pt x="3970717" y="2525804"/>
                </a:cubicBezTo>
                <a:cubicBezTo>
                  <a:pt x="3963487" y="2643523"/>
                  <a:pt x="3950433" y="2790529"/>
                  <a:pt x="3943432" y="2833045"/>
                </a:cubicBezTo>
                <a:cubicBezTo>
                  <a:pt x="3935177" y="2883178"/>
                  <a:pt x="3917801" y="3038557"/>
                  <a:pt x="3909339" y="3137895"/>
                </a:cubicBezTo>
                <a:cubicBezTo>
                  <a:pt x="3897103" y="3281550"/>
                  <a:pt x="3868836" y="3417933"/>
                  <a:pt x="3816343" y="3586600"/>
                </a:cubicBezTo>
                <a:cubicBezTo>
                  <a:pt x="3790246" y="3670462"/>
                  <a:pt x="3763544" y="3762822"/>
                  <a:pt x="3757009" y="3791848"/>
                </a:cubicBezTo>
                <a:cubicBezTo>
                  <a:pt x="3742435" y="3856579"/>
                  <a:pt x="3741118" y="3965563"/>
                  <a:pt x="3752737" y="4145163"/>
                </a:cubicBezTo>
                <a:cubicBezTo>
                  <a:pt x="3757171" y="4213700"/>
                  <a:pt x="3762014" y="4352654"/>
                  <a:pt x="3763499" y="4453949"/>
                </a:cubicBezTo>
                <a:cubicBezTo>
                  <a:pt x="3765461" y="4587839"/>
                  <a:pt x="3769978" y="4675895"/>
                  <a:pt x="3780042" y="4776482"/>
                </a:cubicBezTo>
                <a:cubicBezTo>
                  <a:pt x="3800996" y="4985912"/>
                  <a:pt x="3798908" y="5043980"/>
                  <a:pt x="3763675" y="5231690"/>
                </a:cubicBezTo>
                <a:cubicBezTo>
                  <a:pt x="3734648" y="5386338"/>
                  <a:pt x="3734219" y="5390510"/>
                  <a:pt x="3726050" y="5598625"/>
                </a:cubicBezTo>
                <a:cubicBezTo>
                  <a:pt x="3721503" y="5714405"/>
                  <a:pt x="3715408" y="5835523"/>
                  <a:pt x="3712504" y="5867777"/>
                </a:cubicBezTo>
                <a:cubicBezTo>
                  <a:pt x="3709601" y="5900029"/>
                  <a:pt x="3708379" y="5948323"/>
                  <a:pt x="3709790" y="5975094"/>
                </a:cubicBezTo>
                <a:cubicBezTo>
                  <a:pt x="3710739" y="5993122"/>
                  <a:pt x="3713957" y="6013998"/>
                  <a:pt x="3719415" y="6037627"/>
                </a:cubicBezTo>
                <a:lnTo>
                  <a:pt x="3720036" y="6039759"/>
                </a:lnTo>
                <a:lnTo>
                  <a:pt x="3716784" y="6086152"/>
                </a:lnTo>
                <a:cubicBezTo>
                  <a:pt x="3715365" y="6104578"/>
                  <a:pt x="3714115" y="6118755"/>
                  <a:pt x="3713135" y="6127149"/>
                </a:cubicBezTo>
                <a:cubicBezTo>
                  <a:pt x="3709216" y="6160726"/>
                  <a:pt x="3707566" y="6211003"/>
                  <a:pt x="3709470" y="6238874"/>
                </a:cubicBezTo>
                <a:cubicBezTo>
                  <a:pt x="3714597" y="6313947"/>
                  <a:pt x="3768733" y="6436442"/>
                  <a:pt x="3869196" y="6600288"/>
                </a:cubicBezTo>
                <a:lnTo>
                  <a:pt x="3938296" y="6726928"/>
                </a:lnTo>
                <a:lnTo>
                  <a:pt x="3939872" y="6740079"/>
                </a:lnTo>
                <a:cubicBezTo>
                  <a:pt x="3947276" y="6808616"/>
                  <a:pt x="3957547" y="6892396"/>
                  <a:pt x="3962694" y="6926255"/>
                </a:cubicBezTo>
                <a:cubicBezTo>
                  <a:pt x="3970534" y="6977817"/>
                  <a:pt x="3971248" y="7005199"/>
                  <a:pt x="3967088" y="7094851"/>
                </a:cubicBezTo>
                <a:cubicBezTo>
                  <a:pt x="3964360" y="7153719"/>
                  <a:pt x="3956809" y="7235508"/>
                  <a:pt x="3950312" y="7276603"/>
                </a:cubicBezTo>
                <a:cubicBezTo>
                  <a:pt x="3943817" y="7317695"/>
                  <a:pt x="3937292" y="7377072"/>
                  <a:pt x="3935812" y="7408548"/>
                </a:cubicBezTo>
                <a:cubicBezTo>
                  <a:pt x="3933373" y="7460450"/>
                  <a:pt x="3935287" y="7471914"/>
                  <a:pt x="3956386" y="7531747"/>
                </a:cubicBezTo>
                <a:cubicBezTo>
                  <a:pt x="3969553" y="7569084"/>
                  <a:pt x="3982116" y="7610842"/>
                  <a:pt x="3993649" y="7655374"/>
                </a:cubicBezTo>
                <a:lnTo>
                  <a:pt x="4015266" y="7752911"/>
                </a:lnTo>
                <a:lnTo>
                  <a:pt x="4016536" y="7792235"/>
                </a:lnTo>
                <a:cubicBezTo>
                  <a:pt x="4018433" y="7800998"/>
                  <a:pt x="4021322" y="7810018"/>
                  <a:pt x="4025519" y="7820741"/>
                </a:cubicBezTo>
                <a:lnTo>
                  <a:pt x="4030275" y="7831689"/>
                </a:lnTo>
                <a:lnTo>
                  <a:pt x="4031237" y="7837948"/>
                </a:lnTo>
                <a:cubicBezTo>
                  <a:pt x="4036532" y="7883042"/>
                  <a:pt x="4038637" y="7944036"/>
                  <a:pt x="4041410" y="8088847"/>
                </a:cubicBezTo>
                <a:cubicBezTo>
                  <a:pt x="4044186" y="8233709"/>
                  <a:pt x="4048716" y="8335260"/>
                  <a:pt x="4053910" y="8368978"/>
                </a:cubicBezTo>
                <a:cubicBezTo>
                  <a:pt x="4058388" y="8398069"/>
                  <a:pt x="4064443" y="8479156"/>
                  <a:pt x="4067367" y="8549173"/>
                </a:cubicBezTo>
                <a:cubicBezTo>
                  <a:pt x="4073364" y="8692894"/>
                  <a:pt x="4079048" y="8719934"/>
                  <a:pt x="4123306" y="8815267"/>
                </a:cubicBezTo>
                <a:cubicBezTo>
                  <a:pt x="4157790" y="8889545"/>
                  <a:pt x="4185278" y="8974663"/>
                  <a:pt x="4214455" y="9097508"/>
                </a:cubicBezTo>
                <a:cubicBezTo>
                  <a:pt x="4226429" y="9147918"/>
                  <a:pt x="4229262" y="9176725"/>
                  <a:pt x="4229262" y="9248008"/>
                </a:cubicBezTo>
                <a:cubicBezTo>
                  <a:pt x="4229262" y="9344941"/>
                  <a:pt x="4224248" y="9375002"/>
                  <a:pt x="4175863" y="9568169"/>
                </a:cubicBezTo>
                <a:cubicBezTo>
                  <a:pt x="4138459" y="9717493"/>
                  <a:pt x="4137233" y="9746736"/>
                  <a:pt x="4162277" y="9892044"/>
                </a:cubicBezTo>
                <a:cubicBezTo>
                  <a:pt x="4189226" y="10048400"/>
                  <a:pt x="4189440" y="10112154"/>
                  <a:pt x="4163376" y="10219032"/>
                </a:cubicBezTo>
                <a:cubicBezTo>
                  <a:pt x="4143638" y="10299971"/>
                  <a:pt x="4103059" y="10387061"/>
                  <a:pt x="4055749" y="10450022"/>
                </a:cubicBezTo>
                <a:cubicBezTo>
                  <a:pt x="4018582" y="10499482"/>
                  <a:pt x="3982248" y="10578615"/>
                  <a:pt x="3958465" y="10661895"/>
                </a:cubicBezTo>
                <a:cubicBezTo>
                  <a:pt x="3946970" y="10702144"/>
                  <a:pt x="3934143" y="10746672"/>
                  <a:pt x="3929958" y="10760844"/>
                </a:cubicBezTo>
                <a:cubicBezTo>
                  <a:pt x="3925772" y="10775015"/>
                  <a:pt x="3921121" y="10794808"/>
                  <a:pt x="3919624" y="10804825"/>
                </a:cubicBezTo>
                <a:cubicBezTo>
                  <a:pt x="3918124" y="10814843"/>
                  <a:pt x="3896317" y="10884744"/>
                  <a:pt x="3871163" y="10960162"/>
                </a:cubicBezTo>
                <a:cubicBezTo>
                  <a:pt x="3826892" y="11092888"/>
                  <a:pt x="3825348" y="11099937"/>
                  <a:pt x="3822970" y="11180070"/>
                </a:cubicBezTo>
                <a:cubicBezTo>
                  <a:pt x="3821123" y="11242346"/>
                  <a:pt x="3822930" y="11274364"/>
                  <a:pt x="3830263" y="11309311"/>
                </a:cubicBezTo>
                <a:cubicBezTo>
                  <a:pt x="3843603" y="11372887"/>
                  <a:pt x="3857808" y="11438439"/>
                  <a:pt x="3869072" y="11488915"/>
                </a:cubicBezTo>
                <a:lnTo>
                  <a:pt x="3881236" y="11542212"/>
                </a:lnTo>
                <a:lnTo>
                  <a:pt x="3873567" y="11563688"/>
                </a:lnTo>
                <a:cubicBezTo>
                  <a:pt x="3865175" y="11593223"/>
                  <a:pt x="3863852" y="11615914"/>
                  <a:pt x="3862246" y="11657626"/>
                </a:cubicBezTo>
                <a:cubicBezTo>
                  <a:pt x="3859754" y="11722461"/>
                  <a:pt x="3862192" y="11755793"/>
                  <a:pt x="3872090" y="11792175"/>
                </a:cubicBezTo>
                <a:cubicBezTo>
                  <a:pt x="3908104" y="11924550"/>
                  <a:pt x="3948787" y="12065156"/>
                  <a:pt x="3953042" y="12071960"/>
                </a:cubicBezTo>
                <a:cubicBezTo>
                  <a:pt x="3954356" y="12074057"/>
                  <a:pt x="3960514" y="12091419"/>
                  <a:pt x="3969379" y="12117700"/>
                </a:cubicBezTo>
                <a:lnTo>
                  <a:pt x="3987090" y="12171667"/>
                </a:lnTo>
                <a:lnTo>
                  <a:pt x="3988604" y="12191999"/>
                </a:lnTo>
                <a:close/>
              </a:path>
            </a:pathLst>
          </a:custGeom>
          <a:solidFill>
            <a:srgbClr val="3BC9BB">
              <a:alpha val="5000"/>
            </a:srgbClr>
          </a:solidFill>
        </p:spPr>
      </p:pic>
      <p:grpSp>
        <p:nvGrpSpPr>
          <p:cNvPr id="45" name="组合 44"/>
          <p:cNvGrpSpPr/>
          <p:nvPr/>
        </p:nvGrpSpPr>
        <p:grpSpPr>
          <a:xfrm>
            <a:off x="2523107" y="362754"/>
            <a:ext cx="7145786" cy="269993"/>
            <a:chOff x="2509414" y="664695"/>
            <a:chExt cx="7145786" cy="269993"/>
          </a:xfrm>
        </p:grpSpPr>
        <p:sp>
          <p:nvSpPr>
            <p:cNvPr id="46" name="文本框 45"/>
            <p:cNvSpPr txBox="1"/>
            <p:nvPr/>
          </p:nvSpPr>
          <p:spPr>
            <a:xfrm>
              <a:off x="4938923" y="664695"/>
              <a:ext cx="2297532" cy="269993"/>
            </a:xfrm>
            <a:custGeom>
              <a:avLst/>
              <a:gdLst/>
              <a:ahLst/>
              <a:cxnLst/>
              <a:rect l="l" t="t" r="r" b="b"/>
              <a:pathLst>
                <a:path w="1883043" h="221285">
                  <a:moveTo>
                    <a:pt x="468162" y="213055"/>
                  </a:moveTo>
                  <a:cubicBezTo>
                    <a:pt x="468162" y="213055"/>
                    <a:pt x="468200" y="213093"/>
                    <a:pt x="468276" y="213170"/>
                  </a:cubicBezTo>
                  <a:cubicBezTo>
                    <a:pt x="468352" y="213246"/>
                    <a:pt x="468390" y="213284"/>
                    <a:pt x="468390" y="213284"/>
                  </a:cubicBezTo>
                  <a:close/>
                  <a:moveTo>
                    <a:pt x="1159982" y="194310"/>
                  </a:moveTo>
                  <a:cubicBezTo>
                    <a:pt x="1160134" y="194310"/>
                    <a:pt x="1160401" y="194462"/>
                    <a:pt x="1160782" y="194767"/>
                  </a:cubicBezTo>
                  <a:cubicBezTo>
                    <a:pt x="1161163" y="195072"/>
                    <a:pt x="1161506" y="194920"/>
                    <a:pt x="1161810" y="194310"/>
                  </a:cubicBezTo>
                  <a:close/>
                  <a:moveTo>
                    <a:pt x="1141236" y="187681"/>
                  </a:moveTo>
                  <a:cubicBezTo>
                    <a:pt x="1141236" y="187833"/>
                    <a:pt x="1141351" y="188024"/>
                    <a:pt x="1141579" y="188252"/>
                  </a:cubicBezTo>
                  <a:cubicBezTo>
                    <a:pt x="1141808" y="188481"/>
                    <a:pt x="1142075" y="188633"/>
                    <a:pt x="1142379" y="188709"/>
                  </a:cubicBezTo>
                  <a:cubicBezTo>
                    <a:pt x="1142684" y="188786"/>
                    <a:pt x="1143141" y="188900"/>
                    <a:pt x="1143751" y="189052"/>
                  </a:cubicBezTo>
                  <a:lnTo>
                    <a:pt x="1143751" y="187681"/>
                  </a:lnTo>
                  <a:close/>
                  <a:moveTo>
                    <a:pt x="1386753" y="168021"/>
                  </a:moveTo>
                  <a:cubicBezTo>
                    <a:pt x="1386905" y="168173"/>
                    <a:pt x="1387134" y="168935"/>
                    <a:pt x="1387439" y="170307"/>
                  </a:cubicBezTo>
                  <a:lnTo>
                    <a:pt x="1388124" y="169164"/>
                  </a:lnTo>
                  <a:lnTo>
                    <a:pt x="1388810" y="168478"/>
                  </a:lnTo>
                  <a:lnTo>
                    <a:pt x="1388124" y="168478"/>
                  </a:lnTo>
                  <a:close/>
                  <a:moveTo>
                    <a:pt x="1283654" y="154991"/>
                  </a:moveTo>
                  <a:cubicBezTo>
                    <a:pt x="1282435" y="157277"/>
                    <a:pt x="1281063" y="159296"/>
                    <a:pt x="1279539" y="161049"/>
                  </a:cubicBezTo>
                  <a:cubicBezTo>
                    <a:pt x="1278015" y="162801"/>
                    <a:pt x="1276453" y="164402"/>
                    <a:pt x="1274853" y="165849"/>
                  </a:cubicBezTo>
                  <a:cubicBezTo>
                    <a:pt x="1273253" y="167297"/>
                    <a:pt x="1272224" y="168250"/>
                    <a:pt x="1271767" y="168707"/>
                  </a:cubicBezTo>
                  <a:cubicBezTo>
                    <a:pt x="1269024" y="171145"/>
                    <a:pt x="1266852" y="173203"/>
                    <a:pt x="1265252" y="174879"/>
                  </a:cubicBezTo>
                  <a:cubicBezTo>
                    <a:pt x="1263652" y="176555"/>
                    <a:pt x="1262242" y="178460"/>
                    <a:pt x="1261023" y="180594"/>
                  </a:cubicBezTo>
                  <a:lnTo>
                    <a:pt x="1261251" y="180594"/>
                  </a:lnTo>
                  <a:cubicBezTo>
                    <a:pt x="1262928" y="178308"/>
                    <a:pt x="1264757" y="176403"/>
                    <a:pt x="1266738" y="174879"/>
                  </a:cubicBezTo>
                  <a:cubicBezTo>
                    <a:pt x="1268719" y="173355"/>
                    <a:pt x="1270814" y="171945"/>
                    <a:pt x="1273024" y="170650"/>
                  </a:cubicBezTo>
                  <a:cubicBezTo>
                    <a:pt x="1275234" y="169355"/>
                    <a:pt x="1276949" y="168326"/>
                    <a:pt x="1278168" y="167564"/>
                  </a:cubicBezTo>
                  <a:cubicBezTo>
                    <a:pt x="1278930" y="166954"/>
                    <a:pt x="1280149" y="165506"/>
                    <a:pt x="1281825" y="163220"/>
                  </a:cubicBezTo>
                  <a:cubicBezTo>
                    <a:pt x="1282435" y="162306"/>
                    <a:pt x="1283159" y="161354"/>
                    <a:pt x="1283997" y="160363"/>
                  </a:cubicBezTo>
                  <a:cubicBezTo>
                    <a:pt x="1284835" y="159372"/>
                    <a:pt x="1285788" y="158648"/>
                    <a:pt x="1286855" y="158191"/>
                  </a:cubicBezTo>
                  <a:lnTo>
                    <a:pt x="1286855" y="154991"/>
                  </a:lnTo>
                  <a:close/>
                  <a:moveTo>
                    <a:pt x="1815606" y="149047"/>
                  </a:moveTo>
                  <a:cubicBezTo>
                    <a:pt x="1815302" y="149047"/>
                    <a:pt x="1814501" y="149162"/>
                    <a:pt x="1813206" y="149390"/>
                  </a:cubicBezTo>
                  <a:cubicBezTo>
                    <a:pt x="1811911" y="149619"/>
                    <a:pt x="1810958" y="149962"/>
                    <a:pt x="1810349" y="150419"/>
                  </a:cubicBezTo>
                  <a:cubicBezTo>
                    <a:pt x="1814463" y="150876"/>
                    <a:pt x="1816826" y="151105"/>
                    <a:pt x="1817435" y="151105"/>
                  </a:cubicBezTo>
                  <a:cubicBezTo>
                    <a:pt x="1820483" y="151105"/>
                    <a:pt x="1822464" y="150419"/>
                    <a:pt x="1823379" y="149047"/>
                  </a:cubicBezTo>
                  <a:close/>
                  <a:moveTo>
                    <a:pt x="1137579" y="146304"/>
                  </a:moveTo>
                  <a:cubicBezTo>
                    <a:pt x="1136664" y="147676"/>
                    <a:pt x="1126416" y="149009"/>
                    <a:pt x="1106832" y="150305"/>
                  </a:cubicBezTo>
                  <a:cubicBezTo>
                    <a:pt x="1087249" y="151600"/>
                    <a:pt x="1074485" y="151943"/>
                    <a:pt x="1068542" y="151333"/>
                  </a:cubicBezTo>
                  <a:cubicBezTo>
                    <a:pt x="1067322" y="151181"/>
                    <a:pt x="1065722" y="150876"/>
                    <a:pt x="1063741" y="150419"/>
                  </a:cubicBezTo>
                  <a:cubicBezTo>
                    <a:pt x="1061760" y="149962"/>
                    <a:pt x="1059931" y="149733"/>
                    <a:pt x="1058255" y="149733"/>
                  </a:cubicBezTo>
                  <a:cubicBezTo>
                    <a:pt x="1056731" y="149733"/>
                    <a:pt x="1055435" y="149809"/>
                    <a:pt x="1054368" y="149962"/>
                  </a:cubicBezTo>
                  <a:lnTo>
                    <a:pt x="1054368" y="153619"/>
                  </a:lnTo>
                  <a:lnTo>
                    <a:pt x="1058712" y="156362"/>
                  </a:lnTo>
                  <a:cubicBezTo>
                    <a:pt x="1065265" y="160630"/>
                    <a:pt x="1071209" y="164173"/>
                    <a:pt x="1076543" y="166992"/>
                  </a:cubicBezTo>
                  <a:cubicBezTo>
                    <a:pt x="1081877" y="169812"/>
                    <a:pt x="1087287" y="171602"/>
                    <a:pt x="1092773" y="172364"/>
                  </a:cubicBezTo>
                  <a:cubicBezTo>
                    <a:pt x="1094297" y="172212"/>
                    <a:pt x="1098564" y="170421"/>
                    <a:pt x="1105575" y="166992"/>
                  </a:cubicBezTo>
                  <a:cubicBezTo>
                    <a:pt x="1112585" y="163563"/>
                    <a:pt x="1119329" y="159830"/>
                    <a:pt x="1125806" y="155791"/>
                  </a:cubicBezTo>
                  <a:cubicBezTo>
                    <a:pt x="1132283" y="151752"/>
                    <a:pt x="1136207" y="148590"/>
                    <a:pt x="1137579" y="146304"/>
                  </a:cubicBezTo>
                  <a:close/>
                  <a:moveTo>
                    <a:pt x="112917" y="142418"/>
                  </a:moveTo>
                  <a:cubicBezTo>
                    <a:pt x="107583" y="143027"/>
                    <a:pt x="98363" y="143637"/>
                    <a:pt x="85257" y="144247"/>
                  </a:cubicBezTo>
                  <a:cubicBezTo>
                    <a:pt x="82666" y="144399"/>
                    <a:pt x="78170" y="144666"/>
                    <a:pt x="71769" y="145047"/>
                  </a:cubicBezTo>
                  <a:cubicBezTo>
                    <a:pt x="65369" y="145428"/>
                    <a:pt x="61482" y="145771"/>
                    <a:pt x="60111" y="146075"/>
                  </a:cubicBezTo>
                  <a:cubicBezTo>
                    <a:pt x="58892" y="150952"/>
                    <a:pt x="58282" y="154991"/>
                    <a:pt x="58282" y="158191"/>
                  </a:cubicBezTo>
                  <a:cubicBezTo>
                    <a:pt x="58282" y="159563"/>
                    <a:pt x="58396" y="161125"/>
                    <a:pt x="58625" y="162878"/>
                  </a:cubicBezTo>
                  <a:cubicBezTo>
                    <a:pt x="58854" y="164630"/>
                    <a:pt x="58968" y="166268"/>
                    <a:pt x="58968" y="167792"/>
                  </a:cubicBezTo>
                  <a:cubicBezTo>
                    <a:pt x="58663" y="170078"/>
                    <a:pt x="58358" y="173812"/>
                    <a:pt x="58053" y="178994"/>
                  </a:cubicBezTo>
                  <a:lnTo>
                    <a:pt x="57596" y="184937"/>
                  </a:lnTo>
                  <a:cubicBezTo>
                    <a:pt x="61863" y="184937"/>
                    <a:pt x="73674" y="184556"/>
                    <a:pt x="93029" y="183794"/>
                  </a:cubicBezTo>
                  <a:cubicBezTo>
                    <a:pt x="121833" y="182880"/>
                    <a:pt x="136844" y="182499"/>
                    <a:pt x="138063" y="182651"/>
                  </a:cubicBezTo>
                  <a:cubicBezTo>
                    <a:pt x="138216" y="180213"/>
                    <a:pt x="138368" y="176365"/>
                    <a:pt x="138521" y="171107"/>
                  </a:cubicBezTo>
                  <a:cubicBezTo>
                    <a:pt x="138673" y="165849"/>
                    <a:pt x="138749" y="160249"/>
                    <a:pt x="138749" y="154305"/>
                  </a:cubicBezTo>
                  <a:cubicBezTo>
                    <a:pt x="138749" y="146837"/>
                    <a:pt x="138521" y="142875"/>
                    <a:pt x="138063" y="142418"/>
                  </a:cubicBezTo>
                  <a:close/>
                  <a:moveTo>
                    <a:pt x="1055969" y="137389"/>
                  </a:moveTo>
                  <a:cubicBezTo>
                    <a:pt x="1055054" y="138455"/>
                    <a:pt x="1053949" y="139560"/>
                    <a:pt x="1052654" y="140703"/>
                  </a:cubicBezTo>
                  <a:cubicBezTo>
                    <a:pt x="1051359" y="141846"/>
                    <a:pt x="1050482" y="142875"/>
                    <a:pt x="1050025" y="143789"/>
                  </a:cubicBezTo>
                  <a:lnTo>
                    <a:pt x="1050482" y="143789"/>
                  </a:lnTo>
                  <a:cubicBezTo>
                    <a:pt x="1050939" y="143180"/>
                    <a:pt x="1051968" y="142342"/>
                    <a:pt x="1053568" y="141275"/>
                  </a:cubicBezTo>
                  <a:cubicBezTo>
                    <a:pt x="1055169" y="140208"/>
                    <a:pt x="1056388" y="139294"/>
                    <a:pt x="1057226" y="138532"/>
                  </a:cubicBezTo>
                  <a:cubicBezTo>
                    <a:pt x="1058064" y="137770"/>
                    <a:pt x="1057950" y="137389"/>
                    <a:pt x="1056883" y="137389"/>
                  </a:cubicBezTo>
                  <a:close/>
                  <a:moveTo>
                    <a:pt x="1341719" y="133502"/>
                  </a:moveTo>
                  <a:cubicBezTo>
                    <a:pt x="1346138" y="132893"/>
                    <a:pt x="1354406" y="134455"/>
                    <a:pt x="1366522" y="138189"/>
                  </a:cubicBezTo>
                  <a:cubicBezTo>
                    <a:pt x="1378638" y="141923"/>
                    <a:pt x="1390448" y="146533"/>
                    <a:pt x="1401955" y="152019"/>
                  </a:cubicBezTo>
                  <a:cubicBezTo>
                    <a:pt x="1413461" y="157505"/>
                    <a:pt x="1420890" y="162306"/>
                    <a:pt x="1424243" y="166421"/>
                  </a:cubicBezTo>
                  <a:cubicBezTo>
                    <a:pt x="1424700" y="174498"/>
                    <a:pt x="1423519" y="182918"/>
                    <a:pt x="1420700" y="191681"/>
                  </a:cubicBezTo>
                  <a:cubicBezTo>
                    <a:pt x="1417880" y="200444"/>
                    <a:pt x="1413499" y="207188"/>
                    <a:pt x="1407555" y="211912"/>
                  </a:cubicBezTo>
                  <a:cubicBezTo>
                    <a:pt x="1402526" y="202768"/>
                    <a:pt x="1397192" y="194920"/>
                    <a:pt x="1391553" y="188366"/>
                  </a:cubicBezTo>
                  <a:cubicBezTo>
                    <a:pt x="1385915" y="181813"/>
                    <a:pt x="1378676" y="174117"/>
                    <a:pt x="1369836" y="165278"/>
                  </a:cubicBezTo>
                  <a:cubicBezTo>
                    <a:pt x="1362521" y="157963"/>
                    <a:pt x="1358178" y="153543"/>
                    <a:pt x="1356806" y="152019"/>
                  </a:cubicBezTo>
                  <a:cubicBezTo>
                    <a:pt x="1355587" y="150495"/>
                    <a:pt x="1354292" y="149047"/>
                    <a:pt x="1352920" y="147676"/>
                  </a:cubicBezTo>
                  <a:cubicBezTo>
                    <a:pt x="1346062" y="140208"/>
                    <a:pt x="1342328" y="135484"/>
                    <a:pt x="1341719" y="133502"/>
                  </a:cubicBezTo>
                  <a:close/>
                  <a:moveTo>
                    <a:pt x="97830" y="130073"/>
                  </a:moveTo>
                  <a:cubicBezTo>
                    <a:pt x="98592" y="130683"/>
                    <a:pt x="100649" y="130988"/>
                    <a:pt x="104002" y="130988"/>
                  </a:cubicBezTo>
                  <a:cubicBezTo>
                    <a:pt x="107202" y="130988"/>
                    <a:pt x="109184" y="130683"/>
                    <a:pt x="109946" y="130073"/>
                  </a:cubicBezTo>
                  <a:close/>
                  <a:moveTo>
                    <a:pt x="614694" y="116815"/>
                  </a:moveTo>
                  <a:cubicBezTo>
                    <a:pt x="607989" y="118491"/>
                    <a:pt x="601588" y="119558"/>
                    <a:pt x="595492" y="120015"/>
                  </a:cubicBezTo>
                  <a:cubicBezTo>
                    <a:pt x="589396" y="120472"/>
                    <a:pt x="585815" y="120777"/>
                    <a:pt x="584748" y="120929"/>
                  </a:cubicBezTo>
                  <a:cubicBezTo>
                    <a:pt x="578957" y="121234"/>
                    <a:pt x="574461" y="121653"/>
                    <a:pt x="571260" y="122187"/>
                  </a:cubicBezTo>
                  <a:cubicBezTo>
                    <a:pt x="568060" y="122720"/>
                    <a:pt x="565317" y="123749"/>
                    <a:pt x="563031" y="125273"/>
                  </a:cubicBezTo>
                  <a:cubicBezTo>
                    <a:pt x="562726" y="126492"/>
                    <a:pt x="562574" y="127711"/>
                    <a:pt x="562574" y="128930"/>
                  </a:cubicBezTo>
                  <a:cubicBezTo>
                    <a:pt x="562574" y="130302"/>
                    <a:pt x="562726" y="132817"/>
                    <a:pt x="563031" y="136474"/>
                  </a:cubicBezTo>
                  <a:cubicBezTo>
                    <a:pt x="563336" y="140437"/>
                    <a:pt x="563488" y="143256"/>
                    <a:pt x="563488" y="144932"/>
                  </a:cubicBezTo>
                  <a:cubicBezTo>
                    <a:pt x="563488" y="147371"/>
                    <a:pt x="563336" y="149047"/>
                    <a:pt x="563031" y="149962"/>
                  </a:cubicBezTo>
                  <a:cubicBezTo>
                    <a:pt x="567450" y="148133"/>
                    <a:pt x="577128" y="146304"/>
                    <a:pt x="592063" y="144475"/>
                  </a:cubicBezTo>
                  <a:cubicBezTo>
                    <a:pt x="599683" y="143408"/>
                    <a:pt x="605474" y="142494"/>
                    <a:pt x="609437" y="141732"/>
                  </a:cubicBezTo>
                  <a:cubicBezTo>
                    <a:pt x="613399" y="140970"/>
                    <a:pt x="615304" y="140132"/>
                    <a:pt x="615152" y="139217"/>
                  </a:cubicBezTo>
                  <a:cubicBezTo>
                    <a:pt x="615456" y="136474"/>
                    <a:pt x="615609" y="134417"/>
                    <a:pt x="615609" y="133045"/>
                  </a:cubicBezTo>
                  <a:cubicBezTo>
                    <a:pt x="615609" y="132283"/>
                    <a:pt x="615380" y="128930"/>
                    <a:pt x="614923" y="122987"/>
                  </a:cubicBezTo>
                  <a:cubicBezTo>
                    <a:pt x="614618" y="119482"/>
                    <a:pt x="614542" y="117424"/>
                    <a:pt x="614694" y="116815"/>
                  </a:cubicBezTo>
                  <a:close/>
                  <a:moveTo>
                    <a:pt x="1770344" y="109499"/>
                  </a:moveTo>
                  <a:cubicBezTo>
                    <a:pt x="1776135" y="109499"/>
                    <a:pt x="1780935" y="109842"/>
                    <a:pt x="1784745" y="110528"/>
                  </a:cubicBezTo>
                  <a:cubicBezTo>
                    <a:pt x="1788555" y="111214"/>
                    <a:pt x="1791222" y="112624"/>
                    <a:pt x="1792746" y="114757"/>
                  </a:cubicBezTo>
                  <a:cubicBezTo>
                    <a:pt x="1793051" y="115062"/>
                    <a:pt x="1793204" y="117500"/>
                    <a:pt x="1793204" y="122072"/>
                  </a:cubicBezTo>
                  <a:cubicBezTo>
                    <a:pt x="1793204" y="126492"/>
                    <a:pt x="1793127" y="130759"/>
                    <a:pt x="1792975" y="134874"/>
                  </a:cubicBezTo>
                  <a:cubicBezTo>
                    <a:pt x="1792823" y="138989"/>
                    <a:pt x="1792746" y="141122"/>
                    <a:pt x="1792746" y="141275"/>
                  </a:cubicBezTo>
                  <a:cubicBezTo>
                    <a:pt x="1793051" y="141427"/>
                    <a:pt x="1794042" y="141503"/>
                    <a:pt x="1795718" y="141503"/>
                  </a:cubicBezTo>
                  <a:cubicBezTo>
                    <a:pt x="1800595" y="141503"/>
                    <a:pt x="1810501" y="140589"/>
                    <a:pt x="1825436" y="138760"/>
                  </a:cubicBezTo>
                  <a:cubicBezTo>
                    <a:pt x="1833056" y="137846"/>
                    <a:pt x="1838847" y="137236"/>
                    <a:pt x="1842810" y="136931"/>
                  </a:cubicBezTo>
                  <a:cubicBezTo>
                    <a:pt x="1844029" y="136474"/>
                    <a:pt x="1845858" y="135827"/>
                    <a:pt x="1848296" y="134988"/>
                  </a:cubicBezTo>
                  <a:cubicBezTo>
                    <a:pt x="1850735" y="134150"/>
                    <a:pt x="1852944" y="133502"/>
                    <a:pt x="1854926" y="133045"/>
                  </a:cubicBezTo>
                  <a:cubicBezTo>
                    <a:pt x="1856907" y="132588"/>
                    <a:pt x="1858736" y="132359"/>
                    <a:pt x="1860412" y="132359"/>
                  </a:cubicBezTo>
                  <a:cubicBezTo>
                    <a:pt x="1861936" y="132359"/>
                    <a:pt x="1863536" y="132588"/>
                    <a:pt x="1865213" y="133045"/>
                  </a:cubicBezTo>
                  <a:cubicBezTo>
                    <a:pt x="1871309" y="138074"/>
                    <a:pt x="1875804" y="142342"/>
                    <a:pt x="1878700" y="145847"/>
                  </a:cubicBezTo>
                  <a:cubicBezTo>
                    <a:pt x="1881596" y="149352"/>
                    <a:pt x="1883043" y="152705"/>
                    <a:pt x="1883043" y="155905"/>
                  </a:cubicBezTo>
                  <a:cubicBezTo>
                    <a:pt x="1883043" y="158039"/>
                    <a:pt x="1882510" y="159944"/>
                    <a:pt x="1881443" y="161620"/>
                  </a:cubicBezTo>
                  <a:cubicBezTo>
                    <a:pt x="1880072" y="162077"/>
                    <a:pt x="1878167" y="162306"/>
                    <a:pt x="1875728" y="162306"/>
                  </a:cubicBezTo>
                  <a:cubicBezTo>
                    <a:pt x="1873137" y="162306"/>
                    <a:pt x="1869099" y="162001"/>
                    <a:pt x="1863612" y="161392"/>
                  </a:cubicBezTo>
                  <a:cubicBezTo>
                    <a:pt x="1862241" y="161239"/>
                    <a:pt x="1860679" y="161087"/>
                    <a:pt x="1858926" y="160934"/>
                  </a:cubicBezTo>
                  <a:cubicBezTo>
                    <a:pt x="1857173" y="160782"/>
                    <a:pt x="1855459" y="160706"/>
                    <a:pt x="1853783" y="160706"/>
                  </a:cubicBezTo>
                  <a:cubicBezTo>
                    <a:pt x="1840829" y="160706"/>
                    <a:pt x="1821550" y="161011"/>
                    <a:pt x="1795947" y="161620"/>
                  </a:cubicBezTo>
                  <a:lnTo>
                    <a:pt x="1790918" y="161620"/>
                  </a:lnTo>
                  <a:cubicBezTo>
                    <a:pt x="1790460" y="164516"/>
                    <a:pt x="1790232" y="167335"/>
                    <a:pt x="1790232" y="170078"/>
                  </a:cubicBezTo>
                  <a:cubicBezTo>
                    <a:pt x="1790232" y="172364"/>
                    <a:pt x="1790384" y="175793"/>
                    <a:pt x="1790689" y="180365"/>
                  </a:cubicBezTo>
                  <a:cubicBezTo>
                    <a:pt x="1790994" y="184633"/>
                    <a:pt x="1791146" y="187909"/>
                    <a:pt x="1791146" y="190195"/>
                  </a:cubicBezTo>
                  <a:cubicBezTo>
                    <a:pt x="1791146" y="195834"/>
                    <a:pt x="1790232" y="201016"/>
                    <a:pt x="1788403" y="205740"/>
                  </a:cubicBezTo>
                  <a:cubicBezTo>
                    <a:pt x="1786574" y="210464"/>
                    <a:pt x="1783145" y="215265"/>
                    <a:pt x="1778116" y="220142"/>
                  </a:cubicBezTo>
                  <a:cubicBezTo>
                    <a:pt x="1772325" y="215570"/>
                    <a:pt x="1768477" y="211950"/>
                    <a:pt x="1766572" y="209283"/>
                  </a:cubicBezTo>
                  <a:cubicBezTo>
                    <a:pt x="1764667" y="206616"/>
                    <a:pt x="1763714" y="203683"/>
                    <a:pt x="1763714" y="200482"/>
                  </a:cubicBezTo>
                  <a:cubicBezTo>
                    <a:pt x="1763714" y="198501"/>
                    <a:pt x="1763943" y="196139"/>
                    <a:pt x="1764400" y="193396"/>
                  </a:cubicBezTo>
                  <a:cubicBezTo>
                    <a:pt x="1765162" y="186233"/>
                    <a:pt x="1765543" y="180365"/>
                    <a:pt x="1765543" y="175793"/>
                  </a:cubicBezTo>
                  <a:cubicBezTo>
                    <a:pt x="1765543" y="170612"/>
                    <a:pt x="1765391" y="166421"/>
                    <a:pt x="1765086" y="163220"/>
                  </a:cubicBezTo>
                  <a:lnTo>
                    <a:pt x="1715708" y="167792"/>
                  </a:lnTo>
                  <a:cubicBezTo>
                    <a:pt x="1711136" y="169316"/>
                    <a:pt x="1705574" y="170612"/>
                    <a:pt x="1699020" y="171679"/>
                  </a:cubicBezTo>
                  <a:cubicBezTo>
                    <a:pt x="1695058" y="170307"/>
                    <a:pt x="1692010" y="168593"/>
                    <a:pt x="1689876" y="166535"/>
                  </a:cubicBezTo>
                  <a:cubicBezTo>
                    <a:pt x="1687743" y="164478"/>
                    <a:pt x="1685990" y="161887"/>
                    <a:pt x="1684619" y="158763"/>
                  </a:cubicBezTo>
                  <a:cubicBezTo>
                    <a:pt x="1683247" y="155639"/>
                    <a:pt x="1681342" y="150571"/>
                    <a:pt x="1678904" y="143561"/>
                  </a:cubicBezTo>
                  <a:cubicBezTo>
                    <a:pt x="1688505" y="144018"/>
                    <a:pt x="1693915" y="144247"/>
                    <a:pt x="1695134" y="144247"/>
                  </a:cubicBezTo>
                  <a:cubicBezTo>
                    <a:pt x="1701535" y="145313"/>
                    <a:pt x="1708774" y="145847"/>
                    <a:pt x="1716851" y="145847"/>
                  </a:cubicBezTo>
                  <a:cubicBezTo>
                    <a:pt x="1721423" y="145847"/>
                    <a:pt x="1729196" y="145542"/>
                    <a:pt x="1740168" y="144932"/>
                  </a:cubicBezTo>
                  <a:cubicBezTo>
                    <a:pt x="1751141" y="144323"/>
                    <a:pt x="1759904" y="144018"/>
                    <a:pt x="1766457" y="144018"/>
                  </a:cubicBezTo>
                  <a:cubicBezTo>
                    <a:pt x="1766610" y="140665"/>
                    <a:pt x="1766648" y="138113"/>
                    <a:pt x="1766572" y="136360"/>
                  </a:cubicBezTo>
                  <a:cubicBezTo>
                    <a:pt x="1766496" y="134607"/>
                    <a:pt x="1766457" y="133274"/>
                    <a:pt x="1766457" y="132359"/>
                  </a:cubicBezTo>
                  <a:cubicBezTo>
                    <a:pt x="1766457" y="129616"/>
                    <a:pt x="1766534" y="127102"/>
                    <a:pt x="1766686" y="124816"/>
                  </a:cubicBezTo>
                  <a:cubicBezTo>
                    <a:pt x="1766229" y="123139"/>
                    <a:pt x="1764781" y="120929"/>
                    <a:pt x="1762343" y="118186"/>
                  </a:cubicBezTo>
                  <a:cubicBezTo>
                    <a:pt x="1760819" y="116510"/>
                    <a:pt x="1759676" y="115062"/>
                    <a:pt x="1758914" y="113843"/>
                  </a:cubicBezTo>
                  <a:cubicBezTo>
                    <a:pt x="1758152" y="112624"/>
                    <a:pt x="1757847" y="111252"/>
                    <a:pt x="1757999" y="109728"/>
                  </a:cubicBezTo>
                  <a:close/>
                  <a:moveTo>
                    <a:pt x="152694" y="104699"/>
                  </a:moveTo>
                  <a:cubicBezTo>
                    <a:pt x="151322" y="108509"/>
                    <a:pt x="150636" y="112243"/>
                    <a:pt x="150636" y="115900"/>
                  </a:cubicBezTo>
                  <a:cubicBezTo>
                    <a:pt x="150636" y="118491"/>
                    <a:pt x="150941" y="121006"/>
                    <a:pt x="151551" y="123444"/>
                  </a:cubicBezTo>
                  <a:lnTo>
                    <a:pt x="152922" y="123444"/>
                  </a:lnTo>
                  <a:cubicBezTo>
                    <a:pt x="153075" y="122072"/>
                    <a:pt x="153532" y="120015"/>
                    <a:pt x="154294" y="117272"/>
                  </a:cubicBezTo>
                  <a:cubicBezTo>
                    <a:pt x="155056" y="114529"/>
                    <a:pt x="155437" y="112243"/>
                    <a:pt x="155437" y="110414"/>
                  </a:cubicBezTo>
                  <a:cubicBezTo>
                    <a:pt x="155437" y="107366"/>
                    <a:pt x="154523" y="105461"/>
                    <a:pt x="152694" y="104699"/>
                  </a:cubicBezTo>
                  <a:close/>
                  <a:moveTo>
                    <a:pt x="1811034" y="100813"/>
                  </a:moveTo>
                  <a:cubicBezTo>
                    <a:pt x="1811796" y="101727"/>
                    <a:pt x="1812787" y="102641"/>
                    <a:pt x="1814006" y="103556"/>
                  </a:cubicBezTo>
                  <a:cubicBezTo>
                    <a:pt x="1819493" y="104013"/>
                    <a:pt x="1824827" y="103403"/>
                    <a:pt x="1830008" y="101727"/>
                  </a:cubicBezTo>
                  <a:lnTo>
                    <a:pt x="1830008" y="100813"/>
                  </a:lnTo>
                  <a:lnTo>
                    <a:pt x="1821093" y="100813"/>
                  </a:lnTo>
                  <a:cubicBezTo>
                    <a:pt x="1820026" y="101422"/>
                    <a:pt x="1818883" y="101727"/>
                    <a:pt x="1817664" y="101727"/>
                  </a:cubicBezTo>
                  <a:cubicBezTo>
                    <a:pt x="1816902" y="101727"/>
                    <a:pt x="1815835" y="101613"/>
                    <a:pt x="1814463" y="101384"/>
                  </a:cubicBezTo>
                  <a:cubicBezTo>
                    <a:pt x="1813092" y="101156"/>
                    <a:pt x="1811949" y="100965"/>
                    <a:pt x="1811034" y="100813"/>
                  </a:cubicBezTo>
                  <a:close/>
                  <a:moveTo>
                    <a:pt x="1356806" y="100813"/>
                  </a:moveTo>
                  <a:cubicBezTo>
                    <a:pt x="1350405" y="100813"/>
                    <a:pt x="1342481" y="101727"/>
                    <a:pt x="1333032" y="103556"/>
                  </a:cubicBezTo>
                  <a:lnTo>
                    <a:pt x="1333032" y="106070"/>
                  </a:lnTo>
                  <a:cubicBezTo>
                    <a:pt x="1335013" y="106070"/>
                    <a:pt x="1337070" y="105956"/>
                    <a:pt x="1339204" y="105728"/>
                  </a:cubicBezTo>
                  <a:cubicBezTo>
                    <a:pt x="1341338" y="105499"/>
                    <a:pt x="1342862" y="105385"/>
                    <a:pt x="1343776" y="105385"/>
                  </a:cubicBezTo>
                  <a:cubicBezTo>
                    <a:pt x="1347586" y="104927"/>
                    <a:pt x="1351701" y="104699"/>
                    <a:pt x="1356120" y="104699"/>
                  </a:cubicBezTo>
                  <a:lnTo>
                    <a:pt x="1356806" y="104013"/>
                  </a:lnTo>
                  <a:close/>
                  <a:moveTo>
                    <a:pt x="1869785" y="99212"/>
                  </a:moveTo>
                  <a:cubicBezTo>
                    <a:pt x="1869632" y="100127"/>
                    <a:pt x="1869327" y="100736"/>
                    <a:pt x="1868870" y="101041"/>
                  </a:cubicBezTo>
                  <a:cubicBezTo>
                    <a:pt x="1868413" y="101346"/>
                    <a:pt x="1868108" y="101651"/>
                    <a:pt x="1867956" y="101956"/>
                  </a:cubicBezTo>
                  <a:lnTo>
                    <a:pt x="1869785" y="101956"/>
                  </a:lnTo>
                  <a:lnTo>
                    <a:pt x="1869785" y="101498"/>
                  </a:lnTo>
                  <a:cubicBezTo>
                    <a:pt x="1870089" y="101041"/>
                    <a:pt x="1870242" y="100660"/>
                    <a:pt x="1870242" y="100355"/>
                  </a:cubicBezTo>
                  <a:cubicBezTo>
                    <a:pt x="1870242" y="100051"/>
                    <a:pt x="1870089" y="99670"/>
                    <a:pt x="1869785" y="99212"/>
                  </a:cubicBezTo>
                  <a:close/>
                  <a:moveTo>
                    <a:pt x="770600" y="90526"/>
                  </a:moveTo>
                  <a:cubicBezTo>
                    <a:pt x="772886" y="90526"/>
                    <a:pt x="776277" y="91973"/>
                    <a:pt x="780772" y="94869"/>
                  </a:cubicBezTo>
                  <a:cubicBezTo>
                    <a:pt x="785268" y="97765"/>
                    <a:pt x="790031" y="101498"/>
                    <a:pt x="795060" y="106070"/>
                  </a:cubicBezTo>
                  <a:lnTo>
                    <a:pt x="795060" y="106756"/>
                  </a:lnTo>
                  <a:cubicBezTo>
                    <a:pt x="795060" y="107213"/>
                    <a:pt x="795174" y="107785"/>
                    <a:pt x="795403" y="108471"/>
                  </a:cubicBezTo>
                  <a:cubicBezTo>
                    <a:pt x="795631" y="109157"/>
                    <a:pt x="795593" y="109804"/>
                    <a:pt x="795288" y="110414"/>
                  </a:cubicBezTo>
                  <a:lnTo>
                    <a:pt x="824549" y="108356"/>
                  </a:lnTo>
                  <a:cubicBezTo>
                    <a:pt x="826378" y="107899"/>
                    <a:pt x="827902" y="107290"/>
                    <a:pt x="829121" y="106528"/>
                  </a:cubicBezTo>
                  <a:cubicBezTo>
                    <a:pt x="830340" y="105766"/>
                    <a:pt x="831102" y="105308"/>
                    <a:pt x="831407" y="105156"/>
                  </a:cubicBezTo>
                  <a:cubicBezTo>
                    <a:pt x="833846" y="103327"/>
                    <a:pt x="836513" y="102108"/>
                    <a:pt x="839408" y="101498"/>
                  </a:cubicBezTo>
                  <a:cubicBezTo>
                    <a:pt x="842609" y="101041"/>
                    <a:pt x="846457" y="101918"/>
                    <a:pt x="850952" y="104127"/>
                  </a:cubicBezTo>
                  <a:cubicBezTo>
                    <a:pt x="855448" y="106337"/>
                    <a:pt x="859373" y="109118"/>
                    <a:pt x="862725" y="112471"/>
                  </a:cubicBezTo>
                  <a:cubicBezTo>
                    <a:pt x="866078" y="115824"/>
                    <a:pt x="867831" y="118796"/>
                    <a:pt x="867983" y="121387"/>
                  </a:cubicBezTo>
                  <a:cubicBezTo>
                    <a:pt x="855944" y="137998"/>
                    <a:pt x="845885" y="150952"/>
                    <a:pt x="837808" y="160249"/>
                  </a:cubicBezTo>
                  <a:cubicBezTo>
                    <a:pt x="829731" y="169545"/>
                    <a:pt x="820053" y="178232"/>
                    <a:pt x="808776" y="186309"/>
                  </a:cubicBezTo>
                  <a:cubicBezTo>
                    <a:pt x="797498" y="194386"/>
                    <a:pt x="783935" y="201016"/>
                    <a:pt x="768085" y="206197"/>
                  </a:cubicBezTo>
                  <a:cubicBezTo>
                    <a:pt x="758636" y="209245"/>
                    <a:pt x="747511" y="211874"/>
                    <a:pt x="734709" y="214084"/>
                  </a:cubicBezTo>
                  <a:cubicBezTo>
                    <a:pt x="721908" y="216294"/>
                    <a:pt x="710554" y="217322"/>
                    <a:pt x="700648" y="217170"/>
                  </a:cubicBezTo>
                  <a:cubicBezTo>
                    <a:pt x="702629" y="216103"/>
                    <a:pt x="706249" y="214313"/>
                    <a:pt x="711506" y="211798"/>
                  </a:cubicBezTo>
                  <a:cubicBezTo>
                    <a:pt x="716764" y="209283"/>
                    <a:pt x="722517" y="206502"/>
                    <a:pt x="728766" y="203454"/>
                  </a:cubicBezTo>
                  <a:cubicBezTo>
                    <a:pt x="747359" y="194615"/>
                    <a:pt x="756426" y="190195"/>
                    <a:pt x="755969" y="190195"/>
                  </a:cubicBezTo>
                  <a:cubicBezTo>
                    <a:pt x="765418" y="185014"/>
                    <a:pt x="772428" y="180899"/>
                    <a:pt x="777000" y="177851"/>
                  </a:cubicBezTo>
                  <a:lnTo>
                    <a:pt x="770828" y="169621"/>
                  </a:lnTo>
                  <a:cubicBezTo>
                    <a:pt x="761989" y="158039"/>
                    <a:pt x="756350" y="151028"/>
                    <a:pt x="753912" y="148590"/>
                  </a:cubicBezTo>
                  <a:cubicBezTo>
                    <a:pt x="756655" y="148133"/>
                    <a:pt x="759246" y="147904"/>
                    <a:pt x="761684" y="147904"/>
                  </a:cubicBezTo>
                  <a:cubicBezTo>
                    <a:pt x="765951" y="147904"/>
                    <a:pt x="770028" y="148552"/>
                    <a:pt x="773914" y="149847"/>
                  </a:cubicBezTo>
                  <a:cubicBezTo>
                    <a:pt x="777800" y="151143"/>
                    <a:pt x="783096" y="153391"/>
                    <a:pt x="789802" y="156591"/>
                  </a:cubicBezTo>
                  <a:cubicBezTo>
                    <a:pt x="791021" y="157658"/>
                    <a:pt x="792431" y="158725"/>
                    <a:pt x="794031" y="159791"/>
                  </a:cubicBezTo>
                  <a:cubicBezTo>
                    <a:pt x="795631" y="160858"/>
                    <a:pt x="796736" y="161849"/>
                    <a:pt x="797346" y="162763"/>
                  </a:cubicBezTo>
                  <a:cubicBezTo>
                    <a:pt x="802527" y="158191"/>
                    <a:pt x="806490" y="154534"/>
                    <a:pt x="809233" y="151790"/>
                  </a:cubicBezTo>
                  <a:cubicBezTo>
                    <a:pt x="811519" y="149809"/>
                    <a:pt x="813614" y="147104"/>
                    <a:pt x="815520" y="143675"/>
                  </a:cubicBezTo>
                  <a:cubicBezTo>
                    <a:pt x="817425" y="140246"/>
                    <a:pt x="819520" y="136017"/>
                    <a:pt x="821806" y="130988"/>
                  </a:cubicBezTo>
                  <a:cubicBezTo>
                    <a:pt x="822568" y="129159"/>
                    <a:pt x="823254" y="127597"/>
                    <a:pt x="823863" y="126302"/>
                  </a:cubicBezTo>
                  <a:cubicBezTo>
                    <a:pt x="824473" y="125006"/>
                    <a:pt x="825006" y="123901"/>
                    <a:pt x="825464" y="122987"/>
                  </a:cubicBezTo>
                  <a:cubicBezTo>
                    <a:pt x="819977" y="124663"/>
                    <a:pt x="813957" y="126149"/>
                    <a:pt x="807404" y="127445"/>
                  </a:cubicBezTo>
                  <a:cubicBezTo>
                    <a:pt x="800851" y="128740"/>
                    <a:pt x="795822" y="129388"/>
                    <a:pt x="792317" y="129388"/>
                  </a:cubicBezTo>
                  <a:cubicBezTo>
                    <a:pt x="790640" y="129388"/>
                    <a:pt x="788583" y="128778"/>
                    <a:pt x="786144" y="127559"/>
                  </a:cubicBezTo>
                  <a:cubicBezTo>
                    <a:pt x="784011" y="126340"/>
                    <a:pt x="781877" y="125654"/>
                    <a:pt x="779744" y="125501"/>
                  </a:cubicBezTo>
                  <a:cubicBezTo>
                    <a:pt x="776238" y="128245"/>
                    <a:pt x="772886" y="130493"/>
                    <a:pt x="769685" y="132245"/>
                  </a:cubicBezTo>
                  <a:cubicBezTo>
                    <a:pt x="766485" y="133998"/>
                    <a:pt x="763399" y="135484"/>
                    <a:pt x="760427" y="136703"/>
                  </a:cubicBezTo>
                  <a:cubicBezTo>
                    <a:pt x="757455" y="137922"/>
                    <a:pt x="755360" y="138836"/>
                    <a:pt x="754140" y="139446"/>
                  </a:cubicBezTo>
                  <a:cubicBezTo>
                    <a:pt x="749264" y="144018"/>
                    <a:pt x="741225" y="147904"/>
                    <a:pt x="730023" y="151105"/>
                  </a:cubicBezTo>
                  <a:cubicBezTo>
                    <a:pt x="718822" y="154305"/>
                    <a:pt x="708344" y="156058"/>
                    <a:pt x="698591" y="156362"/>
                  </a:cubicBezTo>
                  <a:cubicBezTo>
                    <a:pt x="714745" y="147218"/>
                    <a:pt x="729223" y="137008"/>
                    <a:pt x="742025" y="125730"/>
                  </a:cubicBezTo>
                  <a:cubicBezTo>
                    <a:pt x="754826" y="114452"/>
                    <a:pt x="763437" y="103175"/>
                    <a:pt x="767856" y="91897"/>
                  </a:cubicBezTo>
                  <a:cubicBezTo>
                    <a:pt x="768314" y="90983"/>
                    <a:pt x="769228" y="90526"/>
                    <a:pt x="770600" y="90526"/>
                  </a:cubicBezTo>
                  <a:close/>
                  <a:moveTo>
                    <a:pt x="323687" y="90526"/>
                  </a:moveTo>
                  <a:cubicBezTo>
                    <a:pt x="312714" y="90526"/>
                    <a:pt x="304637" y="91211"/>
                    <a:pt x="299455" y="92583"/>
                  </a:cubicBezTo>
                  <a:cubicBezTo>
                    <a:pt x="298236" y="92888"/>
                    <a:pt x="297398" y="93459"/>
                    <a:pt x="296940" y="94298"/>
                  </a:cubicBezTo>
                  <a:cubicBezTo>
                    <a:pt x="296483" y="95136"/>
                    <a:pt x="296255" y="96241"/>
                    <a:pt x="296255" y="97612"/>
                  </a:cubicBezTo>
                  <a:cubicBezTo>
                    <a:pt x="296255" y="98527"/>
                    <a:pt x="296331" y="99593"/>
                    <a:pt x="296483" y="100813"/>
                  </a:cubicBezTo>
                  <a:cubicBezTo>
                    <a:pt x="296636" y="102032"/>
                    <a:pt x="296712" y="103403"/>
                    <a:pt x="296712" y="104927"/>
                  </a:cubicBezTo>
                  <a:cubicBezTo>
                    <a:pt x="296864" y="106604"/>
                    <a:pt x="296902" y="108623"/>
                    <a:pt x="296826" y="110985"/>
                  </a:cubicBezTo>
                  <a:cubicBezTo>
                    <a:pt x="296750" y="113348"/>
                    <a:pt x="296712" y="115595"/>
                    <a:pt x="296712" y="117729"/>
                  </a:cubicBezTo>
                  <a:cubicBezTo>
                    <a:pt x="296559" y="120625"/>
                    <a:pt x="296483" y="125120"/>
                    <a:pt x="296483" y="131216"/>
                  </a:cubicBezTo>
                  <a:cubicBezTo>
                    <a:pt x="296483" y="135484"/>
                    <a:pt x="296559" y="138227"/>
                    <a:pt x="296712" y="139446"/>
                  </a:cubicBezTo>
                  <a:cubicBezTo>
                    <a:pt x="298693" y="138532"/>
                    <a:pt x="301551" y="137922"/>
                    <a:pt x="305284" y="137617"/>
                  </a:cubicBezTo>
                  <a:cubicBezTo>
                    <a:pt x="309018" y="137312"/>
                    <a:pt x="311266" y="137160"/>
                    <a:pt x="312028" y="137160"/>
                  </a:cubicBezTo>
                  <a:cubicBezTo>
                    <a:pt x="321477" y="136855"/>
                    <a:pt x="327954" y="135788"/>
                    <a:pt x="331459" y="133960"/>
                  </a:cubicBezTo>
                  <a:cubicBezTo>
                    <a:pt x="331611" y="129388"/>
                    <a:pt x="331535" y="122682"/>
                    <a:pt x="331230" y="113843"/>
                  </a:cubicBezTo>
                  <a:cubicBezTo>
                    <a:pt x="330926" y="107137"/>
                    <a:pt x="330773" y="102260"/>
                    <a:pt x="330773" y="99212"/>
                  </a:cubicBezTo>
                  <a:cubicBezTo>
                    <a:pt x="330773" y="95250"/>
                    <a:pt x="330849" y="92354"/>
                    <a:pt x="331002" y="90526"/>
                  </a:cubicBezTo>
                  <a:close/>
                  <a:moveTo>
                    <a:pt x="141264" y="89154"/>
                  </a:moveTo>
                  <a:cubicBezTo>
                    <a:pt x="136082" y="90221"/>
                    <a:pt x="129720" y="90983"/>
                    <a:pt x="122176" y="91440"/>
                  </a:cubicBezTo>
                  <a:cubicBezTo>
                    <a:pt x="114632" y="91897"/>
                    <a:pt x="104535" y="92354"/>
                    <a:pt x="91886" y="92812"/>
                  </a:cubicBezTo>
                  <a:cubicBezTo>
                    <a:pt x="90057" y="92964"/>
                    <a:pt x="84228" y="93231"/>
                    <a:pt x="74398" y="93612"/>
                  </a:cubicBezTo>
                  <a:cubicBezTo>
                    <a:pt x="64569" y="93993"/>
                    <a:pt x="57139" y="94640"/>
                    <a:pt x="52110" y="95555"/>
                  </a:cubicBezTo>
                  <a:cubicBezTo>
                    <a:pt x="53177" y="103784"/>
                    <a:pt x="54167" y="113157"/>
                    <a:pt x="55082" y="123673"/>
                  </a:cubicBezTo>
                  <a:cubicBezTo>
                    <a:pt x="56148" y="124130"/>
                    <a:pt x="57139" y="124473"/>
                    <a:pt x="58053" y="124701"/>
                  </a:cubicBezTo>
                  <a:cubicBezTo>
                    <a:pt x="58968" y="124930"/>
                    <a:pt x="60339" y="125044"/>
                    <a:pt x="62168" y="125044"/>
                  </a:cubicBezTo>
                  <a:cubicBezTo>
                    <a:pt x="63845" y="124892"/>
                    <a:pt x="65978" y="124739"/>
                    <a:pt x="68569" y="124587"/>
                  </a:cubicBezTo>
                  <a:cubicBezTo>
                    <a:pt x="71160" y="124435"/>
                    <a:pt x="74360" y="124282"/>
                    <a:pt x="78170" y="124130"/>
                  </a:cubicBezTo>
                  <a:cubicBezTo>
                    <a:pt x="103621" y="122453"/>
                    <a:pt x="121909" y="121615"/>
                    <a:pt x="133034" y="121615"/>
                  </a:cubicBezTo>
                  <a:lnTo>
                    <a:pt x="140807" y="121844"/>
                  </a:lnTo>
                  <a:lnTo>
                    <a:pt x="141035" y="113386"/>
                  </a:lnTo>
                  <a:cubicBezTo>
                    <a:pt x="141035" y="109576"/>
                    <a:pt x="140921" y="107328"/>
                    <a:pt x="140692" y="106642"/>
                  </a:cubicBezTo>
                  <a:cubicBezTo>
                    <a:pt x="140464" y="105956"/>
                    <a:pt x="140349" y="105232"/>
                    <a:pt x="140349" y="104470"/>
                  </a:cubicBezTo>
                  <a:cubicBezTo>
                    <a:pt x="140349" y="102641"/>
                    <a:pt x="140654" y="97536"/>
                    <a:pt x="141264" y="89154"/>
                  </a:cubicBezTo>
                  <a:close/>
                  <a:moveTo>
                    <a:pt x="1141236" y="85725"/>
                  </a:moveTo>
                  <a:cubicBezTo>
                    <a:pt x="1139255" y="86487"/>
                    <a:pt x="1119138" y="87249"/>
                    <a:pt x="1080886" y="88011"/>
                  </a:cubicBezTo>
                  <a:cubicBezTo>
                    <a:pt x="1064274" y="88621"/>
                    <a:pt x="1055892" y="88925"/>
                    <a:pt x="1055740" y="88925"/>
                  </a:cubicBezTo>
                  <a:cubicBezTo>
                    <a:pt x="1054673" y="89383"/>
                    <a:pt x="1053873" y="90411"/>
                    <a:pt x="1053340" y="92012"/>
                  </a:cubicBezTo>
                  <a:cubicBezTo>
                    <a:pt x="1052806" y="93612"/>
                    <a:pt x="1052616" y="95783"/>
                    <a:pt x="1052768" y="98527"/>
                  </a:cubicBezTo>
                  <a:cubicBezTo>
                    <a:pt x="1054597" y="98374"/>
                    <a:pt x="1060922" y="98146"/>
                    <a:pt x="1071742" y="97841"/>
                  </a:cubicBezTo>
                  <a:cubicBezTo>
                    <a:pt x="1114414" y="96622"/>
                    <a:pt x="1137960" y="95555"/>
                    <a:pt x="1142379" y="94640"/>
                  </a:cubicBezTo>
                  <a:cubicBezTo>
                    <a:pt x="1143446" y="93116"/>
                    <a:pt x="1143980" y="91821"/>
                    <a:pt x="1143980" y="90754"/>
                  </a:cubicBezTo>
                  <a:cubicBezTo>
                    <a:pt x="1143980" y="89383"/>
                    <a:pt x="1143065" y="87706"/>
                    <a:pt x="1141236" y="85725"/>
                  </a:cubicBezTo>
                  <a:close/>
                  <a:moveTo>
                    <a:pt x="499023" y="78181"/>
                  </a:moveTo>
                  <a:cubicBezTo>
                    <a:pt x="504966" y="77876"/>
                    <a:pt x="509577" y="79019"/>
                    <a:pt x="512853" y="81610"/>
                  </a:cubicBezTo>
                  <a:cubicBezTo>
                    <a:pt x="516130" y="84201"/>
                    <a:pt x="517768" y="88163"/>
                    <a:pt x="517768" y="93497"/>
                  </a:cubicBezTo>
                  <a:cubicBezTo>
                    <a:pt x="516092" y="95479"/>
                    <a:pt x="513082" y="101727"/>
                    <a:pt x="508738" y="112243"/>
                  </a:cubicBezTo>
                  <a:cubicBezTo>
                    <a:pt x="504395" y="122758"/>
                    <a:pt x="502147" y="129464"/>
                    <a:pt x="501995" y="132359"/>
                  </a:cubicBezTo>
                  <a:cubicBezTo>
                    <a:pt x="505195" y="136169"/>
                    <a:pt x="507824" y="140208"/>
                    <a:pt x="509881" y="144475"/>
                  </a:cubicBezTo>
                  <a:cubicBezTo>
                    <a:pt x="511939" y="148742"/>
                    <a:pt x="513882" y="154076"/>
                    <a:pt x="515711" y="160477"/>
                  </a:cubicBezTo>
                  <a:cubicBezTo>
                    <a:pt x="516320" y="163525"/>
                    <a:pt x="516701" y="165887"/>
                    <a:pt x="516854" y="167564"/>
                  </a:cubicBezTo>
                  <a:cubicBezTo>
                    <a:pt x="517311" y="171069"/>
                    <a:pt x="517844" y="173812"/>
                    <a:pt x="518454" y="175793"/>
                  </a:cubicBezTo>
                  <a:cubicBezTo>
                    <a:pt x="519063" y="177775"/>
                    <a:pt x="520130" y="179299"/>
                    <a:pt x="521654" y="180365"/>
                  </a:cubicBezTo>
                  <a:cubicBezTo>
                    <a:pt x="525007" y="182347"/>
                    <a:pt x="530684" y="183833"/>
                    <a:pt x="538685" y="184823"/>
                  </a:cubicBezTo>
                  <a:cubicBezTo>
                    <a:pt x="546686" y="185814"/>
                    <a:pt x="556020" y="186309"/>
                    <a:pt x="566688" y="186309"/>
                  </a:cubicBezTo>
                  <a:cubicBezTo>
                    <a:pt x="579033" y="186309"/>
                    <a:pt x="591225" y="185661"/>
                    <a:pt x="603264" y="184366"/>
                  </a:cubicBezTo>
                  <a:cubicBezTo>
                    <a:pt x="615304" y="183071"/>
                    <a:pt x="624524" y="181356"/>
                    <a:pt x="630925" y="179222"/>
                  </a:cubicBezTo>
                  <a:lnTo>
                    <a:pt x="636640" y="177394"/>
                  </a:lnTo>
                  <a:cubicBezTo>
                    <a:pt x="650204" y="172517"/>
                    <a:pt x="657900" y="170383"/>
                    <a:pt x="659729" y="170993"/>
                  </a:cubicBezTo>
                  <a:cubicBezTo>
                    <a:pt x="660033" y="174498"/>
                    <a:pt x="659310" y="179680"/>
                    <a:pt x="657557" y="186538"/>
                  </a:cubicBezTo>
                  <a:cubicBezTo>
                    <a:pt x="655804" y="193396"/>
                    <a:pt x="653709" y="199492"/>
                    <a:pt x="651270" y="204826"/>
                  </a:cubicBezTo>
                  <a:cubicBezTo>
                    <a:pt x="648832" y="210160"/>
                    <a:pt x="647156" y="212522"/>
                    <a:pt x="646241" y="211912"/>
                  </a:cubicBezTo>
                  <a:cubicBezTo>
                    <a:pt x="645936" y="212217"/>
                    <a:pt x="640488" y="212522"/>
                    <a:pt x="629896" y="212827"/>
                  </a:cubicBezTo>
                  <a:cubicBezTo>
                    <a:pt x="619305" y="213131"/>
                    <a:pt x="609056" y="213284"/>
                    <a:pt x="599150" y="213284"/>
                  </a:cubicBezTo>
                  <a:cubicBezTo>
                    <a:pt x="584976" y="213284"/>
                    <a:pt x="576213" y="212903"/>
                    <a:pt x="572861" y="212141"/>
                  </a:cubicBezTo>
                  <a:cubicBezTo>
                    <a:pt x="550610" y="211379"/>
                    <a:pt x="533580" y="207226"/>
                    <a:pt x="521768" y="199682"/>
                  </a:cubicBezTo>
                  <a:cubicBezTo>
                    <a:pt x="509958" y="192138"/>
                    <a:pt x="503823" y="188290"/>
                    <a:pt x="503366" y="188138"/>
                  </a:cubicBezTo>
                  <a:cubicBezTo>
                    <a:pt x="500928" y="187528"/>
                    <a:pt x="496927" y="189014"/>
                    <a:pt x="491365" y="192596"/>
                  </a:cubicBezTo>
                  <a:cubicBezTo>
                    <a:pt x="485802" y="196177"/>
                    <a:pt x="480506" y="200216"/>
                    <a:pt x="475477" y="204711"/>
                  </a:cubicBezTo>
                  <a:cubicBezTo>
                    <a:pt x="470448" y="209207"/>
                    <a:pt x="468009" y="211988"/>
                    <a:pt x="468162" y="213055"/>
                  </a:cubicBezTo>
                  <a:cubicBezTo>
                    <a:pt x="467552" y="212446"/>
                    <a:pt x="466371" y="211265"/>
                    <a:pt x="464618" y="209512"/>
                  </a:cubicBezTo>
                  <a:cubicBezTo>
                    <a:pt x="462866" y="207759"/>
                    <a:pt x="461571" y="205854"/>
                    <a:pt x="460732" y="203797"/>
                  </a:cubicBezTo>
                  <a:cubicBezTo>
                    <a:pt x="459894" y="201740"/>
                    <a:pt x="459475" y="199339"/>
                    <a:pt x="459475" y="196596"/>
                  </a:cubicBezTo>
                  <a:cubicBezTo>
                    <a:pt x="460847" y="193548"/>
                    <a:pt x="462980" y="191033"/>
                    <a:pt x="465876" y="189052"/>
                  </a:cubicBezTo>
                  <a:cubicBezTo>
                    <a:pt x="468771" y="187071"/>
                    <a:pt x="473039" y="184709"/>
                    <a:pt x="478677" y="181966"/>
                  </a:cubicBezTo>
                  <a:cubicBezTo>
                    <a:pt x="484011" y="179527"/>
                    <a:pt x="488088" y="177279"/>
                    <a:pt x="490908" y="175222"/>
                  </a:cubicBezTo>
                  <a:cubicBezTo>
                    <a:pt x="493727" y="173165"/>
                    <a:pt x="495213" y="170612"/>
                    <a:pt x="495365" y="167564"/>
                  </a:cubicBezTo>
                  <a:cubicBezTo>
                    <a:pt x="493536" y="165278"/>
                    <a:pt x="491555" y="161392"/>
                    <a:pt x="489422" y="155905"/>
                  </a:cubicBezTo>
                  <a:cubicBezTo>
                    <a:pt x="488050" y="152248"/>
                    <a:pt x="486793" y="149390"/>
                    <a:pt x="485650" y="147333"/>
                  </a:cubicBezTo>
                  <a:cubicBezTo>
                    <a:pt x="484507" y="145275"/>
                    <a:pt x="482945" y="143408"/>
                    <a:pt x="480963" y="141732"/>
                  </a:cubicBezTo>
                  <a:cubicBezTo>
                    <a:pt x="480963" y="136246"/>
                    <a:pt x="481992" y="128245"/>
                    <a:pt x="484050" y="117729"/>
                  </a:cubicBezTo>
                  <a:cubicBezTo>
                    <a:pt x="486107" y="107213"/>
                    <a:pt x="487136" y="101803"/>
                    <a:pt x="487136" y="101498"/>
                  </a:cubicBezTo>
                  <a:cubicBezTo>
                    <a:pt x="485154" y="101956"/>
                    <a:pt x="482335" y="102946"/>
                    <a:pt x="478677" y="104470"/>
                  </a:cubicBezTo>
                  <a:cubicBezTo>
                    <a:pt x="478220" y="104623"/>
                    <a:pt x="476582" y="105232"/>
                    <a:pt x="473762" y="106299"/>
                  </a:cubicBezTo>
                  <a:cubicBezTo>
                    <a:pt x="470943" y="107366"/>
                    <a:pt x="467933" y="107975"/>
                    <a:pt x="464733" y="108128"/>
                  </a:cubicBezTo>
                  <a:cubicBezTo>
                    <a:pt x="463971" y="107366"/>
                    <a:pt x="462637" y="106032"/>
                    <a:pt x="460732" y="104127"/>
                  </a:cubicBezTo>
                  <a:cubicBezTo>
                    <a:pt x="458827" y="102222"/>
                    <a:pt x="457303" y="100279"/>
                    <a:pt x="456160" y="98298"/>
                  </a:cubicBezTo>
                  <a:cubicBezTo>
                    <a:pt x="455017" y="96317"/>
                    <a:pt x="454293" y="94107"/>
                    <a:pt x="453989" y="91669"/>
                  </a:cubicBezTo>
                  <a:cubicBezTo>
                    <a:pt x="471362" y="88925"/>
                    <a:pt x="482945" y="87325"/>
                    <a:pt x="488736" y="86868"/>
                  </a:cubicBezTo>
                  <a:cubicBezTo>
                    <a:pt x="490412" y="86258"/>
                    <a:pt x="491784" y="85535"/>
                    <a:pt x="492851" y="84696"/>
                  </a:cubicBezTo>
                  <a:cubicBezTo>
                    <a:pt x="493917" y="83858"/>
                    <a:pt x="495022" y="82791"/>
                    <a:pt x="496165" y="81496"/>
                  </a:cubicBezTo>
                  <a:cubicBezTo>
                    <a:pt x="497308" y="80201"/>
                    <a:pt x="498261" y="79096"/>
                    <a:pt x="499023" y="78181"/>
                  </a:cubicBezTo>
                  <a:close/>
                  <a:moveTo>
                    <a:pt x="140578" y="76124"/>
                  </a:moveTo>
                  <a:cubicBezTo>
                    <a:pt x="141188" y="76581"/>
                    <a:pt x="142102" y="77267"/>
                    <a:pt x="143321" y="78181"/>
                  </a:cubicBezTo>
                  <a:cubicBezTo>
                    <a:pt x="144540" y="79096"/>
                    <a:pt x="145683" y="79820"/>
                    <a:pt x="146750" y="80353"/>
                  </a:cubicBezTo>
                  <a:cubicBezTo>
                    <a:pt x="147817" y="80886"/>
                    <a:pt x="149112" y="81229"/>
                    <a:pt x="150636" y="81382"/>
                  </a:cubicBezTo>
                  <a:lnTo>
                    <a:pt x="150636" y="80696"/>
                  </a:lnTo>
                  <a:cubicBezTo>
                    <a:pt x="150332" y="80391"/>
                    <a:pt x="149989" y="79896"/>
                    <a:pt x="149608" y="79210"/>
                  </a:cubicBezTo>
                  <a:cubicBezTo>
                    <a:pt x="149227" y="78524"/>
                    <a:pt x="148579" y="78029"/>
                    <a:pt x="147665" y="77724"/>
                  </a:cubicBezTo>
                  <a:cubicBezTo>
                    <a:pt x="146903" y="76962"/>
                    <a:pt x="146064" y="76505"/>
                    <a:pt x="145150" y="76352"/>
                  </a:cubicBezTo>
                  <a:cubicBezTo>
                    <a:pt x="144236" y="76200"/>
                    <a:pt x="142712" y="76124"/>
                    <a:pt x="140578" y="76124"/>
                  </a:cubicBezTo>
                  <a:close/>
                  <a:moveTo>
                    <a:pt x="1537857" y="71323"/>
                  </a:moveTo>
                  <a:lnTo>
                    <a:pt x="1529628" y="72009"/>
                  </a:lnTo>
                  <a:cubicBezTo>
                    <a:pt x="1518198" y="73076"/>
                    <a:pt x="1509435" y="74105"/>
                    <a:pt x="1503339" y="75095"/>
                  </a:cubicBezTo>
                  <a:cubicBezTo>
                    <a:pt x="1497243" y="76086"/>
                    <a:pt x="1493585" y="77572"/>
                    <a:pt x="1492366" y="79553"/>
                  </a:cubicBezTo>
                  <a:cubicBezTo>
                    <a:pt x="1491909" y="80467"/>
                    <a:pt x="1491680" y="81763"/>
                    <a:pt x="1491680" y="83439"/>
                  </a:cubicBezTo>
                  <a:cubicBezTo>
                    <a:pt x="1491680" y="86487"/>
                    <a:pt x="1492366" y="91592"/>
                    <a:pt x="1493738" y="98755"/>
                  </a:cubicBezTo>
                  <a:cubicBezTo>
                    <a:pt x="1495109" y="105461"/>
                    <a:pt x="1495871" y="111176"/>
                    <a:pt x="1496024" y="115900"/>
                  </a:cubicBezTo>
                  <a:cubicBezTo>
                    <a:pt x="1519950" y="115138"/>
                    <a:pt x="1533438" y="113843"/>
                    <a:pt x="1536486" y="112014"/>
                  </a:cubicBezTo>
                  <a:cubicBezTo>
                    <a:pt x="1537248" y="111100"/>
                    <a:pt x="1537629" y="102337"/>
                    <a:pt x="1537629" y="85725"/>
                  </a:cubicBezTo>
                  <a:cubicBezTo>
                    <a:pt x="1537629" y="78257"/>
                    <a:pt x="1537705" y="73457"/>
                    <a:pt x="1537857" y="71323"/>
                  </a:cubicBezTo>
                  <a:close/>
                  <a:moveTo>
                    <a:pt x="1143980" y="64465"/>
                  </a:moveTo>
                  <a:cubicBezTo>
                    <a:pt x="1128892" y="65075"/>
                    <a:pt x="1097193" y="65608"/>
                    <a:pt x="1048882" y="66065"/>
                  </a:cubicBezTo>
                  <a:cubicBezTo>
                    <a:pt x="1048730" y="65608"/>
                    <a:pt x="1048844" y="66789"/>
                    <a:pt x="1049225" y="69609"/>
                  </a:cubicBezTo>
                  <a:cubicBezTo>
                    <a:pt x="1049606" y="72428"/>
                    <a:pt x="1049720" y="74524"/>
                    <a:pt x="1049568" y="75895"/>
                  </a:cubicBezTo>
                  <a:cubicBezTo>
                    <a:pt x="1051549" y="75895"/>
                    <a:pt x="1066256" y="74981"/>
                    <a:pt x="1093688" y="73152"/>
                  </a:cubicBezTo>
                  <a:cubicBezTo>
                    <a:pt x="1101003" y="72695"/>
                    <a:pt x="1114185" y="71857"/>
                    <a:pt x="1133235" y="70637"/>
                  </a:cubicBezTo>
                  <a:cubicBezTo>
                    <a:pt x="1134302" y="71095"/>
                    <a:pt x="1135826" y="72009"/>
                    <a:pt x="1137807" y="73381"/>
                  </a:cubicBezTo>
                  <a:cubicBezTo>
                    <a:pt x="1138417" y="73685"/>
                    <a:pt x="1139408" y="74257"/>
                    <a:pt x="1140779" y="75095"/>
                  </a:cubicBezTo>
                  <a:cubicBezTo>
                    <a:pt x="1142151" y="75933"/>
                    <a:pt x="1143218" y="76505"/>
                    <a:pt x="1143980" y="76810"/>
                  </a:cubicBezTo>
                  <a:close/>
                  <a:moveTo>
                    <a:pt x="1613524" y="64008"/>
                  </a:moveTo>
                  <a:cubicBezTo>
                    <a:pt x="1609409" y="63856"/>
                    <a:pt x="1601713" y="64160"/>
                    <a:pt x="1590435" y="64922"/>
                  </a:cubicBezTo>
                  <a:cubicBezTo>
                    <a:pt x="1579158" y="65684"/>
                    <a:pt x="1572681" y="66294"/>
                    <a:pt x="1571004" y="66751"/>
                  </a:cubicBezTo>
                  <a:cubicBezTo>
                    <a:pt x="1568871" y="70256"/>
                    <a:pt x="1567804" y="81077"/>
                    <a:pt x="1567804" y="99212"/>
                  </a:cubicBezTo>
                  <a:lnTo>
                    <a:pt x="1567575" y="107899"/>
                  </a:lnTo>
                  <a:cubicBezTo>
                    <a:pt x="1574738" y="106832"/>
                    <a:pt x="1583196" y="106070"/>
                    <a:pt x="1592950" y="105613"/>
                  </a:cubicBezTo>
                  <a:lnTo>
                    <a:pt x="1606666" y="104470"/>
                  </a:lnTo>
                  <a:cubicBezTo>
                    <a:pt x="1609714" y="100203"/>
                    <a:pt x="1611619" y="94793"/>
                    <a:pt x="1612381" y="88240"/>
                  </a:cubicBezTo>
                  <a:cubicBezTo>
                    <a:pt x="1613143" y="81686"/>
                    <a:pt x="1613524" y="73609"/>
                    <a:pt x="1613524" y="64008"/>
                  </a:cubicBezTo>
                  <a:close/>
                  <a:moveTo>
                    <a:pt x="1152895" y="56464"/>
                  </a:moveTo>
                  <a:cubicBezTo>
                    <a:pt x="1151523" y="57683"/>
                    <a:pt x="1150533" y="58674"/>
                    <a:pt x="1149923" y="59436"/>
                  </a:cubicBezTo>
                  <a:cubicBezTo>
                    <a:pt x="1149314" y="60198"/>
                    <a:pt x="1149009" y="61112"/>
                    <a:pt x="1149009" y="62179"/>
                  </a:cubicBezTo>
                  <a:cubicBezTo>
                    <a:pt x="1149009" y="63094"/>
                    <a:pt x="1149390" y="64541"/>
                    <a:pt x="1150152" y="66523"/>
                  </a:cubicBezTo>
                  <a:lnTo>
                    <a:pt x="1151295" y="66523"/>
                  </a:lnTo>
                  <a:cubicBezTo>
                    <a:pt x="1151447" y="64999"/>
                    <a:pt x="1151828" y="63094"/>
                    <a:pt x="1152438" y="60808"/>
                  </a:cubicBezTo>
                  <a:cubicBezTo>
                    <a:pt x="1153047" y="58522"/>
                    <a:pt x="1153200" y="57074"/>
                    <a:pt x="1152895" y="56464"/>
                  </a:cubicBezTo>
                  <a:close/>
                  <a:moveTo>
                    <a:pt x="616295" y="43205"/>
                  </a:moveTo>
                  <a:cubicBezTo>
                    <a:pt x="613247" y="43510"/>
                    <a:pt x="607151" y="43967"/>
                    <a:pt x="598007" y="44577"/>
                  </a:cubicBezTo>
                  <a:cubicBezTo>
                    <a:pt x="585967" y="45339"/>
                    <a:pt x="576937" y="45987"/>
                    <a:pt x="570918" y="46520"/>
                  </a:cubicBezTo>
                  <a:cubicBezTo>
                    <a:pt x="564898" y="47054"/>
                    <a:pt x="561659" y="48006"/>
                    <a:pt x="561202" y="49378"/>
                  </a:cubicBezTo>
                  <a:lnTo>
                    <a:pt x="560516" y="76124"/>
                  </a:lnTo>
                  <a:cubicBezTo>
                    <a:pt x="566460" y="74447"/>
                    <a:pt x="576061" y="73152"/>
                    <a:pt x="589320" y="72238"/>
                  </a:cubicBezTo>
                  <a:cubicBezTo>
                    <a:pt x="596635" y="71628"/>
                    <a:pt x="602045" y="71057"/>
                    <a:pt x="605550" y="70523"/>
                  </a:cubicBezTo>
                  <a:cubicBezTo>
                    <a:pt x="609056" y="69990"/>
                    <a:pt x="611646" y="69190"/>
                    <a:pt x="613323" y="68123"/>
                  </a:cubicBezTo>
                  <a:cubicBezTo>
                    <a:pt x="613780" y="65989"/>
                    <a:pt x="614123" y="63665"/>
                    <a:pt x="614352" y="61151"/>
                  </a:cubicBezTo>
                  <a:cubicBezTo>
                    <a:pt x="614580" y="58636"/>
                    <a:pt x="614771" y="56845"/>
                    <a:pt x="614923" y="55778"/>
                  </a:cubicBezTo>
                  <a:cubicBezTo>
                    <a:pt x="615075" y="51968"/>
                    <a:pt x="615533" y="47777"/>
                    <a:pt x="616295" y="43205"/>
                  </a:cubicBezTo>
                  <a:close/>
                  <a:moveTo>
                    <a:pt x="1847153" y="40005"/>
                  </a:moveTo>
                  <a:lnTo>
                    <a:pt x="1845096" y="42520"/>
                  </a:lnTo>
                  <a:lnTo>
                    <a:pt x="1847153" y="42520"/>
                  </a:lnTo>
                  <a:cubicBezTo>
                    <a:pt x="1847306" y="42520"/>
                    <a:pt x="1847496" y="42405"/>
                    <a:pt x="1847725" y="42177"/>
                  </a:cubicBezTo>
                  <a:cubicBezTo>
                    <a:pt x="1847953" y="41948"/>
                    <a:pt x="1848372" y="41758"/>
                    <a:pt x="1848982" y="41605"/>
                  </a:cubicBezTo>
                  <a:lnTo>
                    <a:pt x="1848982" y="40005"/>
                  </a:lnTo>
                  <a:close/>
                  <a:moveTo>
                    <a:pt x="627267" y="39776"/>
                  </a:moveTo>
                  <a:cubicBezTo>
                    <a:pt x="627420" y="40386"/>
                    <a:pt x="627534" y="41034"/>
                    <a:pt x="627610" y="41720"/>
                  </a:cubicBezTo>
                  <a:cubicBezTo>
                    <a:pt x="627686" y="42405"/>
                    <a:pt x="627877" y="43053"/>
                    <a:pt x="628182" y="43663"/>
                  </a:cubicBezTo>
                  <a:cubicBezTo>
                    <a:pt x="628182" y="41834"/>
                    <a:pt x="627877" y="40538"/>
                    <a:pt x="627267" y="39776"/>
                  </a:cubicBezTo>
                  <a:close/>
                  <a:moveTo>
                    <a:pt x="489879" y="36347"/>
                  </a:moveTo>
                  <a:cubicBezTo>
                    <a:pt x="489879" y="36957"/>
                    <a:pt x="489879" y="37376"/>
                    <a:pt x="489879" y="37605"/>
                  </a:cubicBezTo>
                  <a:cubicBezTo>
                    <a:pt x="489879" y="37833"/>
                    <a:pt x="490260" y="38100"/>
                    <a:pt x="491022" y="38405"/>
                  </a:cubicBezTo>
                  <a:lnTo>
                    <a:pt x="491022" y="37490"/>
                  </a:lnTo>
                  <a:cubicBezTo>
                    <a:pt x="490260" y="36728"/>
                    <a:pt x="489879" y="36347"/>
                    <a:pt x="489879" y="36347"/>
                  </a:cubicBezTo>
                  <a:close/>
                  <a:moveTo>
                    <a:pt x="1081572" y="33833"/>
                  </a:moveTo>
                  <a:lnTo>
                    <a:pt x="1082943" y="34290"/>
                  </a:lnTo>
                  <a:lnTo>
                    <a:pt x="1085001" y="33833"/>
                  </a:lnTo>
                  <a:close/>
                  <a:moveTo>
                    <a:pt x="615609" y="32690"/>
                  </a:moveTo>
                  <a:cubicBezTo>
                    <a:pt x="615152" y="33452"/>
                    <a:pt x="614847" y="34366"/>
                    <a:pt x="614694" y="35433"/>
                  </a:cubicBezTo>
                  <a:lnTo>
                    <a:pt x="616980" y="35433"/>
                  </a:lnTo>
                  <a:cubicBezTo>
                    <a:pt x="616980" y="35433"/>
                    <a:pt x="617209" y="34519"/>
                    <a:pt x="617666" y="32690"/>
                  </a:cubicBezTo>
                  <a:close/>
                  <a:moveTo>
                    <a:pt x="98287" y="31090"/>
                  </a:moveTo>
                  <a:lnTo>
                    <a:pt x="98287" y="34061"/>
                  </a:lnTo>
                  <a:lnTo>
                    <a:pt x="99201" y="34061"/>
                  </a:lnTo>
                  <a:lnTo>
                    <a:pt x="99201" y="33376"/>
                  </a:lnTo>
                  <a:cubicBezTo>
                    <a:pt x="99506" y="33071"/>
                    <a:pt x="99735" y="32309"/>
                    <a:pt x="99887" y="31090"/>
                  </a:cubicBezTo>
                  <a:close/>
                  <a:moveTo>
                    <a:pt x="1235648" y="29261"/>
                  </a:moveTo>
                  <a:cubicBezTo>
                    <a:pt x="1239611" y="29718"/>
                    <a:pt x="1245897" y="31699"/>
                    <a:pt x="1254508" y="35204"/>
                  </a:cubicBezTo>
                  <a:cubicBezTo>
                    <a:pt x="1263118" y="38710"/>
                    <a:pt x="1271157" y="42367"/>
                    <a:pt x="1278625" y="46177"/>
                  </a:cubicBezTo>
                  <a:cubicBezTo>
                    <a:pt x="1286093" y="49987"/>
                    <a:pt x="1290207" y="52654"/>
                    <a:pt x="1290969" y="54178"/>
                  </a:cubicBezTo>
                  <a:cubicBezTo>
                    <a:pt x="1291731" y="55397"/>
                    <a:pt x="1292112" y="57074"/>
                    <a:pt x="1292112" y="59207"/>
                  </a:cubicBezTo>
                  <a:cubicBezTo>
                    <a:pt x="1292112" y="61798"/>
                    <a:pt x="1291655" y="65075"/>
                    <a:pt x="1290741" y="69037"/>
                  </a:cubicBezTo>
                  <a:cubicBezTo>
                    <a:pt x="1289826" y="73000"/>
                    <a:pt x="1288836" y="76733"/>
                    <a:pt x="1287769" y="80239"/>
                  </a:cubicBezTo>
                  <a:cubicBezTo>
                    <a:pt x="1287464" y="81763"/>
                    <a:pt x="1287121" y="83172"/>
                    <a:pt x="1286740" y="84468"/>
                  </a:cubicBezTo>
                  <a:cubicBezTo>
                    <a:pt x="1286359" y="85763"/>
                    <a:pt x="1286093" y="86868"/>
                    <a:pt x="1285940" y="87782"/>
                  </a:cubicBezTo>
                  <a:cubicBezTo>
                    <a:pt x="1285483" y="88087"/>
                    <a:pt x="1284835" y="88506"/>
                    <a:pt x="1283997" y="89040"/>
                  </a:cubicBezTo>
                  <a:cubicBezTo>
                    <a:pt x="1283159" y="89573"/>
                    <a:pt x="1282283" y="89992"/>
                    <a:pt x="1281368" y="90297"/>
                  </a:cubicBezTo>
                  <a:cubicBezTo>
                    <a:pt x="1280454" y="90602"/>
                    <a:pt x="1279235" y="90754"/>
                    <a:pt x="1277711" y="90754"/>
                  </a:cubicBezTo>
                  <a:cubicBezTo>
                    <a:pt x="1272377" y="84811"/>
                    <a:pt x="1265747" y="75819"/>
                    <a:pt x="1257822" y="63779"/>
                  </a:cubicBezTo>
                  <a:lnTo>
                    <a:pt x="1248678" y="50292"/>
                  </a:lnTo>
                  <a:cubicBezTo>
                    <a:pt x="1247612" y="48616"/>
                    <a:pt x="1246316" y="46939"/>
                    <a:pt x="1244792" y="45263"/>
                  </a:cubicBezTo>
                  <a:cubicBezTo>
                    <a:pt x="1241744" y="41148"/>
                    <a:pt x="1239420" y="37833"/>
                    <a:pt x="1237820" y="35319"/>
                  </a:cubicBezTo>
                  <a:cubicBezTo>
                    <a:pt x="1236220" y="32804"/>
                    <a:pt x="1235496" y="30785"/>
                    <a:pt x="1235648" y="29261"/>
                  </a:cubicBezTo>
                  <a:close/>
                  <a:moveTo>
                    <a:pt x="16220" y="28575"/>
                  </a:moveTo>
                  <a:cubicBezTo>
                    <a:pt x="16220" y="31318"/>
                    <a:pt x="19191" y="32537"/>
                    <a:pt x="25135" y="32233"/>
                  </a:cubicBezTo>
                  <a:cubicBezTo>
                    <a:pt x="25287" y="31775"/>
                    <a:pt x="25592" y="31013"/>
                    <a:pt x="26049" y="29947"/>
                  </a:cubicBezTo>
                  <a:lnTo>
                    <a:pt x="24678" y="29947"/>
                  </a:lnTo>
                  <a:cubicBezTo>
                    <a:pt x="23001" y="29032"/>
                    <a:pt x="20182" y="28575"/>
                    <a:pt x="16220" y="28575"/>
                  </a:cubicBezTo>
                  <a:close/>
                  <a:moveTo>
                    <a:pt x="1556374" y="24003"/>
                  </a:moveTo>
                  <a:lnTo>
                    <a:pt x="1556374" y="30861"/>
                  </a:lnTo>
                  <a:lnTo>
                    <a:pt x="1556374" y="35204"/>
                  </a:lnTo>
                  <a:lnTo>
                    <a:pt x="1556831" y="41377"/>
                  </a:lnTo>
                  <a:cubicBezTo>
                    <a:pt x="1556984" y="36957"/>
                    <a:pt x="1557365" y="33376"/>
                    <a:pt x="1557974" y="30632"/>
                  </a:cubicBezTo>
                  <a:cubicBezTo>
                    <a:pt x="1558431" y="27432"/>
                    <a:pt x="1558660" y="25222"/>
                    <a:pt x="1558660" y="24003"/>
                  </a:cubicBezTo>
                  <a:close/>
                  <a:moveTo>
                    <a:pt x="1382409" y="20803"/>
                  </a:moveTo>
                  <a:cubicBezTo>
                    <a:pt x="1381952" y="26441"/>
                    <a:pt x="1381114" y="31394"/>
                    <a:pt x="1379895" y="35662"/>
                  </a:cubicBezTo>
                  <a:cubicBezTo>
                    <a:pt x="1378676" y="39929"/>
                    <a:pt x="1376847" y="44958"/>
                    <a:pt x="1374408" y="50749"/>
                  </a:cubicBezTo>
                  <a:lnTo>
                    <a:pt x="1375323" y="50749"/>
                  </a:lnTo>
                  <a:cubicBezTo>
                    <a:pt x="1376694" y="48463"/>
                    <a:pt x="1378295" y="46177"/>
                    <a:pt x="1380123" y="43891"/>
                  </a:cubicBezTo>
                  <a:cubicBezTo>
                    <a:pt x="1382714" y="40538"/>
                    <a:pt x="1384657" y="37681"/>
                    <a:pt x="1385953" y="35319"/>
                  </a:cubicBezTo>
                  <a:cubicBezTo>
                    <a:pt x="1387248" y="32957"/>
                    <a:pt x="1388124" y="30251"/>
                    <a:pt x="1388582" y="27203"/>
                  </a:cubicBezTo>
                  <a:cubicBezTo>
                    <a:pt x="1387820" y="26594"/>
                    <a:pt x="1386943" y="25565"/>
                    <a:pt x="1385953" y="24117"/>
                  </a:cubicBezTo>
                  <a:cubicBezTo>
                    <a:pt x="1384962" y="22670"/>
                    <a:pt x="1383781" y="21565"/>
                    <a:pt x="1382409" y="20803"/>
                  </a:cubicBezTo>
                  <a:close/>
                  <a:moveTo>
                    <a:pt x="745454" y="20345"/>
                  </a:moveTo>
                  <a:lnTo>
                    <a:pt x="743168" y="21031"/>
                  </a:lnTo>
                  <a:cubicBezTo>
                    <a:pt x="742558" y="21793"/>
                    <a:pt x="742406" y="23012"/>
                    <a:pt x="742710" y="24689"/>
                  </a:cubicBezTo>
                  <a:cubicBezTo>
                    <a:pt x="742710" y="24841"/>
                    <a:pt x="742787" y="24994"/>
                    <a:pt x="742939" y="25146"/>
                  </a:cubicBezTo>
                  <a:cubicBezTo>
                    <a:pt x="743091" y="25298"/>
                    <a:pt x="743244" y="25375"/>
                    <a:pt x="743396" y="25375"/>
                  </a:cubicBezTo>
                  <a:cubicBezTo>
                    <a:pt x="744006" y="25375"/>
                    <a:pt x="744768" y="25070"/>
                    <a:pt x="745682" y="24460"/>
                  </a:cubicBezTo>
                  <a:close/>
                  <a:moveTo>
                    <a:pt x="276138" y="18974"/>
                  </a:moveTo>
                  <a:lnTo>
                    <a:pt x="273166" y="19202"/>
                  </a:lnTo>
                  <a:lnTo>
                    <a:pt x="272480" y="20574"/>
                  </a:lnTo>
                  <a:cubicBezTo>
                    <a:pt x="272023" y="22860"/>
                    <a:pt x="271794" y="24994"/>
                    <a:pt x="271794" y="26975"/>
                  </a:cubicBezTo>
                  <a:lnTo>
                    <a:pt x="272480" y="27432"/>
                  </a:lnTo>
                  <a:lnTo>
                    <a:pt x="273852" y="27432"/>
                  </a:lnTo>
                  <a:cubicBezTo>
                    <a:pt x="274919" y="26060"/>
                    <a:pt x="275566" y="24956"/>
                    <a:pt x="275795" y="24117"/>
                  </a:cubicBezTo>
                  <a:cubicBezTo>
                    <a:pt x="276024" y="23279"/>
                    <a:pt x="276138" y="21565"/>
                    <a:pt x="276138" y="18974"/>
                  </a:cubicBezTo>
                  <a:close/>
                  <a:moveTo>
                    <a:pt x="461761" y="17831"/>
                  </a:moveTo>
                  <a:cubicBezTo>
                    <a:pt x="468314" y="18136"/>
                    <a:pt x="475896" y="19279"/>
                    <a:pt x="484507" y="21260"/>
                  </a:cubicBezTo>
                  <a:cubicBezTo>
                    <a:pt x="493117" y="23241"/>
                    <a:pt x="499328" y="25527"/>
                    <a:pt x="503138" y="28118"/>
                  </a:cubicBezTo>
                  <a:cubicBezTo>
                    <a:pt x="503290" y="34671"/>
                    <a:pt x="502680" y="40577"/>
                    <a:pt x="501309" y="45834"/>
                  </a:cubicBezTo>
                  <a:cubicBezTo>
                    <a:pt x="499937" y="51092"/>
                    <a:pt x="498261" y="54407"/>
                    <a:pt x="496280" y="55778"/>
                  </a:cubicBezTo>
                  <a:cubicBezTo>
                    <a:pt x="489422" y="50902"/>
                    <a:pt x="483821" y="45949"/>
                    <a:pt x="479478" y="40919"/>
                  </a:cubicBezTo>
                  <a:cubicBezTo>
                    <a:pt x="475134" y="35890"/>
                    <a:pt x="469229" y="28194"/>
                    <a:pt x="461761" y="17831"/>
                  </a:cubicBezTo>
                  <a:close/>
                  <a:moveTo>
                    <a:pt x="589548" y="9373"/>
                  </a:moveTo>
                  <a:lnTo>
                    <a:pt x="588634" y="9601"/>
                  </a:lnTo>
                  <a:cubicBezTo>
                    <a:pt x="588329" y="10363"/>
                    <a:pt x="587681" y="11354"/>
                    <a:pt x="586691" y="12573"/>
                  </a:cubicBezTo>
                  <a:cubicBezTo>
                    <a:pt x="585700" y="13792"/>
                    <a:pt x="585053" y="14859"/>
                    <a:pt x="584748" y="15773"/>
                  </a:cubicBezTo>
                  <a:lnTo>
                    <a:pt x="587034" y="14859"/>
                  </a:lnTo>
                  <a:cubicBezTo>
                    <a:pt x="587186" y="14249"/>
                    <a:pt x="587605" y="13411"/>
                    <a:pt x="588291" y="12344"/>
                  </a:cubicBezTo>
                  <a:cubicBezTo>
                    <a:pt x="588977" y="11278"/>
                    <a:pt x="589396" y="10287"/>
                    <a:pt x="589548" y="9373"/>
                  </a:cubicBezTo>
                  <a:close/>
                  <a:moveTo>
                    <a:pt x="729680" y="8915"/>
                  </a:moveTo>
                  <a:cubicBezTo>
                    <a:pt x="730595" y="9068"/>
                    <a:pt x="731509" y="9144"/>
                    <a:pt x="732423" y="9144"/>
                  </a:cubicBezTo>
                  <a:cubicBezTo>
                    <a:pt x="733338" y="9144"/>
                    <a:pt x="734328" y="9220"/>
                    <a:pt x="735395" y="9373"/>
                  </a:cubicBezTo>
                  <a:cubicBezTo>
                    <a:pt x="741339" y="9677"/>
                    <a:pt x="746254" y="10135"/>
                    <a:pt x="750140" y="10744"/>
                  </a:cubicBezTo>
                  <a:cubicBezTo>
                    <a:pt x="754026" y="11354"/>
                    <a:pt x="756426" y="12344"/>
                    <a:pt x="757341" y="13716"/>
                  </a:cubicBezTo>
                  <a:cubicBezTo>
                    <a:pt x="758255" y="14630"/>
                    <a:pt x="758712" y="16535"/>
                    <a:pt x="758712" y="19431"/>
                  </a:cubicBezTo>
                  <a:cubicBezTo>
                    <a:pt x="758712" y="21717"/>
                    <a:pt x="758484" y="24384"/>
                    <a:pt x="758027" y="27432"/>
                  </a:cubicBezTo>
                  <a:cubicBezTo>
                    <a:pt x="757874" y="28499"/>
                    <a:pt x="757722" y="29832"/>
                    <a:pt x="757569" y="31433"/>
                  </a:cubicBezTo>
                  <a:cubicBezTo>
                    <a:pt x="757417" y="33033"/>
                    <a:pt x="757341" y="34747"/>
                    <a:pt x="757341" y="36576"/>
                  </a:cubicBezTo>
                  <a:lnTo>
                    <a:pt x="758255" y="37033"/>
                  </a:lnTo>
                  <a:cubicBezTo>
                    <a:pt x="762827" y="35204"/>
                    <a:pt x="768999" y="34138"/>
                    <a:pt x="776772" y="33833"/>
                  </a:cubicBezTo>
                  <a:cubicBezTo>
                    <a:pt x="777229" y="34290"/>
                    <a:pt x="778372" y="35243"/>
                    <a:pt x="780201" y="36690"/>
                  </a:cubicBezTo>
                  <a:cubicBezTo>
                    <a:pt x="782030" y="38138"/>
                    <a:pt x="783554" y="39700"/>
                    <a:pt x="784773" y="41377"/>
                  </a:cubicBezTo>
                  <a:cubicBezTo>
                    <a:pt x="785992" y="43053"/>
                    <a:pt x="786602" y="44577"/>
                    <a:pt x="786602" y="45949"/>
                  </a:cubicBezTo>
                  <a:cubicBezTo>
                    <a:pt x="786602" y="47930"/>
                    <a:pt x="785459" y="49530"/>
                    <a:pt x="783173" y="50749"/>
                  </a:cubicBezTo>
                  <a:cubicBezTo>
                    <a:pt x="781801" y="51816"/>
                    <a:pt x="778067" y="52349"/>
                    <a:pt x="771971" y="52349"/>
                  </a:cubicBezTo>
                  <a:cubicBezTo>
                    <a:pt x="768771" y="52349"/>
                    <a:pt x="766409" y="52273"/>
                    <a:pt x="764885" y="52121"/>
                  </a:cubicBezTo>
                  <a:cubicBezTo>
                    <a:pt x="763818" y="52121"/>
                    <a:pt x="762637" y="52083"/>
                    <a:pt x="761341" y="52007"/>
                  </a:cubicBezTo>
                  <a:cubicBezTo>
                    <a:pt x="760046" y="51930"/>
                    <a:pt x="758712" y="51968"/>
                    <a:pt x="757341" y="52121"/>
                  </a:cubicBezTo>
                  <a:lnTo>
                    <a:pt x="757341" y="52578"/>
                  </a:lnTo>
                  <a:cubicBezTo>
                    <a:pt x="757341" y="53797"/>
                    <a:pt x="757874" y="55397"/>
                    <a:pt x="758941" y="57379"/>
                  </a:cubicBezTo>
                  <a:cubicBezTo>
                    <a:pt x="760160" y="58598"/>
                    <a:pt x="761875" y="59627"/>
                    <a:pt x="764085" y="60465"/>
                  </a:cubicBezTo>
                  <a:cubicBezTo>
                    <a:pt x="766294" y="61303"/>
                    <a:pt x="769304" y="62255"/>
                    <a:pt x="773114" y="63322"/>
                  </a:cubicBezTo>
                  <a:cubicBezTo>
                    <a:pt x="777534" y="64541"/>
                    <a:pt x="781039" y="65723"/>
                    <a:pt x="783630" y="66866"/>
                  </a:cubicBezTo>
                  <a:cubicBezTo>
                    <a:pt x="786221" y="68009"/>
                    <a:pt x="787897" y="69571"/>
                    <a:pt x="788659" y="71552"/>
                  </a:cubicBezTo>
                  <a:cubicBezTo>
                    <a:pt x="787897" y="72466"/>
                    <a:pt x="787135" y="74524"/>
                    <a:pt x="786373" y="77724"/>
                  </a:cubicBezTo>
                  <a:cubicBezTo>
                    <a:pt x="785459" y="81382"/>
                    <a:pt x="784582" y="84011"/>
                    <a:pt x="783744" y="85611"/>
                  </a:cubicBezTo>
                  <a:cubicBezTo>
                    <a:pt x="782906" y="87211"/>
                    <a:pt x="781649" y="87782"/>
                    <a:pt x="779972" y="87325"/>
                  </a:cubicBezTo>
                  <a:cubicBezTo>
                    <a:pt x="777534" y="86563"/>
                    <a:pt x="772809" y="82982"/>
                    <a:pt x="765799" y="76581"/>
                  </a:cubicBezTo>
                  <a:cubicBezTo>
                    <a:pt x="765189" y="76124"/>
                    <a:pt x="763704" y="74905"/>
                    <a:pt x="761341" y="72923"/>
                  </a:cubicBezTo>
                  <a:cubicBezTo>
                    <a:pt x="758979" y="70942"/>
                    <a:pt x="757341" y="69799"/>
                    <a:pt x="756426" y="69494"/>
                  </a:cubicBezTo>
                  <a:cubicBezTo>
                    <a:pt x="756122" y="70714"/>
                    <a:pt x="755969" y="72161"/>
                    <a:pt x="755969" y="73838"/>
                  </a:cubicBezTo>
                  <a:cubicBezTo>
                    <a:pt x="755969" y="76276"/>
                    <a:pt x="756160" y="79134"/>
                    <a:pt x="756541" y="82410"/>
                  </a:cubicBezTo>
                  <a:cubicBezTo>
                    <a:pt x="756922" y="85687"/>
                    <a:pt x="757112" y="87706"/>
                    <a:pt x="757112" y="88468"/>
                  </a:cubicBezTo>
                  <a:cubicBezTo>
                    <a:pt x="756655" y="89535"/>
                    <a:pt x="756426" y="91059"/>
                    <a:pt x="756426" y="93040"/>
                  </a:cubicBezTo>
                  <a:lnTo>
                    <a:pt x="756655" y="98527"/>
                  </a:lnTo>
                  <a:cubicBezTo>
                    <a:pt x="756655" y="101270"/>
                    <a:pt x="755664" y="103251"/>
                    <a:pt x="753683" y="104470"/>
                  </a:cubicBezTo>
                  <a:cubicBezTo>
                    <a:pt x="750788" y="105385"/>
                    <a:pt x="747740" y="106604"/>
                    <a:pt x="744539" y="108128"/>
                  </a:cubicBezTo>
                  <a:cubicBezTo>
                    <a:pt x="742101" y="109347"/>
                    <a:pt x="740424" y="109957"/>
                    <a:pt x="739510" y="109957"/>
                  </a:cubicBezTo>
                  <a:cubicBezTo>
                    <a:pt x="738596" y="109957"/>
                    <a:pt x="737910" y="109423"/>
                    <a:pt x="737453" y="108356"/>
                  </a:cubicBezTo>
                  <a:cubicBezTo>
                    <a:pt x="736386" y="106375"/>
                    <a:pt x="735852" y="102718"/>
                    <a:pt x="735852" y="97384"/>
                  </a:cubicBezTo>
                  <a:cubicBezTo>
                    <a:pt x="735852" y="94336"/>
                    <a:pt x="736005" y="90068"/>
                    <a:pt x="736310" y="84582"/>
                  </a:cubicBezTo>
                  <a:cubicBezTo>
                    <a:pt x="736614" y="81991"/>
                    <a:pt x="736767" y="78791"/>
                    <a:pt x="736767" y="74981"/>
                  </a:cubicBezTo>
                  <a:cubicBezTo>
                    <a:pt x="732957" y="80924"/>
                    <a:pt x="727280" y="86830"/>
                    <a:pt x="719736" y="92697"/>
                  </a:cubicBezTo>
                  <a:cubicBezTo>
                    <a:pt x="712192" y="98565"/>
                    <a:pt x="704572" y="103365"/>
                    <a:pt x="696876" y="107099"/>
                  </a:cubicBezTo>
                  <a:cubicBezTo>
                    <a:pt x="689180" y="110833"/>
                    <a:pt x="683351" y="112776"/>
                    <a:pt x="679388" y="112928"/>
                  </a:cubicBezTo>
                  <a:cubicBezTo>
                    <a:pt x="683351" y="110795"/>
                    <a:pt x="688304" y="106375"/>
                    <a:pt x="694247" y="99670"/>
                  </a:cubicBezTo>
                  <a:cubicBezTo>
                    <a:pt x="700191" y="92964"/>
                    <a:pt x="705830" y="85687"/>
                    <a:pt x="711164" y="77838"/>
                  </a:cubicBezTo>
                  <a:cubicBezTo>
                    <a:pt x="716498" y="69990"/>
                    <a:pt x="720155" y="63398"/>
                    <a:pt x="722136" y="58064"/>
                  </a:cubicBezTo>
                  <a:cubicBezTo>
                    <a:pt x="720612" y="58369"/>
                    <a:pt x="718631" y="58674"/>
                    <a:pt x="716193" y="58979"/>
                  </a:cubicBezTo>
                  <a:cubicBezTo>
                    <a:pt x="715583" y="58979"/>
                    <a:pt x="714097" y="59131"/>
                    <a:pt x="711735" y="59436"/>
                  </a:cubicBezTo>
                  <a:cubicBezTo>
                    <a:pt x="709373" y="59741"/>
                    <a:pt x="706363" y="60503"/>
                    <a:pt x="702705" y="61722"/>
                  </a:cubicBezTo>
                  <a:cubicBezTo>
                    <a:pt x="701486" y="60198"/>
                    <a:pt x="699581" y="58369"/>
                    <a:pt x="696990" y="56236"/>
                  </a:cubicBezTo>
                  <a:cubicBezTo>
                    <a:pt x="694095" y="53797"/>
                    <a:pt x="691923" y="51702"/>
                    <a:pt x="690475" y="49949"/>
                  </a:cubicBezTo>
                  <a:cubicBezTo>
                    <a:pt x="689028" y="48197"/>
                    <a:pt x="688380" y="46177"/>
                    <a:pt x="688532" y="43891"/>
                  </a:cubicBezTo>
                  <a:lnTo>
                    <a:pt x="692647" y="43663"/>
                  </a:lnTo>
                  <a:cubicBezTo>
                    <a:pt x="692799" y="43815"/>
                    <a:pt x="692990" y="44044"/>
                    <a:pt x="693218" y="44348"/>
                  </a:cubicBezTo>
                  <a:cubicBezTo>
                    <a:pt x="693447" y="44653"/>
                    <a:pt x="693790" y="44844"/>
                    <a:pt x="694247" y="44920"/>
                  </a:cubicBezTo>
                  <a:cubicBezTo>
                    <a:pt x="694704" y="44996"/>
                    <a:pt x="695314" y="45034"/>
                    <a:pt x="696076" y="45034"/>
                  </a:cubicBezTo>
                  <a:cubicBezTo>
                    <a:pt x="697295" y="45034"/>
                    <a:pt x="702934" y="44577"/>
                    <a:pt x="712992" y="43663"/>
                  </a:cubicBezTo>
                  <a:cubicBezTo>
                    <a:pt x="713907" y="43663"/>
                    <a:pt x="720689" y="43129"/>
                    <a:pt x="733338" y="42062"/>
                  </a:cubicBezTo>
                  <a:lnTo>
                    <a:pt x="735852" y="39319"/>
                  </a:lnTo>
                  <a:cubicBezTo>
                    <a:pt x="735548" y="38252"/>
                    <a:pt x="735395" y="36347"/>
                    <a:pt x="735395" y="33604"/>
                  </a:cubicBezTo>
                  <a:lnTo>
                    <a:pt x="735395" y="27661"/>
                  </a:lnTo>
                  <a:cubicBezTo>
                    <a:pt x="735395" y="24765"/>
                    <a:pt x="735167" y="22784"/>
                    <a:pt x="734709" y="21717"/>
                  </a:cubicBezTo>
                  <a:cubicBezTo>
                    <a:pt x="734252" y="19279"/>
                    <a:pt x="733605" y="17564"/>
                    <a:pt x="732766" y="16574"/>
                  </a:cubicBezTo>
                  <a:cubicBezTo>
                    <a:pt x="731928" y="15583"/>
                    <a:pt x="731433" y="15011"/>
                    <a:pt x="731280" y="14859"/>
                  </a:cubicBezTo>
                  <a:cubicBezTo>
                    <a:pt x="730366" y="13945"/>
                    <a:pt x="729795" y="13145"/>
                    <a:pt x="729566" y="12459"/>
                  </a:cubicBezTo>
                  <a:cubicBezTo>
                    <a:pt x="729337" y="11773"/>
                    <a:pt x="729375" y="10592"/>
                    <a:pt x="729680" y="8915"/>
                  </a:cubicBezTo>
                  <a:close/>
                  <a:moveTo>
                    <a:pt x="1801662" y="8458"/>
                  </a:moveTo>
                  <a:cubicBezTo>
                    <a:pt x="1806081" y="8458"/>
                    <a:pt x="1809739" y="9296"/>
                    <a:pt x="1812635" y="10973"/>
                  </a:cubicBezTo>
                  <a:cubicBezTo>
                    <a:pt x="1815530" y="12649"/>
                    <a:pt x="1817283" y="15240"/>
                    <a:pt x="1817892" y="18745"/>
                  </a:cubicBezTo>
                  <a:cubicBezTo>
                    <a:pt x="1818197" y="19355"/>
                    <a:pt x="1818350" y="20041"/>
                    <a:pt x="1818350" y="20803"/>
                  </a:cubicBezTo>
                  <a:cubicBezTo>
                    <a:pt x="1818350" y="22631"/>
                    <a:pt x="1817435" y="26137"/>
                    <a:pt x="1815606" y="31318"/>
                  </a:cubicBezTo>
                  <a:cubicBezTo>
                    <a:pt x="1813778" y="35890"/>
                    <a:pt x="1812863" y="38938"/>
                    <a:pt x="1812863" y="40462"/>
                  </a:cubicBezTo>
                  <a:cubicBezTo>
                    <a:pt x="1825360" y="32842"/>
                    <a:pt x="1835495" y="25527"/>
                    <a:pt x="1843267" y="18517"/>
                  </a:cubicBezTo>
                  <a:cubicBezTo>
                    <a:pt x="1843877" y="18059"/>
                    <a:pt x="1844753" y="17336"/>
                    <a:pt x="1845896" y="16345"/>
                  </a:cubicBezTo>
                  <a:cubicBezTo>
                    <a:pt x="1847039" y="15354"/>
                    <a:pt x="1848068" y="14630"/>
                    <a:pt x="1848982" y="14173"/>
                  </a:cubicBezTo>
                  <a:lnTo>
                    <a:pt x="1854468" y="18288"/>
                  </a:lnTo>
                  <a:cubicBezTo>
                    <a:pt x="1863765" y="24841"/>
                    <a:pt x="1869023" y="29870"/>
                    <a:pt x="1870242" y="33376"/>
                  </a:cubicBezTo>
                  <a:cubicBezTo>
                    <a:pt x="1870242" y="36424"/>
                    <a:pt x="1868184" y="39129"/>
                    <a:pt x="1864070" y="41491"/>
                  </a:cubicBezTo>
                  <a:cubicBezTo>
                    <a:pt x="1859955" y="43853"/>
                    <a:pt x="1853021" y="46939"/>
                    <a:pt x="1843267" y="50749"/>
                  </a:cubicBezTo>
                  <a:cubicBezTo>
                    <a:pt x="1829551" y="56388"/>
                    <a:pt x="1819112" y="60960"/>
                    <a:pt x="1811949" y="64465"/>
                  </a:cubicBezTo>
                  <a:cubicBezTo>
                    <a:pt x="1811187" y="69799"/>
                    <a:pt x="1810806" y="74066"/>
                    <a:pt x="1810806" y="77267"/>
                  </a:cubicBezTo>
                  <a:cubicBezTo>
                    <a:pt x="1810806" y="80620"/>
                    <a:pt x="1811187" y="83820"/>
                    <a:pt x="1811949" y="86868"/>
                  </a:cubicBezTo>
                  <a:cubicBezTo>
                    <a:pt x="1817435" y="90068"/>
                    <a:pt x="1823836" y="91669"/>
                    <a:pt x="1831151" y="91669"/>
                  </a:cubicBezTo>
                  <a:cubicBezTo>
                    <a:pt x="1835571" y="91669"/>
                    <a:pt x="1840219" y="91059"/>
                    <a:pt x="1845096" y="89840"/>
                  </a:cubicBezTo>
                  <a:cubicBezTo>
                    <a:pt x="1852106" y="84811"/>
                    <a:pt x="1857745" y="77038"/>
                    <a:pt x="1862012" y="66523"/>
                  </a:cubicBezTo>
                  <a:cubicBezTo>
                    <a:pt x="1862469" y="70333"/>
                    <a:pt x="1863231" y="73571"/>
                    <a:pt x="1864298" y="76238"/>
                  </a:cubicBezTo>
                  <a:cubicBezTo>
                    <a:pt x="1865365" y="78905"/>
                    <a:pt x="1866813" y="81686"/>
                    <a:pt x="1868642" y="84582"/>
                  </a:cubicBezTo>
                  <a:cubicBezTo>
                    <a:pt x="1870623" y="88392"/>
                    <a:pt x="1872109" y="91707"/>
                    <a:pt x="1873099" y="94526"/>
                  </a:cubicBezTo>
                  <a:cubicBezTo>
                    <a:pt x="1874090" y="97346"/>
                    <a:pt x="1874661" y="101194"/>
                    <a:pt x="1874814" y="106070"/>
                  </a:cubicBezTo>
                  <a:cubicBezTo>
                    <a:pt x="1867803" y="109423"/>
                    <a:pt x="1861631" y="111595"/>
                    <a:pt x="1856297" y="112586"/>
                  </a:cubicBezTo>
                  <a:cubicBezTo>
                    <a:pt x="1850963" y="113576"/>
                    <a:pt x="1844715" y="114224"/>
                    <a:pt x="1837552" y="114529"/>
                  </a:cubicBezTo>
                  <a:cubicBezTo>
                    <a:pt x="1831913" y="114833"/>
                    <a:pt x="1827646" y="115214"/>
                    <a:pt x="1824750" y="115672"/>
                  </a:cubicBezTo>
                  <a:cubicBezTo>
                    <a:pt x="1821855" y="116281"/>
                    <a:pt x="1818807" y="116586"/>
                    <a:pt x="1815606" y="116586"/>
                  </a:cubicBezTo>
                  <a:cubicBezTo>
                    <a:pt x="1806158" y="116586"/>
                    <a:pt x="1799071" y="113271"/>
                    <a:pt x="1794347" y="106642"/>
                  </a:cubicBezTo>
                  <a:cubicBezTo>
                    <a:pt x="1789622" y="100013"/>
                    <a:pt x="1787031" y="90907"/>
                    <a:pt x="1786574" y="79324"/>
                  </a:cubicBezTo>
                  <a:cubicBezTo>
                    <a:pt x="1785050" y="80848"/>
                    <a:pt x="1779526" y="82753"/>
                    <a:pt x="1770001" y="85039"/>
                  </a:cubicBezTo>
                  <a:cubicBezTo>
                    <a:pt x="1760476" y="87325"/>
                    <a:pt x="1752894" y="88468"/>
                    <a:pt x="1747255" y="88468"/>
                  </a:cubicBezTo>
                  <a:cubicBezTo>
                    <a:pt x="1744512" y="88468"/>
                    <a:pt x="1742759" y="88163"/>
                    <a:pt x="1741997" y="87554"/>
                  </a:cubicBezTo>
                  <a:cubicBezTo>
                    <a:pt x="1742759" y="87097"/>
                    <a:pt x="1750227" y="83020"/>
                    <a:pt x="1764400" y="75324"/>
                  </a:cubicBezTo>
                  <a:cubicBezTo>
                    <a:pt x="1778573" y="67628"/>
                    <a:pt x="1786498" y="62179"/>
                    <a:pt x="1788174" y="58979"/>
                  </a:cubicBezTo>
                  <a:cubicBezTo>
                    <a:pt x="1788022" y="56845"/>
                    <a:pt x="1787831" y="53226"/>
                    <a:pt x="1787603" y="48120"/>
                  </a:cubicBezTo>
                  <a:cubicBezTo>
                    <a:pt x="1787374" y="43015"/>
                    <a:pt x="1787260" y="37871"/>
                    <a:pt x="1787260" y="32690"/>
                  </a:cubicBezTo>
                  <a:cubicBezTo>
                    <a:pt x="1787260" y="28575"/>
                    <a:pt x="1787412" y="26518"/>
                    <a:pt x="1787717" y="26518"/>
                  </a:cubicBezTo>
                  <a:cubicBezTo>
                    <a:pt x="1786041" y="23927"/>
                    <a:pt x="1784593" y="22060"/>
                    <a:pt x="1783374" y="20917"/>
                  </a:cubicBezTo>
                  <a:cubicBezTo>
                    <a:pt x="1782155" y="19774"/>
                    <a:pt x="1780935" y="18860"/>
                    <a:pt x="1779716" y="18174"/>
                  </a:cubicBezTo>
                  <a:cubicBezTo>
                    <a:pt x="1778497" y="17488"/>
                    <a:pt x="1777811" y="16383"/>
                    <a:pt x="1777659" y="14859"/>
                  </a:cubicBezTo>
                  <a:cubicBezTo>
                    <a:pt x="1780859" y="13030"/>
                    <a:pt x="1784669" y="11506"/>
                    <a:pt x="1789089" y="10287"/>
                  </a:cubicBezTo>
                  <a:cubicBezTo>
                    <a:pt x="1793508" y="9068"/>
                    <a:pt x="1797699" y="8458"/>
                    <a:pt x="1801662" y="8458"/>
                  </a:cubicBezTo>
                  <a:close/>
                  <a:moveTo>
                    <a:pt x="1285940" y="7315"/>
                  </a:moveTo>
                  <a:cubicBezTo>
                    <a:pt x="1299047" y="13106"/>
                    <a:pt x="1310667" y="18555"/>
                    <a:pt x="1320802" y="23660"/>
                  </a:cubicBezTo>
                  <a:cubicBezTo>
                    <a:pt x="1330936" y="28766"/>
                    <a:pt x="1337909" y="33528"/>
                    <a:pt x="1341719" y="37948"/>
                  </a:cubicBezTo>
                  <a:cubicBezTo>
                    <a:pt x="1341719" y="42977"/>
                    <a:pt x="1340690" y="48082"/>
                    <a:pt x="1338633" y="53264"/>
                  </a:cubicBezTo>
                  <a:cubicBezTo>
                    <a:pt x="1336575" y="58445"/>
                    <a:pt x="1333870" y="62865"/>
                    <a:pt x="1330517" y="66523"/>
                  </a:cubicBezTo>
                  <a:cubicBezTo>
                    <a:pt x="1327164" y="70180"/>
                    <a:pt x="1323812" y="72390"/>
                    <a:pt x="1320459" y="73152"/>
                  </a:cubicBezTo>
                  <a:cubicBezTo>
                    <a:pt x="1317411" y="67970"/>
                    <a:pt x="1312077" y="57912"/>
                    <a:pt x="1304457" y="42977"/>
                  </a:cubicBezTo>
                  <a:cubicBezTo>
                    <a:pt x="1302018" y="37643"/>
                    <a:pt x="1298894" y="31471"/>
                    <a:pt x="1295084" y="24460"/>
                  </a:cubicBezTo>
                  <a:cubicBezTo>
                    <a:pt x="1294475" y="23241"/>
                    <a:pt x="1293484" y="21869"/>
                    <a:pt x="1292112" y="20345"/>
                  </a:cubicBezTo>
                  <a:cubicBezTo>
                    <a:pt x="1290436" y="18212"/>
                    <a:pt x="1289141" y="16269"/>
                    <a:pt x="1288226" y="14516"/>
                  </a:cubicBezTo>
                  <a:cubicBezTo>
                    <a:pt x="1287312" y="12764"/>
                    <a:pt x="1286550" y="10363"/>
                    <a:pt x="1285940" y="7315"/>
                  </a:cubicBezTo>
                  <a:close/>
                  <a:moveTo>
                    <a:pt x="842837" y="6172"/>
                  </a:moveTo>
                  <a:cubicBezTo>
                    <a:pt x="848324" y="6172"/>
                    <a:pt x="851753" y="8001"/>
                    <a:pt x="853124" y="11659"/>
                  </a:cubicBezTo>
                  <a:cubicBezTo>
                    <a:pt x="854191" y="14249"/>
                    <a:pt x="854724" y="16535"/>
                    <a:pt x="854724" y="18517"/>
                  </a:cubicBezTo>
                  <a:cubicBezTo>
                    <a:pt x="854724" y="20650"/>
                    <a:pt x="854343" y="22708"/>
                    <a:pt x="853581" y="24689"/>
                  </a:cubicBezTo>
                  <a:cubicBezTo>
                    <a:pt x="852972" y="26822"/>
                    <a:pt x="852667" y="28575"/>
                    <a:pt x="852667" y="29947"/>
                  </a:cubicBezTo>
                  <a:cubicBezTo>
                    <a:pt x="855105" y="29794"/>
                    <a:pt x="858306" y="29185"/>
                    <a:pt x="862268" y="28118"/>
                  </a:cubicBezTo>
                  <a:cubicBezTo>
                    <a:pt x="863030" y="27965"/>
                    <a:pt x="864821" y="27584"/>
                    <a:pt x="867640" y="26975"/>
                  </a:cubicBezTo>
                  <a:cubicBezTo>
                    <a:pt x="870460" y="26365"/>
                    <a:pt x="872860" y="26060"/>
                    <a:pt x="874841" y="26060"/>
                  </a:cubicBezTo>
                  <a:cubicBezTo>
                    <a:pt x="876822" y="26060"/>
                    <a:pt x="878194" y="26365"/>
                    <a:pt x="878956" y="26975"/>
                  </a:cubicBezTo>
                  <a:cubicBezTo>
                    <a:pt x="881242" y="27584"/>
                    <a:pt x="883299" y="29261"/>
                    <a:pt x="885128" y="32004"/>
                  </a:cubicBezTo>
                  <a:cubicBezTo>
                    <a:pt x="886957" y="34747"/>
                    <a:pt x="888100" y="37719"/>
                    <a:pt x="888557" y="40919"/>
                  </a:cubicBezTo>
                  <a:cubicBezTo>
                    <a:pt x="887948" y="41377"/>
                    <a:pt x="887338" y="42139"/>
                    <a:pt x="886728" y="43205"/>
                  </a:cubicBezTo>
                  <a:cubicBezTo>
                    <a:pt x="886119" y="44272"/>
                    <a:pt x="885281" y="44958"/>
                    <a:pt x="884214" y="45263"/>
                  </a:cubicBezTo>
                  <a:cubicBezTo>
                    <a:pt x="883147" y="45720"/>
                    <a:pt x="877737" y="46101"/>
                    <a:pt x="867983" y="46406"/>
                  </a:cubicBezTo>
                  <a:cubicBezTo>
                    <a:pt x="858382" y="46711"/>
                    <a:pt x="852438" y="47092"/>
                    <a:pt x="850152" y="47549"/>
                  </a:cubicBezTo>
                  <a:lnTo>
                    <a:pt x="850152" y="48463"/>
                  </a:lnTo>
                  <a:cubicBezTo>
                    <a:pt x="852743" y="51664"/>
                    <a:pt x="856325" y="54521"/>
                    <a:pt x="860897" y="57036"/>
                  </a:cubicBezTo>
                  <a:cubicBezTo>
                    <a:pt x="865469" y="59550"/>
                    <a:pt x="871869" y="62560"/>
                    <a:pt x="880099" y="66065"/>
                  </a:cubicBezTo>
                  <a:cubicBezTo>
                    <a:pt x="888024" y="69266"/>
                    <a:pt x="893815" y="72009"/>
                    <a:pt x="897473" y="74295"/>
                  </a:cubicBezTo>
                  <a:cubicBezTo>
                    <a:pt x="897168" y="74295"/>
                    <a:pt x="895110" y="76543"/>
                    <a:pt x="891300" y="81039"/>
                  </a:cubicBezTo>
                  <a:cubicBezTo>
                    <a:pt x="887490" y="85535"/>
                    <a:pt x="885281" y="88316"/>
                    <a:pt x="884671" y="89383"/>
                  </a:cubicBezTo>
                  <a:cubicBezTo>
                    <a:pt x="883757" y="89840"/>
                    <a:pt x="882690" y="90068"/>
                    <a:pt x="881471" y="90068"/>
                  </a:cubicBezTo>
                  <a:cubicBezTo>
                    <a:pt x="876899" y="90068"/>
                    <a:pt x="871412" y="87097"/>
                    <a:pt x="865011" y="81153"/>
                  </a:cubicBezTo>
                  <a:cubicBezTo>
                    <a:pt x="858611" y="75209"/>
                    <a:pt x="853658" y="68504"/>
                    <a:pt x="850152" y="61036"/>
                  </a:cubicBezTo>
                  <a:lnTo>
                    <a:pt x="850152" y="75895"/>
                  </a:lnTo>
                  <a:cubicBezTo>
                    <a:pt x="850457" y="76352"/>
                    <a:pt x="850610" y="77495"/>
                    <a:pt x="850610" y="79324"/>
                  </a:cubicBezTo>
                  <a:cubicBezTo>
                    <a:pt x="850610" y="81305"/>
                    <a:pt x="850533" y="82829"/>
                    <a:pt x="850381" y="83896"/>
                  </a:cubicBezTo>
                  <a:lnTo>
                    <a:pt x="850152" y="88468"/>
                  </a:lnTo>
                  <a:cubicBezTo>
                    <a:pt x="848324" y="89840"/>
                    <a:pt x="846076" y="91097"/>
                    <a:pt x="843409" y="92240"/>
                  </a:cubicBezTo>
                  <a:cubicBezTo>
                    <a:pt x="840742" y="93383"/>
                    <a:pt x="838037" y="94183"/>
                    <a:pt x="835293" y="94640"/>
                  </a:cubicBezTo>
                  <a:cubicBezTo>
                    <a:pt x="832398" y="90678"/>
                    <a:pt x="830645" y="87935"/>
                    <a:pt x="830036" y="86411"/>
                  </a:cubicBezTo>
                  <a:cubicBezTo>
                    <a:pt x="829426" y="84887"/>
                    <a:pt x="829121" y="82372"/>
                    <a:pt x="829121" y="78867"/>
                  </a:cubicBezTo>
                  <a:lnTo>
                    <a:pt x="829350" y="68123"/>
                  </a:lnTo>
                  <a:cubicBezTo>
                    <a:pt x="822187" y="75133"/>
                    <a:pt x="815253" y="80582"/>
                    <a:pt x="808547" y="84468"/>
                  </a:cubicBezTo>
                  <a:cubicBezTo>
                    <a:pt x="801842" y="88354"/>
                    <a:pt x="794831" y="90221"/>
                    <a:pt x="787516" y="90068"/>
                  </a:cubicBezTo>
                  <a:lnTo>
                    <a:pt x="790488" y="88011"/>
                  </a:lnTo>
                  <a:cubicBezTo>
                    <a:pt x="792926" y="86639"/>
                    <a:pt x="796393" y="83363"/>
                    <a:pt x="800889" y="78181"/>
                  </a:cubicBezTo>
                  <a:cubicBezTo>
                    <a:pt x="805385" y="73000"/>
                    <a:pt x="809576" y="67551"/>
                    <a:pt x="813462" y="61836"/>
                  </a:cubicBezTo>
                  <a:cubicBezTo>
                    <a:pt x="817348" y="56121"/>
                    <a:pt x="819672" y="51968"/>
                    <a:pt x="820434" y="49378"/>
                  </a:cubicBezTo>
                  <a:cubicBezTo>
                    <a:pt x="817691" y="49225"/>
                    <a:pt x="813653" y="49911"/>
                    <a:pt x="808319" y="51435"/>
                  </a:cubicBezTo>
                  <a:cubicBezTo>
                    <a:pt x="806947" y="51740"/>
                    <a:pt x="805499" y="52349"/>
                    <a:pt x="803975" y="53264"/>
                  </a:cubicBezTo>
                  <a:cubicBezTo>
                    <a:pt x="803061" y="53721"/>
                    <a:pt x="802070" y="54140"/>
                    <a:pt x="801003" y="54521"/>
                  </a:cubicBezTo>
                  <a:cubicBezTo>
                    <a:pt x="799937" y="54902"/>
                    <a:pt x="798565" y="55093"/>
                    <a:pt x="796889" y="55093"/>
                  </a:cubicBezTo>
                  <a:cubicBezTo>
                    <a:pt x="796584" y="54483"/>
                    <a:pt x="795212" y="52349"/>
                    <a:pt x="792774" y="48692"/>
                  </a:cubicBezTo>
                  <a:cubicBezTo>
                    <a:pt x="789421" y="44120"/>
                    <a:pt x="787211" y="40234"/>
                    <a:pt x="786144" y="37033"/>
                  </a:cubicBezTo>
                  <a:lnTo>
                    <a:pt x="787745" y="37033"/>
                  </a:lnTo>
                  <a:cubicBezTo>
                    <a:pt x="789269" y="38100"/>
                    <a:pt x="791783" y="38633"/>
                    <a:pt x="795288" y="38633"/>
                  </a:cubicBezTo>
                  <a:cubicBezTo>
                    <a:pt x="799860" y="38633"/>
                    <a:pt x="806718" y="37719"/>
                    <a:pt x="815862" y="35890"/>
                  </a:cubicBezTo>
                  <a:cubicBezTo>
                    <a:pt x="821501" y="34823"/>
                    <a:pt x="825692" y="34214"/>
                    <a:pt x="828435" y="34061"/>
                  </a:cubicBezTo>
                  <a:lnTo>
                    <a:pt x="828435" y="17831"/>
                  </a:lnTo>
                  <a:cubicBezTo>
                    <a:pt x="827673" y="17374"/>
                    <a:pt x="826683" y="17145"/>
                    <a:pt x="825464" y="17145"/>
                  </a:cubicBezTo>
                  <a:lnTo>
                    <a:pt x="824321" y="17145"/>
                  </a:lnTo>
                  <a:cubicBezTo>
                    <a:pt x="823559" y="17145"/>
                    <a:pt x="822949" y="16878"/>
                    <a:pt x="822492" y="16345"/>
                  </a:cubicBezTo>
                  <a:cubicBezTo>
                    <a:pt x="822035" y="15812"/>
                    <a:pt x="821654" y="14630"/>
                    <a:pt x="821349" y="12802"/>
                  </a:cubicBezTo>
                  <a:cubicBezTo>
                    <a:pt x="823482" y="11430"/>
                    <a:pt x="826683" y="9982"/>
                    <a:pt x="830950" y="8458"/>
                  </a:cubicBezTo>
                  <a:cubicBezTo>
                    <a:pt x="835217" y="6934"/>
                    <a:pt x="839180" y="6172"/>
                    <a:pt x="842837" y="6172"/>
                  </a:cubicBezTo>
                  <a:close/>
                  <a:moveTo>
                    <a:pt x="1368465" y="5486"/>
                  </a:moveTo>
                  <a:cubicBezTo>
                    <a:pt x="1380047" y="8077"/>
                    <a:pt x="1389534" y="11811"/>
                    <a:pt x="1396926" y="16688"/>
                  </a:cubicBezTo>
                  <a:cubicBezTo>
                    <a:pt x="1404317" y="21565"/>
                    <a:pt x="1408013" y="27584"/>
                    <a:pt x="1408013" y="34747"/>
                  </a:cubicBezTo>
                  <a:cubicBezTo>
                    <a:pt x="1408013" y="38100"/>
                    <a:pt x="1407060" y="40691"/>
                    <a:pt x="1405155" y="42520"/>
                  </a:cubicBezTo>
                  <a:cubicBezTo>
                    <a:pt x="1403250" y="44348"/>
                    <a:pt x="1400316" y="46330"/>
                    <a:pt x="1396354" y="48463"/>
                  </a:cubicBezTo>
                  <a:cubicBezTo>
                    <a:pt x="1393611" y="49682"/>
                    <a:pt x="1391172" y="51054"/>
                    <a:pt x="1389039" y="52578"/>
                  </a:cubicBezTo>
                  <a:cubicBezTo>
                    <a:pt x="1383552" y="56693"/>
                    <a:pt x="1375818" y="63398"/>
                    <a:pt x="1365836" y="72695"/>
                  </a:cubicBezTo>
                  <a:cubicBezTo>
                    <a:pt x="1355854" y="81991"/>
                    <a:pt x="1348348" y="89230"/>
                    <a:pt x="1343319" y="94412"/>
                  </a:cubicBezTo>
                  <a:cubicBezTo>
                    <a:pt x="1347738" y="94564"/>
                    <a:pt x="1357416" y="93802"/>
                    <a:pt x="1372351" y="92126"/>
                  </a:cubicBezTo>
                  <a:cubicBezTo>
                    <a:pt x="1387286" y="90449"/>
                    <a:pt x="1395287" y="89306"/>
                    <a:pt x="1396354" y="88697"/>
                  </a:cubicBezTo>
                  <a:cubicBezTo>
                    <a:pt x="1396964" y="88392"/>
                    <a:pt x="1398068" y="87782"/>
                    <a:pt x="1399669" y="86868"/>
                  </a:cubicBezTo>
                  <a:cubicBezTo>
                    <a:pt x="1401269" y="85954"/>
                    <a:pt x="1402869" y="85192"/>
                    <a:pt x="1404469" y="84582"/>
                  </a:cubicBezTo>
                  <a:cubicBezTo>
                    <a:pt x="1406069" y="83972"/>
                    <a:pt x="1407860" y="83439"/>
                    <a:pt x="1409841" y="82982"/>
                  </a:cubicBezTo>
                  <a:cubicBezTo>
                    <a:pt x="1414261" y="88316"/>
                    <a:pt x="1418147" y="94259"/>
                    <a:pt x="1421500" y="100813"/>
                  </a:cubicBezTo>
                  <a:cubicBezTo>
                    <a:pt x="1424853" y="107366"/>
                    <a:pt x="1426529" y="112547"/>
                    <a:pt x="1426529" y="116357"/>
                  </a:cubicBezTo>
                  <a:cubicBezTo>
                    <a:pt x="1426529" y="118186"/>
                    <a:pt x="1426148" y="119482"/>
                    <a:pt x="1425386" y="120244"/>
                  </a:cubicBezTo>
                  <a:cubicBezTo>
                    <a:pt x="1424015" y="120701"/>
                    <a:pt x="1422795" y="120929"/>
                    <a:pt x="1421729" y="120929"/>
                  </a:cubicBezTo>
                  <a:cubicBezTo>
                    <a:pt x="1419443" y="120929"/>
                    <a:pt x="1416623" y="120015"/>
                    <a:pt x="1413270" y="118186"/>
                  </a:cubicBezTo>
                  <a:cubicBezTo>
                    <a:pt x="1411442" y="117119"/>
                    <a:pt x="1409994" y="116510"/>
                    <a:pt x="1408927" y="116357"/>
                  </a:cubicBezTo>
                  <a:cubicBezTo>
                    <a:pt x="1401307" y="113462"/>
                    <a:pt x="1390487" y="112014"/>
                    <a:pt x="1376466" y="112014"/>
                  </a:cubicBezTo>
                  <a:cubicBezTo>
                    <a:pt x="1366407" y="112014"/>
                    <a:pt x="1356120" y="112586"/>
                    <a:pt x="1345605" y="113729"/>
                  </a:cubicBezTo>
                  <a:cubicBezTo>
                    <a:pt x="1335089" y="114872"/>
                    <a:pt x="1321373" y="116586"/>
                    <a:pt x="1304457" y="118872"/>
                  </a:cubicBezTo>
                  <a:lnTo>
                    <a:pt x="1296684" y="120015"/>
                  </a:lnTo>
                  <a:cubicBezTo>
                    <a:pt x="1300799" y="124130"/>
                    <a:pt x="1304609" y="128168"/>
                    <a:pt x="1308114" y="132131"/>
                  </a:cubicBezTo>
                  <a:cubicBezTo>
                    <a:pt x="1311620" y="136093"/>
                    <a:pt x="1313982" y="139065"/>
                    <a:pt x="1315201" y="141046"/>
                  </a:cubicBezTo>
                  <a:cubicBezTo>
                    <a:pt x="1313982" y="144399"/>
                    <a:pt x="1312801" y="146799"/>
                    <a:pt x="1311658" y="148247"/>
                  </a:cubicBezTo>
                  <a:cubicBezTo>
                    <a:pt x="1310515" y="149695"/>
                    <a:pt x="1308953" y="151333"/>
                    <a:pt x="1306971" y="153162"/>
                  </a:cubicBezTo>
                  <a:cubicBezTo>
                    <a:pt x="1304838" y="154838"/>
                    <a:pt x="1301942" y="157734"/>
                    <a:pt x="1298285" y="161849"/>
                  </a:cubicBezTo>
                  <a:cubicBezTo>
                    <a:pt x="1281063" y="181051"/>
                    <a:pt x="1254927" y="197739"/>
                    <a:pt x="1219875" y="211912"/>
                  </a:cubicBezTo>
                  <a:cubicBezTo>
                    <a:pt x="1225514" y="207188"/>
                    <a:pt x="1233553" y="198272"/>
                    <a:pt x="1243992" y="185166"/>
                  </a:cubicBezTo>
                  <a:cubicBezTo>
                    <a:pt x="1254431" y="172060"/>
                    <a:pt x="1264033" y="159068"/>
                    <a:pt x="1272796" y="146190"/>
                  </a:cubicBezTo>
                  <a:cubicBezTo>
                    <a:pt x="1281559" y="133312"/>
                    <a:pt x="1286397" y="124816"/>
                    <a:pt x="1287312" y="120701"/>
                  </a:cubicBezTo>
                  <a:cubicBezTo>
                    <a:pt x="1286855" y="120244"/>
                    <a:pt x="1285940" y="120015"/>
                    <a:pt x="1284569" y="120015"/>
                  </a:cubicBezTo>
                  <a:cubicBezTo>
                    <a:pt x="1282130" y="120015"/>
                    <a:pt x="1278054" y="120739"/>
                    <a:pt x="1272338" y="122187"/>
                  </a:cubicBezTo>
                  <a:cubicBezTo>
                    <a:pt x="1266623" y="123635"/>
                    <a:pt x="1261328" y="125044"/>
                    <a:pt x="1256451" y="126416"/>
                  </a:cubicBezTo>
                  <a:cubicBezTo>
                    <a:pt x="1251574" y="127940"/>
                    <a:pt x="1248755" y="128702"/>
                    <a:pt x="1247993" y="128702"/>
                  </a:cubicBezTo>
                  <a:cubicBezTo>
                    <a:pt x="1243878" y="128702"/>
                    <a:pt x="1238963" y="126111"/>
                    <a:pt x="1233248" y="120929"/>
                  </a:cubicBezTo>
                  <a:cubicBezTo>
                    <a:pt x="1227533" y="115748"/>
                    <a:pt x="1223228" y="109880"/>
                    <a:pt x="1220332" y="103327"/>
                  </a:cubicBezTo>
                  <a:cubicBezTo>
                    <a:pt x="1241668" y="103327"/>
                    <a:pt x="1261366" y="102718"/>
                    <a:pt x="1279425" y="101498"/>
                  </a:cubicBezTo>
                  <a:cubicBezTo>
                    <a:pt x="1297484" y="100279"/>
                    <a:pt x="1316039" y="97917"/>
                    <a:pt x="1335089" y="94412"/>
                  </a:cubicBezTo>
                  <a:cubicBezTo>
                    <a:pt x="1336461" y="94412"/>
                    <a:pt x="1339737" y="88735"/>
                    <a:pt x="1344919" y="77381"/>
                  </a:cubicBezTo>
                  <a:cubicBezTo>
                    <a:pt x="1350101" y="66027"/>
                    <a:pt x="1355168" y="54102"/>
                    <a:pt x="1360121" y="41605"/>
                  </a:cubicBezTo>
                  <a:cubicBezTo>
                    <a:pt x="1365074" y="29108"/>
                    <a:pt x="1368389" y="20574"/>
                    <a:pt x="1370065" y="16002"/>
                  </a:cubicBezTo>
                  <a:cubicBezTo>
                    <a:pt x="1370370" y="14783"/>
                    <a:pt x="1370522" y="14021"/>
                    <a:pt x="1370522" y="13716"/>
                  </a:cubicBezTo>
                  <a:cubicBezTo>
                    <a:pt x="1370522" y="12497"/>
                    <a:pt x="1370103" y="11011"/>
                    <a:pt x="1369265" y="9258"/>
                  </a:cubicBezTo>
                  <a:cubicBezTo>
                    <a:pt x="1368427" y="7506"/>
                    <a:pt x="1368160" y="6248"/>
                    <a:pt x="1368465" y="5486"/>
                  </a:cubicBezTo>
                  <a:close/>
                  <a:moveTo>
                    <a:pt x="1719594" y="5029"/>
                  </a:moveTo>
                  <a:cubicBezTo>
                    <a:pt x="1723862" y="5029"/>
                    <a:pt x="1729043" y="5525"/>
                    <a:pt x="1735139" y="6515"/>
                  </a:cubicBezTo>
                  <a:cubicBezTo>
                    <a:pt x="1741235" y="7506"/>
                    <a:pt x="1746607" y="9144"/>
                    <a:pt x="1751255" y="11430"/>
                  </a:cubicBezTo>
                  <a:cubicBezTo>
                    <a:pt x="1755904" y="13716"/>
                    <a:pt x="1758228" y="16535"/>
                    <a:pt x="1758228" y="19888"/>
                  </a:cubicBezTo>
                  <a:cubicBezTo>
                    <a:pt x="1758228" y="20193"/>
                    <a:pt x="1758075" y="20955"/>
                    <a:pt x="1757771" y="22174"/>
                  </a:cubicBezTo>
                  <a:cubicBezTo>
                    <a:pt x="1756704" y="25527"/>
                    <a:pt x="1755027" y="28499"/>
                    <a:pt x="1752741" y="31090"/>
                  </a:cubicBezTo>
                  <a:cubicBezTo>
                    <a:pt x="1750455" y="33680"/>
                    <a:pt x="1747255" y="36728"/>
                    <a:pt x="1743140" y="40234"/>
                  </a:cubicBezTo>
                  <a:cubicBezTo>
                    <a:pt x="1739787" y="43129"/>
                    <a:pt x="1737197" y="45568"/>
                    <a:pt x="1735368" y="47549"/>
                  </a:cubicBezTo>
                  <a:cubicBezTo>
                    <a:pt x="1733539" y="49530"/>
                    <a:pt x="1732091" y="51664"/>
                    <a:pt x="1731024" y="53950"/>
                  </a:cubicBezTo>
                  <a:cubicBezTo>
                    <a:pt x="1732396" y="57607"/>
                    <a:pt x="1733082" y="62027"/>
                    <a:pt x="1733082" y="67208"/>
                  </a:cubicBezTo>
                  <a:cubicBezTo>
                    <a:pt x="1733082" y="68885"/>
                    <a:pt x="1732929" y="72161"/>
                    <a:pt x="1732625" y="77038"/>
                  </a:cubicBezTo>
                  <a:cubicBezTo>
                    <a:pt x="1732320" y="83439"/>
                    <a:pt x="1732167" y="89306"/>
                    <a:pt x="1732167" y="94640"/>
                  </a:cubicBezTo>
                  <a:cubicBezTo>
                    <a:pt x="1732167" y="101651"/>
                    <a:pt x="1732472" y="109042"/>
                    <a:pt x="1733082" y="116815"/>
                  </a:cubicBezTo>
                  <a:cubicBezTo>
                    <a:pt x="1732472" y="118948"/>
                    <a:pt x="1730834" y="121044"/>
                    <a:pt x="1728167" y="123101"/>
                  </a:cubicBezTo>
                  <a:cubicBezTo>
                    <a:pt x="1725500" y="125159"/>
                    <a:pt x="1722566" y="126797"/>
                    <a:pt x="1719366" y="128016"/>
                  </a:cubicBezTo>
                  <a:cubicBezTo>
                    <a:pt x="1716165" y="129235"/>
                    <a:pt x="1713651" y="129692"/>
                    <a:pt x="1711822" y="129388"/>
                  </a:cubicBezTo>
                  <a:cubicBezTo>
                    <a:pt x="1710908" y="125425"/>
                    <a:pt x="1710450" y="120396"/>
                    <a:pt x="1710450" y="114300"/>
                  </a:cubicBezTo>
                  <a:cubicBezTo>
                    <a:pt x="1710450" y="110033"/>
                    <a:pt x="1710755" y="104546"/>
                    <a:pt x="1711365" y="97841"/>
                  </a:cubicBezTo>
                  <a:cubicBezTo>
                    <a:pt x="1711974" y="91745"/>
                    <a:pt x="1712279" y="87630"/>
                    <a:pt x="1712279" y="85496"/>
                  </a:cubicBezTo>
                  <a:cubicBezTo>
                    <a:pt x="1712279" y="80772"/>
                    <a:pt x="1711593" y="77267"/>
                    <a:pt x="1710222" y="74981"/>
                  </a:cubicBezTo>
                  <a:cubicBezTo>
                    <a:pt x="1705193" y="79248"/>
                    <a:pt x="1699173" y="83668"/>
                    <a:pt x="1692162" y="88240"/>
                  </a:cubicBezTo>
                  <a:cubicBezTo>
                    <a:pt x="1685152" y="92812"/>
                    <a:pt x="1679513" y="95631"/>
                    <a:pt x="1675246" y="96698"/>
                  </a:cubicBezTo>
                  <a:cubicBezTo>
                    <a:pt x="1680885" y="90449"/>
                    <a:pt x="1687895" y="81077"/>
                    <a:pt x="1696277" y="68580"/>
                  </a:cubicBezTo>
                  <a:cubicBezTo>
                    <a:pt x="1704659" y="56083"/>
                    <a:pt x="1711784" y="44501"/>
                    <a:pt x="1717651" y="33833"/>
                  </a:cubicBezTo>
                  <a:cubicBezTo>
                    <a:pt x="1723519" y="23165"/>
                    <a:pt x="1725995" y="16764"/>
                    <a:pt x="1725081" y="14630"/>
                  </a:cubicBezTo>
                  <a:cubicBezTo>
                    <a:pt x="1724776" y="13716"/>
                    <a:pt x="1723938" y="12421"/>
                    <a:pt x="1722566" y="10744"/>
                  </a:cubicBezTo>
                  <a:cubicBezTo>
                    <a:pt x="1721957" y="10135"/>
                    <a:pt x="1721347" y="9335"/>
                    <a:pt x="1720737" y="8344"/>
                  </a:cubicBezTo>
                  <a:cubicBezTo>
                    <a:pt x="1720128" y="7353"/>
                    <a:pt x="1719747" y="6248"/>
                    <a:pt x="1719594" y="5029"/>
                  </a:cubicBezTo>
                  <a:close/>
                  <a:moveTo>
                    <a:pt x="1018478" y="2743"/>
                  </a:moveTo>
                  <a:cubicBezTo>
                    <a:pt x="1026555" y="2743"/>
                    <a:pt x="1033185" y="2896"/>
                    <a:pt x="1038366" y="3200"/>
                  </a:cubicBezTo>
                  <a:cubicBezTo>
                    <a:pt x="1043548" y="3505"/>
                    <a:pt x="1048158" y="4534"/>
                    <a:pt x="1052197" y="6287"/>
                  </a:cubicBezTo>
                  <a:cubicBezTo>
                    <a:pt x="1056235" y="8039"/>
                    <a:pt x="1058178" y="10820"/>
                    <a:pt x="1058026" y="14630"/>
                  </a:cubicBezTo>
                  <a:cubicBezTo>
                    <a:pt x="1057416" y="15545"/>
                    <a:pt x="1056807" y="16383"/>
                    <a:pt x="1056197" y="17145"/>
                  </a:cubicBezTo>
                  <a:cubicBezTo>
                    <a:pt x="1055588" y="17907"/>
                    <a:pt x="1055054" y="18593"/>
                    <a:pt x="1054597" y="19202"/>
                  </a:cubicBezTo>
                  <a:cubicBezTo>
                    <a:pt x="1051701" y="22708"/>
                    <a:pt x="1050101" y="25222"/>
                    <a:pt x="1049796" y="26746"/>
                  </a:cubicBezTo>
                  <a:cubicBezTo>
                    <a:pt x="1050254" y="27051"/>
                    <a:pt x="1052235" y="27203"/>
                    <a:pt x="1055740" y="27203"/>
                  </a:cubicBezTo>
                  <a:cubicBezTo>
                    <a:pt x="1064732" y="27203"/>
                    <a:pt x="1080505" y="26175"/>
                    <a:pt x="1103060" y="24117"/>
                  </a:cubicBezTo>
                  <a:cubicBezTo>
                    <a:pt x="1125615" y="22060"/>
                    <a:pt x="1137960" y="20726"/>
                    <a:pt x="1140093" y="20117"/>
                  </a:cubicBezTo>
                  <a:lnTo>
                    <a:pt x="1146037" y="17374"/>
                  </a:lnTo>
                  <a:cubicBezTo>
                    <a:pt x="1148323" y="16002"/>
                    <a:pt x="1150495" y="14935"/>
                    <a:pt x="1152552" y="14173"/>
                  </a:cubicBezTo>
                  <a:cubicBezTo>
                    <a:pt x="1154609" y="13411"/>
                    <a:pt x="1157086" y="12954"/>
                    <a:pt x="1159982" y="12802"/>
                  </a:cubicBezTo>
                  <a:cubicBezTo>
                    <a:pt x="1161201" y="13564"/>
                    <a:pt x="1164058" y="15240"/>
                    <a:pt x="1168554" y="17831"/>
                  </a:cubicBezTo>
                  <a:cubicBezTo>
                    <a:pt x="1173050" y="20422"/>
                    <a:pt x="1176708" y="23317"/>
                    <a:pt x="1179527" y="26518"/>
                  </a:cubicBezTo>
                  <a:cubicBezTo>
                    <a:pt x="1182346" y="29718"/>
                    <a:pt x="1183832" y="33071"/>
                    <a:pt x="1183985" y="36576"/>
                  </a:cubicBezTo>
                  <a:cubicBezTo>
                    <a:pt x="1180327" y="38710"/>
                    <a:pt x="1177203" y="39776"/>
                    <a:pt x="1174612" y="39776"/>
                  </a:cubicBezTo>
                  <a:cubicBezTo>
                    <a:pt x="1173545" y="39776"/>
                    <a:pt x="1172364" y="39624"/>
                    <a:pt x="1171069" y="39319"/>
                  </a:cubicBezTo>
                  <a:cubicBezTo>
                    <a:pt x="1169773" y="39014"/>
                    <a:pt x="1168821" y="38786"/>
                    <a:pt x="1168211" y="38633"/>
                  </a:cubicBezTo>
                  <a:cubicBezTo>
                    <a:pt x="1164249" y="37567"/>
                    <a:pt x="1161277" y="37033"/>
                    <a:pt x="1159296" y="37033"/>
                  </a:cubicBezTo>
                  <a:cubicBezTo>
                    <a:pt x="1158381" y="37033"/>
                    <a:pt x="1156705" y="37186"/>
                    <a:pt x="1154267" y="37490"/>
                  </a:cubicBezTo>
                  <a:cubicBezTo>
                    <a:pt x="1151523" y="38557"/>
                    <a:pt x="1136245" y="39700"/>
                    <a:pt x="1108432" y="40919"/>
                  </a:cubicBezTo>
                  <a:cubicBezTo>
                    <a:pt x="1080619" y="42139"/>
                    <a:pt x="1060007" y="42748"/>
                    <a:pt x="1046596" y="42748"/>
                  </a:cubicBezTo>
                  <a:cubicBezTo>
                    <a:pt x="1042329" y="42748"/>
                    <a:pt x="1040271" y="42672"/>
                    <a:pt x="1040424" y="42520"/>
                  </a:cubicBezTo>
                  <a:cubicBezTo>
                    <a:pt x="1040119" y="42672"/>
                    <a:pt x="1037909" y="44653"/>
                    <a:pt x="1033794" y="48463"/>
                  </a:cubicBezTo>
                  <a:cubicBezTo>
                    <a:pt x="1034709" y="49073"/>
                    <a:pt x="1035928" y="49911"/>
                    <a:pt x="1037452" y="50978"/>
                  </a:cubicBezTo>
                  <a:cubicBezTo>
                    <a:pt x="1038976" y="52045"/>
                    <a:pt x="1040500" y="52807"/>
                    <a:pt x="1042024" y="53264"/>
                  </a:cubicBezTo>
                  <a:cubicBezTo>
                    <a:pt x="1041872" y="53111"/>
                    <a:pt x="1043472" y="53035"/>
                    <a:pt x="1046825" y="53035"/>
                  </a:cubicBezTo>
                  <a:lnTo>
                    <a:pt x="1071513" y="53264"/>
                  </a:lnTo>
                  <a:cubicBezTo>
                    <a:pt x="1075781" y="53264"/>
                    <a:pt x="1078143" y="53188"/>
                    <a:pt x="1078600" y="53035"/>
                  </a:cubicBezTo>
                  <a:cubicBezTo>
                    <a:pt x="1081800" y="52426"/>
                    <a:pt x="1089801" y="51968"/>
                    <a:pt x="1102603" y="51664"/>
                  </a:cubicBezTo>
                  <a:cubicBezTo>
                    <a:pt x="1111899" y="51359"/>
                    <a:pt x="1119100" y="51016"/>
                    <a:pt x="1124206" y="50635"/>
                  </a:cubicBezTo>
                  <a:cubicBezTo>
                    <a:pt x="1129311" y="50254"/>
                    <a:pt x="1132702" y="49606"/>
                    <a:pt x="1134378" y="48692"/>
                  </a:cubicBezTo>
                  <a:cubicBezTo>
                    <a:pt x="1138646" y="47777"/>
                    <a:pt x="1143065" y="46711"/>
                    <a:pt x="1147637" y="45491"/>
                  </a:cubicBezTo>
                  <a:lnTo>
                    <a:pt x="1153581" y="44120"/>
                  </a:lnTo>
                  <a:cubicBezTo>
                    <a:pt x="1155714" y="43815"/>
                    <a:pt x="1157162" y="43663"/>
                    <a:pt x="1157924" y="43663"/>
                  </a:cubicBezTo>
                  <a:cubicBezTo>
                    <a:pt x="1161277" y="43663"/>
                    <a:pt x="1164249" y="44425"/>
                    <a:pt x="1166840" y="45949"/>
                  </a:cubicBezTo>
                  <a:cubicBezTo>
                    <a:pt x="1169430" y="47473"/>
                    <a:pt x="1171602" y="49035"/>
                    <a:pt x="1173355" y="50635"/>
                  </a:cubicBezTo>
                  <a:cubicBezTo>
                    <a:pt x="1175107" y="52235"/>
                    <a:pt x="1176288" y="53264"/>
                    <a:pt x="1176898" y="53721"/>
                  </a:cubicBezTo>
                  <a:cubicBezTo>
                    <a:pt x="1176898" y="57683"/>
                    <a:pt x="1176669" y="59665"/>
                    <a:pt x="1176212" y="59665"/>
                  </a:cubicBezTo>
                  <a:lnTo>
                    <a:pt x="1175755" y="59665"/>
                  </a:lnTo>
                  <a:cubicBezTo>
                    <a:pt x="1175145" y="59665"/>
                    <a:pt x="1174383" y="60960"/>
                    <a:pt x="1173469" y="63551"/>
                  </a:cubicBezTo>
                  <a:lnTo>
                    <a:pt x="1169126" y="109957"/>
                  </a:lnTo>
                  <a:cubicBezTo>
                    <a:pt x="1167449" y="114071"/>
                    <a:pt x="1163792" y="116129"/>
                    <a:pt x="1158153" y="116129"/>
                  </a:cubicBezTo>
                  <a:cubicBezTo>
                    <a:pt x="1153124" y="116129"/>
                    <a:pt x="1145808" y="114300"/>
                    <a:pt x="1136207" y="110642"/>
                  </a:cubicBezTo>
                  <a:cubicBezTo>
                    <a:pt x="1133616" y="110642"/>
                    <a:pt x="1129883" y="110490"/>
                    <a:pt x="1125006" y="110185"/>
                  </a:cubicBezTo>
                  <a:lnTo>
                    <a:pt x="1118834" y="109957"/>
                  </a:lnTo>
                  <a:cubicBezTo>
                    <a:pt x="1116852" y="110871"/>
                    <a:pt x="1106337" y="111785"/>
                    <a:pt x="1087287" y="112700"/>
                  </a:cubicBezTo>
                  <a:cubicBezTo>
                    <a:pt x="1084696" y="112700"/>
                    <a:pt x="1080810" y="112852"/>
                    <a:pt x="1075628" y="113157"/>
                  </a:cubicBezTo>
                  <a:cubicBezTo>
                    <a:pt x="1078676" y="114224"/>
                    <a:pt x="1081496" y="115253"/>
                    <a:pt x="1084086" y="116243"/>
                  </a:cubicBezTo>
                  <a:cubicBezTo>
                    <a:pt x="1086677" y="117234"/>
                    <a:pt x="1088049" y="117881"/>
                    <a:pt x="1088201" y="118186"/>
                  </a:cubicBezTo>
                  <a:cubicBezTo>
                    <a:pt x="1088506" y="118643"/>
                    <a:pt x="1087744" y="119672"/>
                    <a:pt x="1085915" y="121272"/>
                  </a:cubicBezTo>
                  <a:cubicBezTo>
                    <a:pt x="1084086" y="122873"/>
                    <a:pt x="1082410" y="124282"/>
                    <a:pt x="1080886" y="125501"/>
                  </a:cubicBezTo>
                  <a:cubicBezTo>
                    <a:pt x="1079362" y="126721"/>
                    <a:pt x="1078143" y="127711"/>
                    <a:pt x="1077228" y="128473"/>
                  </a:cubicBezTo>
                  <a:cubicBezTo>
                    <a:pt x="1076619" y="128930"/>
                    <a:pt x="1074790" y="130340"/>
                    <a:pt x="1071742" y="132702"/>
                  </a:cubicBezTo>
                  <a:cubicBezTo>
                    <a:pt x="1068694" y="135065"/>
                    <a:pt x="1067170" y="136627"/>
                    <a:pt x="1067170" y="137389"/>
                  </a:cubicBezTo>
                  <a:cubicBezTo>
                    <a:pt x="1080734" y="136931"/>
                    <a:pt x="1098069" y="135560"/>
                    <a:pt x="1119176" y="133274"/>
                  </a:cubicBezTo>
                  <a:cubicBezTo>
                    <a:pt x="1140284" y="130988"/>
                    <a:pt x="1150990" y="129540"/>
                    <a:pt x="1151295" y="128930"/>
                  </a:cubicBezTo>
                  <a:lnTo>
                    <a:pt x="1161353" y="128245"/>
                  </a:lnTo>
                  <a:cubicBezTo>
                    <a:pt x="1164249" y="129769"/>
                    <a:pt x="1167221" y="132169"/>
                    <a:pt x="1170269" y="135446"/>
                  </a:cubicBezTo>
                  <a:cubicBezTo>
                    <a:pt x="1173317" y="138722"/>
                    <a:pt x="1175069" y="142037"/>
                    <a:pt x="1175526" y="145390"/>
                  </a:cubicBezTo>
                  <a:cubicBezTo>
                    <a:pt x="1175222" y="145694"/>
                    <a:pt x="1175069" y="145999"/>
                    <a:pt x="1175069" y="146304"/>
                  </a:cubicBezTo>
                  <a:cubicBezTo>
                    <a:pt x="1175069" y="146761"/>
                    <a:pt x="1175298" y="147561"/>
                    <a:pt x="1175755" y="148704"/>
                  </a:cubicBezTo>
                  <a:cubicBezTo>
                    <a:pt x="1176212" y="149847"/>
                    <a:pt x="1176365" y="150647"/>
                    <a:pt x="1176212" y="151105"/>
                  </a:cubicBezTo>
                  <a:cubicBezTo>
                    <a:pt x="1173621" y="152476"/>
                    <a:pt x="1171297" y="153962"/>
                    <a:pt x="1169240" y="155562"/>
                  </a:cubicBezTo>
                  <a:cubicBezTo>
                    <a:pt x="1167183" y="157163"/>
                    <a:pt x="1165316" y="158725"/>
                    <a:pt x="1163639" y="160249"/>
                  </a:cubicBezTo>
                  <a:cubicBezTo>
                    <a:pt x="1159524" y="164059"/>
                    <a:pt x="1154990" y="167411"/>
                    <a:pt x="1150038" y="170307"/>
                  </a:cubicBezTo>
                  <a:cubicBezTo>
                    <a:pt x="1145084" y="173203"/>
                    <a:pt x="1137045" y="176479"/>
                    <a:pt x="1125920" y="180137"/>
                  </a:cubicBezTo>
                  <a:cubicBezTo>
                    <a:pt x="1127444" y="180289"/>
                    <a:pt x="1129197" y="180365"/>
                    <a:pt x="1131178" y="180365"/>
                  </a:cubicBezTo>
                  <a:cubicBezTo>
                    <a:pt x="1132397" y="180365"/>
                    <a:pt x="1133845" y="180251"/>
                    <a:pt x="1135521" y="180023"/>
                  </a:cubicBezTo>
                  <a:cubicBezTo>
                    <a:pt x="1137198" y="179794"/>
                    <a:pt x="1138569" y="179680"/>
                    <a:pt x="1139636" y="179680"/>
                  </a:cubicBezTo>
                  <a:lnTo>
                    <a:pt x="1145123" y="180137"/>
                  </a:lnTo>
                  <a:cubicBezTo>
                    <a:pt x="1148780" y="181356"/>
                    <a:pt x="1153886" y="182270"/>
                    <a:pt x="1160439" y="182880"/>
                  </a:cubicBezTo>
                  <a:cubicBezTo>
                    <a:pt x="1166992" y="183490"/>
                    <a:pt x="1173850" y="183794"/>
                    <a:pt x="1181013" y="183794"/>
                  </a:cubicBezTo>
                  <a:cubicBezTo>
                    <a:pt x="1186956" y="183794"/>
                    <a:pt x="1192214" y="183566"/>
                    <a:pt x="1196786" y="183109"/>
                  </a:cubicBezTo>
                  <a:cubicBezTo>
                    <a:pt x="1198005" y="183413"/>
                    <a:pt x="1196748" y="186652"/>
                    <a:pt x="1193014" y="192824"/>
                  </a:cubicBezTo>
                  <a:cubicBezTo>
                    <a:pt x="1189280" y="198996"/>
                    <a:pt x="1184975" y="204788"/>
                    <a:pt x="1180098" y="210198"/>
                  </a:cubicBezTo>
                  <a:cubicBezTo>
                    <a:pt x="1175222" y="215608"/>
                    <a:pt x="1171564" y="218161"/>
                    <a:pt x="1169126" y="217856"/>
                  </a:cubicBezTo>
                  <a:cubicBezTo>
                    <a:pt x="1167754" y="218313"/>
                    <a:pt x="1166001" y="218542"/>
                    <a:pt x="1163868" y="218542"/>
                  </a:cubicBezTo>
                  <a:cubicBezTo>
                    <a:pt x="1158534" y="218542"/>
                    <a:pt x="1151752" y="217246"/>
                    <a:pt x="1143522" y="214655"/>
                  </a:cubicBezTo>
                  <a:cubicBezTo>
                    <a:pt x="1135293" y="212065"/>
                    <a:pt x="1124777" y="208407"/>
                    <a:pt x="1111976" y="203683"/>
                  </a:cubicBezTo>
                  <a:cubicBezTo>
                    <a:pt x="1107404" y="202006"/>
                    <a:pt x="1103251" y="200482"/>
                    <a:pt x="1099517" y="199111"/>
                  </a:cubicBezTo>
                  <a:cubicBezTo>
                    <a:pt x="1095783" y="197739"/>
                    <a:pt x="1093383" y="197053"/>
                    <a:pt x="1092316" y="197053"/>
                  </a:cubicBezTo>
                  <a:cubicBezTo>
                    <a:pt x="1089725" y="199644"/>
                    <a:pt x="1084353" y="202235"/>
                    <a:pt x="1076200" y="204826"/>
                  </a:cubicBezTo>
                  <a:cubicBezTo>
                    <a:pt x="1068046" y="207416"/>
                    <a:pt x="1058750" y="209550"/>
                    <a:pt x="1048311" y="211226"/>
                  </a:cubicBezTo>
                  <a:cubicBezTo>
                    <a:pt x="1037871" y="212903"/>
                    <a:pt x="1028003" y="213741"/>
                    <a:pt x="1018707" y="213741"/>
                  </a:cubicBezTo>
                  <a:cubicBezTo>
                    <a:pt x="1009715" y="213741"/>
                    <a:pt x="1002095" y="212827"/>
                    <a:pt x="995847" y="210998"/>
                  </a:cubicBezTo>
                  <a:cubicBezTo>
                    <a:pt x="1006667" y="208255"/>
                    <a:pt x="1019393" y="204330"/>
                    <a:pt x="1034023" y="199225"/>
                  </a:cubicBezTo>
                  <a:cubicBezTo>
                    <a:pt x="1048653" y="194120"/>
                    <a:pt x="1061303" y="189128"/>
                    <a:pt x="1071971" y="184252"/>
                  </a:cubicBezTo>
                  <a:cubicBezTo>
                    <a:pt x="1062674" y="178613"/>
                    <a:pt x="1054445" y="169088"/>
                    <a:pt x="1047282" y="155677"/>
                  </a:cubicBezTo>
                  <a:cubicBezTo>
                    <a:pt x="1046063" y="157658"/>
                    <a:pt x="1041529" y="160477"/>
                    <a:pt x="1033680" y="164135"/>
                  </a:cubicBezTo>
                  <a:cubicBezTo>
                    <a:pt x="1025832" y="167792"/>
                    <a:pt x="1017907" y="171031"/>
                    <a:pt x="1009906" y="173850"/>
                  </a:cubicBezTo>
                  <a:cubicBezTo>
                    <a:pt x="1001905" y="176670"/>
                    <a:pt x="997828" y="177698"/>
                    <a:pt x="997676" y="176936"/>
                  </a:cubicBezTo>
                  <a:cubicBezTo>
                    <a:pt x="1012611" y="163830"/>
                    <a:pt x="1025070" y="152171"/>
                    <a:pt x="1035052" y="141961"/>
                  </a:cubicBezTo>
                  <a:cubicBezTo>
                    <a:pt x="1045034" y="131750"/>
                    <a:pt x="1052082" y="122606"/>
                    <a:pt x="1056197" y="114529"/>
                  </a:cubicBezTo>
                  <a:cubicBezTo>
                    <a:pt x="1049949" y="115291"/>
                    <a:pt x="1046748" y="116281"/>
                    <a:pt x="1046596" y="117500"/>
                  </a:cubicBezTo>
                  <a:lnTo>
                    <a:pt x="1037681" y="120701"/>
                  </a:lnTo>
                  <a:cubicBezTo>
                    <a:pt x="1034937" y="120701"/>
                    <a:pt x="1032042" y="119634"/>
                    <a:pt x="1028994" y="117500"/>
                  </a:cubicBezTo>
                  <a:cubicBezTo>
                    <a:pt x="1026098" y="114300"/>
                    <a:pt x="1024193" y="109461"/>
                    <a:pt x="1023279" y="102984"/>
                  </a:cubicBezTo>
                  <a:cubicBezTo>
                    <a:pt x="1022364" y="96507"/>
                    <a:pt x="1021831" y="87935"/>
                    <a:pt x="1021679" y="77267"/>
                  </a:cubicBezTo>
                  <a:cubicBezTo>
                    <a:pt x="1021679" y="75438"/>
                    <a:pt x="1021602" y="72771"/>
                    <a:pt x="1021450" y="69266"/>
                  </a:cubicBezTo>
                  <a:cubicBezTo>
                    <a:pt x="1021298" y="65761"/>
                    <a:pt x="1021145" y="62789"/>
                    <a:pt x="1020993" y="60350"/>
                  </a:cubicBezTo>
                  <a:cubicBezTo>
                    <a:pt x="1017183" y="63398"/>
                    <a:pt x="1011011" y="67132"/>
                    <a:pt x="1002476" y="71552"/>
                  </a:cubicBezTo>
                  <a:cubicBezTo>
                    <a:pt x="993942" y="75971"/>
                    <a:pt x="987998" y="78334"/>
                    <a:pt x="984645" y="78638"/>
                  </a:cubicBezTo>
                  <a:cubicBezTo>
                    <a:pt x="988151" y="75133"/>
                    <a:pt x="993065" y="68504"/>
                    <a:pt x="999390" y="58750"/>
                  </a:cubicBezTo>
                  <a:cubicBezTo>
                    <a:pt x="1005715" y="48997"/>
                    <a:pt x="1011353" y="39357"/>
                    <a:pt x="1016307" y="29832"/>
                  </a:cubicBezTo>
                  <a:cubicBezTo>
                    <a:pt x="1021259" y="20307"/>
                    <a:pt x="1023812" y="14173"/>
                    <a:pt x="1023965" y="11430"/>
                  </a:cubicBezTo>
                  <a:cubicBezTo>
                    <a:pt x="1022441" y="10363"/>
                    <a:pt x="1021298" y="9182"/>
                    <a:pt x="1020536" y="7887"/>
                  </a:cubicBezTo>
                  <a:cubicBezTo>
                    <a:pt x="1019774" y="6591"/>
                    <a:pt x="1019088" y="4877"/>
                    <a:pt x="1018478" y="2743"/>
                  </a:cubicBezTo>
                  <a:close/>
                  <a:moveTo>
                    <a:pt x="184469" y="2515"/>
                  </a:moveTo>
                  <a:cubicBezTo>
                    <a:pt x="185536" y="2515"/>
                    <a:pt x="187860" y="4382"/>
                    <a:pt x="191442" y="8115"/>
                  </a:cubicBezTo>
                  <a:cubicBezTo>
                    <a:pt x="195023" y="11849"/>
                    <a:pt x="198261" y="15850"/>
                    <a:pt x="201157" y="20117"/>
                  </a:cubicBezTo>
                  <a:cubicBezTo>
                    <a:pt x="204053" y="24384"/>
                    <a:pt x="205272" y="27280"/>
                    <a:pt x="204815" y="28804"/>
                  </a:cubicBezTo>
                  <a:cubicBezTo>
                    <a:pt x="203595" y="32461"/>
                    <a:pt x="198261" y="34290"/>
                    <a:pt x="188813" y="34290"/>
                  </a:cubicBezTo>
                  <a:lnTo>
                    <a:pt x="181497" y="34061"/>
                  </a:lnTo>
                  <a:cubicBezTo>
                    <a:pt x="177687" y="33909"/>
                    <a:pt x="171668" y="33223"/>
                    <a:pt x="163438" y="32004"/>
                  </a:cubicBezTo>
                  <a:cubicBezTo>
                    <a:pt x="153989" y="30328"/>
                    <a:pt x="146141" y="29489"/>
                    <a:pt x="139892" y="29489"/>
                  </a:cubicBezTo>
                  <a:cubicBezTo>
                    <a:pt x="135930" y="29489"/>
                    <a:pt x="132348" y="29794"/>
                    <a:pt x="129148" y="30404"/>
                  </a:cubicBezTo>
                  <a:cubicBezTo>
                    <a:pt x="125186" y="38024"/>
                    <a:pt x="121642" y="44348"/>
                    <a:pt x="118518" y="49378"/>
                  </a:cubicBezTo>
                  <a:cubicBezTo>
                    <a:pt x="115394" y="54407"/>
                    <a:pt x="112155" y="58141"/>
                    <a:pt x="108803" y="60579"/>
                  </a:cubicBezTo>
                  <a:cubicBezTo>
                    <a:pt x="106669" y="62103"/>
                    <a:pt x="104955" y="63589"/>
                    <a:pt x="103659" y="65037"/>
                  </a:cubicBezTo>
                  <a:cubicBezTo>
                    <a:pt x="102364" y="66485"/>
                    <a:pt x="101183" y="68047"/>
                    <a:pt x="100116" y="69723"/>
                  </a:cubicBezTo>
                  <a:cubicBezTo>
                    <a:pt x="99049" y="71399"/>
                    <a:pt x="98287" y="72542"/>
                    <a:pt x="97830" y="73152"/>
                  </a:cubicBezTo>
                  <a:cubicBezTo>
                    <a:pt x="97068" y="73457"/>
                    <a:pt x="100040" y="73076"/>
                    <a:pt x="106745" y="72009"/>
                  </a:cubicBezTo>
                  <a:cubicBezTo>
                    <a:pt x="113451" y="70942"/>
                    <a:pt x="118175" y="70104"/>
                    <a:pt x="120918" y="69494"/>
                  </a:cubicBezTo>
                  <a:cubicBezTo>
                    <a:pt x="123662" y="68732"/>
                    <a:pt x="127167" y="66980"/>
                    <a:pt x="131434" y="64237"/>
                  </a:cubicBezTo>
                  <a:cubicBezTo>
                    <a:pt x="134482" y="62408"/>
                    <a:pt x="137035" y="61036"/>
                    <a:pt x="139092" y="60122"/>
                  </a:cubicBezTo>
                  <a:cubicBezTo>
                    <a:pt x="141150" y="59207"/>
                    <a:pt x="143321" y="58522"/>
                    <a:pt x="145607" y="58064"/>
                  </a:cubicBezTo>
                  <a:cubicBezTo>
                    <a:pt x="147741" y="57607"/>
                    <a:pt x="150598" y="58255"/>
                    <a:pt x="154180" y="60008"/>
                  </a:cubicBezTo>
                  <a:cubicBezTo>
                    <a:pt x="157761" y="61760"/>
                    <a:pt x="161190" y="63894"/>
                    <a:pt x="164467" y="66408"/>
                  </a:cubicBezTo>
                  <a:cubicBezTo>
                    <a:pt x="167743" y="68923"/>
                    <a:pt x="169915" y="70866"/>
                    <a:pt x="170982" y="72238"/>
                  </a:cubicBezTo>
                  <a:cubicBezTo>
                    <a:pt x="172963" y="74981"/>
                    <a:pt x="173954" y="79400"/>
                    <a:pt x="173954" y="85496"/>
                  </a:cubicBezTo>
                  <a:cubicBezTo>
                    <a:pt x="173954" y="92202"/>
                    <a:pt x="172430" y="102260"/>
                    <a:pt x="169382" y="115672"/>
                  </a:cubicBezTo>
                  <a:lnTo>
                    <a:pt x="169382" y="134645"/>
                  </a:lnTo>
                  <a:lnTo>
                    <a:pt x="166181" y="180823"/>
                  </a:lnTo>
                  <a:cubicBezTo>
                    <a:pt x="165572" y="183261"/>
                    <a:pt x="165038" y="185433"/>
                    <a:pt x="164581" y="187338"/>
                  </a:cubicBezTo>
                  <a:cubicBezTo>
                    <a:pt x="164124" y="189243"/>
                    <a:pt x="163743" y="190957"/>
                    <a:pt x="163438" y="192481"/>
                  </a:cubicBezTo>
                  <a:cubicBezTo>
                    <a:pt x="162219" y="198882"/>
                    <a:pt x="160923" y="203911"/>
                    <a:pt x="159552" y="207569"/>
                  </a:cubicBezTo>
                  <a:cubicBezTo>
                    <a:pt x="158180" y="211226"/>
                    <a:pt x="155894" y="214884"/>
                    <a:pt x="152694" y="218542"/>
                  </a:cubicBezTo>
                  <a:cubicBezTo>
                    <a:pt x="151627" y="218084"/>
                    <a:pt x="147360" y="215113"/>
                    <a:pt x="139892" y="209626"/>
                  </a:cubicBezTo>
                  <a:cubicBezTo>
                    <a:pt x="135320" y="206273"/>
                    <a:pt x="132882" y="204521"/>
                    <a:pt x="132577" y="204368"/>
                  </a:cubicBezTo>
                  <a:cubicBezTo>
                    <a:pt x="129986" y="202540"/>
                    <a:pt x="120080" y="201625"/>
                    <a:pt x="102859" y="201625"/>
                  </a:cubicBezTo>
                  <a:cubicBezTo>
                    <a:pt x="93105" y="201625"/>
                    <a:pt x="83238" y="201892"/>
                    <a:pt x="73255" y="202425"/>
                  </a:cubicBezTo>
                  <a:cubicBezTo>
                    <a:pt x="63273" y="202959"/>
                    <a:pt x="56758" y="203606"/>
                    <a:pt x="53710" y="204368"/>
                  </a:cubicBezTo>
                  <a:cubicBezTo>
                    <a:pt x="51576" y="205130"/>
                    <a:pt x="49290" y="206578"/>
                    <a:pt x="46852" y="208712"/>
                  </a:cubicBezTo>
                  <a:cubicBezTo>
                    <a:pt x="45328" y="210236"/>
                    <a:pt x="43804" y="211341"/>
                    <a:pt x="42280" y="212027"/>
                  </a:cubicBezTo>
                  <a:cubicBezTo>
                    <a:pt x="40756" y="212712"/>
                    <a:pt x="38470" y="212979"/>
                    <a:pt x="35422" y="212827"/>
                  </a:cubicBezTo>
                  <a:lnTo>
                    <a:pt x="29021" y="205969"/>
                  </a:lnTo>
                  <a:cubicBezTo>
                    <a:pt x="28869" y="202921"/>
                    <a:pt x="28412" y="199796"/>
                    <a:pt x="27650" y="196596"/>
                  </a:cubicBezTo>
                  <a:lnTo>
                    <a:pt x="26964" y="191795"/>
                  </a:lnTo>
                  <a:cubicBezTo>
                    <a:pt x="27573" y="174117"/>
                    <a:pt x="28107" y="161925"/>
                    <a:pt x="28564" y="155219"/>
                  </a:cubicBezTo>
                  <a:cubicBezTo>
                    <a:pt x="28869" y="147295"/>
                    <a:pt x="29021" y="142799"/>
                    <a:pt x="29021" y="141732"/>
                  </a:cubicBezTo>
                  <a:cubicBezTo>
                    <a:pt x="29021" y="140056"/>
                    <a:pt x="28640" y="132131"/>
                    <a:pt x="27878" y="117958"/>
                  </a:cubicBezTo>
                  <a:lnTo>
                    <a:pt x="26049" y="85954"/>
                  </a:lnTo>
                  <a:cubicBezTo>
                    <a:pt x="25440" y="83210"/>
                    <a:pt x="24906" y="81229"/>
                    <a:pt x="24449" y="80010"/>
                  </a:cubicBezTo>
                  <a:cubicBezTo>
                    <a:pt x="23230" y="75743"/>
                    <a:pt x="22544" y="72238"/>
                    <a:pt x="22392" y="69494"/>
                  </a:cubicBezTo>
                  <a:cubicBezTo>
                    <a:pt x="22697" y="69342"/>
                    <a:pt x="23306" y="69037"/>
                    <a:pt x="24221" y="68580"/>
                  </a:cubicBezTo>
                  <a:cubicBezTo>
                    <a:pt x="25135" y="68123"/>
                    <a:pt x="26583" y="67742"/>
                    <a:pt x="28564" y="67437"/>
                  </a:cubicBezTo>
                  <a:cubicBezTo>
                    <a:pt x="40451" y="72619"/>
                    <a:pt x="49367" y="76352"/>
                    <a:pt x="55310" y="78638"/>
                  </a:cubicBezTo>
                  <a:cubicBezTo>
                    <a:pt x="57749" y="76962"/>
                    <a:pt x="62778" y="76124"/>
                    <a:pt x="70398" y="76124"/>
                  </a:cubicBezTo>
                  <a:lnTo>
                    <a:pt x="79085" y="76352"/>
                  </a:lnTo>
                  <a:cubicBezTo>
                    <a:pt x="80761" y="71933"/>
                    <a:pt x="82018" y="67628"/>
                    <a:pt x="82857" y="63437"/>
                  </a:cubicBezTo>
                  <a:cubicBezTo>
                    <a:pt x="83695" y="59246"/>
                    <a:pt x="84647" y="53569"/>
                    <a:pt x="85714" y="46406"/>
                  </a:cubicBezTo>
                  <a:cubicBezTo>
                    <a:pt x="86781" y="39091"/>
                    <a:pt x="87619" y="33985"/>
                    <a:pt x="88229" y="31090"/>
                  </a:cubicBezTo>
                  <a:cubicBezTo>
                    <a:pt x="69179" y="33223"/>
                    <a:pt x="55386" y="36119"/>
                    <a:pt x="46852" y="39776"/>
                  </a:cubicBezTo>
                  <a:cubicBezTo>
                    <a:pt x="45633" y="39929"/>
                    <a:pt x="40908" y="40424"/>
                    <a:pt x="32679" y="41262"/>
                  </a:cubicBezTo>
                  <a:cubicBezTo>
                    <a:pt x="24449" y="42101"/>
                    <a:pt x="18658" y="42291"/>
                    <a:pt x="15305" y="41834"/>
                  </a:cubicBezTo>
                  <a:cubicBezTo>
                    <a:pt x="11648" y="41072"/>
                    <a:pt x="8600" y="38862"/>
                    <a:pt x="6161" y="35204"/>
                  </a:cubicBezTo>
                  <a:cubicBezTo>
                    <a:pt x="3723" y="31547"/>
                    <a:pt x="2008" y="27584"/>
                    <a:pt x="1018" y="23317"/>
                  </a:cubicBezTo>
                  <a:cubicBezTo>
                    <a:pt x="27" y="19050"/>
                    <a:pt x="-240" y="16154"/>
                    <a:pt x="218" y="14630"/>
                  </a:cubicBezTo>
                  <a:cubicBezTo>
                    <a:pt x="7838" y="17678"/>
                    <a:pt x="18048" y="19202"/>
                    <a:pt x="30850" y="19202"/>
                  </a:cubicBezTo>
                  <a:cubicBezTo>
                    <a:pt x="42890" y="19202"/>
                    <a:pt x="54472" y="18059"/>
                    <a:pt x="65597" y="15773"/>
                  </a:cubicBezTo>
                  <a:cubicBezTo>
                    <a:pt x="66359" y="15621"/>
                    <a:pt x="77827" y="15164"/>
                    <a:pt x="100002" y="14402"/>
                  </a:cubicBezTo>
                  <a:cubicBezTo>
                    <a:pt x="122176" y="13640"/>
                    <a:pt x="138063" y="13183"/>
                    <a:pt x="147665" y="13030"/>
                  </a:cubicBezTo>
                  <a:cubicBezTo>
                    <a:pt x="150560" y="12268"/>
                    <a:pt x="155208" y="10820"/>
                    <a:pt x="161609" y="8687"/>
                  </a:cubicBezTo>
                  <a:cubicBezTo>
                    <a:pt x="167096" y="6706"/>
                    <a:pt x="171439" y="5220"/>
                    <a:pt x="174639" y="4229"/>
                  </a:cubicBezTo>
                  <a:cubicBezTo>
                    <a:pt x="177840" y="3239"/>
                    <a:pt x="181116" y="2667"/>
                    <a:pt x="184469" y="2515"/>
                  </a:cubicBezTo>
                  <a:close/>
                  <a:moveTo>
                    <a:pt x="261736" y="1372"/>
                  </a:moveTo>
                  <a:cubicBezTo>
                    <a:pt x="268594" y="1372"/>
                    <a:pt x="275566" y="2400"/>
                    <a:pt x="282653" y="4458"/>
                  </a:cubicBezTo>
                  <a:cubicBezTo>
                    <a:pt x="289740" y="6515"/>
                    <a:pt x="293740" y="8763"/>
                    <a:pt x="294654" y="11201"/>
                  </a:cubicBezTo>
                  <a:cubicBezTo>
                    <a:pt x="295112" y="11811"/>
                    <a:pt x="295340" y="12421"/>
                    <a:pt x="295340" y="13030"/>
                  </a:cubicBezTo>
                  <a:cubicBezTo>
                    <a:pt x="295340" y="13945"/>
                    <a:pt x="295035" y="14897"/>
                    <a:pt x="294426" y="15888"/>
                  </a:cubicBezTo>
                  <a:cubicBezTo>
                    <a:pt x="293816" y="16878"/>
                    <a:pt x="293435" y="17526"/>
                    <a:pt x="293283" y="17831"/>
                  </a:cubicBezTo>
                  <a:cubicBezTo>
                    <a:pt x="291759" y="19964"/>
                    <a:pt x="290921" y="21641"/>
                    <a:pt x="290768" y="22860"/>
                  </a:cubicBezTo>
                  <a:cubicBezTo>
                    <a:pt x="295493" y="22098"/>
                    <a:pt x="306923" y="21107"/>
                    <a:pt x="325058" y="19888"/>
                  </a:cubicBezTo>
                  <a:cubicBezTo>
                    <a:pt x="348985" y="18364"/>
                    <a:pt x="370778" y="16612"/>
                    <a:pt x="390438" y="14630"/>
                  </a:cubicBezTo>
                  <a:cubicBezTo>
                    <a:pt x="396229" y="12802"/>
                    <a:pt x="402249" y="11887"/>
                    <a:pt x="408497" y="11887"/>
                  </a:cubicBezTo>
                  <a:cubicBezTo>
                    <a:pt x="417946" y="22555"/>
                    <a:pt x="422670" y="30175"/>
                    <a:pt x="422670" y="34747"/>
                  </a:cubicBezTo>
                  <a:cubicBezTo>
                    <a:pt x="422670" y="35814"/>
                    <a:pt x="422594" y="36576"/>
                    <a:pt x="422442" y="37033"/>
                  </a:cubicBezTo>
                  <a:cubicBezTo>
                    <a:pt x="418479" y="36881"/>
                    <a:pt x="408307" y="36995"/>
                    <a:pt x="391924" y="37376"/>
                  </a:cubicBezTo>
                  <a:cubicBezTo>
                    <a:pt x="375541" y="37757"/>
                    <a:pt x="365063" y="38176"/>
                    <a:pt x="360491" y="38633"/>
                  </a:cubicBezTo>
                  <a:cubicBezTo>
                    <a:pt x="360186" y="39548"/>
                    <a:pt x="360034" y="42291"/>
                    <a:pt x="360034" y="46863"/>
                  </a:cubicBezTo>
                  <a:cubicBezTo>
                    <a:pt x="360034" y="52349"/>
                    <a:pt x="360186" y="59207"/>
                    <a:pt x="360491" y="67437"/>
                  </a:cubicBezTo>
                  <a:cubicBezTo>
                    <a:pt x="373902" y="66827"/>
                    <a:pt x="386018" y="65227"/>
                    <a:pt x="396839" y="62636"/>
                  </a:cubicBezTo>
                  <a:cubicBezTo>
                    <a:pt x="400649" y="61874"/>
                    <a:pt x="403239" y="61493"/>
                    <a:pt x="404611" y="61493"/>
                  </a:cubicBezTo>
                  <a:cubicBezTo>
                    <a:pt x="406745" y="61493"/>
                    <a:pt x="408345" y="62217"/>
                    <a:pt x="409412" y="63665"/>
                  </a:cubicBezTo>
                  <a:cubicBezTo>
                    <a:pt x="410478" y="65113"/>
                    <a:pt x="411698" y="67437"/>
                    <a:pt x="413069" y="70637"/>
                  </a:cubicBezTo>
                  <a:cubicBezTo>
                    <a:pt x="414441" y="73838"/>
                    <a:pt x="415431" y="76124"/>
                    <a:pt x="416041" y="77495"/>
                  </a:cubicBezTo>
                  <a:cubicBezTo>
                    <a:pt x="418327" y="82525"/>
                    <a:pt x="419470" y="86030"/>
                    <a:pt x="419470" y="88011"/>
                  </a:cubicBezTo>
                  <a:cubicBezTo>
                    <a:pt x="419470" y="90145"/>
                    <a:pt x="418022" y="91211"/>
                    <a:pt x="415127" y="91211"/>
                  </a:cubicBezTo>
                  <a:cubicBezTo>
                    <a:pt x="413450" y="91211"/>
                    <a:pt x="409031" y="90526"/>
                    <a:pt x="401868" y="89154"/>
                  </a:cubicBezTo>
                  <a:cubicBezTo>
                    <a:pt x="397905" y="89154"/>
                    <a:pt x="391200" y="88849"/>
                    <a:pt x="381751" y="88240"/>
                  </a:cubicBezTo>
                  <a:cubicBezTo>
                    <a:pt x="377636" y="87935"/>
                    <a:pt x="370550" y="87630"/>
                    <a:pt x="360491" y="87325"/>
                  </a:cubicBezTo>
                  <a:cubicBezTo>
                    <a:pt x="359577" y="90983"/>
                    <a:pt x="359120" y="96164"/>
                    <a:pt x="359120" y="102870"/>
                  </a:cubicBezTo>
                  <a:cubicBezTo>
                    <a:pt x="359120" y="106223"/>
                    <a:pt x="359272" y="111252"/>
                    <a:pt x="359577" y="117958"/>
                  </a:cubicBezTo>
                  <a:cubicBezTo>
                    <a:pt x="359882" y="124358"/>
                    <a:pt x="360034" y="128930"/>
                    <a:pt x="360034" y="131674"/>
                  </a:cubicBezTo>
                  <a:cubicBezTo>
                    <a:pt x="364301" y="131674"/>
                    <a:pt x="375350" y="131140"/>
                    <a:pt x="393181" y="130073"/>
                  </a:cubicBezTo>
                  <a:cubicBezTo>
                    <a:pt x="411012" y="129007"/>
                    <a:pt x="424194" y="128168"/>
                    <a:pt x="432729" y="127559"/>
                  </a:cubicBezTo>
                  <a:cubicBezTo>
                    <a:pt x="435167" y="129388"/>
                    <a:pt x="437644" y="133160"/>
                    <a:pt x="440158" y="138875"/>
                  </a:cubicBezTo>
                  <a:cubicBezTo>
                    <a:pt x="442673" y="144590"/>
                    <a:pt x="443930" y="150114"/>
                    <a:pt x="443930" y="155448"/>
                  </a:cubicBezTo>
                  <a:cubicBezTo>
                    <a:pt x="443930" y="157734"/>
                    <a:pt x="443702" y="159791"/>
                    <a:pt x="443244" y="161620"/>
                  </a:cubicBezTo>
                  <a:cubicBezTo>
                    <a:pt x="442178" y="162230"/>
                    <a:pt x="440311" y="162154"/>
                    <a:pt x="437644" y="161392"/>
                  </a:cubicBezTo>
                  <a:cubicBezTo>
                    <a:pt x="434977" y="160630"/>
                    <a:pt x="431129" y="159410"/>
                    <a:pt x="426099" y="157734"/>
                  </a:cubicBezTo>
                  <a:cubicBezTo>
                    <a:pt x="423051" y="156515"/>
                    <a:pt x="420689" y="155677"/>
                    <a:pt x="419013" y="155219"/>
                  </a:cubicBezTo>
                  <a:cubicBezTo>
                    <a:pt x="412460" y="155219"/>
                    <a:pt x="404763" y="155067"/>
                    <a:pt x="395924" y="154762"/>
                  </a:cubicBezTo>
                  <a:lnTo>
                    <a:pt x="380837" y="154534"/>
                  </a:lnTo>
                  <a:cubicBezTo>
                    <a:pt x="374131" y="154534"/>
                    <a:pt x="367502" y="154838"/>
                    <a:pt x="360948" y="155448"/>
                  </a:cubicBezTo>
                  <a:cubicBezTo>
                    <a:pt x="360796" y="157429"/>
                    <a:pt x="360758" y="159449"/>
                    <a:pt x="360834" y="161506"/>
                  </a:cubicBezTo>
                  <a:cubicBezTo>
                    <a:pt x="360910" y="163563"/>
                    <a:pt x="360948" y="165354"/>
                    <a:pt x="360948" y="166878"/>
                  </a:cubicBezTo>
                  <a:cubicBezTo>
                    <a:pt x="361101" y="169164"/>
                    <a:pt x="361177" y="172898"/>
                    <a:pt x="361177" y="178079"/>
                  </a:cubicBezTo>
                  <a:cubicBezTo>
                    <a:pt x="361177" y="191643"/>
                    <a:pt x="359805" y="200863"/>
                    <a:pt x="357062" y="205740"/>
                  </a:cubicBezTo>
                  <a:cubicBezTo>
                    <a:pt x="356605" y="206654"/>
                    <a:pt x="356224" y="207493"/>
                    <a:pt x="355919" y="208255"/>
                  </a:cubicBezTo>
                  <a:cubicBezTo>
                    <a:pt x="355614" y="209017"/>
                    <a:pt x="355310" y="209702"/>
                    <a:pt x="355005" y="210312"/>
                  </a:cubicBezTo>
                  <a:cubicBezTo>
                    <a:pt x="353938" y="213208"/>
                    <a:pt x="352833" y="215303"/>
                    <a:pt x="351690" y="216599"/>
                  </a:cubicBezTo>
                  <a:cubicBezTo>
                    <a:pt x="350547" y="217894"/>
                    <a:pt x="348528" y="218618"/>
                    <a:pt x="345632" y="218770"/>
                  </a:cubicBezTo>
                  <a:cubicBezTo>
                    <a:pt x="344261" y="216789"/>
                    <a:pt x="341441" y="213893"/>
                    <a:pt x="337174" y="210083"/>
                  </a:cubicBezTo>
                  <a:cubicBezTo>
                    <a:pt x="333212" y="206731"/>
                    <a:pt x="330164" y="203606"/>
                    <a:pt x="328030" y="200711"/>
                  </a:cubicBezTo>
                  <a:cubicBezTo>
                    <a:pt x="325896" y="197815"/>
                    <a:pt x="324753" y="194310"/>
                    <a:pt x="324601" y="190195"/>
                  </a:cubicBezTo>
                  <a:cubicBezTo>
                    <a:pt x="325211" y="189281"/>
                    <a:pt x="325858" y="184747"/>
                    <a:pt x="326544" y="176594"/>
                  </a:cubicBezTo>
                  <a:cubicBezTo>
                    <a:pt x="327230" y="168440"/>
                    <a:pt x="327573" y="162306"/>
                    <a:pt x="327573" y="158191"/>
                  </a:cubicBezTo>
                  <a:cubicBezTo>
                    <a:pt x="327573" y="157582"/>
                    <a:pt x="325515" y="157277"/>
                    <a:pt x="321401" y="157277"/>
                  </a:cubicBezTo>
                  <a:cubicBezTo>
                    <a:pt x="315000" y="157277"/>
                    <a:pt x="305513" y="157886"/>
                    <a:pt x="292940" y="159106"/>
                  </a:cubicBezTo>
                  <a:cubicBezTo>
                    <a:pt x="280367" y="160325"/>
                    <a:pt x="270118" y="161620"/>
                    <a:pt x="262193" y="162992"/>
                  </a:cubicBezTo>
                  <a:cubicBezTo>
                    <a:pt x="261431" y="163297"/>
                    <a:pt x="259526" y="163906"/>
                    <a:pt x="256478" y="164821"/>
                  </a:cubicBezTo>
                  <a:cubicBezTo>
                    <a:pt x="253430" y="165735"/>
                    <a:pt x="250420" y="166421"/>
                    <a:pt x="247449" y="166878"/>
                  </a:cubicBezTo>
                  <a:cubicBezTo>
                    <a:pt x="244477" y="167335"/>
                    <a:pt x="241391" y="167564"/>
                    <a:pt x="238190" y="167564"/>
                  </a:cubicBezTo>
                  <a:cubicBezTo>
                    <a:pt x="238190" y="165887"/>
                    <a:pt x="237619" y="163868"/>
                    <a:pt x="236476" y="161506"/>
                  </a:cubicBezTo>
                  <a:cubicBezTo>
                    <a:pt x="235333" y="159144"/>
                    <a:pt x="233618" y="155981"/>
                    <a:pt x="231332" y="152019"/>
                  </a:cubicBezTo>
                  <a:cubicBezTo>
                    <a:pt x="229046" y="148057"/>
                    <a:pt x="227332" y="144894"/>
                    <a:pt x="226189" y="142532"/>
                  </a:cubicBezTo>
                  <a:cubicBezTo>
                    <a:pt x="225046" y="140170"/>
                    <a:pt x="224474" y="138151"/>
                    <a:pt x="224474" y="136474"/>
                  </a:cubicBezTo>
                  <a:cubicBezTo>
                    <a:pt x="231485" y="138760"/>
                    <a:pt x="241543" y="139903"/>
                    <a:pt x="254649" y="139903"/>
                  </a:cubicBezTo>
                  <a:cubicBezTo>
                    <a:pt x="258307" y="139903"/>
                    <a:pt x="261431" y="139751"/>
                    <a:pt x="264022" y="139446"/>
                  </a:cubicBezTo>
                  <a:cubicBezTo>
                    <a:pt x="266613" y="139141"/>
                    <a:pt x="268061" y="138836"/>
                    <a:pt x="268365" y="138532"/>
                  </a:cubicBezTo>
                  <a:cubicBezTo>
                    <a:pt x="267451" y="136703"/>
                    <a:pt x="266994" y="133960"/>
                    <a:pt x="266994" y="130302"/>
                  </a:cubicBezTo>
                  <a:cubicBezTo>
                    <a:pt x="266994" y="128321"/>
                    <a:pt x="267146" y="125806"/>
                    <a:pt x="267451" y="122758"/>
                  </a:cubicBezTo>
                  <a:lnTo>
                    <a:pt x="267680" y="117272"/>
                  </a:lnTo>
                  <a:cubicBezTo>
                    <a:pt x="267832" y="110566"/>
                    <a:pt x="267756" y="102032"/>
                    <a:pt x="267451" y="91669"/>
                  </a:cubicBezTo>
                  <a:cubicBezTo>
                    <a:pt x="267146" y="83439"/>
                    <a:pt x="266994" y="76733"/>
                    <a:pt x="266994" y="71552"/>
                  </a:cubicBezTo>
                  <a:cubicBezTo>
                    <a:pt x="266841" y="69723"/>
                    <a:pt x="267261" y="68351"/>
                    <a:pt x="268251" y="67437"/>
                  </a:cubicBezTo>
                  <a:cubicBezTo>
                    <a:pt x="269242" y="66523"/>
                    <a:pt x="270575" y="66065"/>
                    <a:pt x="272252" y="66065"/>
                  </a:cubicBezTo>
                  <a:cubicBezTo>
                    <a:pt x="274385" y="66065"/>
                    <a:pt x="276747" y="66751"/>
                    <a:pt x="279338" y="68123"/>
                  </a:cubicBezTo>
                  <a:cubicBezTo>
                    <a:pt x="282081" y="70104"/>
                    <a:pt x="284863" y="71285"/>
                    <a:pt x="287682" y="71666"/>
                  </a:cubicBezTo>
                  <a:cubicBezTo>
                    <a:pt x="290502" y="72047"/>
                    <a:pt x="292216" y="72695"/>
                    <a:pt x="292826" y="73609"/>
                  </a:cubicBezTo>
                  <a:cubicBezTo>
                    <a:pt x="297245" y="72695"/>
                    <a:pt x="305932" y="71933"/>
                    <a:pt x="318886" y="71323"/>
                  </a:cubicBezTo>
                  <a:cubicBezTo>
                    <a:pt x="326658" y="70866"/>
                    <a:pt x="330697" y="70485"/>
                    <a:pt x="331002" y="70180"/>
                  </a:cubicBezTo>
                  <a:cubicBezTo>
                    <a:pt x="331764" y="68809"/>
                    <a:pt x="332145" y="63017"/>
                    <a:pt x="332145" y="52807"/>
                  </a:cubicBezTo>
                  <a:lnTo>
                    <a:pt x="331916" y="39548"/>
                  </a:lnTo>
                  <a:lnTo>
                    <a:pt x="313857" y="39319"/>
                  </a:lnTo>
                  <a:cubicBezTo>
                    <a:pt x="306542" y="39319"/>
                    <a:pt x="300179" y="39662"/>
                    <a:pt x="294769" y="40348"/>
                  </a:cubicBezTo>
                  <a:cubicBezTo>
                    <a:pt x="289359" y="41034"/>
                    <a:pt x="284825" y="42367"/>
                    <a:pt x="281167" y="44348"/>
                  </a:cubicBezTo>
                  <a:cubicBezTo>
                    <a:pt x="279186" y="46939"/>
                    <a:pt x="275147" y="50483"/>
                    <a:pt x="269051" y="54978"/>
                  </a:cubicBezTo>
                  <a:cubicBezTo>
                    <a:pt x="262955" y="59474"/>
                    <a:pt x="256288" y="63703"/>
                    <a:pt x="249049" y="67666"/>
                  </a:cubicBezTo>
                  <a:cubicBezTo>
                    <a:pt x="241810" y="71628"/>
                    <a:pt x="235523" y="74295"/>
                    <a:pt x="230189" y="75667"/>
                  </a:cubicBezTo>
                  <a:cubicBezTo>
                    <a:pt x="249696" y="48692"/>
                    <a:pt x="259450" y="29185"/>
                    <a:pt x="259450" y="17145"/>
                  </a:cubicBezTo>
                  <a:cubicBezTo>
                    <a:pt x="259450" y="14402"/>
                    <a:pt x="259069" y="12268"/>
                    <a:pt x="258307" y="10744"/>
                  </a:cubicBezTo>
                  <a:cubicBezTo>
                    <a:pt x="258155" y="9830"/>
                    <a:pt x="257278" y="8649"/>
                    <a:pt x="255678" y="7201"/>
                  </a:cubicBezTo>
                  <a:cubicBezTo>
                    <a:pt x="254078" y="5753"/>
                    <a:pt x="253125" y="4115"/>
                    <a:pt x="252821" y="2286"/>
                  </a:cubicBezTo>
                  <a:cubicBezTo>
                    <a:pt x="255107" y="1676"/>
                    <a:pt x="258078" y="1372"/>
                    <a:pt x="261736" y="1372"/>
                  </a:cubicBezTo>
                  <a:close/>
                  <a:moveTo>
                    <a:pt x="1541744" y="686"/>
                  </a:moveTo>
                  <a:cubicBezTo>
                    <a:pt x="1547535" y="686"/>
                    <a:pt x="1553631" y="1524"/>
                    <a:pt x="1560032" y="3200"/>
                  </a:cubicBezTo>
                  <a:cubicBezTo>
                    <a:pt x="1566432" y="4877"/>
                    <a:pt x="1571081" y="6858"/>
                    <a:pt x="1573976" y="9144"/>
                  </a:cubicBezTo>
                  <a:cubicBezTo>
                    <a:pt x="1573976" y="19660"/>
                    <a:pt x="1572452" y="29261"/>
                    <a:pt x="1569404" y="37948"/>
                  </a:cubicBezTo>
                  <a:cubicBezTo>
                    <a:pt x="1569557" y="40538"/>
                    <a:pt x="1569785" y="42367"/>
                    <a:pt x="1570090" y="43434"/>
                  </a:cubicBezTo>
                  <a:cubicBezTo>
                    <a:pt x="1570395" y="44501"/>
                    <a:pt x="1570585" y="45110"/>
                    <a:pt x="1570661" y="45263"/>
                  </a:cubicBezTo>
                  <a:cubicBezTo>
                    <a:pt x="1570738" y="45415"/>
                    <a:pt x="1570471" y="45491"/>
                    <a:pt x="1569861" y="45491"/>
                  </a:cubicBezTo>
                  <a:cubicBezTo>
                    <a:pt x="1570319" y="45644"/>
                    <a:pt x="1571766" y="45720"/>
                    <a:pt x="1574205" y="45720"/>
                  </a:cubicBezTo>
                  <a:cubicBezTo>
                    <a:pt x="1580301" y="45720"/>
                    <a:pt x="1588454" y="45225"/>
                    <a:pt x="1598665" y="44234"/>
                  </a:cubicBezTo>
                  <a:cubicBezTo>
                    <a:pt x="1608876" y="43244"/>
                    <a:pt x="1615200" y="42215"/>
                    <a:pt x="1617639" y="41148"/>
                  </a:cubicBezTo>
                  <a:cubicBezTo>
                    <a:pt x="1618858" y="40538"/>
                    <a:pt x="1620534" y="39624"/>
                    <a:pt x="1622668" y="38405"/>
                  </a:cubicBezTo>
                  <a:cubicBezTo>
                    <a:pt x="1623582" y="37795"/>
                    <a:pt x="1624383" y="37376"/>
                    <a:pt x="1625068" y="37148"/>
                  </a:cubicBezTo>
                  <a:cubicBezTo>
                    <a:pt x="1625754" y="36919"/>
                    <a:pt x="1626859" y="36805"/>
                    <a:pt x="1628383" y="36805"/>
                  </a:cubicBezTo>
                  <a:cubicBezTo>
                    <a:pt x="1630364" y="36805"/>
                    <a:pt x="1632117" y="36881"/>
                    <a:pt x="1633641" y="37033"/>
                  </a:cubicBezTo>
                  <a:cubicBezTo>
                    <a:pt x="1641718" y="44196"/>
                    <a:pt x="1646595" y="48692"/>
                    <a:pt x="1648271" y="50521"/>
                  </a:cubicBezTo>
                  <a:cubicBezTo>
                    <a:pt x="1650710" y="52807"/>
                    <a:pt x="1652310" y="54331"/>
                    <a:pt x="1653072" y="55093"/>
                  </a:cubicBezTo>
                  <a:cubicBezTo>
                    <a:pt x="1653072" y="61341"/>
                    <a:pt x="1651700" y="69761"/>
                    <a:pt x="1648957" y="80353"/>
                  </a:cubicBezTo>
                  <a:cubicBezTo>
                    <a:pt x="1646214" y="90945"/>
                    <a:pt x="1643013" y="100927"/>
                    <a:pt x="1639356" y="110300"/>
                  </a:cubicBezTo>
                  <a:cubicBezTo>
                    <a:pt x="1635698" y="119672"/>
                    <a:pt x="1632726" y="125654"/>
                    <a:pt x="1630440" y="128245"/>
                  </a:cubicBezTo>
                  <a:cubicBezTo>
                    <a:pt x="1628764" y="132664"/>
                    <a:pt x="1626821" y="135636"/>
                    <a:pt x="1624611" y="137160"/>
                  </a:cubicBezTo>
                  <a:cubicBezTo>
                    <a:pt x="1622401" y="138684"/>
                    <a:pt x="1618020" y="140437"/>
                    <a:pt x="1611467" y="142418"/>
                  </a:cubicBezTo>
                  <a:cubicBezTo>
                    <a:pt x="1607504" y="139979"/>
                    <a:pt x="1604342" y="137503"/>
                    <a:pt x="1601980" y="134988"/>
                  </a:cubicBezTo>
                  <a:cubicBezTo>
                    <a:pt x="1599618" y="132474"/>
                    <a:pt x="1597674" y="129540"/>
                    <a:pt x="1596150" y="126187"/>
                  </a:cubicBezTo>
                  <a:cubicBezTo>
                    <a:pt x="1594931" y="126340"/>
                    <a:pt x="1592340" y="126416"/>
                    <a:pt x="1588378" y="126416"/>
                  </a:cubicBezTo>
                  <a:cubicBezTo>
                    <a:pt x="1584416" y="126568"/>
                    <a:pt x="1580453" y="126759"/>
                    <a:pt x="1576491" y="126987"/>
                  </a:cubicBezTo>
                  <a:cubicBezTo>
                    <a:pt x="1572528" y="127216"/>
                    <a:pt x="1570166" y="127635"/>
                    <a:pt x="1569404" y="128245"/>
                  </a:cubicBezTo>
                  <a:lnTo>
                    <a:pt x="1568033" y="141961"/>
                  </a:lnTo>
                  <a:cubicBezTo>
                    <a:pt x="1568033" y="160249"/>
                    <a:pt x="1566966" y="176289"/>
                    <a:pt x="1564832" y="190081"/>
                  </a:cubicBezTo>
                  <a:cubicBezTo>
                    <a:pt x="1562699" y="203873"/>
                    <a:pt x="1558736" y="214274"/>
                    <a:pt x="1552945" y="221285"/>
                  </a:cubicBezTo>
                  <a:cubicBezTo>
                    <a:pt x="1546544" y="213817"/>
                    <a:pt x="1542201" y="205511"/>
                    <a:pt x="1539915" y="196367"/>
                  </a:cubicBezTo>
                  <a:cubicBezTo>
                    <a:pt x="1537629" y="187223"/>
                    <a:pt x="1536486" y="176555"/>
                    <a:pt x="1536486" y="164363"/>
                  </a:cubicBezTo>
                  <a:cubicBezTo>
                    <a:pt x="1536486" y="160706"/>
                    <a:pt x="1536638" y="154762"/>
                    <a:pt x="1536943" y="146533"/>
                  </a:cubicBezTo>
                  <a:cubicBezTo>
                    <a:pt x="1537248" y="140741"/>
                    <a:pt x="1537400" y="136246"/>
                    <a:pt x="1537400" y="133045"/>
                  </a:cubicBezTo>
                  <a:cubicBezTo>
                    <a:pt x="1536181" y="133198"/>
                    <a:pt x="1533666" y="133579"/>
                    <a:pt x="1529856" y="134188"/>
                  </a:cubicBezTo>
                  <a:cubicBezTo>
                    <a:pt x="1524218" y="134950"/>
                    <a:pt x="1518312" y="135712"/>
                    <a:pt x="1512140" y="136474"/>
                  </a:cubicBezTo>
                  <a:cubicBezTo>
                    <a:pt x="1505968" y="137236"/>
                    <a:pt x="1500824" y="137846"/>
                    <a:pt x="1496709" y="138303"/>
                  </a:cubicBezTo>
                  <a:cubicBezTo>
                    <a:pt x="1494119" y="140132"/>
                    <a:pt x="1491985" y="143332"/>
                    <a:pt x="1490309" y="147904"/>
                  </a:cubicBezTo>
                  <a:cubicBezTo>
                    <a:pt x="1489699" y="149733"/>
                    <a:pt x="1489089" y="151028"/>
                    <a:pt x="1488480" y="151790"/>
                  </a:cubicBezTo>
                  <a:cubicBezTo>
                    <a:pt x="1487870" y="152552"/>
                    <a:pt x="1487108" y="152933"/>
                    <a:pt x="1486194" y="152933"/>
                  </a:cubicBezTo>
                  <a:cubicBezTo>
                    <a:pt x="1484365" y="151562"/>
                    <a:pt x="1482231" y="150266"/>
                    <a:pt x="1479793" y="149047"/>
                  </a:cubicBezTo>
                  <a:cubicBezTo>
                    <a:pt x="1474764" y="146609"/>
                    <a:pt x="1471563" y="144247"/>
                    <a:pt x="1470192" y="141961"/>
                  </a:cubicBezTo>
                  <a:cubicBezTo>
                    <a:pt x="1467906" y="137236"/>
                    <a:pt x="1466268" y="128664"/>
                    <a:pt x="1465277" y="116243"/>
                  </a:cubicBezTo>
                  <a:cubicBezTo>
                    <a:pt x="1464286" y="103823"/>
                    <a:pt x="1463791" y="95098"/>
                    <a:pt x="1463791" y="90068"/>
                  </a:cubicBezTo>
                  <a:cubicBezTo>
                    <a:pt x="1463181" y="87478"/>
                    <a:pt x="1462419" y="83591"/>
                    <a:pt x="1461505" y="78410"/>
                  </a:cubicBezTo>
                  <a:cubicBezTo>
                    <a:pt x="1459829" y="69571"/>
                    <a:pt x="1458381" y="62979"/>
                    <a:pt x="1457162" y="58636"/>
                  </a:cubicBezTo>
                  <a:cubicBezTo>
                    <a:pt x="1455942" y="54293"/>
                    <a:pt x="1454190" y="51054"/>
                    <a:pt x="1451904" y="48920"/>
                  </a:cubicBezTo>
                  <a:cubicBezTo>
                    <a:pt x="1452513" y="47396"/>
                    <a:pt x="1453656" y="46634"/>
                    <a:pt x="1455333" y="46634"/>
                  </a:cubicBezTo>
                  <a:cubicBezTo>
                    <a:pt x="1456247" y="46634"/>
                    <a:pt x="1458076" y="47092"/>
                    <a:pt x="1460819" y="48006"/>
                  </a:cubicBezTo>
                  <a:cubicBezTo>
                    <a:pt x="1462953" y="49073"/>
                    <a:pt x="1464858" y="49606"/>
                    <a:pt x="1466534" y="49606"/>
                  </a:cubicBezTo>
                  <a:cubicBezTo>
                    <a:pt x="1473392" y="53416"/>
                    <a:pt x="1480403" y="55931"/>
                    <a:pt x="1487565" y="57150"/>
                  </a:cubicBezTo>
                  <a:cubicBezTo>
                    <a:pt x="1490918" y="55626"/>
                    <a:pt x="1495681" y="54483"/>
                    <a:pt x="1501853" y="53721"/>
                  </a:cubicBezTo>
                  <a:cubicBezTo>
                    <a:pt x="1508025" y="52959"/>
                    <a:pt x="1516140" y="52197"/>
                    <a:pt x="1526199" y="51435"/>
                  </a:cubicBezTo>
                  <a:lnTo>
                    <a:pt x="1536486" y="50521"/>
                  </a:lnTo>
                  <a:cubicBezTo>
                    <a:pt x="1537400" y="48082"/>
                    <a:pt x="1537857" y="45568"/>
                    <a:pt x="1537857" y="42977"/>
                  </a:cubicBezTo>
                  <a:cubicBezTo>
                    <a:pt x="1537857" y="40538"/>
                    <a:pt x="1537629" y="35204"/>
                    <a:pt x="1537172" y="26975"/>
                  </a:cubicBezTo>
                  <a:cubicBezTo>
                    <a:pt x="1536562" y="25146"/>
                    <a:pt x="1535952" y="23012"/>
                    <a:pt x="1535343" y="20574"/>
                  </a:cubicBezTo>
                  <a:cubicBezTo>
                    <a:pt x="1534733" y="17831"/>
                    <a:pt x="1534009" y="15469"/>
                    <a:pt x="1533171" y="13487"/>
                  </a:cubicBezTo>
                  <a:cubicBezTo>
                    <a:pt x="1532333" y="11506"/>
                    <a:pt x="1530847" y="8458"/>
                    <a:pt x="1528713" y="4343"/>
                  </a:cubicBezTo>
                  <a:cubicBezTo>
                    <a:pt x="1530695" y="1905"/>
                    <a:pt x="1535038" y="686"/>
                    <a:pt x="1541744" y="686"/>
                  </a:cubicBezTo>
                  <a:close/>
                  <a:moveTo>
                    <a:pt x="583376" y="0"/>
                  </a:moveTo>
                  <a:cubicBezTo>
                    <a:pt x="587339" y="0"/>
                    <a:pt x="591796" y="1219"/>
                    <a:pt x="596749" y="3658"/>
                  </a:cubicBezTo>
                  <a:cubicBezTo>
                    <a:pt x="601702" y="6096"/>
                    <a:pt x="605169" y="8687"/>
                    <a:pt x="607151" y="11430"/>
                  </a:cubicBezTo>
                  <a:cubicBezTo>
                    <a:pt x="601359" y="19050"/>
                    <a:pt x="595263" y="25375"/>
                    <a:pt x="588863" y="30404"/>
                  </a:cubicBezTo>
                  <a:cubicBezTo>
                    <a:pt x="593130" y="30099"/>
                    <a:pt x="596825" y="29528"/>
                    <a:pt x="599950" y="28689"/>
                  </a:cubicBezTo>
                  <a:cubicBezTo>
                    <a:pt x="603074" y="27851"/>
                    <a:pt x="605931" y="26518"/>
                    <a:pt x="608522" y="24689"/>
                  </a:cubicBezTo>
                  <a:cubicBezTo>
                    <a:pt x="613399" y="23165"/>
                    <a:pt x="617590" y="22403"/>
                    <a:pt x="621095" y="22403"/>
                  </a:cubicBezTo>
                  <a:cubicBezTo>
                    <a:pt x="623534" y="22403"/>
                    <a:pt x="625743" y="22708"/>
                    <a:pt x="627725" y="23317"/>
                  </a:cubicBezTo>
                  <a:cubicBezTo>
                    <a:pt x="630925" y="24232"/>
                    <a:pt x="633440" y="25375"/>
                    <a:pt x="635268" y="26746"/>
                  </a:cubicBezTo>
                  <a:cubicBezTo>
                    <a:pt x="637097" y="28118"/>
                    <a:pt x="639459" y="30328"/>
                    <a:pt x="642355" y="33376"/>
                  </a:cubicBezTo>
                  <a:cubicBezTo>
                    <a:pt x="642507" y="37338"/>
                    <a:pt x="642203" y="40767"/>
                    <a:pt x="641441" y="43663"/>
                  </a:cubicBezTo>
                  <a:cubicBezTo>
                    <a:pt x="640679" y="46558"/>
                    <a:pt x="639459" y="49911"/>
                    <a:pt x="637783" y="53721"/>
                  </a:cubicBezTo>
                  <a:cubicBezTo>
                    <a:pt x="636411" y="56921"/>
                    <a:pt x="635192" y="60350"/>
                    <a:pt x="634125" y="64008"/>
                  </a:cubicBezTo>
                  <a:cubicBezTo>
                    <a:pt x="633973" y="64618"/>
                    <a:pt x="633897" y="65532"/>
                    <a:pt x="633897" y="66751"/>
                  </a:cubicBezTo>
                  <a:cubicBezTo>
                    <a:pt x="633897" y="68732"/>
                    <a:pt x="634125" y="70637"/>
                    <a:pt x="634583" y="72466"/>
                  </a:cubicBezTo>
                  <a:cubicBezTo>
                    <a:pt x="634887" y="74905"/>
                    <a:pt x="635040" y="76657"/>
                    <a:pt x="635040" y="77724"/>
                  </a:cubicBezTo>
                  <a:cubicBezTo>
                    <a:pt x="635040" y="81077"/>
                    <a:pt x="633668" y="83439"/>
                    <a:pt x="630925" y="84811"/>
                  </a:cubicBezTo>
                  <a:lnTo>
                    <a:pt x="620638" y="84811"/>
                  </a:lnTo>
                  <a:cubicBezTo>
                    <a:pt x="619419" y="85725"/>
                    <a:pt x="616599" y="86182"/>
                    <a:pt x="612180" y="86182"/>
                  </a:cubicBezTo>
                  <a:cubicBezTo>
                    <a:pt x="607760" y="86182"/>
                    <a:pt x="604636" y="86258"/>
                    <a:pt x="602807" y="86411"/>
                  </a:cubicBezTo>
                  <a:lnTo>
                    <a:pt x="595035" y="87325"/>
                  </a:lnTo>
                  <a:cubicBezTo>
                    <a:pt x="579795" y="88697"/>
                    <a:pt x="569127" y="90221"/>
                    <a:pt x="563031" y="91897"/>
                  </a:cubicBezTo>
                  <a:cubicBezTo>
                    <a:pt x="562726" y="92202"/>
                    <a:pt x="562574" y="93802"/>
                    <a:pt x="562574" y="96698"/>
                  </a:cubicBezTo>
                  <a:cubicBezTo>
                    <a:pt x="562574" y="99289"/>
                    <a:pt x="562650" y="101613"/>
                    <a:pt x="562802" y="103670"/>
                  </a:cubicBezTo>
                  <a:cubicBezTo>
                    <a:pt x="562955" y="105728"/>
                    <a:pt x="563031" y="106909"/>
                    <a:pt x="563031" y="107213"/>
                  </a:cubicBezTo>
                  <a:cubicBezTo>
                    <a:pt x="564707" y="107213"/>
                    <a:pt x="573204" y="106261"/>
                    <a:pt x="588520" y="104356"/>
                  </a:cubicBezTo>
                  <a:cubicBezTo>
                    <a:pt x="603836" y="102451"/>
                    <a:pt x="611723" y="101346"/>
                    <a:pt x="612180" y="101041"/>
                  </a:cubicBezTo>
                  <a:cubicBezTo>
                    <a:pt x="613551" y="100279"/>
                    <a:pt x="615037" y="99441"/>
                    <a:pt x="616637" y="98527"/>
                  </a:cubicBezTo>
                  <a:cubicBezTo>
                    <a:pt x="618238" y="97612"/>
                    <a:pt x="619876" y="96965"/>
                    <a:pt x="621552" y="96584"/>
                  </a:cubicBezTo>
                  <a:cubicBezTo>
                    <a:pt x="623229" y="96203"/>
                    <a:pt x="625743" y="96012"/>
                    <a:pt x="629096" y="96012"/>
                  </a:cubicBezTo>
                  <a:cubicBezTo>
                    <a:pt x="630315" y="97384"/>
                    <a:pt x="632373" y="98527"/>
                    <a:pt x="635268" y="99441"/>
                  </a:cubicBezTo>
                  <a:cubicBezTo>
                    <a:pt x="637859" y="100355"/>
                    <a:pt x="639879" y="101613"/>
                    <a:pt x="641326" y="103213"/>
                  </a:cubicBezTo>
                  <a:cubicBezTo>
                    <a:pt x="642774" y="104813"/>
                    <a:pt x="644031" y="107975"/>
                    <a:pt x="645098" y="112700"/>
                  </a:cubicBezTo>
                  <a:cubicBezTo>
                    <a:pt x="643727" y="114376"/>
                    <a:pt x="641745" y="119291"/>
                    <a:pt x="639155" y="127445"/>
                  </a:cubicBezTo>
                  <a:cubicBezTo>
                    <a:pt x="636564" y="135598"/>
                    <a:pt x="635040" y="140970"/>
                    <a:pt x="634583" y="143561"/>
                  </a:cubicBezTo>
                  <a:cubicBezTo>
                    <a:pt x="635802" y="144628"/>
                    <a:pt x="637021" y="146304"/>
                    <a:pt x="638240" y="148590"/>
                  </a:cubicBezTo>
                  <a:cubicBezTo>
                    <a:pt x="639459" y="150876"/>
                    <a:pt x="640069" y="152933"/>
                    <a:pt x="640069" y="154762"/>
                  </a:cubicBezTo>
                  <a:cubicBezTo>
                    <a:pt x="640069" y="156743"/>
                    <a:pt x="639307" y="158191"/>
                    <a:pt x="637783" y="159106"/>
                  </a:cubicBezTo>
                  <a:cubicBezTo>
                    <a:pt x="636716" y="159715"/>
                    <a:pt x="635573" y="160020"/>
                    <a:pt x="634354" y="160020"/>
                  </a:cubicBezTo>
                  <a:cubicBezTo>
                    <a:pt x="633287" y="160020"/>
                    <a:pt x="632373" y="159944"/>
                    <a:pt x="631611" y="159791"/>
                  </a:cubicBezTo>
                  <a:cubicBezTo>
                    <a:pt x="630849" y="159639"/>
                    <a:pt x="630163" y="159487"/>
                    <a:pt x="629553" y="159334"/>
                  </a:cubicBezTo>
                  <a:cubicBezTo>
                    <a:pt x="629249" y="159334"/>
                    <a:pt x="628410" y="159144"/>
                    <a:pt x="627039" y="158763"/>
                  </a:cubicBezTo>
                  <a:cubicBezTo>
                    <a:pt x="625667" y="158382"/>
                    <a:pt x="624372" y="158344"/>
                    <a:pt x="623153" y="158648"/>
                  </a:cubicBezTo>
                  <a:cubicBezTo>
                    <a:pt x="613704" y="158801"/>
                    <a:pt x="600978" y="159944"/>
                    <a:pt x="584976" y="162077"/>
                  </a:cubicBezTo>
                  <a:cubicBezTo>
                    <a:pt x="573851" y="163601"/>
                    <a:pt x="565926" y="164516"/>
                    <a:pt x="561202" y="164821"/>
                  </a:cubicBezTo>
                  <a:cubicBezTo>
                    <a:pt x="561202" y="167411"/>
                    <a:pt x="560669" y="169774"/>
                    <a:pt x="559602" y="171907"/>
                  </a:cubicBezTo>
                  <a:cubicBezTo>
                    <a:pt x="558535" y="174041"/>
                    <a:pt x="558002" y="175565"/>
                    <a:pt x="558002" y="176479"/>
                  </a:cubicBezTo>
                  <a:lnTo>
                    <a:pt x="547486" y="182651"/>
                  </a:lnTo>
                  <a:lnTo>
                    <a:pt x="541542" y="175108"/>
                  </a:lnTo>
                  <a:cubicBezTo>
                    <a:pt x="539256" y="171450"/>
                    <a:pt x="537732" y="164897"/>
                    <a:pt x="536970" y="155448"/>
                  </a:cubicBezTo>
                  <a:cubicBezTo>
                    <a:pt x="536208" y="145999"/>
                    <a:pt x="535827" y="133883"/>
                    <a:pt x="535827" y="119101"/>
                  </a:cubicBezTo>
                  <a:cubicBezTo>
                    <a:pt x="535827" y="112090"/>
                    <a:pt x="535980" y="101575"/>
                    <a:pt x="536285" y="87554"/>
                  </a:cubicBezTo>
                  <a:lnTo>
                    <a:pt x="536513" y="58979"/>
                  </a:lnTo>
                  <a:cubicBezTo>
                    <a:pt x="536513" y="38252"/>
                    <a:pt x="535446" y="25527"/>
                    <a:pt x="533313" y="20803"/>
                  </a:cubicBezTo>
                  <a:cubicBezTo>
                    <a:pt x="534532" y="21260"/>
                    <a:pt x="535751" y="21603"/>
                    <a:pt x="536970" y="21831"/>
                  </a:cubicBezTo>
                  <a:cubicBezTo>
                    <a:pt x="538190" y="22060"/>
                    <a:pt x="539333" y="22327"/>
                    <a:pt x="540399" y="22631"/>
                  </a:cubicBezTo>
                  <a:cubicBezTo>
                    <a:pt x="544057" y="23241"/>
                    <a:pt x="546991" y="23889"/>
                    <a:pt x="549201" y="24575"/>
                  </a:cubicBezTo>
                  <a:cubicBezTo>
                    <a:pt x="551410" y="25260"/>
                    <a:pt x="553353" y="26441"/>
                    <a:pt x="555030" y="28118"/>
                  </a:cubicBezTo>
                  <a:cubicBezTo>
                    <a:pt x="557468" y="28423"/>
                    <a:pt x="558687" y="29489"/>
                    <a:pt x="558687" y="31318"/>
                  </a:cubicBezTo>
                  <a:lnTo>
                    <a:pt x="558459" y="33604"/>
                  </a:lnTo>
                  <a:cubicBezTo>
                    <a:pt x="558459" y="34366"/>
                    <a:pt x="558840" y="34976"/>
                    <a:pt x="559602" y="35433"/>
                  </a:cubicBezTo>
                  <a:cubicBezTo>
                    <a:pt x="561431" y="34214"/>
                    <a:pt x="563717" y="33223"/>
                    <a:pt x="566460" y="32461"/>
                  </a:cubicBezTo>
                  <a:cubicBezTo>
                    <a:pt x="569660" y="26670"/>
                    <a:pt x="572289" y="21374"/>
                    <a:pt x="574347" y="16574"/>
                  </a:cubicBezTo>
                  <a:cubicBezTo>
                    <a:pt x="576404" y="11773"/>
                    <a:pt x="577585" y="6706"/>
                    <a:pt x="577890" y="1372"/>
                  </a:cubicBezTo>
                  <a:cubicBezTo>
                    <a:pt x="579261" y="457"/>
                    <a:pt x="581090" y="0"/>
                    <a:pt x="583376" y="0"/>
                  </a:cubicBezTo>
                  <a:close/>
                </a:path>
              </a:pathLst>
            </a:custGeom>
            <a:solidFill>
              <a:srgbClr val="663F29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indent="0" algn="ctr">
                <a:buNone/>
                <a:defRPr sz="160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江西拙楷" panose="02010600040101010101" pitchFamily="2" charset="-122"/>
                  <a:ea typeface="江西拙楷" panose="02010600040101010101" pitchFamily="2" charset="-122"/>
                  <a:cs typeface="华文楷体" panose="02010600040101010101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7BA75">
                    <a:lumMod val="60000"/>
                    <a:lumOff val="40000"/>
                  </a:srgbClr>
                </a:solidFill>
                <a:effectLst/>
                <a:uLnTx/>
                <a:uFillTx/>
                <a:latin typeface="江西拙楷" panose="02010600040101010101" pitchFamily="2" charset="-122"/>
                <a:ea typeface="江西拙楷" panose="02010600040101010101" pitchFamily="2" charset="-122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 flipH="1">
              <a:off x="7403528" y="796528"/>
              <a:ext cx="2251672" cy="54000"/>
              <a:chOff x="2435751" y="745691"/>
              <a:chExt cx="2251672" cy="54000"/>
            </a:xfrm>
          </p:grpSpPr>
          <p:cxnSp>
            <p:nvCxnSpPr>
              <p:cNvPr id="51" name="直接连接符 50"/>
              <p:cNvCxnSpPr/>
              <p:nvPr/>
            </p:nvCxnSpPr>
            <p:spPr>
              <a:xfrm>
                <a:off x="2435751" y="772691"/>
                <a:ext cx="2215672" cy="0"/>
              </a:xfrm>
              <a:prstGeom prst="line">
                <a:avLst/>
              </a:prstGeom>
              <a:noFill/>
              <a:ln w="15875" cap="flat" cmpd="sng" algn="ctr">
                <a:gradFill flip="none" rotWithShape="1">
                  <a:gsLst>
                    <a:gs pos="44992">
                      <a:srgbClr val="663F29"/>
                    </a:gs>
                    <a:gs pos="0">
                      <a:srgbClr val="663F29"/>
                    </a:gs>
                    <a:gs pos="76000">
                      <a:srgbClr val="663F29">
                        <a:alpha val="0"/>
                      </a:srgbClr>
                    </a:gs>
                  </a:gsLst>
                  <a:lin ang="10800000" scaled="1"/>
                  <a:tileRect/>
                </a:gradFill>
                <a:prstDash val="solid"/>
                <a:miter lim="800000"/>
              </a:ln>
              <a:effectLst/>
            </p:spPr>
          </p:cxnSp>
          <p:sp>
            <p:nvSpPr>
              <p:cNvPr id="52" name="矩形 51"/>
              <p:cNvSpPr>
                <a:spLocks noChangeAspect="1"/>
              </p:cNvSpPr>
              <p:nvPr/>
            </p:nvSpPr>
            <p:spPr>
              <a:xfrm>
                <a:off x="4633423" y="745691"/>
                <a:ext cx="54000" cy="54000"/>
              </a:xfrm>
              <a:prstGeom prst="rect">
                <a:avLst/>
              </a:prstGeom>
              <a:solidFill>
                <a:srgbClr val="663F2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阿里健康体2.0 中文 45 R"/>
                  <a:ea typeface="思源黑体 CN Normal" panose="020B0400000000000000" pitchFamily="34" charset="-122"/>
                  <a:cs typeface="+mn-cs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2509414" y="796528"/>
              <a:ext cx="2251672" cy="54000"/>
              <a:chOff x="2435751" y="745691"/>
              <a:chExt cx="2251672" cy="54000"/>
            </a:xfrm>
          </p:grpSpPr>
          <p:cxnSp>
            <p:nvCxnSpPr>
              <p:cNvPr id="49" name="直接连接符 48"/>
              <p:cNvCxnSpPr/>
              <p:nvPr/>
            </p:nvCxnSpPr>
            <p:spPr>
              <a:xfrm>
                <a:off x="2435751" y="772691"/>
                <a:ext cx="2215672" cy="0"/>
              </a:xfrm>
              <a:prstGeom prst="line">
                <a:avLst/>
              </a:prstGeom>
              <a:noFill/>
              <a:ln w="15875" cap="flat" cmpd="sng" algn="ctr">
                <a:gradFill flip="none" rotWithShape="1">
                  <a:gsLst>
                    <a:gs pos="44992">
                      <a:srgbClr val="663F29"/>
                    </a:gs>
                    <a:gs pos="0">
                      <a:srgbClr val="663F29"/>
                    </a:gs>
                    <a:gs pos="76000">
                      <a:srgbClr val="663F29">
                        <a:alpha val="0"/>
                      </a:srgbClr>
                    </a:gs>
                  </a:gsLst>
                  <a:lin ang="10800000" scaled="1"/>
                  <a:tileRect/>
                </a:gradFill>
                <a:prstDash val="solid"/>
                <a:miter lim="800000"/>
              </a:ln>
              <a:effectLst/>
            </p:spPr>
          </p:cxnSp>
          <p:sp>
            <p:nvSpPr>
              <p:cNvPr id="50" name="矩形 49"/>
              <p:cNvSpPr>
                <a:spLocks noChangeAspect="1"/>
              </p:cNvSpPr>
              <p:nvPr/>
            </p:nvSpPr>
            <p:spPr>
              <a:xfrm>
                <a:off x="4633423" y="745691"/>
                <a:ext cx="54000" cy="54000"/>
              </a:xfrm>
              <a:prstGeom prst="rect">
                <a:avLst/>
              </a:prstGeom>
              <a:solidFill>
                <a:srgbClr val="663F2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阿里健康体2.0 中文 45 R"/>
                  <a:ea typeface="思源黑体 CN Normal" panose="020B0400000000000000" pitchFamily="34" charset="-122"/>
                  <a:cs typeface="+mn-cs"/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434856" y="6458522"/>
            <a:ext cx="3253223" cy="306705"/>
            <a:chOff x="434856" y="6439436"/>
            <a:chExt cx="3253223" cy="306705"/>
          </a:xfrm>
        </p:grpSpPr>
        <p:sp>
          <p:nvSpPr>
            <p:cNvPr id="55" name="文本框 4"/>
            <p:cNvSpPr txBox="1"/>
            <p:nvPr/>
          </p:nvSpPr>
          <p:spPr>
            <a:xfrm>
              <a:off x="482599" y="6439436"/>
              <a:ext cx="3205480" cy="306705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DFD3A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n-ea"/>
                  <a:cs typeface="华文楷体" panose="02010600040101010101" charset="-122"/>
                </a:rPr>
                <a:t>统编版道德与法治五年级下册第三单元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FD3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56" name="等腰三角形 101"/>
            <p:cNvSpPr/>
            <p:nvPr/>
          </p:nvSpPr>
          <p:spPr>
            <a:xfrm rot="5400000">
              <a:off x="429238" y="6563128"/>
              <a:ext cx="106724" cy="95488"/>
            </a:xfrm>
            <a:custGeom>
              <a:avLst/>
              <a:gdLst>
                <a:gd name="connsiteX0" fmla="*/ 14743 w 902054"/>
                <a:gd name="connsiteY0" fmla="*/ 644900 h 807085"/>
                <a:gd name="connsiteX1" fmla="*/ 357604 w 902054"/>
                <a:gd name="connsiteY1" fmla="*/ 53760 h 807085"/>
                <a:gd name="connsiteX2" fmla="*/ 544450 w 902054"/>
                <a:gd name="connsiteY2" fmla="*/ 53760 h 807085"/>
                <a:gd name="connsiteX3" fmla="*/ 887312 w 902054"/>
                <a:gd name="connsiteY3" fmla="*/ 644900 h 807085"/>
                <a:gd name="connsiteX4" fmla="*/ 793888 w 902054"/>
                <a:gd name="connsiteY4" fmla="*/ 807085 h 807085"/>
                <a:gd name="connsiteX5" fmla="*/ 108166 w 902054"/>
                <a:gd name="connsiteY5" fmla="*/ 807085 h 807085"/>
                <a:gd name="connsiteX6" fmla="*/ 14743 w 902054"/>
                <a:gd name="connsiteY6" fmla="*/ 644900 h 807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2054" h="807085">
                  <a:moveTo>
                    <a:pt x="14743" y="644900"/>
                  </a:moveTo>
                  <a:lnTo>
                    <a:pt x="357604" y="53760"/>
                  </a:lnTo>
                  <a:cubicBezTo>
                    <a:pt x="399177" y="-17919"/>
                    <a:pt x="502877" y="-17919"/>
                    <a:pt x="544450" y="53760"/>
                  </a:cubicBezTo>
                  <a:lnTo>
                    <a:pt x="887312" y="644900"/>
                  </a:lnTo>
                  <a:cubicBezTo>
                    <a:pt x="929078" y="716910"/>
                    <a:pt x="877134" y="807085"/>
                    <a:pt x="793888" y="807085"/>
                  </a:cubicBezTo>
                  <a:lnTo>
                    <a:pt x="108166" y="807085"/>
                  </a:lnTo>
                  <a:cubicBezTo>
                    <a:pt x="24920" y="807085"/>
                    <a:pt x="-27023" y="716910"/>
                    <a:pt x="14743" y="644900"/>
                  </a:cubicBezTo>
                </a:path>
              </a:pathLst>
            </a:custGeom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健康体2.0 中文 45 R"/>
                <a:ea typeface="思源黑体 CN Normal" panose="020B0400000000000000" pitchFamily="34" charset="-122"/>
                <a:cs typeface="+mn-cs"/>
              </a:endParaRPr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2172427" y="796222"/>
            <a:ext cx="1218478" cy="1328141"/>
          </a:xfrm>
          <a:custGeom>
            <a:avLst/>
            <a:gdLst>
              <a:gd name="connsiteX0" fmla="*/ 619363 w 1165860"/>
              <a:gd name="connsiteY0" fmla="*/ 1253482 h 1270787"/>
              <a:gd name="connsiteX1" fmla="*/ 607704 w 1165860"/>
              <a:gd name="connsiteY1" fmla="*/ 1254757 h 1270787"/>
              <a:gd name="connsiteX2" fmla="*/ 633936 w 1165860"/>
              <a:gd name="connsiteY2" fmla="*/ 1263501 h 1270787"/>
              <a:gd name="connsiteX3" fmla="*/ 648510 w 1165860"/>
              <a:gd name="connsiteY3" fmla="*/ 1260586 h 1270787"/>
              <a:gd name="connsiteX4" fmla="*/ 631022 w 1165860"/>
              <a:gd name="connsiteY4" fmla="*/ 1255485 h 1270787"/>
              <a:gd name="connsiteX5" fmla="*/ 619363 w 1165860"/>
              <a:gd name="connsiteY5" fmla="*/ 1253482 h 1270787"/>
              <a:gd name="connsiteX6" fmla="*/ 779669 w 1165860"/>
              <a:gd name="connsiteY6" fmla="*/ 695144 h 1270787"/>
              <a:gd name="connsiteX7" fmla="*/ 759266 w 1165860"/>
              <a:gd name="connsiteY7" fmla="*/ 696601 h 1270787"/>
              <a:gd name="connsiteX8" fmla="*/ 754894 w 1165860"/>
              <a:gd name="connsiteY8" fmla="*/ 699516 h 1270787"/>
              <a:gd name="connsiteX9" fmla="*/ 750522 w 1165860"/>
              <a:gd name="connsiteY9" fmla="*/ 702431 h 1270787"/>
              <a:gd name="connsiteX10" fmla="*/ 754894 w 1165860"/>
              <a:gd name="connsiteY10" fmla="*/ 705345 h 1270787"/>
              <a:gd name="connsiteX11" fmla="*/ 763638 w 1165860"/>
              <a:gd name="connsiteY11" fmla="*/ 706803 h 1270787"/>
              <a:gd name="connsiteX12" fmla="*/ 775297 w 1165860"/>
              <a:gd name="connsiteY12" fmla="*/ 705345 h 1270787"/>
              <a:gd name="connsiteX13" fmla="*/ 789870 w 1165860"/>
              <a:gd name="connsiteY13" fmla="*/ 703159 h 1270787"/>
              <a:gd name="connsiteX14" fmla="*/ 804443 w 1165860"/>
              <a:gd name="connsiteY14" fmla="*/ 700973 h 1270787"/>
              <a:gd name="connsiteX15" fmla="*/ 804443 w 1165860"/>
              <a:gd name="connsiteY15" fmla="*/ 698059 h 1270787"/>
              <a:gd name="connsiteX16" fmla="*/ 779669 w 1165860"/>
              <a:gd name="connsiteY16" fmla="*/ 695144 h 1270787"/>
              <a:gd name="connsiteX17" fmla="*/ 654339 w 1165860"/>
              <a:gd name="connsiteY17" fmla="*/ 534474 h 1270787"/>
              <a:gd name="connsiteX18" fmla="*/ 661625 w 1165860"/>
              <a:gd name="connsiteY18" fmla="*/ 539210 h 1270787"/>
              <a:gd name="connsiteX19" fmla="*/ 678385 w 1165860"/>
              <a:gd name="connsiteY19" fmla="*/ 552326 h 1270787"/>
              <a:gd name="connsiteX20" fmla="*/ 695144 w 1165860"/>
              <a:gd name="connsiteY20" fmla="*/ 569814 h 1270787"/>
              <a:gd name="connsiteX21" fmla="*/ 710446 w 1165860"/>
              <a:gd name="connsiteY21" fmla="*/ 590217 h 1270787"/>
              <a:gd name="connsiteX22" fmla="*/ 721376 w 1165860"/>
              <a:gd name="connsiteY22" fmla="*/ 607705 h 1270787"/>
              <a:gd name="connsiteX23" fmla="*/ 723562 w 1165860"/>
              <a:gd name="connsiteY23" fmla="*/ 612805 h 1270787"/>
              <a:gd name="connsiteX24" fmla="*/ 730120 w 1165860"/>
              <a:gd name="connsiteY24" fmla="*/ 613534 h 1270787"/>
              <a:gd name="connsiteX25" fmla="*/ 820474 w 1165860"/>
              <a:gd name="connsiteY25" fmla="*/ 612077 h 1270787"/>
              <a:gd name="connsiteX26" fmla="*/ 845248 w 1165860"/>
              <a:gd name="connsiteY26" fmla="*/ 613534 h 1270787"/>
              <a:gd name="connsiteX27" fmla="*/ 858364 w 1165860"/>
              <a:gd name="connsiteY27" fmla="*/ 613534 h 1270787"/>
              <a:gd name="connsiteX28" fmla="*/ 845248 w 1165860"/>
              <a:gd name="connsiteY28" fmla="*/ 612077 h 1270787"/>
              <a:gd name="connsiteX29" fmla="*/ 858364 w 1165860"/>
              <a:gd name="connsiteY29" fmla="*/ 609162 h 1270787"/>
              <a:gd name="connsiteX30" fmla="*/ 873666 w 1165860"/>
              <a:gd name="connsiteY30" fmla="*/ 610619 h 1270787"/>
              <a:gd name="connsiteX31" fmla="*/ 888968 w 1165860"/>
              <a:gd name="connsiteY31" fmla="*/ 610619 h 1270787"/>
              <a:gd name="connsiteX32" fmla="*/ 874395 w 1165860"/>
              <a:gd name="connsiteY32" fmla="*/ 607705 h 1270787"/>
              <a:gd name="connsiteX33" fmla="*/ 883139 w 1165860"/>
              <a:gd name="connsiteY33" fmla="*/ 607705 h 1270787"/>
              <a:gd name="connsiteX34" fmla="*/ 904270 w 1165860"/>
              <a:gd name="connsiteY34" fmla="*/ 609891 h 1270787"/>
              <a:gd name="connsiteX35" fmla="*/ 925401 w 1165860"/>
              <a:gd name="connsiteY35" fmla="*/ 612077 h 1270787"/>
              <a:gd name="connsiteX36" fmla="*/ 925401 w 1165860"/>
              <a:gd name="connsiteY36" fmla="*/ 607705 h 1270787"/>
              <a:gd name="connsiteX37" fmla="*/ 907913 w 1165860"/>
              <a:gd name="connsiteY37" fmla="*/ 606247 h 1270787"/>
              <a:gd name="connsiteX38" fmla="*/ 921029 w 1165860"/>
              <a:gd name="connsiteY38" fmla="*/ 604790 h 1270787"/>
              <a:gd name="connsiteX39" fmla="*/ 932688 w 1165860"/>
              <a:gd name="connsiteY39" fmla="*/ 603333 h 1270787"/>
              <a:gd name="connsiteX40" fmla="*/ 966206 w 1165860"/>
              <a:gd name="connsiteY40" fmla="*/ 604790 h 1270787"/>
              <a:gd name="connsiteX41" fmla="*/ 1036158 w 1165860"/>
              <a:gd name="connsiteY41" fmla="*/ 607705 h 1270787"/>
              <a:gd name="connsiteX42" fmla="*/ 1097366 w 1165860"/>
              <a:gd name="connsiteY42" fmla="*/ 610619 h 1270787"/>
              <a:gd name="connsiteX43" fmla="*/ 1158573 w 1165860"/>
              <a:gd name="connsiteY43" fmla="*/ 633936 h 1270787"/>
              <a:gd name="connsiteX44" fmla="*/ 1158573 w 1165860"/>
              <a:gd name="connsiteY44" fmla="*/ 636122 h 1270787"/>
              <a:gd name="connsiteX45" fmla="*/ 1160031 w 1165860"/>
              <a:gd name="connsiteY45" fmla="*/ 636851 h 1270787"/>
              <a:gd name="connsiteX46" fmla="*/ 1165860 w 1165860"/>
              <a:gd name="connsiteY46" fmla="*/ 644866 h 1270787"/>
              <a:gd name="connsiteX47" fmla="*/ 1162945 w 1165860"/>
              <a:gd name="connsiteY47" fmla="*/ 657254 h 1270787"/>
              <a:gd name="connsiteX48" fmla="*/ 1141085 w 1165860"/>
              <a:gd name="connsiteY48" fmla="*/ 684943 h 1270787"/>
              <a:gd name="connsiteX49" fmla="*/ 1133799 w 1165860"/>
              <a:gd name="connsiteY49" fmla="*/ 690772 h 1270787"/>
              <a:gd name="connsiteX50" fmla="*/ 1113396 w 1165860"/>
              <a:gd name="connsiteY50" fmla="*/ 712632 h 1270787"/>
              <a:gd name="connsiteX51" fmla="*/ 1106110 w 1165860"/>
              <a:gd name="connsiteY51" fmla="*/ 717004 h 1270787"/>
              <a:gd name="connsiteX52" fmla="*/ 1091536 w 1165860"/>
              <a:gd name="connsiteY52" fmla="*/ 722833 h 1270787"/>
              <a:gd name="connsiteX53" fmla="*/ 1085707 w 1165860"/>
              <a:gd name="connsiteY53" fmla="*/ 730120 h 1270787"/>
              <a:gd name="connsiteX54" fmla="*/ 1076234 w 1165860"/>
              <a:gd name="connsiteY54" fmla="*/ 737406 h 1270787"/>
              <a:gd name="connsiteX55" fmla="*/ 1065305 w 1165860"/>
              <a:gd name="connsiteY55" fmla="*/ 738864 h 1270787"/>
              <a:gd name="connsiteX56" fmla="*/ 1044902 w 1165860"/>
              <a:gd name="connsiteY56" fmla="*/ 737406 h 1270787"/>
              <a:gd name="connsiteX57" fmla="*/ 973493 w 1165860"/>
              <a:gd name="connsiteY57" fmla="*/ 730120 h 1270787"/>
              <a:gd name="connsiteX58" fmla="*/ 1012841 w 1165860"/>
              <a:gd name="connsiteY58" fmla="*/ 731577 h 1270787"/>
              <a:gd name="connsiteX59" fmla="*/ 1055103 w 1165860"/>
              <a:gd name="connsiteY59" fmla="*/ 733035 h 1270787"/>
              <a:gd name="connsiteX60" fmla="*/ 1071134 w 1165860"/>
              <a:gd name="connsiteY60" fmla="*/ 734492 h 1270787"/>
              <a:gd name="connsiteX61" fmla="*/ 1076963 w 1165860"/>
              <a:gd name="connsiteY61" fmla="*/ 731577 h 1270787"/>
              <a:gd name="connsiteX62" fmla="*/ 1071134 w 1165860"/>
              <a:gd name="connsiteY62" fmla="*/ 725748 h 1270787"/>
              <a:gd name="connsiteX63" fmla="*/ 1055103 w 1165860"/>
              <a:gd name="connsiteY63" fmla="*/ 724291 h 1270787"/>
              <a:gd name="connsiteX64" fmla="*/ 945804 w 1165860"/>
              <a:gd name="connsiteY64" fmla="*/ 719919 h 1270787"/>
              <a:gd name="connsiteX65" fmla="*/ 877310 w 1165860"/>
              <a:gd name="connsiteY65" fmla="*/ 709717 h 1270787"/>
              <a:gd name="connsiteX66" fmla="*/ 853992 w 1165860"/>
              <a:gd name="connsiteY66" fmla="*/ 706803 h 1270787"/>
              <a:gd name="connsiteX67" fmla="*/ 826303 w 1165860"/>
              <a:gd name="connsiteY67" fmla="*/ 705345 h 1270787"/>
              <a:gd name="connsiteX68" fmla="*/ 797157 w 1165860"/>
              <a:gd name="connsiteY68" fmla="*/ 708260 h 1270787"/>
              <a:gd name="connsiteX69" fmla="*/ 759266 w 1165860"/>
              <a:gd name="connsiteY69" fmla="*/ 714089 h 1270787"/>
              <a:gd name="connsiteX70" fmla="*/ 754894 w 1165860"/>
              <a:gd name="connsiteY70" fmla="*/ 717004 h 1270787"/>
              <a:gd name="connsiteX71" fmla="*/ 762181 w 1165860"/>
              <a:gd name="connsiteY71" fmla="*/ 766553 h 1270787"/>
              <a:gd name="connsiteX72" fmla="*/ 765096 w 1165860"/>
              <a:gd name="connsiteY72" fmla="*/ 811730 h 1270787"/>
              <a:gd name="connsiteX73" fmla="*/ 769468 w 1165860"/>
              <a:gd name="connsiteY73" fmla="*/ 853993 h 1270787"/>
              <a:gd name="connsiteX74" fmla="*/ 769468 w 1165860"/>
              <a:gd name="connsiteY74" fmla="*/ 900627 h 1270787"/>
              <a:gd name="connsiteX75" fmla="*/ 766553 w 1165860"/>
              <a:gd name="connsiteY75" fmla="*/ 1024500 h 1270787"/>
              <a:gd name="connsiteX76" fmla="*/ 760724 w 1165860"/>
              <a:gd name="connsiteY76" fmla="*/ 1069677 h 1270787"/>
              <a:gd name="connsiteX77" fmla="*/ 756352 w 1165860"/>
              <a:gd name="connsiteY77" fmla="*/ 1101738 h 1270787"/>
              <a:gd name="connsiteX78" fmla="*/ 749065 w 1165860"/>
              <a:gd name="connsiteY78" fmla="*/ 1138171 h 1270787"/>
              <a:gd name="connsiteX79" fmla="*/ 712632 w 1165860"/>
              <a:gd name="connsiteY79" fmla="*/ 1211037 h 1270787"/>
              <a:gd name="connsiteX80" fmla="*/ 702431 w 1165860"/>
              <a:gd name="connsiteY80" fmla="*/ 1220510 h 1270787"/>
              <a:gd name="connsiteX81" fmla="*/ 692229 w 1165860"/>
              <a:gd name="connsiteY81" fmla="*/ 1228525 h 1270787"/>
              <a:gd name="connsiteX82" fmla="*/ 679113 w 1165860"/>
              <a:gd name="connsiteY82" fmla="*/ 1243098 h 1270787"/>
              <a:gd name="connsiteX83" fmla="*/ 673284 w 1165860"/>
              <a:gd name="connsiteY83" fmla="*/ 1248199 h 1270787"/>
              <a:gd name="connsiteX84" fmla="*/ 665997 w 1165860"/>
              <a:gd name="connsiteY84" fmla="*/ 1251842 h 1270787"/>
              <a:gd name="connsiteX85" fmla="*/ 657253 w 1165860"/>
              <a:gd name="connsiteY85" fmla="*/ 1260586 h 1270787"/>
              <a:gd name="connsiteX86" fmla="*/ 646324 w 1165860"/>
              <a:gd name="connsiteY86" fmla="*/ 1266415 h 1270787"/>
              <a:gd name="connsiteX87" fmla="*/ 632479 w 1165860"/>
              <a:gd name="connsiteY87" fmla="*/ 1270787 h 1270787"/>
              <a:gd name="connsiteX88" fmla="*/ 619363 w 1165860"/>
              <a:gd name="connsiteY88" fmla="*/ 1266415 h 1270787"/>
              <a:gd name="connsiteX89" fmla="*/ 577101 w 1165860"/>
              <a:gd name="connsiteY89" fmla="*/ 1247470 h 1270787"/>
              <a:gd name="connsiteX90" fmla="*/ 568357 w 1165860"/>
              <a:gd name="connsiteY90" fmla="*/ 1245284 h 1270787"/>
              <a:gd name="connsiteX91" fmla="*/ 561070 w 1165860"/>
              <a:gd name="connsiteY91" fmla="*/ 1241641 h 1270787"/>
              <a:gd name="connsiteX92" fmla="*/ 527552 w 1165860"/>
              <a:gd name="connsiteY92" fmla="*/ 1219781 h 1270787"/>
              <a:gd name="connsiteX93" fmla="*/ 494033 w 1165860"/>
              <a:gd name="connsiteY93" fmla="*/ 1186262 h 1270787"/>
              <a:gd name="connsiteX94" fmla="*/ 478731 w 1165860"/>
              <a:gd name="connsiteY94" fmla="*/ 1162217 h 1270787"/>
              <a:gd name="connsiteX95" fmla="*/ 464887 w 1165860"/>
              <a:gd name="connsiteY95" fmla="*/ 1136713 h 1270787"/>
              <a:gd name="connsiteX96" fmla="*/ 456143 w 1165860"/>
              <a:gd name="connsiteY96" fmla="*/ 1122140 h 1270787"/>
              <a:gd name="connsiteX97" fmla="*/ 444484 w 1165860"/>
              <a:gd name="connsiteY97" fmla="*/ 1103195 h 1270787"/>
              <a:gd name="connsiteX98" fmla="*/ 403679 w 1165860"/>
              <a:gd name="connsiteY98" fmla="*/ 1053646 h 1270787"/>
              <a:gd name="connsiteX99" fmla="*/ 400764 w 1165860"/>
              <a:gd name="connsiteY99" fmla="*/ 1050731 h 1270787"/>
              <a:gd name="connsiteX100" fmla="*/ 413152 w 1165860"/>
              <a:gd name="connsiteY100" fmla="*/ 1060204 h 1270787"/>
              <a:gd name="connsiteX101" fmla="*/ 424082 w 1165860"/>
              <a:gd name="connsiteY101" fmla="*/ 1068219 h 1270787"/>
              <a:gd name="connsiteX102" fmla="*/ 443755 w 1165860"/>
              <a:gd name="connsiteY102" fmla="*/ 1077692 h 1270787"/>
              <a:gd name="connsiteX103" fmla="*/ 461972 w 1165860"/>
              <a:gd name="connsiteY103" fmla="*/ 1087164 h 1270787"/>
              <a:gd name="connsiteX104" fmla="*/ 478731 w 1165860"/>
              <a:gd name="connsiteY104" fmla="*/ 1098094 h 1270787"/>
              <a:gd name="connsiteX105" fmla="*/ 495490 w 1165860"/>
              <a:gd name="connsiteY105" fmla="*/ 1107567 h 1270787"/>
              <a:gd name="connsiteX106" fmla="*/ 501320 w 1165860"/>
              <a:gd name="connsiteY106" fmla="*/ 1109024 h 1270787"/>
              <a:gd name="connsiteX107" fmla="*/ 510064 w 1165860"/>
              <a:gd name="connsiteY107" fmla="*/ 1110482 h 1270787"/>
              <a:gd name="connsiteX108" fmla="*/ 575643 w 1165860"/>
              <a:gd name="connsiteY108" fmla="*/ 1139628 h 1270787"/>
              <a:gd name="connsiteX109" fmla="*/ 587302 w 1165860"/>
              <a:gd name="connsiteY109" fmla="*/ 1133799 h 1270787"/>
              <a:gd name="connsiteX110" fmla="*/ 601875 w 1165860"/>
              <a:gd name="connsiteY110" fmla="*/ 1030329 h 1270787"/>
              <a:gd name="connsiteX111" fmla="*/ 606247 w 1165860"/>
              <a:gd name="connsiteY111" fmla="*/ 986609 h 1270787"/>
              <a:gd name="connsiteX112" fmla="*/ 606247 w 1165860"/>
              <a:gd name="connsiteY112" fmla="*/ 979322 h 1270787"/>
              <a:gd name="connsiteX113" fmla="*/ 593131 w 1165860"/>
              <a:gd name="connsiteY113" fmla="*/ 985880 h 1270787"/>
              <a:gd name="connsiteX114" fmla="*/ 587302 w 1165860"/>
              <a:gd name="connsiteY114" fmla="*/ 992438 h 1270787"/>
              <a:gd name="connsiteX115" fmla="*/ 566899 w 1165860"/>
              <a:gd name="connsiteY115" fmla="*/ 998268 h 1270787"/>
              <a:gd name="connsiteX116" fmla="*/ 561070 w 1165860"/>
              <a:gd name="connsiteY116" fmla="*/ 998268 h 1270787"/>
              <a:gd name="connsiteX117" fmla="*/ 563985 w 1165860"/>
              <a:gd name="connsiteY117" fmla="*/ 1004826 h 1270787"/>
              <a:gd name="connsiteX118" fmla="*/ 561070 w 1165860"/>
              <a:gd name="connsiteY118" fmla="*/ 1011384 h 1270787"/>
              <a:gd name="connsiteX119" fmla="*/ 558155 w 1165860"/>
              <a:gd name="connsiteY119" fmla="*/ 1005554 h 1270787"/>
              <a:gd name="connsiteX120" fmla="*/ 548683 w 1165860"/>
              <a:gd name="connsiteY120" fmla="*/ 998996 h 1270787"/>
              <a:gd name="connsiteX121" fmla="*/ 537753 w 1165860"/>
              <a:gd name="connsiteY121" fmla="*/ 998268 h 1270787"/>
              <a:gd name="connsiteX122" fmla="*/ 523180 w 1165860"/>
              <a:gd name="connsiteY122" fmla="*/ 992438 h 1270787"/>
              <a:gd name="connsiteX123" fmla="*/ 496948 w 1165860"/>
              <a:gd name="connsiteY123" fmla="*/ 976408 h 1270787"/>
              <a:gd name="connsiteX124" fmla="*/ 492576 w 1165860"/>
              <a:gd name="connsiteY124" fmla="*/ 973493 h 1270787"/>
              <a:gd name="connsiteX125" fmla="*/ 438655 w 1165860"/>
              <a:gd name="connsiteY125" fmla="*/ 934145 h 1270787"/>
              <a:gd name="connsiteX126" fmla="*/ 410237 w 1165860"/>
              <a:gd name="connsiteY126" fmla="*/ 912285 h 1270787"/>
              <a:gd name="connsiteX127" fmla="*/ 390563 w 1165860"/>
              <a:gd name="connsiteY127" fmla="*/ 890426 h 1270787"/>
              <a:gd name="connsiteX128" fmla="*/ 373075 w 1165860"/>
              <a:gd name="connsiteY128" fmla="*/ 865651 h 1270787"/>
              <a:gd name="connsiteX129" fmla="*/ 370889 w 1165860"/>
              <a:gd name="connsiteY129" fmla="*/ 861279 h 1270787"/>
              <a:gd name="connsiteX130" fmla="*/ 375990 w 1165860"/>
              <a:gd name="connsiteY130" fmla="*/ 859822 h 1270787"/>
              <a:gd name="connsiteX131" fmla="*/ 388377 w 1165860"/>
              <a:gd name="connsiteY131" fmla="*/ 861279 h 1270787"/>
              <a:gd name="connsiteX132" fmla="*/ 400764 w 1165860"/>
              <a:gd name="connsiteY132" fmla="*/ 862736 h 1270787"/>
              <a:gd name="connsiteX133" fmla="*/ 413880 w 1165860"/>
              <a:gd name="connsiteY133" fmla="*/ 865651 h 1270787"/>
              <a:gd name="connsiteX134" fmla="*/ 428454 w 1165860"/>
              <a:gd name="connsiteY134" fmla="*/ 867108 h 1270787"/>
              <a:gd name="connsiteX135" fmla="*/ 459057 w 1165860"/>
              <a:gd name="connsiteY135" fmla="*/ 877310 h 1270787"/>
              <a:gd name="connsiteX136" fmla="*/ 497676 w 1165860"/>
              <a:gd name="connsiteY136" fmla="*/ 888240 h 1270787"/>
              <a:gd name="connsiteX137" fmla="*/ 527552 w 1165860"/>
              <a:gd name="connsiteY137" fmla="*/ 896255 h 1270787"/>
              <a:gd name="connsiteX138" fmla="*/ 587302 w 1165860"/>
              <a:gd name="connsiteY138" fmla="*/ 921029 h 1270787"/>
              <a:gd name="connsiteX139" fmla="*/ 598960 w 1165860"/>
              <a:gd name="connsiteY139" fmla="*/ 923944 h 1270787"/>
              <a:gd name="connsiteX140" fmla="*/ 604790 w 1165860"/>
              <a:gd name="connsiteY140" fmla="*/ 926130 h 1270787"/>
              <a:gd name="connsiteX141" fmla="*/ 606247 w 1165860"/>
              <a:gd name="connsiteY141" fmla="*/ 921029 h 1270787"/>
              <a:gd name="connsiteX142" fmla="*/ 612076 w 1165860"/>
              <a:gd name="connsiteY142" fmla="*/ 864194 h 1270787"/>
              <a:gd name="connsiteX143" fmla="*/ 613534 w 1165860"/>
              <a:gd name="connsiteY143" fmla="*/ 829218 h 1270787"/>
              <a:gd name="connsiteX144" fmla="*/ 610619 w 1165860"/>
              <a:gd name="connsiteY144" fmla="*/ 778212 h 1270787"/>
              <a:gd name="connsiteX145" fmla="*/ 612076 w 1165860"/>
              <a:gd name="connsiteY145" fmla="*/ 738864 h 1270787"/>
              <a:gd name="connsiteX146" fmla="*/ 603332 w 1165860"/>
              <a:gd name="connsiteY146" fmla="*/ 734492 h 1270787"/>
              <a:gd name="connsiteX147" fmla="*/ 578558 w 1165860"/>
              <a:gd name="connsiteY147" fmla="*/ 739592 h 1270787"/>
              <a:gd name="connsiteX148" fmla="*/ 547954 w 1165860"/>
              <a:gd name="connsiteY148" fmla="*/ 749065 h 1270787"/>
              <a:gd name="connsiteX149" fmla="*/ 444484 w 1165860"/>
              <a:gd name="connsiteY149" fmla="*/ 768010 h 1270787"/>
              <a:gd name="connsiteX150" fmla="*/ 375990 w 1165860"/>
              <a:gd name="connsiteY150" fmla="*/ 785498 h 1270787"/>
              <a:gd name="connsiteX151" fmla="*/ 297294 w 1165860"/>
              <a:gd name="connsiteY151" fmla="*/ 797157 h 1270787"/>
              <a:gd name="connsiteX152" fmla="*/ 243373 w 1165860"/>
              <a:gd name="connsiteY152" fmla="*/ 805901 h 1270787"/>
              <a:gd name="connsiteX153" fmla="*/ 148647 w 1165860"/>
              <a:gd name="connsiteY153" fmla="*/ 813187 h 1270787"/>
              <a:gd name="connsiteX154" fmla="*/ 145732 w 1165860"/>
              <a:gd name="connsiteY154" fmla="*/ 813187 h 1270787"/>
              <a:gd name="connsiteX155" fmla="*/ 171964 w 1165860"/>
              <a:gd name="connsiteY155" fmla="*/ 810273 h 1270787"/>
              <a:gd name="connsiteX156" fmla="*/ 221513 w 1165860"/>
              <a:gd name="connsiteY156" fmla="*/ 805901 h 1270787"/>
              <a:gd name="connsiteX157" fmla="*/ 268148 w 1165860"/>
              <a:gd name="connsiteY157" fmla="*/ 800071 h 1270787"/>
              <a:gd name="connsiteX158" fmla="*/ 311867 w 1165860"/>
              <a:gd name="connsiteY158" fmla="*/ 788413 h 1270787"/>
              <a:gd name="connsiteX159" fmla="*/ 336642 w 1165860"/>
              <a:gd name="connsiteY159" fmla="*/ 786956 h 1270787"/>
              <a:gd name="connsiteX160" fmla="*/ 351215 w 1165860"/>
              <a:gd name="connsiteY160" fmla="*/ 784041 h 1270787"/>
              <a:gd name="connsiteX161" fmla="*/ 410966 w 1165860"/>
              <a:gd name="connsiteY161" fmla="*/ 772382 h 1270787"/>
              <a:gd name="connsiteX162" fmla="*/ 482374 w 1165860"/>
              <a:gd name="connsiteY162" fmla="*/ 754894 h 1270787"/>
              <a:gd name="connsiteX163" fmla="*/ 533381 w 1165860"/>
              <a:gd name="connsiteY163" fmla="*/ 744693 h 1270787"/>
              <a:gd name="connsiteX164" fmla="*/ 556698 w 1165860"/>
              <a:gd name="connsiteY164" fmla="*/ 738864 h 1270787"/>
              <a:gd name="connsiteX165" fmla="*/ 577101 w 1165860"/>
              <a:gd name="connsiteY165" fmla="*/ 734492 h 1270787"/>
              <a:gd name="connsiteX166" fmla="*/ 588759 w 1165860"/>
              <a:gd name="connsiteY166" fmla="*/ 733035 h 1270787"/>
              <a:gd name="connsiteX167" fmla="*/ 600418 w 1165860"/>
              <a:gd name="connsiteY167" fmla="*/ 731577 h 1270787"/>
              <a:gd name="connsiteX168" fmla="*/ 607704 w 1165860"/>
              <a:gd name="connsiteY168" fmla="*/ 727934 h 1270787"/>
              <a:gd name="connsiteX169" fmla="*/ 613534 w 1165860"/>
              <a:gd name="connsiteY169" fmla="*/ 725748 h 1270787"/>
              <a:gd name="connsiteX170" fmla="*/ 610619 w 1165860"/>
              <a:gd name="connsiteY170" fmla="*/ 722833 h 1270787"/>
              <a:gd name="connsiteX171" fmla="*/ 603332 w 1165860"/>
              <a:gd name="connsiteY171" fmla="*/ 722833 h 1270787"/>
              <a:gd name="connsiteX172" fmla="*/ 558155 w 1165860"/>
              <a:gd name="connsiteY172" fmla="*/ 733035 h 1270787"/>
              <a:gd name="connsiteX173" fmla="*/ 529738 w 1165860"/>
              <a:gd name="connsiteY173" fmla="*/ 738135 h 1270787"/>
              <a:gd name="connsiteX174" fmla="*/ 495490 w 1165860"/>
              <a:gd name="connsiteY174" fmla="*/ 747608 h 1270787"/>
              <a:gd name="connsiteX175" fmla="*/ 437197 w 1165860"/>
              <a:gd name="connsiteY175" fmla="*/ 762181 h 1270787"/>
              <a:gd name="connsiteX176" fmla="*/ 384734 w 1165860"/>
              <a:gd name="connsiteY176" fmla="*/ 772382 h 1270787"/>
              <a:gd name="connsiteX177" fmla="*/ 359959 w 1165860"/>
              <a:gd name="connsiteY177" fmla="*/ 776754 h 1270787"/>
              <a:gd name="connsiteX178" fmla="*/ 333727 w 1165860"/>
              <a:gd name="connsiteY178" fmla="*/ 781126 h 1270787"/>
              <a:gd name="connsiteX179" fmla="*/ 312596 w 1165860"/>
              <a:gd name="connsiteY179" fmla="*/ 784770 h 1270787"/>
              <a:gd name="connsiteX180" fmla="*/ 295837 w 1165860"/>
              <a:gd name="connsiteY180" fmla="*/ 788413 h 1270787"/>
              <a:gd name="connsiteX181" fmla="*/ 268876 w 1165860"/>
              <a:gd name="connsiteY181" fmla="*/ 793514 h 1270787"/>
              <a:gd name="connsiteX182" fmla="*/ 247745 w 1165860"/>
              <a:gd name="connsiteY182" fmla="*/ 797157 h 1270787"/>
              <a:gd name="connsiteX183" fmla="*/ 224428 w 1165860"/>
              <a:gd name="connsiteY183" fmla="*/ 800071 h 1270787"/>
              <a:gd name="connsiteX184" fmla="*/ 193824 w 1165860"/>
              <a:gd name="connsiteY184" fmla="*/ 801529 h 1270787"/>
              <a:gd name="connsiteX185" fmla="*/ 160306 w 1165860"/>
              <a:gd name="connsiteY185" fmla="*/ 804443 h 1270787"/>
              <a:gd name="connsiteX186" fmla="*/ 126787 w 1165860"/>
              <a:gd name="connsiteY186" fmla="*/ 802986 h 1270787"/>
              <a:gd name="connsiteX187" fmla="*/ 87439 w 1165860"/>
              <a:gd name="connsiteY187" fmla="*/ 800071 h 1270787"/>
              <a:gd name="connsiteX188" fmla="*/ 36433 w 1165860"/>
              <a:gd name="connsiteY188" fmla="*/ 786956 h 1270787"/>
              <a:gd name="connsiteX189" fmla="*/ 21860 w 1165860"/>
              <a:gd name="connsiteY189" fmla="*/ 778212 h 1270787"/>
              <a:gd name="connsiteX190" fmla="*/ 13116 w 1165860"/>
              <a:gd name="connsiteY190" fmla="*/ 770925 h 1270787"/>
              <a:gd name="connsiteX191" fmla="*/ 0 w 1165860"/>
              <a:gd name="connsiteY191" fmla="*/ 754894 h 1270787"/>
              <a:gd name="connsiteX192" fmla="*/ 4372 w 1165860"/>
              <a:gd name="connsiteY192" fmla="*/ 741778 h 1270787"/>
              <a:gd name="connsiteX193" fmla="*/ 17488 w 1165860"/>
              <a:gd name="connsiteY193" fmla="*/ 729391 h 1270787"/>
              <a:gd name="connsiteX194" fmla="*/ 29146 w 1165860"/>
              <a:gd name="connsiteY194" fmla="*/ 722833 h 1270787"/>
              <a:gd name="connsiteX195" fmla="*/ 40805 w 1165860"/>
              <a:gd name="connsiteY195" fmla="*/ 719919 h 1270787"/>
              <a:gd name="connsiteX196" fmla="*/ 51006 w 1165860"/>
              <a:gd name="connsiteY196" fmla="*/ 725748 h 1270787"/>
              <a:gd name="connsiteX197" fmla="*/ 59022 w 1165860"/>
              <a:gd name="connsiteY197" fmla="*/ 733763 h 1270787"/>
              <a:gd name="connsiteX198" fmla="*/ 67037 w 1165860"/>
              <a:gd name="connsiteY198" fmla="*/ 740321 h 1270787"/>
              <a:gd name="connsiteX199" fmla="*/ 91811 w 1165860"/>
              <a:gd name="connsiteY199" fmla="*/ 749065 h 1270787"/>
              <a:gd name="connsiteX200" fmla="*/ 135531 w 1165860"/>
              <a:gd name="connsiteY200" fmla="*/ 738135 h 1270787"/>
              <a:gd name="connsiteX201" fmla="*/ 167592 w 1165860"/>
              <a:gd name="connsiteY201" fmla="*/ 731577 h 1270787"/>
              <a:gd name="connsiteX202" fmla="*/ 206211 w 1165860"/>
              <a:gd name="connsiteY202" fmla="*/ 722833 h 1270787"/>
              <a:gd name="connsiteX203" fmla="*/ 239001 w 1165860"/>
              <a:gd name="connsiteY203" fmla="*/ 717004 h 1270787"/>
              <a:gd name="connsiteX204" fmla="*/ 290008 w 1165860"/>
              <a:gd name="connsiteY204" fmla="*/ 702431 h 1270787"/>
              <a:gd name="connsiteX205" fmla="*/ 326441 w 1165860"/>
              <a:gd name="connsiteY205" fmla="*/ 692229 h 1270787"/>
              <a:gd name="connsiteX206" fmla="*/ 358502 w 1165860"/>
              <a:gd name="connsiteY206" fmla="*/ 683486 h 1270787"/>
              <a:gd name="connsiteX207" fmla="*/ 389106 w 1165860"/>
              <a:gd name="connsiteY207" fmla="*/ 673284 h 1270787"/>
              <a:gd name="connsiteX208" fmla="*/ 454685 w 1165860"/>
              <a:gd name="connsiteY208" fmla="*/ 660168 h 1270787"/>
              <a:gd name="connsiteX209" fmla="*/ 475817 w 1165860"/>
              <a:gd name="connsiteY209" fmla="*/ 654339 h 1270787"/>
              <a:gd name="connsiteX210" fmla="*/ 501320 w 1165860"/>
              <a:gd name="connsiteY210" fmla="*/ 648510 h 1270787"/>
              <a:gd name="connsiteX211" fmla="*/ 574186 w 1165860"/>
              <a:gd name="connsiteY211" fmla="*/ 635394 h 1270787"/>
              <a:gd name="connsiteX212" fmla="*/ 585845 w 1165860"/>
              <a:gd name="connsiteY212" fmla="*/ 632479 h 1270787"/>
              <a:gd name="connsiteX213" fmla="*/ 600418 w 1165860"/>
              <a:gd name="connsiteY213" fmla="*/ 629564 h 1270787"/>
              <a:gd name="connsiteX214" fmla="*/ 607704 w 1165860"/>
              <a:gd name="connsiteY214" fmla="*/ 622278 h 1270787"/>
              <a:gd name="connsiteX215" fmla="*/ 606247 w 1165860"/>
              <a:gd name="connsiteY215" fmla="*/ 558156 h 1270787"/>
              <a:gd name="connsiteX216" fmla="*/ 600418 w 1165860"/>
              <a:gd name="connsiteY216" fmla="*/ 546497 h 1270787"/>
              <a:gd name="connsiteX217" fmla="*/ 596774 w 1165860"/>
              <a:gd name="connsiteY217" fmla="*/ 545768 h 1270787"/>
              <a:gd name="connsiteX218" fmla="*/ 596046 w 1165860"/>
              <a:gd name="connsiteY218" fmla="*/ 543582 h 1270787"/>
              <a:gd name="connsiteX219" fmla="*/ 598960 w 1165860"/>
              <a:gd name="connsiteY219" fmla="*/ 534838 h 1270787"/>
              <a:gd name="connsiteX220" fmla="*/ 606247 w 1165860"/>
              <a:gd name="connsiteY220" fmla="*/ 534838 h 1270787"/>
              <a:gd name="connsiteX221" fmla="*/ 629564 w 1165860"/>
              <a:gd name="connsiteY221" fmla="*/ 540668 h 1270787"/>
              <a:gd name="connsiteX222" fmla="*/ 647052 w 1165860"/>
              <a:gd name="connsiteY222" fmla="*/ 537753 h 1270787"/>
              <a:gd name="connsiteX223" fmla="*/ 654339 w 1165860"/>
              <a:gd name="connsiteY223" fmla="*/ 534474 h 1270787"/>
              <a:gd name="connsiteX224" fmla="*/ 460515 w 1165860"/>
              <a:gd name="connsiteY224" fmla="*/ 335185 h 1270787"/>
              <a:gd name="connsiteX225" fmla="*/ 451042 w 1165860"/>
              <a:gd name="connsiteY225" fmla="*/ 336642 h 1270787"/>
              <a:gd name="connsiteX226" fmla="*/ 441569 w 1165860"/>
              <a:gd name="connsiteY226" fmla="*/ 338099 h 1270787"/>
              <a:gd name="connsiteX227" fmla="*/ 441569 w 1165860"/>
              <a:gd name="connsiteY227" fmla="*/ 339557 h 1270787"/>
              <a:gd name="connsiteX228" fmla="*/ 447399 w 1165860"/>
              <a:gd name="connsiteY228" fmla="*/ 339557 h 1270787"/>
              <a:gd name="connsiteX229" fmla="*/ 460515 w 1165860"/>
              <a:gd name="connsiteY229" fmla="*/ 335185 h 1270787"/>
              <a:gd name="connsiteX230" fmla="*/ 782583 w 1165860"/>
              <a:gd name="connsiteY230" fmla="*/ 214227 h 1270787"/>
              <a:gd name="connsiteX231" fmla="*/ 749065 w 1165860"/>
              <a:gd name="connsiteY231" fmla="*/ 224428 h 1270787"/>
              <a:gd name="connsiteX232" fmla="*/ 768739 w 1165860"/>
              <a:gd name="connsiteY232" fmla="*/ 222971 h 1270787"/>
              <a:gd name="connsiteX233" fmla="*/ 795699 w 1165860"/>
              <a:gd name="connsiteY233" fmla="*/ 217141 h 1270787"/>
              <a:gd name="connsiteX234" fmla="*/ 782583 w 1165860"/>
              <a:gd name="connsiteY234" fmla="*/ 214227 h 1270787"/>
              <a:gd name="connsiteX235" fmla="*/ 623735 w 1165860"/>
              <a:gd name="connsiteY235" fmla="*/ 53921 h 1270787"/>
              <a:gd name="connsiteX236" fmla="*/ 621549 w 1165860"/>
              <a:gd name="connsiteY236" fmla="*/ 59022 h 1270787"/>
              <a:gd name="connsiteX237" fmla="*/ 619363 w 1165860"/>
              <a:gd name="connsiteY237" fmla="*/ 62665 h 1270787"/>
              <a:gd name="connsiteX238" fmla="*/ 623735 w 1165860"/>
              <a:gd name="connsiteY238" fmla="*/ 93269 h 1270787"/>
              <a:gd name="connsiteX239" fmla="*/ 631022 w 1165860"/>
              <a:gd name="connsiteY239" fmla="*/ 158848 h 1270787"/>
              <a:gd name="connsiteX240" fmla="*/ 632479 w 1165860"/>
              <a:gd name="connsiteY240" fmla="*/ 164678 h 1270787"/>
              <a:gd name="connsiteX241" fmla="*/ 636851 w 1165860"/>
              <a:gd name="connsiteY241" fmla="*/ 164678 h 1270787"/>
              <a:gd name="connsiteX242" fmla="*/ 669641 w 1165860"/>
              <a:gd name="connsiteY242" fmla="*/ 153748 h 1270787"/>
              <a:gd name="connsiteX243" fmla="*/ 693687 w 1165860"/>
              <a:gd name="connsiteY243" fmla="*/ 148647 h 1270787"/>
              <a:gd name="connsiteX244" fmla="*/ 698787 w 1165860"/>
              <a:gd name="connsiteY244" fmla="*/ 145004 h 1270787"/>
              <a:gd name="connsiteX245" fmla="*/ 702431 w 1165860"/>
              <a:gd name="connsiteY245" fmla="*/ 144275 h 1270787"/>
              <a:gd name="connsiteX246" fmla="*/ 679113 w 1165860"/>
              <a:gd name="connsiteY246" fmla="*/ 120958 h 1270787"/>
              <a:gd name="connsiteX247" fmla="*/ 651424 w 1165860"/>
              <a:gd name="connsiteY247" fmla="*/ 97641 h 1270787"/>
              <a:gd name="connsiteX248" fmla="*/ 628107 w 1165860"/>
              <a:gd name="connsiteY248" fmla="*/ 64122 h 1270787"/>
              <a:gd name="connsiteX249" fmla="*/ 623735 w 1165860"/>
              <a:gd name="connsiteY249" fmla="*/ 53921 h 1270787"/>
              <a:gd name="connsiteX250" fmla="*/ 603332 w 1165860"/>
              <a:gd name="connsiteY250" fmla="*/ 0 h 1270787"/>
              <a:gd name="connsiteX251" fmla="*/ 609162 w 1165860"/>
              <a:gd name="connsiteY251" fmla="*/ 11659 h 1270787"/>
              <a:gd name="connsiteX252" fmla="*/ 628107 w 1165860"/>
              <a:gd name="connsiteY252" fmla="*/ 52464 h 1270787"/>
              <a:gd name="connsiteX253" fmla="*/ 641952 w 1165860"/>
              <a:gd name="connsiteY253" fmla="*/ 70680 h 1270787"/>
              <a:gd name="connsiteX254" fmla="*/ 657253 w 1165860"/>
              <a:gd name="connsiteY254" fmla="*/ 88897 h 1270787"/>
              <a:gd name="connsiteX255" fmla="*/ 677656 w 1165860"/>
              <a:gd name="connsiteY255" fmla="*/ 102013 h 1270787"/>
              <a:gd name="connsiteX256" fmla="*/ 700973 w 1165860"/>
              <a:gd name="connsiteY256" fmla="*/ 115129 h 1270787"/>
              <a:gd name="connsiteX257" fmla="*/ 762181 w 1165860"/>
              <a:gd name="connsiteY257" fmla="*/ 136989 h 1270787"/>
              <a:gd name="connsiteX258" fmla="*/ 798614 w 1165860"/>
              <a:gd name="connsiteY258" fmla="*/ 139903 h 1270787"/>
              <a:gd name="connsiteX259" fmla="*/ 848163 w 1165860"/>
              <a:gd name="connsiteY259" fmla="*/ 136989 h 1270787"/>
              <a:gd name="connsiteX260" fmla="*/ 878767 w 1165860"/>
              <a:gd name="connsiteY260" fmla="*/ 139903 h 1270787"/>
              <a:gd name="connsiteX261" fmla="*/ 881682 w 1165860"/>
              <a:gd name="connsiteY261" fmla="*/ 145733 h 1270787"/>
              <a:gd name="connsiteX262" fmla="*/ 867108 w 1165860"/>
              <a:gd name="connsiteY262" fmla="*/ 171964 h 1270787"/>
              <a:gd name="connsiteX263" fmla="*/ 859822 w 1165860"/>
              <a:gd name="connsiteY263" fmla="*/ 174879 h 1270787"/>
              <a:gd name="connsiteX264" fmla="*/ 856178 w 1165860"/>
              <a:gd name="connsiteY264" fmla="*/ 179251 h 1270787"/>
              <a:gd name="connsiteX265" fmla="*/ 851078 w 1165860"/>
              <a:gd name="connsiteY265" fmla="*/ 182166 h 1270787"/>
              <a:gd name="connsiteX266" fmla="*/ 841605 w 1165860"/>
              <a:gd name="connsiteY266" fmla="*/ 193824 h 1270787"/>
              <a:gd name="connsiteX267" fmla="*/ 833590 w 1165860"/>
              <a:gd name="connsiteY267" fmla="*/ 204025 h 1270787"/>
              <a:gd name="connsiteX268" fmla="*/ 823389 w 1165860"/>
              <a:gd name="connsiteY268" fmla="*/ 209126 h 1270787"/>
              <a:gd name="connsiteX269" fmla="*/ 813187 w 1165860"/>
              <a:gd name="connsiteY269" fmla="*/ 209855 h 1270787"/>
              <a:gd name="connsiteX270" fmla="*/ 798614 w 1165860"/>
              <a:gd name="connsiteY270" fmla="*/ 212769 h 1270787"/>
              <a:gd name="connsiteX271" fmla="*/ 797157 w 1165860"/>
              <a:gd name="connsiteY271" fmla="*/ 214227 h 1270787"/>
              <a:gd name="connsiteX272" fmla="*/ 808815 w 1165860"/>
              <a:gd name="connsiteY272" fmla="*/ 220056 h 1270787"/>
              <a:gd name="connsiteX273" fmla="*/ 808815 w 1165860"/>
              <a:gd name="connsiteY273" fmla="*/ 222971 h 1270787"/>
              <a:gd name="connsiteX274" fmla="*/ 800071 w 1165860"/>
              <a:gd name="connsiteY274" fmla="*/ 222971 h 1270787"/>
              <a:gd name="connsiteX275" fmla="*/ 774568 w 1165860"/>
              <a:gd name="connsiteY275" fmla="*/ 224428 h 1270787"/>
              <a:gd name="connsiteX276" fmla="*/ 738864 w 1165860"/>
              <a:gd name="connsiteY276" fmla="*/ 230257 h 1270787"/>
              <a:gd name="connsiteX277" fmla="*/ 683485 w 1165860"/>
              <a:gd name="connsiteY277" fmla="*/ 253575 h 1270787"/>
              <a:gd name="connsiteX278" fmla="*/ 655796 w 1165860"/>
              <a:gd name="connsiteY278" fmla="*/ 265233 h 1270787"/>
              <a:gd name="connsiteX279" fmla="*/ 639037 w 1165860"/>
              <a:gd name="connsiteY279" fmla="*/ 270334 h 1270787"/>
              <a:gd name="connsiteX280" fmla="*/ 626650 w 1165860"/>
              <a:gd name="connsiteY280" fmla="*/ 273977 h 1270787"/>
              <a:gd name="connsiteX281" fmla="*/ 620820 w 1165860"/>
              <a:gd name="connsiteY281" fmla="*/ 281264 h 1270787"/>
              <a:gd name="connsiteX282" fmla="*/ 623735 w 1165860"/>
              <a:gd name="connsiteY282" fmla="*/ 282721 h 1270787"/>
              <a:gd name="connsiteX283" fmla="*/ 682028 w 1165860"/>
              <a:gd name="connsiteY283" fmla="*/ 317697 h 1270787"/>
              <a:gd name="connsiteX284" fmla="*/ 743236 w 1165860"/>
              <a:gd name="connsiteY284" fmla="*/ 364331 h 1270787"/>
              <a:gd name="connsiteX285" fmla="*/ 782583 w 1165860"/>
              <a:gd name="connsiteY285" fmla="*/ 393478 h 1270787"/>
              <a:gd name="connsiteX286" fmla="*/ 851078 w 1165860"/>
              <a:gd name="connsiteY286" fmla="*/ 454685 h 1270787"/>
              <a:gd name="connsiteX287" fmla="*/ 916657 w 1165860"/>
              <a:gd name="connsiteY287" fmla="*/ 530466 h 1270787"/>
              <a:gd name="connsiteX288" fmla="*/ 916657 w 1165860"/>
              <a:gd name="connsiteY288" fmla="*/ 543582 h 1270787"/>
              <a:gd name="connsiteX289" fmla="*/ 905727 w 1165860"/>
              <a:gd name="connsiteY289" fmla="*/ 556698 h 1270787"/>
              <a:gd name="connsiteX290" fmla="*/ 893340 w 1165860"/>
              <a:gd name="connsiteY290" fmla="*/ 569814 h 1270787"/>
              <a:gd name="connsiteX291" fmla="*/ 890425 w 1165860"/>
              <a:gd name="connsiteY291" fmla="*/ 572000 h 1270787"/>
              <a:gd name="connsiteX292" fmla="*/ 886054 w 1165860"/>
              <a:gd name="connsiteY292" fmla="*/ 575643 h 1270787"/>
              <a:gd name="connsiteX293" fmla="*/ 878767 w 1165860"/>
              <a:gd name="connsiteY293" fmla="*/ 581473 h 1270787"/>
              <a:gd name="connsiteX294" fmla="*/ 867108 w 1165860"/>
              <a:gd name="connsiteY294" fmla="*/ 584387 h 1270787"/>
              <a:gd name="connsiteX295" fmla="*/ 855450 w 1165860"/>
              <a:gd name="connsiteY295" fmla="*/ 581473 h 1270787"/>
              <a:gd name="connsiteX296" fmla="*/ 845248 w 1165860"/>
              <a:gd name="connsiteY296" fmla="*/ 581473 h 1270787"/>
              <a:gd name="connsiteX297" fmla="*/ 811730 w 1165860"/>
              <a:gd name="connsiteY297" fmla="*/ 571271 h 1270787"/>
              <a:gd name="connsiteX298" fmla="*/ 792785 w 1165860"/>
              <a:gd name="connsiteY298" fmla="*/ 561070 h 1270787"/>
              <a:gd name="connsiteX299" fmla="*/ 780397 w 1165860"/>
              <a:gd name="connsiteY299" fmla="*/ 550869 h 1270787"/>
              <a:gd name="connsiteX300" fmla="*/ 776754 w 1165860"/>
              <a:gd name="connsiteY300" fmla="*/ 537753 h 1270787"/>
              <a:gd name="connsiteX301" fmla="*/ 778211 w 1165860"/>
              <a:gd name="connsiteY301" fmla="*/ 531924 h 1270787"/>
              <a:gd name="connsiteX302" fmla="*/ 779669 w 1165860"/>
              <a:gd name="connsiteY302" fmla="*/ 524637 h 1270787"/>
              <a:gd name="connsiteX303" fmla="*/ 775297 w 1165860"/>
              <a:gd name="connsiteY303" fmla="*/ 515893 h 1270787"/>
              <a:gd name="connsiteX304" fmla="*/ 766553 w 1165860"/>
              <a:gd name="connsiteY304" fmla="*/ 510064 h 1270787"/>
              <a:gd name="connsiteX305" fmla="*/ 764367 w 1165860"/>
              <a:gd name="connsiteY305" fmla="*/ 508606 h 1270787"/>
              <a:gd name="connsiteX306" fmla="*/ 762181 w 1165860"/>
              <a:gd name="connsiteY306" fmla="*/ 505692 h 1270787"/>
              <a:gd name="connsiteX307" fmla="*/ 768739 w 1165860"/>
              <a:gd name="connsiteY307" fmla="*/ 504235 h 1270787"/>
              <a:gd name="connsiteX308" fmla="*/ 773839 w 1165860"/>
              <a:gd name="connsiteY308" fmla="*/ 502777 h 1270787"/>
              <a:gd name="connsiteX309" fmla="*/ 771653 w 1165860"/>
              <a:gd name="connsiteY309" fmla="*/ 494762 h 1270787"/>
              <a:gd name="connsiteX310" fmla="*/ 766553 w 1165860"/>
              <a:gd name="connsiteY310" fmla="*/ 485289 h 1270787"/>
              <a:gd name="connsiteX311" fmla="*/ 717004 w 1165860"/>
              <a:gd name="connsiteY311" fmla="*/ 394935 h 1270787"/>
              <a:gd name="connsiteX312" fmla="*/ 644138 w 1165860"/>
              <a:gd name="connsiteY312" fmla="*/ 314782 h 1270787"/>
              <a:gd name="connsiteX313" fmla="*/ 619363 w 1165860"/>
              <a:gd name="connsiteY313" fmla="*/ 292922 h 1270787"/>
              <a:gd name="connsiteX314" fmla="*/ 610619 w 1165860"/>
              <a:gd name="connsiteY314" fmla="*/ 297294 h 1270787"/>
              <a:gd name="connsiteX315" fmla="*/ 606247 w 1165860"/>
              <a:gd name="connsiteY315" fmla="*/ 316240 h 1270787"/>
              <a:gd name="connsiteX316" fmla="*/ 593131 w 1165860"/>
              <a:gd name="connsiteY316" fmla="*/ 359959 h 1270787"/>
              <a:gd name="connsiteX317" fmla="*/ 582930 w 1165860"/>
              <a:gd name="connsiteY317" fmla="*/ 389106 h 1270787"/>
              <a:gd name="connsiteX318" fmla="*/ 572729 w 1165860"/>
              <a:gd name="connsiteY318" fmla="*/ 416795 h 1270787"/>
              <a:gd name="connsiteX319" fmla="*/ 555241 w 1165860"/>
              <a:gd name="connsiteY319" fmla="*/ 453228 h 1270787"/>
              <a:gd name="connsiteX320" fmla="*/ 536296 w 1165860"/>
              <a:gd name="connsiteY320" fmla="*/ 496948 h 1270787"/>
              <a:gd name="connsiteX321" fmla="*/ 514436 w 1165860"/>
              <a:gd name="connsiteY321" fmla="*/ 530466 h 1270787"/>
              <a:gd name="connsiteX322" fmla="*/ 488204 w 1165860"/>
              <a:gd name="connsiteY322" fmla="*/ 575643 h 1270787"/>
              <a:gd name="connsiteX323" fmla="*/ 453228 w 1165860"/>
              <a:gd name="connsiteY323" fmla="*/ 613534 h 1270787"/>
              <a:gd name="connsiteX324" fmla="*/ 447399 w 1165860"/>
              <a:gd name="connsiteY324" fmla="*/ 623735 h 1270787"/>
              <a:gd name="connsiteX325" fmla="*/ 426996 w 1165860"/>
              <a:gd name="connsiteY325" fmla="*/ 639766 h 1270787"/>
              <a:gd name="connsiteX326" fmla="*/ 415338 w 1165860"/>
              <a:gd name="connsiteY326" fmla="*/ 648510 h 1270787"/>
              <a:gd name="connsiteX327" fmla="*/ 402222 w 1165860"/>
              <a:gd name="connsiteY327" fmla="*/ 651424 h 1270787"/>
              <a:gd name="connsiteX328" fmla="*/ 402222 w 1165860"/>
              <a:gd name="connsiteY328" fmla="*/ 648510 h 1270787"/>
              <a:gd name="connsiteX329" fmla="*/ 409508 w 1165860"/>
              <a:gd name="connsiteY329" fmla="*/ 648510 h 1270787"/>
              <a:gd name="connsiteX330" fmla="*/ 412423 w 1165860"/>
              <a:gd name="connsiteY330" fmla="*/ 645595 h 1270787"/>
              <a:gd name="connsiteX331" fmla="*/ 409508 w 1165860"/>
              <a:gd name="connsiteY331" fmla="*/ 639766 h 1270787"/>
              <a:gd name="connsiteX332" fmla="*/ 396392 w 1165860"/>
              <a:gd name="connsiteY332" fmla="*/ 639037 h 1270787"/>
              <a:gd name="connsiteX333" fmla="*/ 380362 w 1165860"/>
              <a:gd name="connsiteY333" fmla="*/ 639766 h 1270787"/>
              <a:gd name="connsiteX334" fmla="*/ 375990 w 1165860"/>
              <a:gd name="connsiteY334" fmla="*/ 639766 h 1270787"/>
              <a:gd name="connsiteX335" fmla="*/ 355587 w 1165860"/>
              <a:gd name="connsiteY335" fmla="*/ 632479 h 1270787"/>
              <a:gd name="connsiteX336" fmla="*/ 341014 w 1165860"/>
              <a:gd name="connsiteY336" fmla="*/ 613534 h 1270787"/>
              <a:gd name="connsiteX337" fmla="*/ 329355 w 1165860"/>
              <a:gd name="connsiteY337" fmla="*/ 613534 h 1270787"/>
              <a:gd name="connsiteX338" fmla="*/ 323526 w 1165860"/>
              <a:gd name="connsiteY338" fmla="*/ 603333 h 1270787"/>
              <a:gd name="connsiteX339" fmla="*/ 332270 w 1165860"/>
              <a:gd name="connsiteY339" fmla="*/ 575643 h 1270787"/>
              <a:gd name="connsiteX340" fmla="*/ 345386 w 1165860"/>
              <a:gd name="connsiteY340" fmla="*/ 553784 h 1270787"/>
              <a:gd name="connsiteX341" fmla="*/ 354130 w 1165860"/>
              <a:gd name="connsiteY341" fmla="*/ 540668 h 1270787"/>
              <a:gd name="connsiteX342" fmla="*/ 375990 w 1165860"/>
              <a:gd name="connsiteY342" fmla="*/ 501320 h 1270787"/>
              <a:gd name="connsiteX343" fmla="*/ 380362 w 1165860"/>
              <a:gd name="connsiteY343" fmla="*/ 479460 h 1270787"/>
              <a:gd name="connsiteX344" fmla="*/ 383276 w 1165860"/>
              <a:gd name="connsiteY344" fmla="*/ 479460 h 1270787"/>
              <a:gd name="connsiteX345" fmla="*/ 383276 w 1165860"/>
              <a:gd name="connsiteY345" fmla="*/ 489661 h 1270787"/>
              <a:gd name="connsiteX346" fmla="*/ 384734 w 1165860"/>
              <a:gd name="connsiteY346" fmla="*/ 491119 h 1270787"/>
              <a:gd name="connsiteX347" fmla="*/ 422624 w 1165860"/>
              <a:gd name="connsiteY347" fmla="*/ 424082 h 1270787"/>
              <a:gd name="connsiteX348" fmla="*/ 467801 w 1165860"/>
              <a:gd name="connsiteY348" fmla="*/ 339557 h 1270787"/>
              <a:gd name="connsiteX349" fmla="*/ 463429 w 1165860"/>
              <a:gd name="connsiteY349" fmla="*/ 339557 h 1270787"/>
              <a:gd name="connsiteX350" fmla="*/ 451042 w 1165860"/>
              <a:gd name="connsiteY350" fmla="*/ 341743 h 1270787"/>
              <a:gd name="connsiteX351" fmla="*/ 438655 w 1165860"/>
              <a:gd name="connsiteY351" fmla="*/ 341014 h 1270787"/>
              <a:gd name="connsiteX352" fmla="*/ 437197 w 1165860"/>
              <a:gd name="connsiteY352" fmla="*/ 341014 h 1270787"/>
              <a:gd name="connsiteX353" fmla="*/ 429182 w 1165860"/>
              <a:gd name="connsiteY353" fmla="*/ 343200 h 1270787"/>
              <a:gd name="connsiteX354" fmla="*/ 424082 w 1165860"/>
              <a:gd name="connsiteY354" fmla="*/ 346843 h 1270787"/>
              <a:gd name="connsiteX355" fmla="*/ 392020 w 1165860"/>
              <a:gd name="connsiteY355" fmla="*/ 351215 h 1270787"/>
              <a:gd name="connsiteX356" fmla="*/ 351215 w 1165860"/>
              <a:gd name="connsiteY356" fmla="*/ 351215 h 1270787"/>
              <a:gd name="connsiteX357" fmla="*/ 313325 w 1165860"/>
              <a:gd name="connsiteY357" fmla="*/ 349758 h 1270787"/>
              <a:gd name="connsiteX358" fmla="*/ 301666 w 1165860"/>
              <a:gd name="connsiteY358" fmla="*/ 343929 h 1270787"/>
              <a:gd name="connsiteX359" fmla="*/ 288550 w 1165860"/>
              <a:gd name="connsiteY359" fmla="*/ 338099 h 1270787"/>
              <a:gd name="connsiteX360" fmla="*/ 282721 w 1165860"/>
              <a:gd name="connsiteY360" fmla="*/ 332999 h 1270787"/>
              <a:gd name="connsiteX361" fmla="*/ 275434 w 1165860"/>
              <a:gd name="connsiteY361" fmla="*/ 327898 h 1270787"/>
              <a:gd name="connsiteX362" fmla="*/ 269605 w 1165860"/>
              <a:gd name="connsiteY362" fmla="*/ 314782 h 1270787"/>
              <a:gd name="connsiteX363" fmla="*/ 273977 w 1165860"/>
              <a:gd name="connsiteY363" fmla="*/ 301666 h 1270787"/>
              <a:gd name="connsiteX364" fmla="*/ 279806 w 1165860"/>
              <a:gd name="connsiteY364" fmla="*/ 291465 h 1270787"/>
              <a:gd name="connsiteX365" fmla="*/ 282721 w 1165860"/>
              <a:gd name="connsiteY365" fmla="*/ 278349 h 1270787"/>
              <a:gd name="connsiteX366" fmla="*/ 284178 w 1165860"/>
              <a:gd name="connsiteY366" fmla="*/ 284178 h 1270787"/>
              <a:gd name="connsiteX367" fmla="*/ 284178 w 1165860"/>
              <a:gd name="connsiteY367" fmla="*/ 287093 h 1270787"/>
              <a:gd name="connsiteX368" fmla="*/ 300209 w 1165860"/>
              <a:gd name="connsiteY368" fmla="*/ 306038 h 1270787"/>
              <a:gd name="connsiteX369" fmla="*/ 306038 w 1165860"/>
              <a:gd name="connsiteY369" fmla="*/ 309682 h 1270787"/>
              <a:gd name="connsiteX370" fmla="*/ 313325 w 1165860"/>
              <a:gd name="connsiteY370" fmla="*/ 307496 h 1270787"/>
              <a:gd name="connsiteX371" fmla="*/ 335185 w 1165860"/>
              <a:gd name="connsiteY371" fmla="*/ 297294 h 1270787"/>
              <a:gd name="connsiteX372" fmla="*/ 364331 w 1165860"/>
              <a:gd name="connsiteY372" fmla="*/ 287093 h 1270787"/>
              <a:gd name="connsiteX373" fmla="*/ 393478 w 1165860"/>
              <a:gd name="connsiteY373" fmla="*/ 275434 h 1270787"/>
              <a:gd name="connsiteX374" fmla="*/ 413880 w 1165860"/>
              <a:gd name="connsiteY374" fmla="*/ 265233 h 1270787"/>
              <a:gd name="connsiteX375" fmla="*/ 436469 w 1165860"/>
              <a:gd name="connsiteY375" fmla="*/ 253575 h 1270787"/>
              <a:gd name="connsiteX376" fmla="*/ 457600 w 1165860"/>
              <a:gd name="connsiteY376" fmla="*/ 243373 h 1270787"/>
              <a:gd name="connsiteX377" fmla="*/ 512978 w 1165860"/>
              <a:gd name="connsiteY377" fmla="*/ 217141 h 1270787"/>
              <a:gd name="connsiteX378" fmla="*/ 539210 w 1165860"/>
              <a:gd name="connsiteY378" fmla="*/ 202568 h 1270787"/>
              <a:gd name="connsiteX379" fmla="*/ 549411 w 1165860"/>
              <a:gd name="connsiteY379" fmla="*/ 179251 h 1270787"/>
              <a:gd name="connsiteX380" fmla="*/ 554512 w 1165860"/>
              <a:gd name="connsiteY380" fmla="*/ 166135 h 1270787"/>
              <a:gd name="connsiteX381" fmla="*/ 561070 w 1165860"/>
              <a:gd name="connsiteY381" fmla="*/ 153019 h 1270787"/>
              <a:gd name="connsiteX382" fmla="*/ 564713 w 1165860"/>
              <a:gd name="connsiteY382" fmla="*/ 140632 h 1270787"/>
              <a:gd name="connsiteX383" fmla="*/ 566899 w 1165860"/>
              <a:gd name="connsiteY383" fmla="*/ 128245 h 1270787"/>
              <a:gd name="connsiteX384" fmla="*/ 577101 w 1165860"/>
              <a:gd name="connsiteY384" fmla="*/ 97641 h 1270787"/>
              <a:gd name="connsiteX385" fmla="*/ 581473 w 1165860"/>
              <a:gd name="connsiteY385" fmla="*/ 68494 h 1270787"/>
              <a:gd name="connsiteX386" fmla="*/ 585845 w 1165860"/>
              <a:gd name="connsiteY386" fmla="*/ 42262 h 1270787"/>
              <a:gd name="connsiteX387" fmla="*/ 590217 w 1165860"/>
              <a:gd name="connsiteY387" fmla="*/ 16031 h 1270787"/>
              <a:gd name="connsiteX388" fmla="*/ 593131 w 1165860"/>
              <a:gd name="connsiteY388" fmla="*/ 8744 h 1270787"/>
              <a:gd name="connsiteX389" fmla="*/ 603332 w 1165860"/>
              <a:gd name="connsiteY389" fmla="*/ 0 h 1270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</a:cxnLst>
            <a:rect l="l" t="t" r="r" b="b"/>
            <a:pathLst>
              <a:path w="1165860" h="1270787">
                <a:moveTo>
                  <a:pt x="619363" y="1253482"/>
                </a:moveTo>
                <a:cubicBezTo>
                  <a:pt x="615477" y="1253360"/>
                  <a:pt x="611591" y="1253785"/>
                  <a:pt x="607704" y="1254757"/>
                </a:cubicBezTo>
                <a:cubicBezTo>
                  <a:pt x="616448" y="1263501"/>
                  <a:pt x="625192" y="1266415"/>
                  <a:pt x="633936" y="1263501"/>
                </a:cubicBezTo>
                <a:cubicBezTo>
                  <a:pt x="640737" y="1263501"/>
                  <a:pt x="645595" y="1262529"/>
                  <a:pt x="648510" y="1260586"/>
                </a:cubicBezTo>
                <a:cubicBezTo>
                  <a:pt x="644623" y="1259615"/>
                  <a:pt x="638794" y="1257914"/>
                  <a:pt x="631022" y="1255485"/>
                </a:cubicBezTo>
                <a:cubicBezTo>
                  <a:pt x="627135" y="1254271"/>
                  <a:pt x="623249" y="1253603"/>
                  <a:pt x="619363" y="1253482"/>
                </a:cubicBezTo>
                <a:close/>
                <a:moveTo>
                  <a:pt x="779669" y="695144"/>
                </a:moveTo>
                <a:cubicBezTo>
                  <a:pt x="769953" y="695144"/>
                  <a:pt x="763152" y="695630"/>
                  <a:pt x="759266" y="696601"/>
                </a:cubicBezTo>
                <a:cubicBezTo>
                  <a:pt x="758295" y="698544"/>
                  <a:pt x="756837" y="699516"/>
                  <a:pt x="754894" y="699516"/>
                </a:cubicBezTo>
                <a:cubicBezTo>
                  <a:pt x="751980" y="699516"/>
                  <a:pt x="750522" y="700488"/>
                  <a:pt x="750522" y="702431"/>
                </a:cubicBezTo>
                <a:cubicBezTo>
                  <a:pt x="750522" y="704374"/>
                  <a:pt x="751980" y="705345"/>
                  <a:pt x="754894" y="705345"/>
                </a:cubicBezTo>
                <a:cubicBezTo>
                  <a:pt x="756837" y="706317"/>
                  <a:pt x="759752" y="706803"/>
                  <a:pt x="763638" y="706803"/>
                </a:cubicBezTo>
                <a:cubicBezTo>
                  <a:pt x="764610" y="705831"/>
                  <a:pt x="768496" y="705345"/>
                  <a:pt x="775297" y="705345"/>
                </a:cubicBezTo>
                <a:cubicBezTo>
                  <a:pt x="778211" y="704374"/>
                  <a:pt x="783069" y="703645"/>
                  <a:pt x="789870" y="703159"/>
                </a:cubicBezTo>
                <a:cubicBezTo>
                  <a:pt x="796671" y="702674"/>
                  <a:pt x="801529" y="701945"/>
                  <a:pt x="804443" y="700973"/>
                </a:cubicBezTo>
                <a:lnTo>
                  <a:pt x="804443" y="698059"/>
                </a:lnTo>
                <a:cubicBezTo>
                  <a:pt x="798614" y="696116"/>
                  <a:pt x="790356" y="695144"/>
                  <a:pt x="779669" y="695144"/>
                </a:cubicBezTo>
                <a:close/>
                <a:moveTo>
                  <a:pt x="654339" y="534474"/>
                </a:moveTo>
                <a:cubicBezTo>
                  <a:pt x="656768" y="534717"/>
                  <a:pt x="659197" y="536296"/>
                  <a:pt x="661625" y="539210"/>
                </a:cubicBezTo>
                <a:cubicBezTo>
                  <a:pt x="665512" y="542125"/>
                  <a:pt x="671098" y="546497"/>
                  <a:pt x="678385" y="552326"/>
                </a:cubicBezTo>
                <a:cubicBezTo>
                  <a:pt x="685671" y="558156"/>
                  <a:pt x="691258" y="563985"/>
                  <a:pt x="695144" y="569814"/>
                </a:cubicBezTo>
                <a:cubicBezTo>
                  <a:pt x="700973" y="575643"/>
                  <a:pt x="706074" y="582444"/>
                  <a:pt x="710446" y="590217"/>
                </a:cubicBezTo>
                <a:cubicBezTo>
                  <a:pt x="714818" y="597989"/>
                  <a:pt x="718461" y="603818"/>
                  <a:pt x="721376" y="607705"/>
                </a:cubicBezTo>
                <a:cubicBezTo>
                  <a:pt x="721376" y="610619"/>
                  <a:pt x="722104" y="612319"/>
                  <a:pt x="723562" y="612805"/>
                </a:cubicBezTo>
                <a:cubicBezTo>
                  <a:pt x="725019" y="613291"/>
                  <a:pt x="727205" y="613534"/>
                  <a:pt x="730120" y="613534"/>
                </a:cubicBezTo>
                <a:cubicBezTo>
                  <a:pt x="770925" y="613534"/>
                  <a:pt x="801043" y="613048"/>
                  <a:pt x="820474" y="612077"/>
                </a:cubicBezTo>
                <a:lnTo>
                  <a:pt x="845248" y="613534"/>
                </a:lnTo>
                <a:lnTo>
                  <a:pt x="858364" y="613534"/>
                </a:lnTo>
                <a:cubicBezTo>
                  <a:pt x="856421" y="612562"/>
                  <a:pt x="852049" y="612077"/>
                  <a:pt x="845248" y="612077"/>
                </a:cubicBezTo>
                <a:cubicBezTo>
                  <a:pt x="848163" y="610133"/>
                  <a:pt x="852535" y="609162"/>
                  <a:pt x="858364" y="609162"/>
                </a:cubicBezTo>
                <a:cubicBezTo>
                  <a:pt x="862251" y="609162"/>
                  <a:pt x="867351" y="609648"/>
                  <a:pt x="873666" y="610619"/>
                </a:cubicBezTo>
                <a:cubicBezTo>
                  <a:pt x="879981" y="611591"/>
                  <a:pt x="885082" y="611591"/>
                  <a:pt x="888968" y="610619"/>
                </a:cubicBezTo>
                <a:cubicBezTo>
                  <a:pt x="884110" y="610619"/>
                  <a:pt x="879253" y="609648"/>
                  <a:pt x="874395" y="607705"/>
                </a:cubicBezTo>
                <a:lnTo>
                  <a:pt x="883139" y="607705"/>
                </a:lnTo>
                <a:cubicBezTo>
                  <a:pt x="889940" y="607705"/>
                  <a:pt x="896984" y="608433"/>
                  <a:pt x="904270" y="609891"/>
                </a:cubicBezTo>
                <a:cubicBezTo>
                  <a:pt x="911557" y="611348"/>
                  <a:pt x="918600" y="612077"/>
                  <a:pt x="925401" y="612077"/>
                </a:cubicBezTo>
                <a:lnTo>
                  <a:pt x="925401" y="607705"/>
                </a:lnTo>
                <a:lnTo>
                  <a:pt x="907913" y="606247"/>
                </a:lnTo>
                <a:cubicBezTo>
                  <a:pt x="912771" y="606247"/>
                  <a:pt x="917143" y="605761"/>
                  <a:pt x="921029" y="604790"/>
                </a:cubicBezTo>
                <a:cubicBezTo>
                  <a:pt x="924916" y="603818"/>
                  <a:pt x="928802" y="603333"/>
                  <a:pt x="932688" y="603333"/>
                </a:cubicBezTo>
                <a:cubicBezTo>
                  <a:pt x="940460" y="604304"/>
                  <a:pt x="951633" y="604790"/>
                  <a:pt x="966206" y="604790"/>
                </a:cubicBezTo>
                <a:lnTo>
                  <a:pt x="1036158" y="607705"/>
                </a:lnTo>
                <a:cubicBezTo>
                  <a:pt x="1064333" y="607705"/>
                  <a:pt x="1084736" y="608676"/>
                  <a:pt x="1097366" y="610619"/>
                </a:cubicBezTo>
                <a:cubicBezTo>
                  <a:pt x="1126512" y="614505"/>
                  <a:pt x="1146915" y="622278"/>
                  <a:pt x="1158573" y="633936"/>
                </a:cubicBezTo>
                <a:cubicBezTo>
                  <a:pt x="1158573" y="634908"/>
                  <a:pt x="1158573" y="635637"/>
                  <a:pt x="1158573" y="636122"/>
                </a:cubicBezTo>
                <a:cubicBezTo>
                  <a:pt x="1158573" y="636608"/>
                  <a:pt x="1159059" y="636851"/>
                  <a:pt x="1160031" y="636851"/>
                </a:cubicBezTo>
                <a:cubicBezTo>
                  <a:pt x="1163917" y="639766"/>
                  <a:pt x="1165860" y="642437"/>
                  <a:pt x="1165860" y="644866"/>
                </a:cubicBezTo>
                <a:cubicBezTo>
                  <a:pt x="1165860" y="647295"/>
                  <a:pt x="1164888" y="651424"/>
                  <a:pt x="1162945" y="657254"/>
                </a:cubicBezTo>
                <a:cubicBezTo>
                  <a:pt x="1155173" y="665026"/>
                  <a:pt x="1147886" y="674256"/>
                  <a:pt x="1141085" y="684943"/>
                </a:cubicBezTo>
                <a:cubicBezTo>
                  <a:pt x="1141085" y="685914"/>
                  <a:pt x="1138657" y="687857"/>
                  <a:pt x="1133799" y="690772"/>
                </a:cubicBezTo>
                <a:cubicBezTo>
                  <a:pt x="1123112" y="699516"/>
                  <a:pt x="1116311" y="706803"/>
                  <a:pt x="1113396" y="712632"/>
                </a:cubicBezTo>
                <a:cubicBezTo>
                  <a:pt x="1113396" y="715547"/>
                  <a:pt x="1110967" y="717004"/>
                  <a:pt x="1106110" y="717004"/>
                </a:cubicBezTo>
                <a:cubicBezTo>
                  <a:pt x="1098337" y="720890"/>
                  <a:pt x="1093480" y="722833"/>
                  <a:pt x="1091536" y="722833"/>
                </a:cubicBezTo>
                <a:cubicBezTo>
                  <a:pt x="1087650" y="722833"/>
                  <a:pt x="1085707" y="725262"/>
                  <a:pt x="1085707" y="730120"/>
                </a:cubicBezTo>
                <a:cubicBezTo>
                  <a:pt x="1081821" y="734006"/>
                  <a:pt x="1078663" y="736435"/>
                  <a:pt x="1076234" y="737406"/>
                </a:cubicBezTo>
                <a:cubicBezTo>
                  <a:pt x="1073806" y="738378"/>
                  <a:pt x="1070162" y="738864"/>
                  <a:pt x="1065305" y="738864"/>
                </a:cubicBezTo>
                <a:lnTo>
                  <a:pt x="1044902" y="737406"/>
                </a:lnTo>
                <a:cubicBezTo>
                  <a:pt x="1018670" y="737406"/>
                  <a:pt x="994867" y="734978"/>
                  <a:pt x="973493" y="730120"/>
                </a:cubicBezTo>
                <a:cubicBezTo>
                  <a:pt x="990981" y="730120"/>
                  <a:pt x="1004097" y="730606"/>
                  <a:pt x="1012841" y="731577"/>
                </a:cubicBezTo>
                <a:lnTo>
                  <a:pt x="1055103" y="733035"/>
                </a:lnTo>
                <a:cubicBezTo>
                  <a:pt x="1058018" y="734006"/>
                  <a:pt x="1063362" y="734492"/>
                  <a:pt x="1071134" y="734492"/>
                </a:cubicBezTo>
                <a:cubicBezTo>
                  <a:pt x="1074049" y="734492"/>
                  <a:pt x="1075992" y="733520"/>
                  <a:pt x="1076963" y="731577"/>
                </a:cubicBezTo>
                <a:cubicBezTo>
                  <a:pt x="1076963" y="727691"/>
                  <a:pt x="1075020" y="725748"/>
                  <a:pt x="1071134" y="725748"/>
                </a:cubicBezTo>
                <a:cubicBezTo>
                  <a:pt x="1063362" y="725748"/>
                  <a:pt x="1058018" y="725262"/>
                  <a:pt x="1055103" y="724291"/>
                </a:cubicBezTo>
                <a:lnTo>
                  <a:pt x="945804" y="719919"/>
                </a:lnTo>
                <a:lnTo>
                  <a:pt x="877310" y="709717"/>
                </a:lnTo>
                <a:cubicBezTo>
                  <a:pt x="870509" y="708746"/>
                  <a:pt x="862736" y="707774"/>
                  <a:pt x="853992" y="706803"/>
                </a:cubicBezTo>
                <a:cubicBezTo>
                  <a:pt x="845248" y="705831"/>
                  <a:pt x="836019" y="705345"/>
                  <a:pt x="826303" y="705345"/>
                </a:cubicBezTo>
                <a:cubicBezTo>
                  <a:pt x="820474" y="705345"/>
                  <a:pt x="810758" y="706317"/>
                  <a:pt x="797157" y="708260"/>
                </a:cubicBezTo>
                <a:cubicBezTo>
                  <a:pt x="776754" y="710203"/>
                  <a:pt x="764124" y="712146"/>
                  <a:pt x="759266" y="714089"/>
                </a:cubicBezTo>
                <a:cubicBezTo>
                  <a:pt x="756352" y="714089"/>
                  <a:pt x="754894" y="715061"/>
                  <a:pt x="754894" y="717004"/>
                </a:cubicBezTo>
                <a:cubicBezTo>
                  <a:pt x="755866" y="731577"/>
                  <a:pt x="758295" y="748094"/>
                  <a:pt x="762181" y="766553"/>
                </a:cubicBezTo>
                <a:cubicBezTo>
                  <a:pt x="764124" y="787927"/>
                  <a:pt x="765096" y="802986"/>
                  <a:pt x="765096" y="811730"/>
                </a:cubicBezTo>
                <a:cubicBezTo>
                  <a:pt x="766067" y="814645"/>
                  <a:pt x="767524" y="828732"/>
                  <a:pt x="769468" y="853993"/>
                </a:cubicBezTo>
                <a:lnTo>
                  <a:pt x="769468" y="900627"/>
                </a:lnTo>
                <a:cubicBezTo>
                  <a:pt x="769468" y="928802"/>
                  <a:pt x="768496" y="970093"/>
                  <a:pt x="766553" y="1024500"/>
                </a:cubicBezTo>
                <a:cubicBezTo>
                  <a:pt x="764610" y="1043930"/>
                  <a:pt x="762667" y="1058990"/>
                  <a:pt x="760724" y="1069677"/>
                </a:cubicBezTo>
                <a:lnTo>
                  <a:pt x="756352" y="1101738"/>
                </a:lnTo>
                <a:cubicBezTo>
                  <a:pt x="755380" y="1107567"/>
                  <a:pt x="752951" y="1119711"/>
                  <a:pt x="749065" y="1138171"/>
                </a:cubicBezTo>
                <a:cubicBezTo>
                  <a:pt x="744207" y="1158573"/>
                  <a:pt x="732063" y="1182862"/>
                  <a:pt x="712632" y="1211037"/>
                </a:cubicBezTo>
                <a:cubicBezTo>
                  <a:pt x="709717" y="1214923"/>
                  <a:pt x="706317" y="1218081"/>
                  <a:pt x="702431" y="1220510"/>
                </a:cubicBezTo>
                <a:cubicBezTo>
                  <a:pt x="698544" y="1222939"/>
                  <a:pt x="695144" y="1225610"/>
                  <a:pt x="692229" y="1228525"/>
                </a:cubicBezTo>
                <a:cubicBezTo>
                  <a:pt x="688343" y="1235326"/>
                  <a:pt x="683971" y="1240184"/>
                  <a:pt x="679113" y="1243098"/>
                </a:cubicBezTo>
                <a:cubicBezTo>
                  <a:pt x="678142" y="1245041"/>
                  <a:pt x="676199" y="1246741"/>
                  <a:pt x="673284" y="1248199"/>
                </a:cubicBezTo>
                <a:cubicBezTo>
                  <a:pt x="670369" y="1249656"/>
                  <a:pt x="667940" y="1250871"/>
                  <a:pt x="665997" y="1251842"/>
                </a:cubicBezTo>
                <a:cubicBezTo>
                  <a:pt x="662111" y="1253785"/>
                  <a:pt x="659197" y="1256700"/>
                  <a:pt x="657253" y="1260586"/>
                </a:cubicBezTo>
                <a:cubicBezTo>
                  <a:pt x="655310" y="1261558"/>
                  <a:pt x="651667" y="1263501"/>
                  <a:pt x="646324" y="1266415"/>
                </a:cubicBezTo>
                <a:cubicBezTo>
                  <a:pt x="640980" y="1269330"/>
                  <a:pt x="636365" y="1270787"/>
                  <a:pt x="632479" y="1270787"/>
                </a:cubicBezTo>
                <a:cubicBezTo>
                  <a:pt x="628593" y="1270787"/>
                  <a:pt x="624221" y="1269330"/>
                  <a:pt x="619363" y="1266415"/>
                </a:cubicBezTo>
                <a:cubicBezTo>
                  <a:pt x="612562" y="1262529"/>
                  <a:pt x="598475" y="1256214"/>
                  <a:pt x="577101" y="1247470"/>
                </a:cubicBezTo>
                <a:cubicBezTo>
                  <a:pt x="574186" y="1247470"/>
                  <a:pt x="571271" y="1246741"/>
                  <a:pt x="568357" y="1245284"/>
                </a:cubicBezTo>
                <a:cubicBezTo>
                  <a:pt x="565442" y="1243827"/>
                  <a:pt x="563013" y="1242613"/>
                  <a:pt x="561070" y="1241641"/>
                </a:cubicBezTo>
                <a:cubicBezTo>
                  <a:pt x="545525" y="1229982"/>
                  <a:pt x="534352" y="1222696"/>
                  <a:pt x="527552" y="1219781"/>
                </a:cubicBezTo>
                <a:cubicBezTo>
                  <a:pt x="511035" y="1211037"/>
                  <a:pt x="499862" y="1199864"/>
                  <a:pt x="494033" y="1186262"/>
                </a:cubicBezTo>
                <a:cubicBezTo>
                  <a:pt x="490147" y="1180433"/>
                  <a:pt x="485046" y="1172418"/>
                  <a:pt x="478731" y="1162217"/>
                </a:cubicBezTo>
                <a:cubicBezTo>
                  <a:pt x="472416" y="1152015"/>
                  <a:pt x="467801" y="1143514"/>
                  <a:pt x="464887" y="1136713"/>
                </a:cubicBezTo>
                <a:cubicBezTo>
                  <a:pt x="461972" y="1132827"/>
                  <a:pt x="459057" y="1127970"/>
                  <a:pt x="456143" y="1122140"/>
                </a:cubicBezTo>
                <a:cubicBezTo>
                  <a:pt x="453228" y="1116311"/>
                  <a:pt x="449342" y="1109996"/>
                  <a:pt x="444484" y="1103195"/>
                </a:cubicBezTo>
                <a:cubicBezTo>
                  <a:pt x="439626" y="1094451"/>
                  <a:pt x="426025" y="1077935"/>
                  <a:pt x="403679" y="1053646"/>
                </a:cubicBezTo>
                <a:cubicBezTo>
                  <a:pt x="401736" y="1053646"/>
                  <a:pt x="400764" y="1052674"/>
                  <a:pt x="400764" y="1050731"/>
                </a:cubicBezTo>
                <a:cubicBezTo>
                  <a:pt x="405622" y="1053646"/>
                  <a:pt x="409751" y="1056804"/>
                  <a:pt x="413152" y="1060204"/>
                </a:cubicBezTo>
                <a:cubicBezTo>
                  <a:pt x="416552" y="1063604"/>
                  <a:pt x="420195" y="1066276"/>
                  <a:pt x="424082" y="1068219"/>
                </a:cubicBezTo>
                <a:cubicBezTo>
                  <a:pt x="428939" y="1069191"/>
                  <a:pt x="435497" y="1072348"/>
                  <a:pt x="443755" y="1077692"/>
                </a:cubicBezTo>
                <a:cubicBezTo>
                  <a:pt x="452014" y="1083035"/>
                  <a:pt x="458086" y="1086193"/>
                  <a:pt x="461972" y="1087164"/>
                </a:cubicBezTo>
                <a:cubicBezTo>
                  <a:pt x="466830" y="1091051"/>
                  <a:pt x="472416" y="1094694"/>
                  <a:pt x="478731" y="1098094"/>
                </a:cubicBezTo>
                <a:cubicBezTo>
                  <a:pt x="485046" y="1101495"/>
                  <a:pt x="490633" y="1104652"/>
                  <a:pt x="495490" y="1107567"/>
                </a:cubicBezTo>
                <a:cubicBezTo>
                  <a:pt x="497434" y="1107567"/>
                  <a:pt x="499377" y="1108053"/>
                  <a:pt x="501320" y="1109024"/>
                </a:cubicBezTo>
                <a:cubicBezTo>
                  <a:pt x="503263" y="1109996"/>
                  <a:pt x="506177" y="1110482"/>
                  <a:pt x="510064" y="1110482"/>
                </a:cubicBezTo>
                <a:lnTo>
                  <a:pt x="575643" y="1139628"/>
                </a:lnTo>
                <a:cubicBezTo>
                  <a:pt x="579529" y="1140600"/>
                  <a:pt x="583416" y="1138657"/>
                  <a:pt x="587302" y="1133799"/>
                </a:cubicBezTo>
                <a:cubicBezTo>
                  <a:pt x="593131" y="1106595"/>
                  <a:pt x="597989" y="1072105"/>
                  <a:pt x="601875" y="1030329"/>
                </a:cubicBezTo>
                <a:cubicBezTo>
                  <a:pt x="603818" y="1004097"/>
                  <a:pt x="605276" y="989524"/>
                  <a:pt x="606247" y="986609"/>
                </a:cubicBezTo>
                <a:lnTo>
                  <a:pt x="606247" y="979322"/>
                </a:lnTo>
                <a:cubicBezTo>
                  <a:pt x="600418" y="980294"/>
                  <a:pt x="596046" y="982480"/>
                  <a:pt x="593131" y="985880"/>
                </a:cubicBezTo>
                <a:cubicBezTo>
                  <a:pt x="590217" y="989281"/>
                  <a:pt x="588273" y="991467"/>
                  <a:pt x="587302" y="992438"/>
                </a:cubicBezTo>
                <a:cubicBezTo>
                  <a:pt x="581473" y="1000211"/>
                  <a:pt x="574672" y="1002154"/>
                  <a:pt x="566899" y="998268"/>
                </a:cubicBezTo>
                <a:lnTo>
                  <a:pt x="561070" y="998268"/>
                </a:lnTo>
                <a:cubicBezTo>
                  <a:pt x="561070" y="1000211"/>
                  <a:pt x="562042" y="1002397"/>
                  <a:pt x="563985" y="1004826"/>
                </a:cubicBezTo>
                <a:cubicBezTo>
                  <a:pt x="565928" y="1007254"/>
                  <a:pt x="564956" y="1009440"/>
                  <a:pt x="561070" y="1011384"/>
                </a:cubicBezTo>
                <a:cubicBezTo>
                  <a:pt x="561070" y="1009440"/>
                  <a:pt x="560099" y="1007497"/>
                  <a:pt x="558155" y="1005554"/>
                </a:cubicBezTo>
                <a:cubicBezTo>
                  <a:pt x="554269" y="1001668"/>
                  <a:pt x="551112" y="999482"/>
                  <a:pt x="548683" y="998996"/>
                </a:cubicBezTo>
                <a:cubicBezTo>
                  <a:pt x="546254" y="998510"/>
                  <a:pt x="542611" y="998268"/>
                  <a:pt x="537753" y="998268"/>
                </a:cubicBezTo>
                <a:cubicBezTo>
                  <a:pt x="530952" y="998268"/>
                  <a:pt x="526094" y="996325"/>
                  <a:pt x="523180" y="992438"/>
                </a:cubicBezTo>
                <a:cubicBezTo>
                  <a:pt x="518322" y="984666"/>
                  <a:pt x="509578" y="979322"/>
                  <a:pt x="496948" y="976408"/>
                </a:cubicBezTo>
                <a:cubicBezTo>
                  <a:pt x="494033" y="976408"/>
                  <a:pt x="492576" y="975436"/>
                  <a:pt x="492576" y="973493"/>
                </a:cubicBezTo>
                <a:lnTo>
                  <a:pt x="438655" y="934145"/>
                </a:lnTo>
                <a:cubicBezTo>
                  <a:pt x="427968" y="929288"/>
                  <a:pt x="418495" y="922001"/>
                  <a:pt x="410237" y="912285"/>
                </a:cubicBezTo>
                <a:cubicBezTo>
                  <a:pt x="401979" y="902570"/>
                  <a:pt x="395421" y="895283"/>
                  <a:pt x="390563" y="890426"/>
                </a:cubicBezTo>
                <a:cubicBezTo>
                  <a:pt x="382791" y="880710"/>
                  <a:pt x="376961" y="872452"/>
                  <a:pt x="373075" y="865651"/>
                </a:cubicBezTo>
                <a:cubicBezTo>
                  <a:pt x="370161" y="864679"/>
                  <a:pt x="369432" y="863222"/>
                  <a:pt x="370889" y="861279"/>
                </a:cubicBezTo>
                <a:cubicBezTo>
                  <a:pt x="372347" y="859336"/>
                  <a:pt x="374047" y="858850"/>
                  <a:pt x="375990" y="859822"/>
                </a:cubicBezTo>
                <a:cubicBezTo>
                  <a:pt x="379876" y="859822"/>
                  <a:pt x="384005" y="860308"/>
                  <a:pt x="388377" y="861279"/>
                </a:cubicBezTo>
                <a:cubicBezTo>
                  <a:pt x="392749" y="862251"/>
                  <a:pt x="396878" y="862736"/>
                  <a:pt x="400764" y="862736"/>
                </a:cubicBezTo>
                <a:cubicBezTo>
                  <a:pt x="404651" y="863708"/>
                  <a:pt x="409023" y="864679"/>
                  <a:pt x="413880" y="865651"/>
                </a:cubicBezTo>
                <a:cubicBezTo>
                  <a:pt x="418738" y="866623"/>
                  <a:pt x="423596" y="867108"/>
                  <a:pt x="428454" y="867108"/>
                </a:cubicBezTo>
                <a:lnTo>
                  <a:pt x="459057" y="877310"/>
                </a:lnTo>
                <a:cubicBezTo>
                  <a:pt x="473631" y="881196"/>
                  <a:pt x="486504" y="884839"/>
                  <a:pt x="497676" y="888240"/>
                </a:cubicBezTo>
                <a:cubicBezTo>
                  <a:pt x="508849" y="891640"/>
                  <a:pt x="518808" y="894312"/>
                  <a:pt x="527552" y="896255"/>
                </a:cubicBezTo>
                <a:cubicBezTo>
                  <a:pt x="551840" y="903056"/>
                  <a:pt x="571757" y="911314"/>
                  <a:pt x="587302" y="921029"/>
                </a:cubicBezTo>
                <a:cubicBezTo>
                  <a:pt x="593131" y="921029"/>
                  <a:pt x="597017" y="922001"/>
                  <a:pt x="598960" y="923944"/>
                </a:cubicBezTo>
                <a:cubicBezTo>
                  <a:pt x="601875" y="925887"/>
                  <a:pt x="603818" y="926616"/>
                  <a:pt x="604790" y="926130"/>
                </a:cubicBezTo>
                <a:cubicBezTo>
                  <a:pt x="605761" y="925644"/>
                  <a:pt x="606247" y="923944"/>
                  <a:pt x="606247" y="921029"/>
                </a:cubicBezTo>
                <a:lnTo>
                  <a:pt x="612076" y="864194"/>
                </a:lnTo>
                <a:lnTo>
                  <a:pt x="613534" y="829218"/>
                </a:lnTo>
                <a:cubicBezTo>
                  <a:pt x="613534" y="818531"/>
                  <a:pt x="612562" y="801529"/>
                  <a:pt x="610619" y="778212"/>
                </a:cubicBezTo>
                <a:cubicBezTo>
                  <a:pt x="611591" y="768496"/>
                  <a:pt x="612076" y="755380"/>
                  <a:pt x="612076" y="738864"/>
                </a:cubicBezTo>
                <a:cubicBezTo>
                  <a:pt x="610133" y="733035"/>
                  <a:pt x="607219" y="731577"/>
                  <a:pt x="603332" y="734492"/>
                </a:cubicBezTo>
                <a:cubicBezTo>
                  <a:pt x="599446" y="735463"/>
                  <a:pt x="591188" y="737164"/>
                  <a:pt x="578558" y="739592"/>
                </a:cubicBezTo>
                <a:cubicBezTo>
                  <a:pt x="565928" y="742021"/>
                  <a:pt x="555727" y="745179"/>
                  <a:pt x="547954" y="749065"/>
                </a:cubicBezTo>
                <a:lnTo>
                  <a:pt x="444484" y="768010"/>
                </a:lnTo>
                <a:cubicBezTo>
                  <a:pt x="406594" y="777726"/>
                  <a:pt x="383762" y="783555"/>
                  <a:pt x="375990" y="785498"/>
                </a:cubicBezTo>
                <a:cubicBezTo>
                  <a:pt x="352673" y="786470"/>
                  <a:pt x="326441" y="790356"/>
                  <a:pt x="297294" y="797157"/>
                </a:cubicBezTo>
                <a:lnTo>
                  <a:pt x="243373" y="805901"/>
                </a:lnTo>
                <a:cubicBezTo>
                  <a:pt x="212284" y="811730"/>
                  <a:pt x="180708" y="814159"/>
                  <a:pt x="148647" y="813187"/>
                </a:cubicBezTo>
                <a:lnTo>
                  <a:pt x="145732" y="813187"/>
                </a:lnTo>
                <a:cubicBezTo>
                  <a:pt x="157391" y="813187"/>
                  <a:pt x="166135" y="812216"/>
                  <a:pt x="171964" y="810273"/>
                </a:cubicBezTo>
                <a:lnTo>
                  <a:pt x="221513" y="805901"/>
                </a:lnTo>
                <a:lnTo>
                  <a:pt x="268148" y="800071"/>
                </a:lnTo>
                <a:cubicBezTo>
                  <a:pt x="282721" y="798128"/>
                  <a:pt x="297294" y="794242"/>
                  <a:pt x="311867" y="788413"/>
                </a:cubicBezTo>
                <a:lnTo>
                  <a:pt x="336642" y="786956"/>
                </a:lnTo>
                <a:cubicBezTo>
                  <a:pt x="344414" y="786956"/>
                  <a:pt x="349272" y="785984"/>
                  <a:pt x="351215" y="784041"/>
                </a:cubicBezTo>
                <a:lnTo>
                  <a:pt x="410966" y="772382"/>
                </a:lnTo>
                <a:cubicBezTo>
                  <a:pt x="440112" y="767525"/>
                  <a:pt x="463915" y="761695"/>
                  <a:pt x="482374" y="754894"/>
                </a:cubicBezTo>
                <a:cubicBezTo>
                  <a:pt x="507635" y="750037"/>
                  <a:pt x="524637" y="746636"/>
                  <a:pt x="533381" y="744693"/>
                </a:cubicBezTo>
                <a:cubicBezTo>
                  <a:pt x="542125" y="742750"/>
                  <a:pt x="549897" y="740807"/>
                  <a:pt x="556698" y="738864"/>
                </a:cubicBezTo>
                <a:cubicBezTo>
                  <a:pt x="563499" y="736921"/>
                  <a:pt x="570300" y="735463"/>
                  <a:pt x="577101" y="734492"/>
                </a:cubicBezTo>
                <a:cubicBezTo>
                  <a:pt x="580987" y="734492"/>
                  <a:pt x="584873" y="734006"/>
                  <a:pt x="588759" y="733035"/>
                </a:cubicBezTo>
                <a:cubicBezTo>
                  <a:pt x="592645" y="732063"/>
                  <a:pt x="596532" y="731577"/>
                  <a:pt x="600418" y="731577"/>
                </a:cubicBezTo>
                <a:cubicBezTo>
                  <a:pt x="603332" y="730606"/>
                  <a:pt x="605761" y="729391"/>
                  <a:pt x="607704" y="727934"/>
                </a:cubicBezTo>
                <a:cubicBezTo>
                  <a:pt x="609648" y="726477"/>
                  <a:pt x="611591" y="725748"/>
                  <a:pt x="613534" y="725748"/>
                </a:cubicBezTo>
                <a:cubicBezTo>
                  <a:pt x="611591" y="725748"/>
                  <a:pt x="610619" y="724776"/>
                  <a:pt x="610619" y="722833"/>
                </a:cubicBezTo>
                <a:lnTo>
                  <a:pt x="603332" y="722833"/>
                </a:lnTo>
                <a:lnTo>
                  <a:pt x="558155" y="733035"/>
                </a:lnTo>
                <a:cubicBezTo>
                  <a:pt x="552326" y="734006"/>
                  <a:pt x="542854" y="735706"/>
                  <a:pt x="529738" y="738135"/>
                </a:cubicBezTo>
                <a:cubicBezTo>
                  <a:pt x="516622" y="740564"/>
                  <a:pt x="505206" y="743722"/>
                  <a:pt x="495490" y="747608"/>
                </a:cubicBezTo>
                <a:lnTo>
                  <a:pt x="437197" y="762181"/>
                </a:lnTo>
                <a:cubicBezTo>
                  <a:pt x="409994" y="766067"/>
                  <a:pt x="392506" y="769468"/>
                  <a:pt x="384734" y="772382"/>
                </a:cubicBezTo>
                <a:cubicBezTo>
                  <a:pt x="377933" y="773354"/>
                  <a:pt x="369675" y="774811"/>
                  <a:pt x="359959" y="776754"/>
                </a:cubicBezTo>
                <a:cubicBezTo>
                  <a:pt x="350244" y="778697"/>
                  <a:pt x="341500" y="780155"/>
                  <a:pt x="333727" y="781126"/>
                </a:cubicBezTo>
                <a:cubicBezTo>
                  <a:pt x="325955" y="782098"/>
                  <a:pt x="318911" y="783312"/>
                  <a:pt x="312596" y="784770"/>
                </a:cubicBezTo>
                <a:cubicBezTo>
                  <a:pt x="306281" y="786227"/>
                  <a:pt x="300695" y="787441"/>
                  <a:pt x="295837" y="788413"/>
                </a:cubicBezTo>
                <a:cubicBezTo>
                  <a:pt x="286121" y="790356"/>
                  <a:pt x="277135" y="792056"/>
                  <a:pt x="268876" y="793514"/>
                </a:cubicBezTo>
                <a:cubicBezTo>
                  <a:pt x="260618" y="794971"/>
                  <a:pt x="253574" y="796185"/>
                  <a:pt x="247745" y="797157"/>
                </a:cubicBezTo>
                <a:lnTo>
                  <a:pt x="224428" y="800071"/>
                </a:lnTo>
                <a:lnTo>
                  <a:pt x="193824" y="801529"/>
                </a:lnTo>
                <a:cubicBezTo>
                  <a:pt x="178279" y="803472"/>
                  <a:pt x="167107" y="804443"/>
                  <a:pt x="160306" y="804443"/>
                </a:cubicBezTo>
                <a:lnTo>
                  <a:pt x="126787" y="802986"/>
                </a:lnTo>
                <a:cubicBezTo>
                  <a:pt x="109299" y="801043"/>
                  <a:pt x="96183" y="800071"/>
                  <a:pt x="87439" y="800071"/>
                </a:cubicBezTo>
                <a:cubicBezTo>
                  <a:pt x="72866" y="800071"/>
                  <a:pt x="55864" y="795700"/>
                  <a:pt x="36433" y="786956"/>
                </a:cubicBezTo>
                <a:lnTo>
                  <a:pt x="21860" y="778212"/>
                </a:lnTo>
                <a:cubicBezTo>
                  <a:pt x="19917" y="775297"/>
                  <a:pt x="17002" y="772868"/>
                  <a:pt x="13116" y="770925"/>
                </a:cubicBezTo>
                <a:cubicBezTo>
                  <a:pt x="4372" y="768010"/>
                  <a:pt x="0" y="762667"/>
                  <a:pt x="0" y="754894"/>
                </a:cubicBezTo>
                <a:cubicBezTo>
                  <a:pt x="0" y="750037"/>
                  <a:pt x="1457" y="745665"/>
                  <a:pt x="4372" y="741778"/>
                </a:cubicBezTo>
                <a:cubicBezTo>
                  <a:pt x="7287" y="736921"/>
                  <a:pt x="11659" y="732792"/>
                  <a:pt x="17488" y="729391"/>
                </a:cubicBezTo>
                <a:cubicBezTo>
                  <a:pt x="23317" y="725991"/>
                  <a:pt x="27203" y="723805"/>
                  <a:pt x="29146" y="722833"/>
                </a:cubicBezTo>
                <a:cubicBezTo>
                  <a:pt x="33033" y="720890"/>
                  <a:pt x="36919" y="719919"/>
                  <a:pt x="40805" y="719919"/>
                </a:cubicBezTo>
                <a:cubicBezTo>
                  <a:pt x="46634" y="719919"/>
                  <a:pt x="50035" y="721862"/>
                  <a:pt x="51006" y="725748"/>
                </a:cubicBezTo>
                <a:cubicBezTo>
                  <a:pt x="52949" y="728663"/>
                  <a:pt x="55621" y="731334"/>
                  <a:pt x="59022" y="733763"/>
                </a:cubicBezTo>
                <a:cubicBezTo>
                  <a:pt x="62422" y="736192"/>
                  <a:pt x="65094" y="738378"/>
                  <a:pt x="67037" y="740321"/>
                </a:cubicBezTo>
                <a:cubicBezTo>
                  <a:pt x="75781" y="748094"/>
                  <a:pt x="84039" y="751008"/>
                  <a:pt x="91811" y="749065"/>
                </a:cubicBezTo>
                <a:cubicBezTo>
                  <a:pt x="108328" y="744207"/>
                  <a:pt x="122901" y="740564"/>
                  <a:pt x="135531" y="738135"/>
                </a:cubicBezTo>
                <a:cubicBezTo>
                  <a:pt x="148161" y="735706"/>
                  <a:pt x="158848" y="733520"/>
                  <a:pt x="167592" y="731577"/>
                </a:cubicBezTo>
                <a:cubicBezTo>
                  <a:pt x="178279" y="728663"/>
                  <a:pt x="191152" y="725748"/>
                  <a:pt x="206211" y="722833"/>
                </a:cubicBezTo>
                <a:cubicBezTo>
                  <a:pt x="221270" y="719919"/>
                  <a:pt x="232200" y="717975"/>
                  <a:pt x="239001" y="717004"/>
                </a:cubicBezTo>
                <a:cubicBezTo>
                  <a:pt x="249688" y="713118"/>
                  <a:pt x="266690" y="708260"/>
                  <a:pt x="290008" y="702431"/>
                </a:cubicBezTo>
                <a:cubicBezTo>
                  <a:pt x="308467" y="697573"/>
                  <a:pt x="320611" y="694172"/>
                  <a:pt x="326441" y="692229"/>
                </a:cubicBezTo>
                <a:cubicBezTo>
                  <a:pt x="335185" y="689315"/>
                  <a:pt x="345872" y="686400"/>
                  <a:pt x="358502" y="683486"/>
                </a:cubicBezTo>
                <a:cubicBezTo>
                  <a:pt x="371132" y="680571"/>
                  <a:pt x="381333" y="677170"/>
                  <a:pt x="389106" y="673284"/>
                </a:cubicBezTo>
                <a:lnTo>
                  <a:pt x="454685" y="660168"/>
                </a:lnTo>
                <a:cubicBezTo>
                  <a:pt x="458572" y="659197"/>
                  <a:pt x="465615" y="657254"/>
                  <a:pt x="475817" y="654339"/>
                </a:cubicBezTo>
                <a:cubicBezTo>
                  <a:pt x="486018" y="651424"/>
                  <a:pt x="494519" y="649481"/>
                  <a:pt x="501320" y="648510"/>
                </a:cubicBezTo>
                <a:lnTo>
                  <a:pt x="574186" y="635394"/>
                </a:lnTo>
                <a:cubicBezTo>
                  <a:pt x="576129" y="635394"/>
                  <a:pt x="580015" y="634422"/>
                  <a:pt x="585845" y="632479"/>
                </a:cubicBezTo>
                <a:cubicBezTo>
                  <a:pt x="591674" y="630536"/>
                  <a:pt x="596532" y="629564"/>
                  <a:pt x="600418" y="629564"/>
                </a:cubicBezTo>
                <a:cubicBezTo>
                  <a:pt x="605276" y="629564"/>
                  <a:pt x="607704" y="627136"/>
                  <a:pt x="607704" y="622278"/>
                </a:cubicBezTo>
                <a:cubicBezTo>
                  <a:pt x="606733" y="606733"/>
                  <a:pt x="606247" y="585359"/>
                  <a:pt x="606247" y="558156"/>
                </a:cubicBezTo>
                <a:cubicBezTo>
                  <a:pt x="602361" y="556212"/>
                  <a:pt x="600418" y="552326"/>
                  <a:pt x="600418" y="546497"/>
                </a:cubicBezTo>
                <a:cubicBezTo>
                  <a:pt x="599446" y="546497"/>
                  <a:pt x="598232" y="546254"/>
                  <a:pt x="596774" y="545768"/>
                </a:cubicBezTo>
                <a:cubicBezTo>
                  <a:pt x="595317" y="545282"/>
                  <a:pt x="595074" y="544554"/>
                  <a:pt x="596046" y="543582"/>
                </a:cubicBezTo>
                <a:cubicBezTo>
                  <a:pt x="596046" y="539696"/>
                  <a:pt x="597017" y="536781"/>
                  <a:pt x="598960" y="534838"/>
                </a:cubicBezTo>
                <a:lnTo>
                  <a:pt x="606247" y="534838"/>
                </a:lnTo>
                <a:cubicBezTo>
                  <a:pt x="610133" y="542611"/>
                  <a:pt x="617906" y="544554"/>
                  <a:pt x="629564" y="540668"/>
                </a:cubicBezTo>
                <a:lnTo>
                  <a:pt x="647052" y="537753"/>
                </a:lnTo>
                <a:cubicBezTo>
                  <a:pt x="649481" y="535324"/>
                  <a:pt x="651910" y="534231"/>
                  <a:pt x="654339" y="534474"/>
                </a:cubicBezTo>
                <a:close/>
                <a:moveTo>
                  <a:pt x="460515" y="335185"/>
                </a:moveTo>
                <a:cubicBezTo>
                  <a:pt x="457600" y="335185"/>
                  <a:pt x="454442" y="335671"/>
                  <a:pt x="451042" y="336642"/>
                </a:cubicBezTo>
                <a:cubicBezTo>
                  <a:pt x="447642" y="337614"/>
                  <a:pt x="444484" y="338099"/>
                  <a:pt x="441569" y="338099"/>
                </a:cubicBezTo>
                <a:lnTo>
                  <a:pt x="441569" y="339557"/>
                </a:lnTo>
                <a:lnTo>
                  <a:pt x="447399" y="339557"/>
                </a:lnTo>
                <a:cubicBezTo>
                  <a:pt x="450313" y="339557"/>
                  <a:pt x="454685" y="338099"/>
                  <a:pt x="460515" y="335185"/>
                </a:cubicBezTo>
                <a:close/>
                <a:moveTo>
                  <a:pt x="782583" y="214227"/>
                </a:moveTo>
                <a:cubicBezTo>
                  <a:pt x="773839" y="214227"/>
                  <a:pt x="762667" y="217627"/>
                  <a:pt x="749065" y="224428"/>
                </a:cubicBezTo>
                <a:cubicBezTo>
                  <a:pt x="751980" y="224428"/>
                  <a:pt x="758538" y="223942"/>
                  <a:pt x="768739" y="222971"/>
                </a:cubicBezTo>
                <a:cubicBezTo>
                  <a:pt x="778940" y="221999"/>
                  <a:pt x="787927" y="220056"/>
                  <a:pt x="795699" y="217141"/>
                </a:cubicBezTo>
                <a:cubicBezTo>
                  <a:pt x="789870" y="215198"/>
                  <a:pt x="785498" y="214227"/>
                  <a:pt x="782583" y="214227"/>
                </a:cubicBezTo>
                <a:close/>
                <a:moveTo>
                  <a:pt x="623735" y="53921"/>
                </a:moveTo>
                <a:cubicBezTo>
                  <a:pt x="623735" y="55864"/>
                  <a:pt x="623006" y="57564"/>
                  <a:pt x="621549" y="59022"/>
                </a:cubicBezTo>
                <a:cubicBezTo>
                  <a:pt x="620092" y="60479"/>
                  <a:pt x="619363" y="61693"/>
                  <a:pt x="619363" y="62665"/>
                </a:cubicBezTo>
                <a:cubicBezTo>
                  <a:pt x="622278" y="74324"/>
                  <a:pt x="623735" y="84525"/>
                  <a:pt x="623735" y="93269"/>
                </a:cubicBezTo>
                <a:cubicBezTo>
                  <a:pt x="625678" y="115614"/>
                  <a:pt x="628107" y="137474"/>
                  <a:pt x="631022" y="158848"/>
                </a:cubicBezTo>
                <a:cubicBezTo>
                  <a:pt x="631022" y="161763"/>
                  <a:pt x="631507" y="163706"/>
                  <a:pt x="632479" y="164678"/>
                </a:cubicBezTo>
                <a:cubicBezTo>
                  <a:pt x="633451" y="165649"/>
                  <a:pt x="634908" y="165649"/>
                  <a:pt x="636851" y="164678"/>
                </a:cubicBezTo>
                <a:cubicBezTo>
                  <a:pt x="646567" y="159820"/>
                  <a:pt x="657496" y="156177"/>
                  <a:pt x="669641" y="153748"/>
                </a:cubicBezTo>
                <a:cubicBezTo>
                  <a:pt x="681785" y="151319"/>
                  <a:pt x="689800" y="149619"/>
                  <a:pt x="693687" y="148647"/>
                </a:cubicBezTo>
                <a:cubicBezTo>
                  <a:pt x="695630" y="146704"/>
                  <a:pt x="697330" y="145490"/>
                  <a:pt x="698787" y="145004"/>
                </a:cubicBezTo>
                <a:cubicBezTo>
                  <a:pt x="700245" y="144518"/>
                  <a:pt x="701459" y="144275"/>
                  <a:pt x="702431" y="144275"/>
                </a:cubicBezTo>
                <a:cubicBezTo>
                  <a:pt x="694658" y="138446"/>
                  <a:pt x="686886" y="130673"/>
                  <a:pt x="679113" y="120958"/>
                </a:cubicBezTo>
                <a:cubicBezTo>
                  <a:pt x="661625" y="106385"/>
                  <a:pt x="652396" y="98612"/>
                  <a:pt x="651424" y="97641"/>
                </a:cubicBezTo>
                <a:cubicBezTo>
                  <a:pt x="642680" y="88897"/>
                  <a:pt x="634908" y="77724"/>
                  <a:pt x="628107" y="64122"/>
                </a:cubicBezTo>
                <a:cubicBezTo>
                  <a:pt x="627135" y="63151"/>
                  <a:pt x="625678" y="59750"/>
                  <a:pt x="623735" y="53921"/>
                </a:cubicBezTo>
                <a:close/>
                <a:moveTo>
                  <a:pt x="603332" y="0"/>
                </a:moveTo>
                <a:cubicBezTo>
                  <a:pt x="607219" y="1943"/>
                  <a:pt x="609162" y="5829"/>
                  <a:pt x="609162" y="11659"/>
                </a:cubicBezTo>
                <a:cubicBezTo>
                  <a:pt x="611105" y="28175"/>
                  <a:pt x="617420" y="41777"/>
                  <a:pt x="628107" y="52464"/>
                </a:cubicBezTo>
                <a:cubicBezTo>
                  <a:pt x="631022" y="57321"/>
                  <a:pt x="635637" y="63394"/>
                  <a:pt x="641952" y="70680"/>
                </a:cubicBezTo>
                <a:cubicBezTo>
                  <a:pt x="648267" y="77967"/>
                  <a:pt x="653367" y="84039"/>
                  <a:pt x="657253" y="88897"/>
                </a:cubicBezTo>
                <a:cubicBezTo>
                  <a:pt x="662111" y="91811"/>
                  <a:pt x="668912" y="96183"/>
                  <a:pt x="677656" y="102013"/>
                </a:cubicBezTo>
                <a:cubicBezTo>
                  <a:pt x="686400" y="107842"/>
                  <a:pt x="694172" y="112214"/>
                  <a:pt x="700973" y="115129"/>
                </a:cubicBezTo>
                <a:cubicBezTo>
                  <a:pt x="713603" y="124844"/>
                  <a:pt x="734006" y="132131"/>
                  <a:pt x="762181" y="136989"/>
                </a:cubicBezTo>
                <a:cubicBezTo>
                  <a:pt x="769953" y="138932"/>
                  <a:pt x="782098" y="139903"/>
                  <a:pt x="798614" y="139903"/>
                </a:cubicBezTo>
                <a:cubicBezTo>
                  <a:pt x="808330" y="139903"/>
                  <a:pt x="824846" y="138932"/>
                  <a:pt x="848163" y="136989"/>
                </a:cubicBezTo>
                <a:cubicBezTo>
                  <a:pt x="858850" y="136989"/>
                  <a:pt x="869051" y="137960"/>
                  <a:pt x="878767" y="139903"/>
                </a:cubicBezTo>
                <a:cubicBezTo>
                  <a:pt x="880710" y="141846"/>
                  <a:pt x="881682" y="143789"/>
                  <a:pt x="881682" y="145733"/>
                </a:cubicBezTo>
                <a:cubicBezTo>
                  <a:pt x="874881" y="155448"/>
                  <a:pt x="870023" y="164192"/>
                  <a:pt x="867108" y="171964"/>
                </a:cubicBezTo>
                <a:cubicBezTo>
                  <a:pt x="862251" y="171964"/>
                  <a:pt x="859822" y="172936"/>
                  <a:pt x="859822" y="174879"/>
                </a:cubicBezTo>
                <a:cubicBezTo>
                  <a:pt x="858850" y="175851"/>
                  <a:pt x="857636" y="177308"/>
                  <a:pt x="856178" y="179251"/>
                </a:cubicBezTo>
                <a:cubicBezTo>
                  <a:pt x="854721" y="181194"/>
                  <a:pt x="853021" y="182166"/>
                  <a:pt x="851078" y="182166"/>
                </a:cubicBezTo>
                <a:cubicBezTo>
                  <a:pt x="847191" y="186052"/>
                  <a:pt x="844034" y="189938"/>
                  <a:pt x="841605" y="193824"/>
                </a:cubicBezTo>
                <a:cubicBezTo>
                  <a:pt x="839176" y="197710"/>
                  <a:pt x="836505" y="201111"/>
                  <a:pt x="833590" y="204025"/>
                </a:cubicBezTo>
                <a:cubicBezTo>
                  <a:pt x="831647" y="206940"/>
                  <a:pt x="828246" y="208640"/>
                  <a:pt x="823389" y="209126"/>
                </a:cubicBezTo>
                <a:cubicBezTo>
                  <a:pt x="818531" y="209612"/>
                  <a:pt x="815130" y="209855"/>
                  <a:pt x="813187" y="209855"/>
                </a:cubicBezTo>
                <a:cubicBezTo>
                  <a:pt x="809301" y="211798"/>
                  <a:pt x="804443" y="212769"/>
                  <a:pt x="798614" y="212769"/>
                </a:cubicBezTo>
                <a:lnTo>
                  <a:pt x="797157" y="214227"/>
                </a:lnTo>
                <a:cubicBezTo>
                  <a:pt x="801043" y="214227"/>
                  <a:pt x="804929" y="216170"/>
                  <a:pt x="808815" y="220056"/>
                </a:cubicBezTo>
                <a:lnTo>
                  <a:pt x="808815" y="222971"/>
                </a:lnTo>
                <a:lnTo>
                  <a:pt x="800071" y="222971"/>
                </a:lnTo>
                <a:cubicBezTo>
                  <a:pt x="796185" y="222971"/>
                  <a:pt x="787684" y="223456"/>
                  <a:pt x="774568" y="224428"/>
                </a:cubicBezTo>
                <a:cubicBezTo>
                  <a:pt x="761452" y="225400"/>
                  <a:pt x="749551" y="227343"/>
                  <a:pt x="738864" y="230257"/>
                </a:cubicBezTo>
                <a:lnTo>
                  <a:pt x="683485" y="253575"/>
                </a:lnTo>
                <a:lnTo>
                  <a:pt x="655796" y="265233"/>
                </a:lnTo>
                <a:cubicBezTo>
                  <a:pt x="648995" y="267176"/>
                  <a:pt x="643409" y="268876"/>
                  <a:pt x="639037" y="270334"/>
                </a:cubicBezTo>
                <a:cubicBezTo>
                  <a:pt x="634665" y="271791"/>
                  <a:pt x="630536" y="273006"/>
                  <a:pt x="626650" y="273977"/>
                </a:cubicBezTo>
                <a:cubicBezTo>
                  <a:pt x="622763" y="273977"/>
                  <a:pt x="620820" y="276406"/>
                  <a:pt x="620820" y="281264"/>
                </a:cubicBezTo>
                <a:lnTo>
                  <a:pt x="623735" y="282721"/>
                </a:lnTo>
                <a:lnTo>
                  <a:pt x="682028" y="317697"/>
                </a:lnTo>
                <a:cubicBezTo>
                  <a:pt x="700487" y="330327"/>
                  <a:pt x="720890" y="345872"/>
                  <a:pt x="743236" y="364331"/>
                </a:cubicBezTo>
                <a:cubicBezTo>
                  <a:pt x="751008" y="368217"/>
                  <a:pt x="764124" y="377933"/>
                  <a:pt x="782583" y="393478"/>
                </a:cubicBezTo>
                <a:cubicBezTo>
                  <a:pt x="812702" y="421653"/>
                  <a:pt x="835533" y="442055"/>
                  <a:pt x="851078" y="454685"/>
                </a:cubicBezTo>
                <a:cubicBezTo>
                  <a:pt x="872452" y="476060"/>
                  <a:pt x="894312" y="501320"/>
                  <a:pt x="916657" y="530466"/>
                </a:cubicBezTo>
                <a:cubicBezTo>
                  <a:pt x="921515" y="534353"/>
                  <a:pt x="921515" y="538724"/>
                  <a:pt x="916657" y="543582"/>
                </a:cubicBezTo>
                <a:cubicBezTo>
                  <a:pt x="913743" y="546497"/>
                  <a:pt x="910099" y="550869"/>
                  <a:pt x="905727" y="556698"/>
                </a:cubicBezTo>
                <a:cubicBezTo>
                  <a:pt x="901355" y="562528"/>
                  <a:pt x="897226" y="566900"/>
                  <a:pt x="893340" y="569814"/>
                </a:cubicBezTo>
                <a:cubicBezTo>
                  <a:pt x="892369" y="569814"/>
                  <a:pt x="891397" y="570543"/>
                  <a:pt x="890425" y="572000"/>
                </a:cubicBezTo>
                <a:cubicBezTo>
                  <a:pt x="889454" y="573457"/>
                  <a:pt x="887997" y="574672"/>
                  <a:pt x="886054" y="575643"/>
                </a:cubicBezTo>
                <a:cubicBezTo>
                  <a:pt x="885082" y="577587"/>
                  <a:pt x="882653" y="579530"/>
                  <a:pt x="878767" y="581473"/>
                </a:cubicBezTo>
                <a:cubicBezTo>
                  <a:pt x="874881" y="583416"/>
                  <a:pt x="870995" y="584387"/>
                  <a:pt x="867108" y="584387"/>
                </a:cubicBezTo>
                <a:cubicBezTo>
                  <a:pt x="862251" y="584387"/>
                  <a:pt x="858364" y="583416"/>
                  <a:pt x="855450" y="581473"/>
                </a:cubicBezTo>
                <a:lnTo>
                  <a:pt x="845248" y="581473"/>
                </a:lnTo>
                <a:cubicBezTo>
                  <a:pt x="829704" y="581473"/>
                  <a:pt x="818531" y="578072"/>
                  <a:pt x="811730" y="571271"/>
                </a:cubicBezTo>
                <a:cubicBezTo>
                  <a:pt x="804929" y="564471"/>
                  <a:pt x="798614" y="561070"/>
                  <a:pt x="792785" y="561070"/>
                </a:cubicBezTo>
                <a:cubicBezTo>
                  <a:pt x="787927" y="559127"/>
                  <a:pt x="783798" y="555727"/>
                  <a:pt x="780397" y="550869"/>
                </a:cubicBezTo>
                <a:cubicBezTo>
                  <a:pt x="776997" y="546011"/>
                  <a:pt x="775783" y="541639"/>
                  <a:pt x="776754" y="537753"/>
                </a:cubicBezTo>
                <a:cubicBezTo>
                  <a:pt x="776754" y="535810"/>
                  <a:pt x="777240" y="533867"/>
                  <a:pt x="778211" y="531924"/>
                </a:cubicBezTo>
                <a:cubicBezTo>
                  <a:pt x="779183" y="529981"/>
                  <a:pt x="779669" y="527552"/>
                  <a:pt x="779669" y="524637"/>
                </a:cubicBezTo>
                <a:cubicBezTo>
                  <a:pt x="779669" y="521722"/>
                  <a:pt x="778211" y="518808"/>
                  <a:pt x="775297" y="515893"/>
                </a:cubicBezTo>
                <a:cubicBezTo>
                  <a:pt x="772382" y="512978"/>
                  <a:pt x="769468" y="511035"/>
                  <a:pt x="766553" y="510064"/>
                </a:cubicBezTo>
                <a:cubicBezTo>
                  <a:pt x="765581" y="510064"/>
                  <a:pt x="764853" y="509578"/>
                  <a:pt x="764367" y="508606"/>
                </a:cubicBezTo>
                <a:cubicBezTo>
                  <a:pt x="763881" y="507635"/>
                  <a:pt x="763152" y="506663"/>
                  <a:pt x="762181" y="505692"/>
                </a:cubicBezTo>
                <a:cubicBezTo>
                  <a:pt x="765096" y="505692"/>
                  <a:pt x="767282" y="505206"/>
                  <a:pt x="768739" y="504235"/>
                </a:cubicBezTo>
                <a:cubicBezTo>
                  <a:pt x="770196" y="503263"/>
                  <a:pt x="771896" y="502777"/>
                  <a:pt x="773839" y="502777"/>
                </a:cubicBezTo>
                <a:cubicBezTo>
                  <a:pt x="773839" y="501806"/>
                  <a:pt x="773111" y="499134"/>
                  <a:pt x="771653" y="494762"/>
                </a:cubicBezTo>
                <a:cubicBezTo>
                  <a:pt x="770196" y="490390"/>
                  <a:pt x="768496" y="487232"/>
                  <a:pt x="766553" y="485289"/>
                </a:cubicBezTo>
                <a:cubicBezTo>
                  <a:pt x="753923" y="453228"/>
                  <a:pt x="737406" y="423110"/>
                  <a:pt x="717004" y="394935"/>
                </a:cubicBezTo>
                <a:cubicBezTo>
                  <a:pt x="700487" y="371618"/>
                  <a:pt x="676199" y="344900"/>
                  <a:pt x="644138" y="314782"/>
                </a:cubicBezTo>
                <a:cubicBezTo>
                  <a:pt x="630536" y="303124"/>
                  <a:pt x="622278" y="295837"/>
                  <a:pt x="619363" y="292922"/>
                </a:cubicBezTo>
                <a:cubicBezTo>
                  <a:pt x="613534" y="292922"/>
                  <a:pt x="610619" y="294380"/>
                  <a:pt x="610619" y="297294"/>
                </a:cubicBezTo>
                <a:cubicBezTo>
                  <a:pt x="607704" y="304095"/>
                  <a:pt x="606247" y="310410"/>
                  <a:pt x="606247" y="316240"/>
                </a:cubicBezTo>
                <a:cubicBezTo>
                  <a:pt x="600418" y="336642"/>
                  <a:pt x="596046" y="351215"/>
                  <a:pt x="593131" y="359959"/>
                </a:cubicBezTo>
                <a:cubicBezTo>
                  <a:pt x="591188" y="363845"/>
                  <a:pt x="587788" y="373561"/>
                  <a:pt x="582930" y="389106"/>
                </a:cubicBezTo>
                <a:cubicBezTo>
                  <a:pt x="579044" y="393964"/>
                  <a:pt x="575643" y="403193"/>
                  <a:pt x="572729" y="416795"/>
                </a:cubicBezTo>
                <a:cubicBezTo>
                  <a:pt x="565928" y="426510"/>
                  <a:pt x="560099" y="438655"/>
                  <a:pt x="555241" y="453228"/>
                </a:cubicBezTo>
                <a:lnTo>
                  <a:pt x="536296" y="496948"/>
                </a:lnTo>
                <a:cubicBezTo>
                  <a:pt x="527552" y="511521"/>
                  <a:pt x="520265" y="522694"/>
                  <a:pt x="514436" y="530466"/>
                </a:cubicBezTo>
                <a:cubicBezTo>
                  <a:pt x="509578" y="542125"/>
                  <a:pt x="500834" y="557184"/>
                  <a:pt x="488204" y="575643"/>
                </a:cubicBezTo>
                <a:cubicBezTo>
                  <a:pt x="477517" y="591188"/>
                  <a:pt x="465858" y="603818"/>
                  <a:pt x="453228" y="613534"/>
                </a:cubicBezTo>
                <a:cubicBezTo>
                  <a:pt x="452256" y="614505"/>
                  <a:pt x="450313" y="617906"/>
                  <a:pt x="447399" y="623735"/>
                </a:cubicBezTo>
                <a:lnTo>
                  <a:pt x="426996" y="639766"/>
                </a:lnTo>
                <a:cubicBezTo>
                  <a:pt x="423110" y="639766"/>
                  <a:pt x="419224" y="642680"/>
                  <a:pt x="415338" y="648510"/>
                </a:cubicBezTo>
                <a:cubicBezTo>
                  <a:pt x="412423" y="651424"/>
                  <a:pt x="408051" y="652396"/>
                  <a:pt x="402222" y="651424"/>
                </a:cubicBezTo>
                <a:lnTo>
                  <a:pt x="402222" y="648510"/>
                </a:lnTo>
                <a:lnTo>
                  <a:pt x="409508" y="648510"/>
                </a:lnTo>
                <a:cubicBezTo>
                  <a:pt x="409508" y="646567"/>
                  <a:pt x="410480" y="645595"/>
                  <a:pt x="412423" y="645595"/>
                </a:cubicBezTo>
                <a:cubicBezTo>
                  <a:pt x="412423" y="643652"/>
                  <a:pt x="411451" y="641709"/>
                  <a:pt x="409508" y="639766"/>
                </a:cubicBezTo>
                <a:cubicBezTo>
                  <a:pt x="406594" y="639766"/>
                  <a:pt x="402222" y="639523"/>
                  <a:pt x="396392" y="639037"/>
                </a:cubicBezTo>
                <a:cubicBezTo>
                  <a:pt x="390563" y="638551"/>
                  <a:pt x="385220" y="638794"/>
                  <a:pt x="380362" y="639766"/>
                </a:cubicBezTo>
                <a:lnTo>
                  <a:pt x="375990" y="639766"/>
                </a:lnTo>
                <a:cubicBezTo>
                  <a:pt x="365303" y="639766"/>
                  <a:pt x="358502" y="637337"/>
                  <a:pt x="355587" y="632479"/>
                </a:cubicBezTo>
                <a:cubicBezTo>
                  <a:pt x="354616" y="631508"/>
                  <a:pt x="349758" y="625192"/>
                  <a:pt x="341014" y="613534"/>
                </a:cubicBezTo>
                <a:lnTo>
                  <a:pt x="329355" y="613534"/>
                </a:lnTo>
                <a:cubicBezTo>
                  <a:pt x="325469" y="609648"/>
                  <a:pt x="323526" y="606247"/>
                  <a:pt x="323526" y="603333"/>
                </a:cubicBezTo>
                <a:cubicBezTo>
                  <a:pt x="324498" y="593617"/>
                  <a:pt x="327412" y="584387"/>
                  <a:pt x="332270" y="575643"/>
                </a:cubicBezTo>
                <a:cubicBezTo>
                  <a:pt x="337128" y="566900"/>
                  <a:pt x="341500" y="559613"/>
                  <a:pt x="345386" y="553784"/>
                </a:cubicBezTo>
                <a:cubicBezTo>
                  <a:pt x="349272" y="547954"/>
                  <a:pt x="352187" y="543582"/>
                  <a:pt x="354130" y="540668"/>
                </a:cubicBezTo>
                <a:cubicBezTo>
                  <a:pt x="363845" y="524151"/>
                  <a:pt x="371132" y="511035"/>
                  <a:pt x="375990" y="501320"/>
                </a:cubicBezTo>
                <a:cubicBezTo>
                  <a:pt x="378904" y="497434"/>
                  <a:pt x="380362" y="490147"/>
                  <a:pt x="380362" y="479460"/>
                </a:cubicBezTo>
                <a:lnTo>
                  <a:pt x="383276" y="479460"/>
                </a:lnTo>
                <a:lnTo>
                  <a:pt x="383276" y="489661"/>
                </a:lnTo>
                <a:lnTo>
                  <a:pt x="384734" y="491119"/>
                </a:lnTo>
                <a:cubicBezTo>
                  <a:pt x="392506" y="475574"/>
                  <a:pt x="405136" y="453228"/>
                  <a:pt x="422624" y="424082"/>
                </a:cubicBezTo>
                <a:lnTo>
                  <a:pt x="467801" y="339557"/>
                </a:lnTo>
                <a:lnTo>
                  <a:pt x="463429" y="339557"/>
                </a:lnTo>
                <a:cubicBezTo>
                  <a:pt x="460515" y="339557"/>
                  <a:pt x="456386" y="340285"/>
                  <a:pt x="451042" y="341743"/>
                </a:cubicBezTo>
                <a:cubicBezTo>
                  <a:pt x="445699" y="343200"/>
                  <a:pt x="441569" y="342957"/>
                  <a:pt x="438655" y="341014"/>
                </a:cubicBezTo>
                <a:lnTo>
                  <a:pt x="437197" y="341014"/>
                </a:lnTo>
                <a:cubicBezTo>
                  <a:pt x="434283" y="341014"/>
                  <a:pt x="431611" y="341743"/>
                  <a:pt x="429182" y="343200"/>
                </a:cubicBezTo>
                <a:cubicBezTo>
                  <a:pt x="426753" y="344657"/>
                  <a:pt x="425053" y="345872"/>
                  <a:pt x="424082" y="346843"/>
                </a:cubicBezTo>
                <a:cubicBezTo>
                  <a:pt x="412423" y="349758"/>
                  <a:pt x="401736" y="351215"/>
                  <a:pt x="392020" y="351215"/>
                </a:cubicBezTo>
                <a:lnTo>
                  <a:pt x="351215" y="351215"/>
                </a:lnTo>
                <a:cubicBezTo>
                  <a:pt x="336642" y="351215"/>
                  <a:pt x="324012" y="350730"/>
                  <a:pt x="313325" y="349758"/>
                </a:cubicBezTo>
                <a:cubicBezTo>
                  <a:pt x="310410" y="348786"/>
                  <a:pt x="306524" y="346843"/>
                  <a:pt x="301666" y="343929"/>
                </a:cubicBezTo>
                <a:cubicBezTo>
                  <a:pt x="296808" y="341014"/>
                  <a:pt x="292436" y="339071"/>
                  <a:pt x="288550" y="338099"/>
                </a:cubicBezTo>
                <a:cubicBezTo>
                  <a:pt x="287579" y="336156"/>
                  <a:pt x="285636" y="334456"/>
                  <a:pt x="282721" y="332999"/>
                </a:cubicBezTo>
                <a:cubicBezTo>
                  <a:pt x="279806" y="331541"/>
                  <a:pt x="277377" y="329841"/>
                  <a:pt x="275434" y="327898"/>
                </a:cubicBezTo>
                <a:cubicBezTo>
                  <a:pt x="271548" y="324983"/>
                  <a:pt x="269605" y="320612"/>
                  <a:pt x="269605" y="314782"/>
                </a:cubicBezTo>
                <a:cubicBezTo>
                  <a:pt x="269605" y="308953"/>
                  <a:pt x="271062" y="304581"/>
                  <a:pt x="273977" y="301666"/>
                </a:cubicBezTo>
                <a:cubicBezTo>
                  <a:pt x="273977" y="296809"/>
                  <a:pt x="275920" y="293408"/>
                  <a:pt x="279806" y="291465"/>
                </a:cubicBezTo>
                <a:cubicBezTo>
                  <a:pt x="279806" y="290493"/>
                  <a:pt x="280778" y="286121"/>
                  <a:pt x="282721" y="278349"/>
                </a:cubicBezTo>
                <a:cubicBezTo>
                  <a:pt x="284664" y="280292"/>
                  <a:pt x="285150" y="282235"/>
                  <a:pt x="284178" y="284178"/>
                </a:cubicBezTo>
                <a:lnTo>
                  <a:pt x="284178" y="287093"/>
                </a:lnTo>
                <a:cubicBezTo>
                  <a:pt x="284178" y="293894"/>
                  <a:pt x="289522" y="300209"/>
                  <a:pt x="300209" y="306038"/>
                </a:cubicBezTo>
                <a:cubicBezTo>
                  <a:pt x="301180" y="307981"/>
                  <a:pt x="303124" y="309196"/>
                  <a:pt x="306038" y="309682"/>
                </a:cubicBezTo>
                <a:cubicBezTo>
                  <a:pt x="308953" y="310167"/>
                  <a:pt x="311382" y="309439"/>
                  <a:pt x="313325" y="307496"/>
                </a:cubicBezTo>
                <a:cubicBezTo>
                  <a:pt x="317211" y="305552"/>
                  <a:pt x="324498" y="302152"/>
                  <a:pt x="335185" y="297294"/>
                </a:cubicBezTo>
                <a:cubicBezTo>
                  <a:pt x="345872" y="292437"/>
                  <a:pt x="355587" y="289036"/>
                  <a:pt x="364331" y="287093"/>
                </a:cubicBezTo>
                <a:cubicBezTo>
                  <a:pt x="374047" y="284178"/>
                  <a:pt x="383762" y="280292"/>
                  <a:pt x="393478" y="275434"/>
                </a:cubicBezTo>
                <a:cubicBezTo>
                  <a:pt x="403193" y="270577"/>
                  <a:pt x="409994" y="267176"/>
                  <a:pt x="413880" y="265233"/>
                </a:cubicBezTo>
                <a:cubicBezTo>
                  <a:pt x="421653" y="260375"/>
                  <a:pt x="429182" y="256489"/>
                  <a:pt x="436469" y="253575"/>
                </a:cubicBezTo>
                <a:cubicBezTo>
                  <a:pt x="443755" y="250660"/>
                  <a:pt x="450799" y="247260"/>
                  <a:pt x="457600" y="243373"/>
                </a:cubicBezTo>
                <a:lnTo>
                  <a:pt x="512978" y="217141"/>
                </a:lnTo>
                <a:cubicBezTo>
                  <a:pt x="526580" y="211312"/>
                  <a:pt x="535324" y="206454"/>
                  <a:pt x="539210" y="202568"/>
                </a:cubicBezTo>
                <a:cubicBezTo>
                  <a:pt x="545039" y="191881"/>
                  <a:pt x="548440" y="184109"/>
                  <a:pt x="549411" y="179251"/>
                </a:cubicBezTo>
                <a:cubicBezTo>
                  <a:pt x="550383" y="175365"/>
                  <a:pt x="552083" y="170993"/>
                  <a:pt x="554512" y="166135"/>
                </a:cubicBezTo>
                <a:cubicBezTo>
                  <a:pt x="556941" y="161277"/>
                  <a:pt x="559127" y="156905"/>
                  <a:pt x="561070" y="153019"/>
                </a:cubicBezTo>
                <a:cubicBezTo>
                  <a:pt x="562042" y="149133"/>
                  <a:pt x="563256" y="145004"/>
                  <a:pt x="564713" y="140632"/>
                </a:cubicBezTo>
                <a:cubicBezTo>
                  <a:pt x="566171" y="136260"/>
                  <a:pt x="566899" y="132131"/>
                  <a:pt x="566899" y="128245"/>
                </a:cubicBezTo>
                <a:cubicBezTo>
                  <a:pt x="569814" y="121444"/>
                  <a:pt x="573214" y="111242"/>
                  <a:pt x="577101" y="97641"/>
                </a:cubicBezTo>
                <a:cubicBezTo>
                  <a:pt x="580015" y="80153"/>
                  <a:pt x="581473" y="70437"/>
                  <a:pt x="581473" y="68494"/>
                </a:cubicBezTo>
                <a:cubicBezTo>
                  <a:pt x="583416" y="59750"/>
                  <a:pt x="584873" y="51006"/>
                  <a:pt x="585845" y="42262"/>
                </a:cubicBezTo>
                <a:cubicBezTo>
                  <a:pt x="586816" y="33518"/>
                  <a:pt x="588273" y="24775"/>
                  <a:pt x="590217" y="16031"/>
                </a:cubicBezTo>
                <a:cubicBezTo>
                  <a:pt x="590217" y="13116"/>
                  <a:pt x="591188" y="10687"/>
                  <a:pt x="593131" y="8744"/>
                </a:cubicBezTo>
                <a:cubicBezTo>
                  <a:pt x="593131" y="2915"/>
                  <a:pt x="596532" y="0"/>
                  <a:pt x="603332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A83D0A">
                      <a:lumMod val="40000"/>
                      <a:lumOff val="60000"/>
                    </a:srgbClr>
                  </a:gs>
                  <a:gs pos="100000">
                    <a:srgbClr val="A83D0A">
                      <a:lumMod val="80000"/>
                      <a:lumOff val="20000"/>
                    </a:srgbClr>
                  </a:gs>
                </a:gsLst>
                <a:lin ang="2700000" scaled="0"/>
              </a:gradFill>
              <a:effectLst/>
              <a:uLnTx/>
              <a:uFillTx/>
              <a:latin typeface="阿里健康体2.0 中文 85 B"/>
              <a:ea typeface="演示新手书" panose="00000500000000000000" pitchFamily="50" charset="-122"/>
              <a:cs typeface="+mj-cs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3381006" y="943912"/>
            <a:ext cx="1225806" cy="1032760"/>
          </a:xfrm>
          <a:custGeom>
            <a:avLst/>
            <a:gdLst/>
            <a:ahLst/>
            <a:cxnLst/>
            <a:rect l="l" t="t" r="r" b="b"/>
            <a:pathLst>
              <a:path w="1172871" h="988161">
                <a:moveTo>
                  <a:pt x="465735" y="976580"/>
                </a:moveTo>
                <a:cubicBezTo>
                  <a:pt x="464922" y="976580"/>
                  <a:pt x="463703" y="977392"/>
                  <a:pt x="462077" y="979018"/>
                </a:cubicBezTo>
                <a:lnTo>
                  <a:pt x="466954" y="982676"/>
                </a:lnTo>
                <a:cubicBezTo>
                  <a:pt x="467767" y="983488"/>
                  <a:pt x="470205" y="982269"/>
                  <a:pt x="474269" y="979018"/>
                </a:cubicBezTo>
                <a:cubicBezTo>
                  <a:pt x="471831" y="979018"/>
                  <a:pt x="470002" y="978612"/>
                  <a:pt x="468783" y="977799"/>
                </a:cubicBezTo>
                <a:cubicBezTo>
                  <a:pt x="467563" y="976986"/>
                  <a:pt x="466547" y="976580"/>
                  <a:pt x="465735" y="976580"/>
                </a:cubicBezTo>
                <a:close/>
                <a:moveTo>
                  <a:pt x="413309" y="440132"/>
                </a:moveTo>
                <a:lnTo>
                  <a:pt x="396240" y="447447"/>
                </a:lnTo>
                <a:lnTo>
                  <a:pt x="332842" y="482804"/>
                </a:lnTo>
                <a:cubicBezTo>
                  <a:pt x="330403" y="485242"/>
                  <a:pt x="329184" y="486868"/>
                  <a:pt x="329184" y="487681"/>
                </a:cubicBezTo>
                <a:cubicBezTo>
                  <a:pt x="329184" y="490119"/>
                  <a:pt x="328575" y="493776"/>
                  <a:pt x="327355" y="498653"/>
                </a:cubicBezTo>
                <a:cubicBezTo>
                  <a:pt x="326136" y="503530"/>
                  <a:pt x="325933" y="508000"/>
                  <a:pt x="326746" y="512064"/>
                </a:cubicBezTo>
                <a:cubicBezTo>
                  <a:pt x="326746" y="520192"/>
                  <a:pt x="323901" y="532791"/>
                  <a:pt x="318211" y="549860"/>
                </a:cubicBezTo>
                <a:cubicBezTo>
                  <a:pt x="316586" y="555549"/>
                  <a:pt x="309677" y="566116"/>
                  <a:pt x="297485" y="581559"/>
                </a:cubicBezTo>
                <a:cubicBezTo>
                  <a:pt x="296672" y="584810"/>
                  <a:pt x="294640" y="588468"/>
                  <a:pt x="291389" y="592532"/>
                </a:cubicBezTo>
                <a:cubicBezTo>
                  <a:pt x="288138" y="596596"/>
                  <a:pt x="285699" y="599847"/>
                  <a:pt x="284074" y="602285"/>
                </a:cubicBezTo>
                <a:lnTo>
                  <a:pt x="285293" y="603504"/>
                </a:lnTo>
                <a:cubicBezTo>
                  <a:pt x="291795" y="597002"/>
                  <a:pt x="297485" y="592532"/>
                  <a:pt x="302362" y="590093"/>
                </a:cubicBezTo>
                <a:cubicBezTo>
                  <a:pt x="307239" y="586029"/>
                  <a:pt x="314960" y="579730"/>
                  <a:pt x="325527" y="571196"/>
                </a:cubicBezTo>
                <a:cubicBezTo>
                  <a:pt x="336093" y="562661"/>
                  <a:pt x="344627" y="555143"/>
                  <a:pt x="351130" y="548641"/>
                </a:cubicBezTo>
                <a:cubicBezTo>
                  <a:pt x="357632" y="542951"/>
                  <a:pt x="367386" y="531978"/>
                  <a:pt x="380391" y="515722"/>
                </a:cubicBezTo>
                <a:cubicBezTo>
                  <a:pt x="398272" y="497840"/>
                  <a:pt x="409245" y="479959"/>
                  <a:pt x="413309" y="462077"/>
                </a:cubicBezTo>
                <a:cubicBezTo>
                  <a:pt x="414935" y="457201"/>
                  <a:pt x="415747" y="453136"/>
                  <a:pt x="415747" y="449885"/>
                </a:cubicBezTo>
                <a:close/>
                <a:moveTo>
                  <a:pt x="435255" y="408433"/>
                </a:moveTo>
                <a:cubicBezTo>
                  <a:pt x="429565" y="410058"/>
                  <a:pt x="425501" y="412090"/>
                  <a:pt x="423063" y="414529"/>
                </a:cubicBezTo>
                <a:cubicBezTo>
                  <a:pt x="421437" y="416154"/>
                  <a:pt x="420624" y="417373"/>
                  <a:pt x="420624" y="418186"/>
                </a:cubicBezTo>
                <a:cubicBezTo>
                  <a:pt x="422250" y="419812"/>
                  <a:pt x="421031" y="421437"/>
                  <a:pt x="416967" y="423063"/>
                </a:cubicBezTo>
                <a:cubicBezTo>
                  <a:pt x="416154" y="423876"/>
                  <a:pt x="414122" y="424282"/>
                  <a:pt x="410871" y="424282"/>
                </a:cubicBezTo>
                <a:cubicBezTo>
                  <a:pt x="412496" y="425095"/>
                  <a:pt x="415544" y="425908"/>
                  <a:pt x="420015" y="426720"/>
                </a:cubicBezTo>
                <a:cubicBezTo>
                  <a:pt x="424485" y="427533"/>
                  <a:pt x="427127" y="429565"/>
                  <a:pt x="427939" y="432816"/>
                </a:cubicBezTo>
                <a:cubicBezTo>
                  <a:pt x="428752" y="435255"/>
                  <a:pt x="429159" y="439319"/>
                  <a:pt x="429159" y="445008"/>
                </a:cubicBezTo>
                <a:cubicBezTo>
                  <a:pt x="429159" y="453949"/>
                  <a:pt x="427127" y="463703"/>
                  <a:pt x="423063" y="474269"/>
                </a:cubicBezTo>
                <a:lnTo>
                  <a:pt x="404775" y="502311"/>
                </a:lnTo>
                <a:cubicBezTo>
                  <a:pt x="400711" y="508813"/>
                  <a:pt x="396647" y="515519"/>
                  <a:pt x="392583" y="522428"/>
                </a:cubicBezTo>
                <a:cubicBezTo>
                  <a:pt x="388519" y="529336"/>
                  <a:pt x="384455" y="536042"/>
                  <a:pt x="380391" y="542545"/>
                </a:cubicBezTo>
                <a:cubicBezTo>
                  <a:pt x="373075" y="553111"/>
                  <a:pt x="367792" y="560426"/>
                  <a:pt x="364541" y="564490"/>
                </a:cubicBezTo>
                <a:lnTo>
                  <a:pt x="375514" y="560833"/>
                </a:lnTo>
                <a:cubicBezTo>
                  <a:pt x="391770" y="551079"/>
                  <a:pt x="408432" y="542138"/>
                  <a:pt x="425501" y="534010"/>
                </a:cubicBezTo>
                <a:cubicBezTo>
                  <a:pt x="432816" y="528321"/>
                  <a:pt x="436474" y="522631"/>
                  <a:pt x="436474" y="516941"/>
                </a:cubicBezTo>
                <a:cubicBezTo>
                  <a:pt x="435661" y="508813"/>
                  <a:pt x="435458" y="501701"/>
                  <a:pt x="435864" y="495605"/>
                </a:cubicBezTo>
                <a:cubicBezTo>
                  <a:pt x="436271" y="489509"/>
                  <a:pt x="436474" y="484429"/>
                  <a:pt x="436474" y="480365"/>
                </a:cubicBezTo>
                <a:lnTo>
                  <a:pt x="436474" y="430378"/>
                </a:lnTo>
                <a:cubicBezTo>
                  <a:pt x="436474" y="420625"/>
                  <a:pt x="436067" y="413309"/>
                  <a:pt x="435255" y="408433"/>
                </a:cubicBezTo>
                <a:close/>
                <a:moveTo>
                  <a:pt x="335280" y="377953"/>
                </a:moveTo>
                <a:lnTo>
                  <a:pt x="334061" y="403556"/>
                </a:lnTo>
                <a:lnTo>
                  <a:pt x="336499" y="404775"/>
                </a:lnTo>
                <a:cubicBezTo>
                  <a:pt x="339751" y="398273"/>
                  <a:pt x="343408" y="392989"/>
                  <a:pt x="347472" y="388925"/>
                </a:cubicBezTo>
                <a:close/>
                <a:moveTo>
                  <a:pt x="318211" y="362103"/>
                </a:moveTo>
                <a:lnTo>
                  <a:pt x="306019" y="426720"/>
                </a:lnTo>
                <a:lnTo>
                  <a:pt x="308458" y="426720"/>
                </a:lnTo>
                <a:cubicBezTo>
                  <a:pt x="311709" y="417780"/>
                  <a:pt x="314554" y="407213"/>
                  <a:pt x="316992" y="395021"/>
                </a:cubicBezTo>
                <a:lnTo>
                  <a:pt x="320650" y="381610"/>
                </a:lnTo>
                <a:cubicBezTo>
                  <a:pt x="322275" y="376733"/>
                  <a:pt x="323088" y="373076"/>
                  <a:pt x="323088" y="370637"/>
                </a:cubicBezTo>
                <a:cubicBezTo>
                  <a:pt x="323088" y="367386"/>
                  <a:pt x="321463" y="364541"/>
                  <a:pt x="318211" y="362103"/>
                </a:cubicBezTo>
                <a:close/>
                <a:moveTo>
                  <a:pt x="811987" y="230429"/>
                </a:moveTo>
                <a:lnTo>
                  <a:pt x="819303" y="230429"/>
                </a:lnTo>
                <a:cubicBezTo>
                  <a:pt x="830682" y="230429"/>
                  <a:pt x="839216" y="233274"/>
                  <a:pt x="844906" y="238964"/>
                </a:cubicBezTo>
                <a:cubicBezTo>
                  <a:pt x="850595" y="243840"/>
                  <a:pt x="857504" y="245060"/>
                  <a:pt x="865632" y="242621"/>
                </a:cubicBezTo>
                <a:cubicBezTo>
                  <a:pt x="875386" y="239370"/>
                  <a:pt x="881888" y="236525"/>
                  <a:pt x="885139" y="234087"/>
                </a:cubicBezTo>
                <a:cubicBezTo>
                  <a:pt x="890016" y="231648"/>
                  <a:pt x="894893" y="230429"/>
                  <a:pt x="899770" y="230429"/>
                </a:cubicBezTo>
                <a:cubicBezTo>
                  <a:pt x="907085" y="230429"/>
                  <a:pt x="913994" y="233274"/>
                  <a:pt x="920496" y="238964"/>
                </a:cubicBezTo>
                <a:lnTo>
                  <a:pt x="925373" y="246279"/>
                </a:lnTo>
                <a:cubicBezTo>
                  <a:pt x="926999" y="251156"/>
                  <a:pt x="929234" y="257048"/>
                  <a:pt x="932079" y="263957"/>
                </a:cubicBezTo>
                <a:cubicBezTo>
                  <a:pt x="934923" y="270866"/>
                  <a:pt x="936752" y="277165"/>
                  <a:pt x="937565" y="282855"/>
                </a:cubicBezTo>
                <a:cubicBezTo>
                  <a:pt x="939191" y="287732"/>
                  <a:pt x="940207" y="294234"/>
                  <a:pt x="940613" y="302362"/>
                </a:cubicBezTo>
                <a:cubicBezTo>
                  <a:pt x="941019" y="310490"/>
                  <a:pt x="941629" y="317399"/>
                  <a:pt x="942442" y="323089"/>
                </a:cubicBezTo>
                <a:lnTo>
                  <a:pt x="942442" y="329184"/>
                </a:lnTo>
                <a:cubicBezTo>
                  <a:pt x="942442" y="338938"/>
                  <a:pt x="940410" y="350724"/>
                  <a:pt x="936346" y="364541"/>
                </a:cubicBezTo>
                <a:cubicBezTo>
                  <a:pt x="935533" y="368605"/>
                  <a:pt x="932282" y="377953"/>
                  <a:pt x="926592" y="392583"/>
                </a:cubicBezTo>
                <a:cubicBezTo>
                  <a:pt x="921715" y="402337"/>
                  <a:pt x="918464" y="410058"/>
                  <a:pt x="916839" y="415748"/>
                </a:cubicBezTo>
                <a:cubicBezTo>
                  <a:pt x="908711" y="432004"/>
                  <a:pt x="893267" y="455575"/>
                  <a:pt x="870509" y="486461"/>
                </a:cubicBezTo>
                <a:lnTo>
                  <a:pt x="999744" y="538887"/>
                </a:lnTo>
                <a:cubicBezTo>
                  <a:pt x="1004621" y="531572"/>
                  <a:pt x="1011327" y="524053"/>
                  <a:pt x="1019861" y="516332"/>
                </a:cubicBezTo>
                <a:cubicBezTo>
                  <a:pt x="1028395" y="508610"/>
                  <a:pt x="1034695" y="502717"/>
                  <a:pt x="1038759" y="498653"/>
                </a:cubicBezTo>
                <a:lnTo>
                  <a:pt x="1059485" y="474269"/>
                </a:lnTo>
                <a:cubicBezTo>
                  <a:pt x="1061111" y="471831"/>
                  <a:pt x="1063549" y="469393"/>
                  <a:pt x="1066800" y="466954"/>
                </a:cubicBezTo>
                <a:lnTo>
                  <a:pt x="1092403" y="436474"/>
                </a:lnTo>
                <a:lnTo>
                  <a:pt x="1115568" y="409652"/>
                </a:lnTo>
                <a:lnTo>
                  <a:pt x="1128979" y="396241"/>
                </a:lnTo>
                <a:lnTo>
                  <a:pt x="1107034" y="436474"/>
                </a:lnTo>
                <a:lnTo>
                  <a:pt x="1103376" y="453543"/>
                </a:lnTo>
                <a:cubicBezTo>
                  <a:pt x="1096061" y="470612"/>
                  <a:pt x="1091997" y="484836"/>
                  <a:pt x="1091184" y="496215"/>
                </a:cubicBezTo>
                <a:cubicBezTo>
                  <a:pt x="1090371" y="499466"/>
                  <a:pt x="1089965" y="503936"/>
                  <a:pt x="1089965" y="509626"/>
                </a:cubicBezTo>
                <a:cubicBezTo>
                  <a:pt x="1089965" y="512064"/>
                  <a:pt x="1091184" y="523037"/>
                  <a:pt x="1093623" y="542545"/>
                </a:cubicBezTo>
                <a:cubicBezTo>
                  <a:pt x="1095248" y="555549"/>
                  <a:pt x="1098499" y="566116"/>
                  <a:pt x="1103376" y="574244"/>
                </a:cubicBezTo>
                <a:cubicBezTo>
                  <a:pt x="1103376" y="575056"/>
                  <a:pt x="1104392" y="579324"/>
                  <a:pt x="1106424" y="587045"/>
                </a:cubicBezTo>
                <a:cubicBezTo>
                  <a:pt x="1108456" y="594767"/>
                  <a:pt x="1111911" y="601472"/>
                  <a:pt x="1116787" y="607162"/>
                </a:cubicBezTo>
                <a:cubicBezTo>
                  <a:pt x="1118413" y="608788"/>
                  <a:pt x="1120039" y="611023"/>
                  <a:pt x="1121664" y="613868"/>
                </a:cubicBezTo>
                <a:cubicBezTo>
                  <a:pt x="1123290" y="616712"/>
                  <a:pt x="1124915" y="618948"/>
                  <a:pt x="1126541" y="620573"/>
                </a:cubicBezTo>
                <a:cubicBezTo>
                  <a:pt x="1128167" y="623012"/>
                  <a:pt x="1130808" y="625857"/>
                  <a:pt x="1134466" y="629108"/>
                </a:cubicBezTo>
                <a:cubicBezTo>
                  <a:pt x="1138123" y="632359"/>
                  <a:pt x="1140765" y="634797"/>
                  <a:pt x="1142391" y="636423"/>
                </a:cubicBezTo>
                <a:cubicBezTo>
                  <a:pt x="1146455" y="640487"/>
                  <a:pt x="1150519" y="644957"/>
                  <a:pt x="1154583" y="649834"/>
                </a:cubicBezTo>
                <a:cubicBezTo>
                  <a:pt x="1158647" y="654711"/>
                  <a:pt x="1163523" y="659588"/>
                  <a:pt x="1169213" y="664464"/>
                </a:cubicBezTo>
                <a:cubicBezTo>
                  <a:pt x="1171651" y="666903"/>
                  <a:pt x="1172871" y="669748"/>
                  <a:pt x="1172871" y="672999"/>
                </a:cubicBezTo>
                <a:cubicBezTo>
                  <a:pt x="1172871" y="674624"/>
                  <a:pt x="1171651" y="677469"/>
                  <a:pt x="1169213" y="681533"/>
                </a:cubicBezTo>
                <a:cubicBezTo>
                  <a:pt x="1166775" y="683159"/>
                  <a:pt x="1161491" y="689255"/>
                  <a:pt x="1153363" y="699821"/>
                </a:cubicBezTo>
                <a:lnTo>
                  <a:pt x="1150925" y="702260"/>
                </a:lnTo>
                <a:cubicBezTo>
                  <a:pt x="1147674" y="703885"/>
                  <a:pt x="1146048" y="705511"/>
                  <a:pt x="1146048" y="707137"/>
                </a:cubicBezTo>
                <a:cubicBezTo>
                  <a:pt x="1146048" y="711201"/>
                  <a:pt x="1144219" y="714249"/>
                  <a:pt x="1140562" y="716281"/>
                </a:cubicBezTo>
                <a:cubicBezTo>
                  <a:pt x="1136904" y="718313"/>
                  <a:pt x="1134669" y="719735"/>
                  <a:pt x="1133856" y="720548"/>
                </a:cubicBezTo>
                <a:cubicBezTo>
                  <a:pt x="1131418" y="722173"/>
                  <a:pt x="1129792" y="723392"/>
                  <a:pt x="1128979" y="724205"/>
                </a:cubicBezTo>
                <a:cubicBezTo>
                  <a:pt x="1128167" y="725831"/>
                  <a:pt x="1126541" y="728472"/>
                  <a:pt x="1124103" y="732130"/>
                </a:cubicBezTo>
                <a:cubicBezTo>
                  <a:pt x="1121664" y="735788"/>
                  <a:pt x="1119226" y="738429"/>
                  <a:pt x="1116787" y="740055"/>
                </a:cubicBezTo>
                <a:cubicBezTo>
                  <a:pt x="1109472" y="745744"/>
                  <a:pt x="1102970" y="748183"/>
                  <a:pt x="1097280" y="747370"/>
                </a:cubicBezTo>
                <a:cubicBezTo>
                  <a:pt x="1092403" y="747370"/>
                  <a:pt x="1087323" y="746151"/>
                  <a:pt x="1082040" y="743712"/>
                </a:cubicBezTo>
                <a:cubicBezTo>
                  <a:pt x="1076757" y="741274"/>
                  <a:pt x="1073303" y="739648"/>
                  <a:pt x="1071677" y="738836"/>
                </a:cubicBezTo>
                <a:cubicBezTo>
                  <a:pt x="1078992" y="748589"/>
                  <a:pt x="1082650" y="753466"/>
                  <a:pt x="1082650" y="753466"/>
                </a:cubicBezTo>
                <a:cubicBezTo>
                  <a:pt x="1084275" y="753466"/>
                  <a:pt x="1085088" y="754279"/>
                  <a:pt x="1085088" y="755905"/>
                </a:cubicBezTo>
                <a:cubicBezTo>
                  <a:pt x="1085901" y="756717"/>
                  <a:pt x="1086104" y="757936"/>
                  <a:pt x="1085698" y="759562"/>
                </a:cubicBezTo>
                <a:cubicBezTo>
                  <a:pt x="1085291" y="761188"/>
                  <a:pt x="1085088" y="762000"/>
                  <a:pt x="1085088" y="762000"/>
                </a:cubicBezTo>
                <a:cubicBezTo>
                  <a:pt x="1082650" y="762000"/>
                  <a:pt x="1081024" y="761594"/>
                  <a:pt x="1080211" y="760781"/>
                </a:cubicBezTo>
                <a:lnTo>
                  <a:pt x="1059485" y="742493"/>
                </a:lnTo>
                <a:lnTo>
                  <a:pt x="1053389" y="741274"/>
                </a:lnTo>
                <a:cubicBezTo>
                  <a:pt x="1051763" y="743712"/>
                  <a:pt x="1049731" y="744322"/>
                  <a:pt x="1047293" y="743103"/>
                </a:cubicBezTo>
                <a:cubicBezTo>
                  <a:pt x="1044855" y="741884"/>
                  <a:pt x="1043229" y="741274"/>
                  <a:pt x="1042416" y="741274"/>
                </a:cubicBezTo>
                <a:cubicBezTo>
                  <a:pt x="1026973" y="733959"/>
                  <a:pt x="1014375" y="724205"/>
                  <a:pt x="1004621" y="712013"/>
                </a:cubicBezTo>
                <a:cubicBezTo>
                  <a:pt x="1002183" y="709575"/>
                  <a:pt x="1000151" y="708356"/>
                  <a:pt x="998525" y="708356"/>
                </a:cubicBezTo>
                <a:lnTo>
                  <a:pt x="996087" y="708356"/>
                </a:lnTo>
                <a:cubicBezTo>
                  <a:pt x="994461" y="708356"/>
                  <a:pt x="991210" y="705917"/>
                  <a:pt x="986333" y="701041"/>
                </a:cubicBezTo>
                <a:cubicBezTo>
                  <a:pt x="971703" y="692913"/>
                  <a:pt x="961543" y="683972"/>
                  <a:pt x="955853" y="674218"/>
                </a:cubicBezTo>
                <a:cubicBezTo>
                  <a:pt x="955040" y="673405"/>
                  <a:pt x="954024" y="671780"/>
                  <a:pt x="952805" y="669341"/>
                </a:cubicBezTo>
                <a:cubicBezTo>
                  <a:pt x="951586" y="666903"/>
                  <a:pt x="949757" y="664464"/>
                  <a:pt x="947319" y="662026"/>
                </a:cubicBezTo>
                <a:cubicBezTo>
                  <a:pt x="930250" y="649021"/>
                  <a:pt x="918871" y="640081"/>
                  <a:pt x="913181" y="635204"/>
                </a:cubicBezTo>
                <a:lnTo>
                  <a:pt x="904647" y="630327"/>
                </a:lnTo>
                <a:lnTo>
                  <a:pt x="844906" y="592532"/>
                </a:lnTo>
                <a:lnTo>
                  <a:pt x="805891" y="566929"/>
                </a:lnTo>
                <a:cubicBezTo>
                  <a:pt x="804266" y="565303"/>
                  <a:pt x="802234" y="565709"/>
                  <a:pt x="799795" y="568148"/>
                </a:cubicBezTo>
                <a:cubicBezTo>
                  <a:pt x="796544" y="571399"/>
                  <a:pt x="791871" y="575869"/>
                  <a:pt x="785775" y="581559"/>
                </a:cubicBezTo>
                <a:cubicBezTo>
                  <a:pt x="779679" y="587248"/>
                  <a:pt x="774192" y="591719"/>
                  <a:pt x="769315" y="594970"/>
                </a:cubicBezTo>
                <a:cubicBezTo>
                  <a:pt x="767690" y="595783"/>
                  <a:pt x="761594" y="599847"/>
                  <a:pt x="751027" y="607162"/>
                </a:cubicBezTo>
                <a:cubicBezTo>
                  <a:pt x="740461" y="614477"/>
                  <a:pt x="729895" y="619354"/>
                  <a:pt x="719328" y="621793"/>
                </a:cubicBezTo>
                <a:cubicBezTo>
                  <a:pt x="716077" y="622605"/>
                  <a:pt x="710387" y="623012"/>
                  <a:pt x="702259" y="623012"/>
                </a:cubicBezTo>
                <a:cubicBezTo>
                  <a:pt x="694131" y="623012"/>
                  <a:pt x="688035" y="622605"/>
                  <a:pt x="683971" y="621793"/>
                </a:cubicBezTo>
                <a:cubicBezTo>
                  <a:pt x="699415" y="621793"/>
                  <a:pt x="713232" y="620167"/>
                  <a:pt x="725424" y="616916"/>
                </a:cubicBezTo>
                <a:lnTo>
                  <a:pt x="726643" y="614477"/>
                </a:lnTo>
                <a:lnTo>
                  <a:pt x="719328" y="614477"/>
                </a:lnTo>
                <a:cubicBezTo>
                  <a:pt x="716077" y="615290"/>
                  <a:pt x="710387" y="615697"/>
                  <a:pt x="702259" y="615697"/>
                </a:cubicBezTo>
                <a:cubicBezTo>
                  <a:pt x="694131" y="615697"/>
                  <a:pt x="688035" y="615290"/>
                  <a:pt x="683971" y="614477"/>
                </a:cubicBezTo>
                <a:cubicBezTo>
                  <a:pt x="666903" y="614477"/>
                  <a:pt x="653898" y="613258"/>
                  <a:pt x="644957" y="610820"/>
                </a:cubicBezTo>
                <a:cubicBezTo>
                  <a:pt x="641706" y="610007"/>
                  <a:pt x="633578" y="607568"/>
                  <a:pt x="620573" y="603504"/>
                </a:cubicBezTo>
                <a:cubicBezTo>
                  <a:pt x="610819" y="598628"/>
                  <a:pt x="603911" y="592125"/>
                  <a:pt x="599847" y="583997"/>
                </a:cubicBezTo>
                <a:cubicBezTo>
                  <a:pt x="595783" y="575869"/>
                  <a:pt x="593344" y="565709"/>
                  <a:pt x="592531" y="553517"/>
                </a:cubicBezTo>
                <a:cubicBezTo>
                  <a:pt x="592531" y="552705"/>
                  <a:pt x="591312" y="547421"/>
                  <a:pt x="588874" y="537668"/>
                </a:cubicBezTo>
                <a:cubicBezTo>
                  <a:pt x="587248" y="530353"/>
                  <a:pt x="586842" y="523444"/>
                  <a:pt x="587655" y="516941"/>
                </a:cubicBezTo>
                <a:cubicBezTo>
                  <a:pt x="589280" y="528321"/>
                  <a:pt x="590906" y="535636"/>
                  <a:pt x="592531" y="538887"/>
                </a:cubicBezTo>
                <a:cubicBezTo>
                  <a:pt x="595783" y="549453"/>
                  <a:pt x="601879" y="560020"/>
                  <a:pt x="610819" y="570586"/>
                </a:cubicBezTo>
                <a:cubicBezTo>
                  <a:pt x="614071" y="573837"/>
                  <a:pt x="617119" y="575869"/>
                  <a:pt x="619963" y="576682"/>
                </a:cubicBezTo>
                <a:cubicBezTo>
                  <a:pt x="622808" y="577495"/>
                  <a:pt x="626669" y="577088"/>
                  <a:pt x="631546" y="575463"/>
                </a:cubicBezTo>
                <a:cubicBezTo>
                  <a:pt x="642112" y="572212"/>
                  <a:pt x="651866" y="567132"/>
                  <a:pt x="660807" y="560223"/>
                </a:cubicBezTo>
                <a:cubicBezTo>
                  <a:pt x="669747" y="553314"/>
                  <a:pt x="675437" y="549047"/>
                  <a:pt x="677875" y="547421"/>
                </a:cubicBezTo>
                <a:lnTo>
                  <a:pt x="686410" y="540106"/>
                </a:lnTo>
                <a:lnTo>
                  <a:pt x="698602" y="527914"/>
                </a:lnTo>
                <a:cubicBezTo>
                  <a:pt x="699415" y="527914"/>
                  <a:pt x="700431" y="527304"/>
                  <a:pt x="701650" y="526085"/>
                </a:cubicBezTo>
                <a:cubicBezTo>
                  <a:pt x="702869" y="524866"/>
                  <a:pt x="704291" y="523850"/>
                  <a:pt x="705917" y="523037"/>
                </a:cubicBezTo>
                <a:cubicBezTo>
                  <a:pt x="714045" y="514909"/>
                  <a:pt x="718109" y="510845"/>
                  <a:pt x="718109" y="510845"/>
                </a:cubicBezTo>
                <a:cubicBezTo>
                  <a:pt x="714045" y="507594"/>
                  <a:pt x="708965" y="504140"/>
                  <a:pt x="702869" y="500482"/>
                </a:cubicBezTo>
                <a:cubicBezTo>
                  <a:pt x="696773" y="496824"/>
                  <a:pt x="692099" y="494183"/>
                  <a:pt x="688848" y="492557"/>
                </a:cubicBezTo>
                <a:cubicBezTo>
                  <a:pt x="688035" y="490119"/>
                  <a:pt x="686410" y="488493"/>
                  <a:pt x="683971" y="487681"/>
                </a:cubicBezTo>
                <a:cubicBezTo>
                  <a:pt x="678282" y="484429"/>
                  <a:pt x="666903" y="475895"/>
                  <a:pt x="649834" y="462077"/>
                </a:cubicBezTo>
                <a:cubicBezTo>
                  <a:pt x="646583" y="459639"/>
                  <a:pt x="641706" y="456184"/>
                  <a:pt x="635203" y="451714"/>
                </a:cubicBezTo>
                <a:cubicBezTo>
                  <a:pt x="628701" y="447244"/>
                  <a:pt x="623011" y="442570"/>
                  <a:pt x="618135" y="437693"/>
                </a:cubicBezTo>
                <a:cubicBezTo>
                  <a:pt x="605130" y="428753"/>
                  <a:pt x="594970" y="418592"/>
                  <a:pt x="587655" y="407213"/>
                </a:cubicBezTo>
                <a:lnTo>
                  <a:pt x="583997" y="404775"/>
                </a:lnTo>
                <a:cubicBezTo>
                  <a:pt x="583997" y="403962"/>
                  <a:pt x="583184" y="403556"/>
                  <a:pt x="581559" y="403556"/>
                </a:cubicBezTo>
                <a:cubicBezTo>
                  <a:pt x="579933" y="410058"/>
                  <a:pt x="579120" y="414935"/>
                  <a:pt x="579120" y="418186"/>
                </a:cubicBezTo>
                <a:lnTo>
                  <a:pt x="577901" y="418186"/>
                </a:lnTo>
                <a:lnTo>
                  <a:pt x="579120" y="407213"/>
                </a:lnTo>
                <a:cubicBezTo>
                  <a:pt x="578307" y="405588"/>
                  <a:pt x="577901" y="403759"/>
                  <a:pt x="577901" y="401727"/>
                </a:cubicBezTo>
                <a:cubicBezTo>
                  <a:pt x="577901" y="399695"/>
                  <a:pt x="577495" y="397866"/>
                  <a:pt x="576682" y="396241"/>
                </a:cubicBezTo>
                <a:cubicBezTo>
                  <a:pt x="574243" y="392177"/>
                  <a:pt x="575463" y="390145"/>
                  <a:pt x="580339" y="390145"/>
                </a:cubicBezTo>
                <a:cubicBezTo>
                  <a:pt x="591719" y="390145"/>
                  <a:pt x="603911" y="393396"/>
                  <a:pt x="616915" y="399898"/>
                </a:cubicBezTo>
                <a:cubicBezTo>
                  <a:pt x="620979" y="399898"/>
                  <a:pt x="624231" y="401117"/>
                  <a:pt x="626669" y="403556"/>
                </a:cubicBezTo>
                <a:lnTo>
                  <a:pt x="644957" y="409652"/>
                </a:lnTo>
                <a:cubicBezTo>
                  <a:pt x="655523" y="413716"/>
                  <a:pt x="664871" y="417170"/>
                  <a:pt x="672999" y="420015"/>
                </a:cubicBezTo>
                <a:cubicBezTo>
                  <a:pt x="681127" y="422860"/>
                  <a:pt x="688035" y="425501"/>
                  <a:pt x="693725" y="427940"/>
                </a:cubicBezTo>
                <a:lnTo>
                  <a:pt x="757123" y="448666"/>
                </a:lnTo>
                <a:cubicBezTo>
                  <a:pt x="757936" y="449479"/>
                  <a:pt x="759155" y="449885"/>
                  <a:pt x="760781" y="449885"/>
                </a:cubicBezTo>
                <a:cubicBezTo>
                  <a:pt x="763219" y="449885"/>
                  <a:pt x="766471" y="447853"/>
                  <a:pt x="770535" y="443789"/>
                </a:cubicBezTo>
                <a:lnTo>
                  <a:pt x="801015" y="399898"/>
                </a:lnTo>
                <a:cubicBezTo>
                  <a:pt x="804266" y="394209"/>
                  <a:pt x="807314" y="389128"/>
                  <a:pt x="810159" y="384658"/>
                </a:cubicBezTo>
                <a:cubicBezTo>
                  <a:pt x="813003" y="380188"/>
                  <a:pt x="815239" y="376327"/>
                  <a:pt x="816864" y="373076"/>
                </a:cubicBezTo>
                <a:cubicBezTo>
                  <a:pt x="821741" y="361697"/>
                  <a:pt x="825399" y="350317"/>
                  <a:pt x="827837" y="338938"/>
                </a:cubicBezTo>
                <a:cubicBezTo>
                  <a:pt x="829463" y="334874"/>
                  <a:pt x="831495" y="330607"/>
                  <a:pt x="833933" y="326136"/>
                </a:cubicBezTo>
                <a:cubicBezTo>
                  <a:pt x="836371" y="321666"/>
                  <a:pt x="837997" y="317399"/>
                  <a:pt x="838810" y="313335"/>
                </a:cubicBezTo>
                <a:cubicBezTo>
                  <a:pt x="839623" y="310896"/>
                  <a:pt x="840842" y="301143"/>
                  <a:pt x="842467" y="284074"/>
                </a:cubicBezTo>
                <a:cubicBezTo>
                  <a:pt x="837591" y="285700"/>
                  <a:pt x="833323" y="287325"/>
                  <a:pt x="829666" y="288951"/>
                </a:cubicBezTo>
                <a:cubicBezTo>
                  <a:pt x="826008" y="290576"/>
                  <a:pt x="822960" y="291796"/>
                  <a:pt x="820522" y="292608"/>
                </a:cubicBezTo>
                <a:lnTo>
                  <a:pt x="811987" y="297485"/>
                </a:lnTo>
                <a:lnTo>
                  <a:pt x="781507" y="310896"/>
                </a:lnTo>
                <a:lnTo>
                  <a:pt x="768096" y="313335"/>
                </a:lnTo>
                <a:cubicBezTo>
                  <a:pt x="762406" y="313335"/>
                  <a:pt x="756717" y="315367"/>
                  <a:pt x="751027" y="319431"/>
                </a:cubicBezTo>
                <a:cubicBezTo>
                  <a:pt x="742087" y="323495"/>
                  <a:pt x="731114" y="326746"/>
                  <a:pt x="718109" y="329184"/>
                </a:cubicBezTo>
                <a:cubicBezTo>
                  <a:pt x="714045" y="329997"/>
                  <a:pt x="707949" y="330404"/>
                  <a:pt x="699821" y="330404"/>
                </a:cubicBezTo>
                <a:cubicBezTo>
                  <a:pt x="693319" y="330404"/>
                  <a:pt x="685597" y="329794"/>
                  <a:pt x="676656" y="328575"/>
                </a:cubicBezTo>
                <a:cubicBezTo>
                  <a:pt x="667715" y="327356"/>
                  <a:pt x="661213" y="326746"/>
                  <a:pt x="657149" y="326746"/>
                </a:cubicBezTo>
                <a:cubicBezTo>
                  <a:pt x="654711" y="326746"/>
                  <a:pt x="652679" y="326340"/>
                  <a:pt x="651053" y="325527"/>
                </a:cubicBezTo>
                <a:cubicBezTo>
                  <a:pt x="649427" y="324714"/>
                  <a:pt x="647802" y="323901"/>
                  <a:pt x="646176" y="323089"/>
                </a:cubicBezTo>
                <a:cubicBezTo>
                  <a:pt x="642925" y="321463"/>
                  <a:pt x="635203" y="316586"/>
                  <a:pt x="623011" y="308458"/>
                </a:cubicBezTo>
                <a:cubicBezTo>
                  <a:pt x="618135" y="302768"/>
                  <a:pt x="617728" y="297485"/>
                  <a:pt x="621792" y="292608"/>
                </a:cubicBezTo>
                <a:cubicBezTo>
                  <a:pt x="624231" y="290170"/>
                  <a:pt x="626263" y="290170"/>
                  <a:pt x="627888" y="292608"/>
                </a:cubicBezTo>
                <a:cubicBezTo>
                  <a:pt x="634391" y="296673"/>
                  <a:pt x="638861" y="299111"/>
                  <a:pt x="641299" y="299924"/>
                </a:cubicBezTo>
                <a:lnTo>
                  <a:pt x="644957" y="299924"/>
                </a:lnTo>
                <a:cubicBezTo>
                  <a:pt x="649021" y="299924"/>
                  <a:pt x="652272" y="299517"/>
                  <a:pt x="654711" y="298704"/>
                </a:cubicBezTo>
                <a:lnTo>
                  <a:pt x="709575" y="271882"/>
                </a:lnTo>
                <a:lnTo>
                  <a:pt x="781507" y="240183"/>
                </a:lnTo>
                <a:cubicBezTo>
                  <a:pt x="792074" y="234493"/>
                  <a:pt x="802234" y="231242"/>
                  <a:pt x="811987" y="230429"/>
                </a:cubicBezTo>
                <a:close/>
                <a:moveTo>
                  <a:pt x="591312" y="0"/>
                </a:moveTo>
                <a:cubicBezTo>
                  <a:pt x="596189" y="0"/>
                  <a:pt x="602691" y="813"/>
                  <a:pt x="610819" y="2439"/>
                </a:cubicBezTo>
                <a:cubicBezTo>
                  <a:pt x="612445" y="2439"/>
                  <a:pt x="614680" y="2236"/>
                  <a:pt x="617525" y="1829"/>
                </a:cubicBezTo>
                <a:cubicBezTo>
                  <a:pt x="620370" y="1423"/>
                  <a:pt x="623011" y="1626"/>
                  <a:pt x="625450" y="2439"/>
                </a:cubicBezTo>
                <a:cubicBezTo>
                  <a:pt x="629514" y="4877"/>
                  <a:pt x="630327" y="7722"/>
                  <a:pt x="627888" y="10973"/>
                </a:cubicBezTo>
                <a:cubicBezTo>
                  <a:pt x="624637" y="14224"/>
                  <a:pt x="620979" y="19101"/>
                  <a:pt x="616915" y="25604"/>
                </a:cubicBezTo>
                <a:cubicBezTo>
                  <a:pt x="612851" y="32106"/>
                  <a:pt x="609194" y="37796"/>
                  <a:pt x="605943" y="42672"/>
                </a:cubicBezTo>
                <a:cubicBezTo>
                  <a:pt x="590499" y="62992"/>
                  <a:pt x="567741" y="79248"/>
                  <a:pt x="537667" y="91440"/>
                </a:cubicBezTo>
                <a:cubicBezTo>
                  <a:pt x="509219" y="102007"/>
                  <a:pt x="488087" y="107696"/>
                  <a:pt x="474269" y="108509"/>
                </a:cubicBezTo>
                <a:cubicBezTo>
                  <a:pt x="467767" y="108509"/>
                  <a:pt x="460451" y="109322"/>
                  <a:pt x="452323" y="110948"/>
                </a:cubicBezTo>
                <a:lnTo>
                  <a:pt x="452323" y="109728"/>
                </a:lnTo>
                <a:lnTo>
                  <a:pt x="497434" y="101194"/>
                </a:lnTo>
                <a:cubicBezTo>
                  <a:pt x="507187" y="99568"/>
                  <a:pt x="521818" y="94692"/>
                  <a:pt x="541325" y="86564"/>
                </a:cubicBezTo>
                <a:lnTo>
                  <a:pt x="541325" y="85344"/>
                </a:lnTo>
                <a:cubicBezTo>
                  <a:pt x="540512" y="85344"/>
                  <a:pt x="539699" y="85141"/>
                  <a:pt x="538887" y="84735"/>
                </a:cubicBezTo>
                <a:cubicBezTo>
                  <a:pt x="538074" y="84328"/>
                  <a:pt x="537261" y="84532"/>
                  <a:pt x="536448" y="85344"/>
                </a:cubicBezTo>
                <a:cubicBezTo>
                  <a:pt x="520192" y="92660"/>
                  <a:pt x="501498" y="97130"/>
                  <a:pt x="480365" y="98756"/>
                </a:cubicBezTo>
                <a:cubicBezTo>
                  <a:pt x="475488" y="100381"/>
                  <a:pt x="471831" y="101194"/>
                  <a:pt x="469392" y="101194"/>
                </a:cubicBezTo>
                <a:lnTo>
                  <a:pt x="449885" y="101194"/>
                </a:lnTo>
                <a:cubicBezTo>
                  <a:pt x="445008" y="101194"/>
                  <a:pt x="440131" y="102413"/>
                  <a:pt x="435255" y="104852"/>
                </a:cubicBezTo>
                <a:lnTo>
                  <a:pt x="416967" y="104852"/>
                </a:lnTo>
                <a:cubicBezTo>
                  <a:pt x="408839" y="106477"/>
                  <a:pt x="402743" y="108103"/>
                  <a:pt x="398679" y="109728"/>
                </a:cubicBezTo>
                <a:cubicBezTo>
                  <a:pt x="392176" y="110541"/>
                  <a:pt x="385674" y="113792"/>
                  <a:pt x="379171" y="119482"/>
                </a:cubicBezTo>
                <a:cubicBezTo>
                  <a:pt x="377546" y="120295"/>
                  <a:pt x="375514" y="122733"/>
                  <a:pt x="373075" y="126797"/>
                </a:cubicBezTo>
                <a:cubicBezTo>
                  <a:pt x="367386" y="142240"/>
                  <a:pt x="364134" y="152807"/>
                  <a:pt x="363322" y="158496"/>
                </a:cubicBezTo>
                <a:cubicBezTo>
                  <a:pt x="360883" y="165812"/>
                  <a:pt x="358039" y="177597"/>
                  <a:pt x="354787" y="193853"/>
                </a:cubicBezTo>
                <a:cubicBezTo>
                  <a:pt x="352349" y="206858"/>
                  <a:pt x="349098" y="220269"/>
                  <a:pt x="345034" y="234087"/>
                </a:cubicBezTo>
                <a:lnTo>
                  <a:pt x="337719" y="269444"/>
                </a:lnTo>
                <a:cubicBezTo>
                  <a:pt x="335280" y="280823"/>
                  <a:pt x="333655" y="287732"/>
                  <a:pt x="332842" y="290170"/>
                </a:cubicBezTo>
                <a:lnTo>
                  <a:pt x="332842" y="292608"/>
                </a:lnTo>
                <a:cubicBezTo>
                  <a:pt x="333655" y="293421"/>
                  <a:pt x="334061" y="294437"/>
                  <a:pt x="334061" y="295656"/>
                </a:cubicBezTo>
                <a:cubicBezTo>
                  <a:pt x="334061" y="296876"/>
                  <a:pt x="334467" y="297892"/>
                  <a:pt x="335280" y="298704"/>
                </a:cubicBezTo>
                <a:cubicBezTo>
                  <a:pt x="339344" y="299517"/>
                  <a:pt x="341376" y="297485"/>
                  <a:pt x="341376" y="292608"/>
                </a:cubicBezTo>
                <a:lnTo>
                  <a:pt x="343815" y="271882"/>
                </a:lnTo>
                <a:lnTo>
                  <a:pt x="345034" y="271882"/>
                </a:lnTo>
                <a:lnTo>
                  <a:pt x="343815" y="295047"/>
                </a:lnTo>
                <a:cubicBezTo>
                  <a:pt x="343002" y="298298"/>
                  <a:pt x="345034" y="300736"/>
                  <a:pt x="349911" y="302362"/>
                </a:cubicBezTo>
                <a:cubicBezTo>
                  <a:pt x="355600" y="303175"/>
                  <a:pt x="361086" y="304597"/>
                  <a:pt x="366370" y="306629"/>
                </a:cubicBezTo>
                <a:cubicBezTo>
                  <a:pt x="371653" y="308661"/>
                  <a:pt x="376733" y="310084"/>
                  <a:pt x="381610" y="310896"/>
                </a:cubicBezTo>
                <a:lnTo>
                  <a:pt x="423063" y="326746"/>
                </a:lnTo>
                <a:lnTo>
                  <a:pt x="429159" y="329184"/>
                </a:lnTo>
                <a:cubicBezTo>
                  <a:pt x="435661" y="329997"/>
                  <a:pt x="438912" y="328372"/>
                  <a:pt x="438912" y="324308"/>
                </a:cubicBezTo>
                <a:cubicBezTo>
                  <a:pt x="439725" y="316992"/>
                  <a:pt x="440131" y="306426"/>
                  <a:pt x="440131" y="292608"/>
                </a:cubicBezTo>
                <a:lnTo>
                  <a:pt x="440131" y="248717"/>
                </a:lnTo>
                <a:lnTo>
                  <a:pt x="441351" y="240183"/>
                </a:lnTo>
                <a:lnTo>
                  <a:pt x="440131" y="212141"/>
                </a:lnTo>
                <a:cubicBezTo>
                  <a:pt x="440131" y="204826"/>
                  <a:pt x="440944" y="199136"/>
                  <a:pt x="442570" y="195072"/>
                </a:cubicBezTo>
                <a:cubicBezTo>
                  <a:pt x="443383" y="193447"/>
                  <a:pt x="443789" y="191415"/>
                  <a:pt x="443789" y="188976"/>
                </a:cubicBezTo>
                <a:cubicBezTo>
                  <a:pt x="443789" y="186538"/>
                  <a:pt x="442570" y="183693"/>
                  <a:pt x="440131" y="180442"/>
                </a:cubicBezTo>
                <a:lnTo>
                  <a:pt x="438912" y="179223"/>
                </a:lnTo>
                <a:cubicBezTo>
                  <a:pt x="433223" y="167031"/>
                  <a:pt x="421843" y="161748"/>
                  <a:pt x="404775" y="163373"/>
                </a:cubicBezTo>
                <a:cubicBezTo>
                  <a:pt x="395021" y="163373"/>
                  <a:pt x="388112" y="164186"/>
                  <a:pt x="384048" y="165812"/>
                </a:cubicBezTo>
                <a:cubicBezTo>
                  <a:pt x="378359" y="166624"/>
                  <a:pt x="372263" y="170282"/>
                  <a:pt x="365760" y="176784"/>
                </a:cubicBezTo>
                <a:cubicBezTo>
                  <a:pt x="364947" y="178410"/>
                  <a:pt x="364541" y="180442"/>
                  <a:pt x="364541" y="182880"/>
                </a:cubicBezTo>
                <a:lnTo>
                  <a:pt x="363322" y="174346"/>
                </a:lnTo>
                <a:cubicBezTo>
                  <a:pt x="363322" y="164592"/>
                  <a:pt x="369418" y="158496"/>
                  <a:pt x="381610" y="156058"/>
                </a:cubicBezTo>
                <a:cubicBezTo>
                  <a:pt x="388112" y="155245"/>
                  <a:pt x="395834" y="153213"/>
                  <a:pt x="404775" y="149962"/>
                </a:cubicBezTo>
                <a:lnTo>
                  <a:pt x="416967" y="151181"/>
                </a:lnTo>
                <a:cubicBezTo>
                  <a:pt x="423469" y="151181"/>
                  <a:pt x="428346" y="150775"/>
                  <a:pt x="431597" y="149962"/>
                </a:cubicBezTo>
                <a:lnTo>
                  <a:pt x="437693" y="148743"/>
                </a:lnTo>
                <a:cubicBezTo>
                  <a:pt x="443383" y="148743"/>
                  <a:pt x="450291" y="151994"/>
                  <a:pt x="458419" y="158496"/>
                </a:cubicBezTo>
                <a:cubicBezTo>
                  <a:pt x="462483" y="160122"/>
                  <a:pt x="467563" y="163576"/>
                  <a:pt x="473659" y="168860"/>
                </a:cubicBezTo>
                <a:cubicBezTo>
                  <a:pt x="479755" y="174143"/>
                  <a:pt x="484429" y="177597"/>
                  <a:pt x="487680" y="179223"/>
                </a:cubicBezTo>
                <a:cubicBezTo>
                  <a:pt x="503936" y="187351"/>
                  <a:pt x="512471" y="198730"/>
                  <a:pt x="513283" y="213360"/>
                </a:cubicBezTo>
                <a:cubicBezTo>
                  <a:pt x="513283" y="217424"/>
                  <a:pt x="514299" y="222301"/>
                  <a:pt x="516331" y="227991"/>
                </a:cubicBezTo>
                <a:cubicBezTo>
                  <a:pt x="518363" y="233680"/>
                  <a:pt x="519786" y="238557"/>
                  <a:pt x="520599" y="242621"/>
                </a:cubicBezTo>
                <a:cubicBezTo>
                  <a:pt x="521411" y="245060"/>
                  <a:pt x="522631" y="254407"/>
                  <a:pt x="524256" y="270663"/>
                </a:cubicBezTo>
                <a:lnTo>
                  <a:pt x="530352" y="319431"/>
                </a:lnTo>
                <a:lnTo>
                  <a:pt x="532791" y="348692"/>
                </a:lnTo>
                <a:lnTo>
                  <a:pt x="537667" y="392583"/>
                </a:lnTo>
                <a:lnTo>
                  <a:pt x="537667" y="396241"/>
                </a:lnTo>
                <a:lnTo>
                  <a:pt x="540106" y="455981"/>
                </a:lnTo>
                <a:cubicBezTo>
                  <a:pt x="540106" y="474676"/>
                  <a:pt x="540512" y="488087"/>
                  <a:pt x="541325" y="496215"/>
                </a:cubicBezTo>
                <a:cubicBezTo>
                  <a:pt x="542951" y="512471"/>
                  <a:pt x="543763" y="536042"/>
                  <a:pt x="543763" y="566929"/>
                </a:cubicBezTo>
                <a:cubicBezTo>
                  <a:pt x="543763" y="597815"/>
                  <a:pt x="543357" y="620573"/>
                  <a:pt x="542544" y="635204"/>
                </a:cubicBezTo>
                <a:cubicBezTo>
                  <a:pt x="542544" y="649834"/>
                  <a:pt x="542138" y="660400"/>
                  <a:pt x="541325" y="666903"/>
                </a:cubicBezTo>
                <a:cubicBezTo>
                  <a:pt x="541325" y="684785"/>
                  <a:pt x="540919" y="698196"/>
                  <a:pt x="540106" y="707137"/>
                </a:cubicBezTo>
                <a:lnTo>
                  <a:pt x="538887" y="737616"/>
                </a:lnTo>
                <a:cubicBezTo>
                  <a:pt x="538074" y="746557"/>
                  <a:pt x="537667" y="760781"/>
                  <a:pt x="537667" y="780289"/>
                </a:cubicBezTo>
                <a:lnTo>
                  <a:pt x="534010" y="803453"/>
                </a:lnTo>
                <a:lnTo>
                  <a:pt x="527914" y="854660"/>
                </a:lnTo>
                <a:cubicBezTo>
                  <a:pt x="527101" y="863600"/>
                  <a:pt x="524256" y="883514"/>
                  <a:pt x="519379" y="914400"/>
                </a:cubicBezTo>
                <a:cubicBezTo>
                  <a:pt x="516941" y="929031"/>
                  <a:pt x="508813" y="944068"/>
                  <a:pt x="494995" y="959511"/>
                </a:cubicBezTo>
                <a:lnTo>
                  <a:pt x="488899" y="968045"/>
                </a:lnTo>
                <a:lnTo>
                  <a:pt x="480365" y="975360"/>
                </a:lnTo>
                <a:cubicBezTo>
                  <a:pt x="479552" y="976173"/>
                  <a:pt x="478536" y="977189"/>
                  <a:pt x="477317" y="978408"/>
                </a:cubicBezTo>
                <a:cubicBezTo>
                  <a:pt x="476098" y="979628"/>
                  <a:pt x="475082" y="980644"/>
                  <a:pt x="474269" y="981456"/>
                </a:cubicBezTo>
                <a:cubicBezTo>
                  <a:pt x="469392" y="990397"/>
                  <a:pt x="464515" y="990397"/>
                  <a:pt x="459639" y="981456"/>
                </a:cubicBezTo>
                <a:lnTo>
                  <a:pt x="457200" y="977799"/>
                </a:lnTo>
                <a:cubicBezTo>
                  <a:pt x="457200" y="976986"/>
                  <a:pt x="456591" y="976376"/>
                  <a:pt x="455371" y="975970"/>
                </a:cubicBezTo>
                <a:cubicBezTo>
                  <a:pt x="454152" y="975564"/>
                  <a:pt x="453136" y="975767"/>
                  <a:pt x="452323" y="976580"/>
                </a:cubicBezTo>
                <a:cubicBezTo>
                  <a:pt x="450698" y="977392"/>
                  <a:pt x="448259" y="977799"/>
                  <a:pt x="445008" y="977799"/>
                </a:cubicBezTo>
                <a:cubicBezTo>
                  <a:pt x="439319" y="977799"/>
                  <a:pt x="434848" y="976173"/>
                  <a:pt x="431597" y="972922"/>
                </a:cubicBezTo>
                <a:cubicBezTo>
                  <a:pt x="429971" y="972109"/>
                  <a:pt x="428549" y="971093"/>
                  <a:pt x="427330" y="969874"/>
                </a:cubicBezTo>
                <a:cubicBezTo>
                  <a:pt x="426111" y="968655"/>
                  <a:pt x="424688" y="967639"/>
                  <a:pt x="423063" y="966826"/>
                </a:cubicBezTo>
                <a:cubicBezTo>
                  <a:pt x="421437" y="965200"/>
                  <a:pt x="419202" y="963981"/>
                  <a:pt x="416357" y="963168"/>
                </a:cubicBezTo>
                <a:cubicBezTo>
                  <a:pt x="413512" y="962356"/>
                  <a:pt x="411277" y="961136"/>
                  <a:pt x="409651" y="959511"/>
                </a:cubicBezTo>
                <a:cubicBezTo>
                  <a:pt x="404775" y="958698"/>
                  <a:pt x="399898" y="954228"/>
                  <a:pt x="395021" y="946100"/>
                </a:cubicBezTo>
                <a:cubicBezTo>
                  <a:pt x="389331" y="939597"/>
                  <a:pt x="385267" y="930656"/>
                  <a:pt x="382829" y="919277"/>
                </a:cubicBezTo>
                <a:cubicBezTo>
                  <a:pt x="380391" y="914400"/>
                  <a:pt x="378562" y="909524"/>
                  <a:pt x="377343" y="904647"/>
                </a:cubicBezTo>
                <a:cubicBezTo>
                  <a:pt x="376123" y="899770"/>
                  <a:pt x="374701" y="895300"/>
                  <a:pt x="373075" y="891236"/>
                </a:cubicBezTo>
                <a:lnTo>
                  <a:pt x="365760" y="868071"/>
                </a:lnTo>
                <a:lnTo>
                  <a:pt x="363322" y="854660"/>
                </a:lnTo>
                <a:cubicBezTo>
                  <a:pt x="361696" y="849783"/>
                  <a:pt x="359055" y="841655"/>
                  <a:pt x="355397" y="830276"/>
                </a:cubicBezTo>
                <a:cubicBezTo>
                  <a:pt x="351739" y="818896"/>
                  <a:pt x="348285" y="809549"/>
                  <a:pt x="345034" y="802234"/>
                </a:cubicBezTo>
                <a:cubicBezTo>
                  <a:pt x="341783" y="792481"/>
                  <a:pt x="333655" y="774599"/>
                  <a:pt x="320650" y="748589"/>
                </a:cubicBezTo>
                <a:lnTo>
                  <a:pt x="320650" y="743712"/>
                </a:lnTo>
                <a:cubicBezTo>
                  <a:pt x="348285" y="776225"/>
                  <a:pt x="382829" y="809956"/>
                  <a:pt x="424282" y="844906"/>
                </a:cubicBezTo>
                <a:cubicBezTo>
                  <a:pt x="430784" y="751434"/>
                  <a:pt x="434848" y="652679"/>
                  <a:pt x="436474" y="548641"/>
                </a:cubicBezTo>
                <a:cubicBezTo>
                  <a:pt x="434848" y="548641"/>
                  <a:pt x="434035" y="548234"/>
                  <a:pt x="434035" y="547421"/>
                </a:cubicBezTo>
                <a:cubicBezTo>
                  <a:pt x="424282" y="553924"/>
                  <a:pt x="413715" y="562865"/>
                  <a:pt x="402336" y="574244"/>
                </a:cubicBezTo>
                <a:cubicBezTo>
                  <a:pt x="397459" y="577495"/>
                  <a:pt x="391973" y="582168"/>
                  <a:pt x="385877" y="588264"/>
                </a:cubicBezTo>
                <a:cubicBezTo>
                  <a:pt x="379781" y="594360"/>
                  <a:pt x="374701" y="599440"/>
                  <a:pt x="370637" y="603504"/>
                </a:cubicBezTo>
                <a:lnTo>
                  <a:pt x="321869" y="651053"/>
                </a:lnTo>
                <a:cubicBezTo>
                  <a:pt x="316992" y="656743"/>
                  <a:pt x="311709" y="662839"/>
                  <a:pt x="306019" y="669341"/>
                </a:cubicBezTo>
                <a:cubicBezTo>
                  <a:pt x="300330" y="675844"/>
                  <a:pt x="294234" y="683159"/>
                  <a:pt x="287731" y="691287"/>
                </a:cubicBezTo>
                <a:cubicBezTo>
                  <a:pt x="286919" y="692100"/>
                  <a:pt x="285699" y="694132"/>
                  <a:pt x="284074" y="697383"/>
                </a:cubicBezTo>
                <a:cubicBezTo>
                  <a:pt x="282448" y="700634"/>
                  <a:pt x="280823" y="702666"/>
                  <a:pt x="279197" y="703479"/>
                </a:cubicBezTo>
                <a:cubicBezTo>
                  <a:pt x="275946" y="705917"/>
                  <a:pt x="273304" y="709169"/>
                  <a:pt x="271272" y="713233"/>
                </a:cubicBezTo>
                <a:cubicBezTo>
                  <a:pt x="269240" y="717297"/>
                  <a:pt x="267818" y="720141"/>
                  <a:pt x="267005" y="721767"/>
                </a:cubicBezTo>
                <a:cubicBezTo>
                  <a:pt x="265379" y="725018"/>
                  <a:pt x="263754" y="726644"/>
                  <a:pt x="262128" y="726644"/>
                </a:cubicBezTo>
                <a:cubicBezTo>
                  <a:pt x="260503" y="727456"/>
                  <a:pt x="256032" y="729082"/>
                  <a:pt x="248717" y="731520"/>
                </a:cubicBezTo>
                <a:lnTo>
                  <a:pt x="246279" y="737616"/>
                </a:lnTo>
                <a:lnTo>
                  <a:pt x="241402" y="743712"/>
                </a:lnTo>
                <a:lnTo>
                  <a:pt x="238963" y="742493"/>
                </a:lnTo>
                <a:cubicBezTo>
                  <a:pt x="239776" y="741680"/>
                  <a:pt x="240183" y="740664"/>
                  <a:pt x="240183" y="739445"/>
                </a:cubicBezTo>
                <a:cubicBezTo>
                  <a:pt x="240183" y="738226"/>
                  <a:pt x="240589" y="737210"/>
                  <a:pt x="241402" y="736397"/>
                </a:cubicBezTo>
                <a:lnTo>
                  <a:pt x="241402" y="733959"/>
                </a:lnTo>
                <a:lnTo>
                  <a:pt x="238963" y="730301"/>
                </a:lnTo>
                <a:lnTo>
                  <a:pt x="236525" y="731520"/>
                </a:lnTo>
                <a:cubicBezTo>
                  <a:pt x="234899" y="731520"/>
                  <a:pt x="232867" y="730301"/>
                  <a:pt x="230429" y="727863"/>
                </a:cubicBezTo>
                <a:cubicBezTo>
                  <a:pt x="227991" y="725424"/>
                  <a:pt x="225959" y="725018"/>
                  <a:pt x="224333" y="726644"/>
                </a:cubicBezTo>
                <a:cubicBezTo>
                  <a:pt x="214579" y="732333"/>
                  <a:pt x="206451" y="733552"/>
                  <a:pt x="199949" y="730301"/>
                </a:cubicBezTo>
                <a:cubicBezTo>
                  <a:pt x="196698" y="728676"/>
                  <a:pt x="194259" y="726847"/>
                  <a:pt x="192634" y="724815"/>
                </a:cubicBezTo>
                <a:cubicBezTo>
                  <a:pt x="191008" y="722783"/>
                  <a:pt x="189383" y="721361"/>
                  <a:pt x="187757" y="720548"/>
                </a:cubicBezTo>
                <a:cubicBezTo>
                  <a:pt x="184506" y="717297"/>
                  <a:pt x="182880" y="715671"/>
                  <a:pt x="182880" y="715671"/>
                </a:cubicBezTo>
                <a:cubicBezTo>
                  <a:pt x="179629" y="715671"/>
                  <a:pt x="178003" y="713233"/>
                  <a:pt x="178003" y="708356"/>
                </a:cubicBezTo>
                <a:cubicBezTo>
                  <a:pt x="178003" y="705917"/>
                  <a:pt x="177394" y="704495"/>
                  <a:pt x="176175" y="704089"/>
                </a:cubicBezTo>
                <a:cubicBezTo>
                  <a:pt x="174955" y="703682"/>
                  <a:pt x="173127" y="703885"/>
                  <a:pt x="170688" y="704698"/>
                </a:cubicBezTo>
                <a:cubicBezTo>
                  <a:pt x="169063" y="704698"/>
                  <a:pt x="167437" y="705511"/>
                  <a:pt x="165811" y="707137"/>
                </a:cubicBezTo>
                <a:cubicBezTo>
                  <a:pt x="159309" y="710388"/>
                  <a:pt x="155651" y="708762"/>
                  <a:pt x="154839" y="702260"/>
                </a:cubicBezTo>
                <a:cubicBezTo>
                  <a:pt x="154026" y="701447"/>
                  <a:pt x="153010" y="700228"/>
                  <a:pt x="151791" y="698602"/>
                </a:cubicBezTo>
                <a:cubicBezTo>
                  <a:pt x="150571" y="696977"/>
                  <a:pt x="150368" y="695757"/>
                  <a:pt x="151181" y="694944"/>
                </a:cubicBezTo>
                <a:cubicBezTo>
                  <a:pt x="152807" y="692506"/>
                  <a:pt x="154432" y="688848"/>
                  <a:pt x="156058" y="683972"/>
                </a:cubicBezTo>
                <a:cubicBezTo>
                  <a:pt x="157683" y="679095"/>
                  <a:pt x="160935" y="675844"/>
                  <a:pt x="165811" y="674218"/>
                </a:cubicBezTo>
                <a:cubicBezTo>
                  <a:pt x="171501" y="673405"/>
                  <a:pt x="178816" y="669341"/>
                  <a:pt x="187757" y="662026"/>
                </a:cubicBezTo>
                <a:lnTo>
                  <a:pt x="202387" y="655930"/>
                </a:lnTo>
                <a:cubicBezTo>
                  <a:pt x="223520" y="641300"/>
                  <a:pt x="238151" y="632359"/>
                  <a:pt x="246279" y="629108"/>
                </a:cubicBezTo>
                <a:cubicBezTo>
                  <a:pt x="247904" y="627482"/>
                  <a:pt x="248717" y="624231"/>
                  <a:pt x="248717" y="619354"/>
                </a:cubicBezTo>
                <a:cubicBezTo>
                  <a:pt x="247091" y="616916"/>
                  <a:pt x="244653" y="616103"/>
                  <a:pt x="241402" y="616916"/>
                </a:cubicBezTo>
                <a:cubicBezTo>
                  <a:pt x="238963" y="617729"/>
                  <a:pt x="236119" y="618135"/>
                  <a:pt x="232867" y="618135"/>
                </a:cubicBezTo>
                <a:cubicBezTo>
                  <a:pt x="227178" y="618135"/>
                  <a:pt x="221895" y="615290"/>
                  <a:pt x="217018" y="609600"/>
                </a:cubicBezTo>
                <a:cubicBezTo>
                  <a:pt x="212954" y="606349"/>
                  <a:pt x="208483" y="604317"/>
                  <a:pt x="203607" y="603504"/>
                </a:cubicBezTo>
                <a:cubicBezTo>
                  <a:pt x="201168" y="602692"/>
                  <a:pt x="198730" y="601066"/>
                  <a:pt x="196291" y="598628"/>
                </a:cubicBezTo>
                <a:cubicBezTo>
                  <a:pt x="193853" y="596189"/>
                  <a:pt x="192634" y="593344"/>
                  <a:pt x="192634" y="590093"/>
                </a:cubicBezTo>
                <a:lnTo>
                  <a:pt x="191415" y="574244"/>
                </a:lnTo>
                <a:cubicBezTo>
                  <a:pt x="191415" y="563677"/>
                  <a:pt x="193040" y="553517"/>
                  <a:pt x="196291" y="543764"/>
                </a:cubicBezTo>
                <a:cubicBezTo>
                  <a:pt x="197917" y="538074"/>
                  <a:pt x="199543" y="529133"/>
                  <a:pt x="201168" y="516941"/>
                </a:cubicBezTo>
                <a:lnTo>
                  <a:pt x="209703" y="480365"/>
                </a:lnTo>
                <a:cubicBezTo>
                  <a:pt x="214579" y="460858"/>
                  <a:pt x="216611" y="452324"/>
                  <a:pt x="215799" y="454762"/>
                </a:cubicBezTo>
                <a:lnTo>
                  <a:pt x="227991" y="404775"/>
                </a:lnTo>
                <a:cubicBezTo>
                  <a:pt x="229616" y="399898"/>
                  <a:pt x="235306" y="383642"/>
                  <a:pt x="245059" y="356007"/>
                </a:cubicBezTo>
                <a:lnTo>
                  <a:pt x="252375" y="321869"/>
                </a:lnTo>
                <a:lnTo>
                  <a:pt x="259690" y="299924"/>
                </a:lnTo>
                <a:cubicBezTo>
                  <a:pt x="265379" y="286106"/>
                  <a:pt x="268631" y="276352"/>
                  <a:pt x="269443" y="270663"/>
                </a:cubicBezTo>
                <a:lnTo>
                  <a:pt x="279197" y="242621"/>
                </a:lnTo>
                <a:lnTo>
                  <a:pt x="291389" y="202388"/>
                </a:lnTo>
                <a:lnTo>
                  <a:pt x="309677" y="159716"/>
                </a:lnTo>
                <a:lnTo>
                  <a:pt x="318211" y="138989"/>
                </a:lnTo>
                <a:lnTo>
                  <a:pt x="318211" y="136551"/>
                </a:lnTo>
                <a:cubicBezTo>
                  <a:pt x="317399" y="135738"/>
                  <a:pt x="315773" y="135332"/>
                  <a:pt x="313335" y="135332"/>
                </a:cubicBezTo>
                <a:cubicBezTo>
                  <a:pt x="303581" y="138583"/>
                  <a:pt x="294640" y="142240"/>
                  <a:pt x="286512" y="146304"/>
                </a:cubicBezTo>
                <a:lnTo>
                  <a:pt x="247498" y="160935"/>
                </a:lnTo>
                <a:cubicBezTo>
                  <a:pt x="247498" y="160935"/>
                  <a:pt x="241402" y="162967"/>
                  <a:pt x="229210" y="167031"/>
                </a:cubicBezTo>
                <a:cubicBezTo>
                  <a:pt x="221895" y="170282"/>
                  <a:pt x="215392" y="172720"/>
                  <a:pt x="209703" y="174346"/>
                </a:cubicBezTo>
                <a:cubicBezTo>
                  <a:pt x="204013" y="175972"/>
                  <a:pt x="199543" y="177191"/>
                  <a:pt x="196291" y="178004"/>
                </a:cubicBezTo>
                <a:lnTo>
                  <a:pt x="154839" y="188976"/>
                </a:lnTo>
                <a:lnTo>
                  <a:pt x="137770" y="191415"/>
                </a:lnTo>
                <a:cubicBezTo>
                  <a:pt x="136144" y="191415"/>
                  <a:pt x="133706" y="192024"/>
                  <a:pt x="130455" y="193244"/>
                </a:cubicBezTo>
                <a:cubicBezTo>
                  <a:pt x="127203" y="194463"/>
                  <a:pt x="124359" y="195072"/>
                  <a:pt x="121920" y="195072"/>
                </a:cubicBezTo>
                <a:cubicBezTo>
                  <a:pt x="120295" y="195072"/>
                  <a:pt x="117856" y="195479"/>
                  <a:pt x="114605" y="196292"/>
                </a:cubicBezTo>
                <a:cubicBezTo>
                  <a:pt x="111354" y="197104"/>
                  <a:pt x="108915" y="197917"/>
                  <a:pt x="107290" y="198730"/>
                </a:cubicBezTo>
                <a:lnTo>
                  <a:pt x="86563" y="201168"/>
                </a:lnTo>
                <a:lnTo>
                  <a:pt x="67056" y="201168"/>
                </a:lnTo>
                <a:lnTo>
                  <a:pt x="47549" y="201168"/>
                </a:lnTo>
                <a:lnTo>
                  <a:pt x="24384" y="193853"/>
                </a:lnTo>
                <a:cubicBezTo>
                  <a:pt x="23571" y="193853"/>
                  <a:pt x="21946" y="193447"/>
                  <a:pt x="19507" y="192634"/>
                </a:cubicBezTo>
                <a:cubicBezTo>
                  <a:pt x="17069" y="191821"/>
                  <a:pt x="15443" y="191008"/>
                  <a:pt x="14631" y="190196"/>
                </a:cubicBezTo>
                <a:cubicBezTo>
                  <a:pt x="14631" y="190196"/>
                  <a:pt x="9754" y="186538"/>
                  <a:pt x="0" y="179223"/>
                </a:cubicBezTo>
                <a:cubicBezTo>
                  <a:pt x="813" y="179223"/>
                  <a:pt x="1219" y="178816"/>
                  <a:pt x="1219" y="178004"/>
                </a:cubicBezTo>
                <a:lnTo>
                  <a:pt x="15850" y="182880"/>
                </a:lnTo>
                <a:lnTo>
                  <a:pt x="42672" y="186538"/>
                </a:lnTo>
                <a:cubicBezTo>
                  <a:pt x="49175" y="188164"/>
                  <a:pt x="54051" y="188976"/>
                  <a:pt x="57303" y="188976"/>
                </a:cubicBezTo>
                <a:cubicBezTo>
                  <a:pt x="58928" y="188976"/>
                  <a:pt x="59741" y="188976"/>
                  <a:pt x="59741" y="188976"/>
                </a:cubicBezTo>
                <a:cubicBezTo>
                  <a:pt x="62992" y="188164"/>
                  <a:pt x="69291" y="187148"/>
                  <a:pt x="78639" y="185928"/>
                </a:cubicBezTo>
                <a:cubicBezTo>
                  <a:pt x="87986" y="184709"/>
                  <a:pt x="96723" y="182474"/>
                  <a:pt x="104851" y="179223"/>
                </a:cubicBezTo>
                <a:cubicBezTo>
                  <a:pt x="109728" y="178410"/>
                  <a:pt x="116027" y="176378"/>
                  <a:pt x="123749" y="173127"/>
                </a:cubicBezTo>
                <a:cubicBezTo>
                  <a:pt x="131471" y="169876"/>
                  <a:pt x="137770" y="167437"/>
                  <a:pt x="142647" y="165812"/>
                </a:cubicBezTo>
                <a:cubicBezTo>
                  <a:pt x="156464" y="161748"/>
                  <a:pt x="171095" y="156261"/>
                  <a:pt x="186538" y="149352"/>
                </a:cubicBezTo>
                <a:cubicBezTo>
                  <a:pt x="201981" y="142444"/>
                  <a:pt x="212141" y="137770"/>
                  <a:pt x="217018" y="135332"/>
                </a:cubicBezTo>
                <a:lnTo>
                  <a:pt x="279197" y="106071"/>
                </a:lnTo>
                <a:lnTo>
                  <a:pt x="320650" y="85344"/>
                </a:lnTo>
                <a:lnTo>
                  <a:pt x="346253" y="71933"/>
                </a:lnTo>
                <a:lnTo>
                  <a:pt x="410871" y="41453"/>
                </a:lnTo>
                <a:cubicBezTo>
                  <a:pt x="418999" y="35764"/>
                  <a:pt x="429362" y="30887"/>
                  <a:pt x="441960" y="26823"/>
                </a:cubicBezTo>
                <a:cubicBezTo>
                  <a:pt x="454559" y="22759"/>
                  <a:pt x="464109" y="19101"/>
                  <a:pt x="470611" y="15850"/>
                </a:cubicBezTo>
                <a:cubicBezTo>
                  <a:pt x="478739" y="11786"/>
                  <a:pt x="488087" y="9348"/>
                  <a:pt x="498653" y="8535"/>
                </a:cubicBezTo>
                <a:cubicBezTo>
                  <a:pt x="509219" y="7722"/>
                  <a:pt x="519786" y="7316"/>
                  <a:pt x="530352" y="7316"/>
                </a:cubicBezTo>
                <a:lnTo>
                  <a:pt x="542544" y="8535"/>
                </a:lnTo>
                <a:cubicBezTo>
                  <a:pt x="545795" y="8535"/>
                  <a:pt x="551485" y="7722"/>
                  <a:pt x="559613" y="6096"/>
                </a:cubicBezTo>
                <a:cubicBezTo>
                  <a:pt x="571805" y="2032"/>
                  <a:pt x="582371" y="0"/>
                  <a:pt x="591312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A83D0A">
                      <a:lumMod val="40000"/>
                      <a:lumOff val="60000"/>
                    </a:srgbClr>
                  </a:gs>
                  <a:gs pos="100000">
                    <a:srgbClr val="A83D0A">
                      <a:lumMod val="80000"/>
                      <a:lumOff val="20000"/>
                    </a:srgbClr>
                  </a:gs>
                </a:gsLst>
                <a:lin ang="2700000" scaled="0"/>
              </a:gradFill>
              <a:effectLst/>
              <a:uLnTx/>
              <a:uFillTx/>
              <a:latin typeface="阿里健康体2.0 中文 85 B"/>
              <a:ea typeface="演示新手书" panose="00000500000000000000" pitchFamily="50" charset="-122"/>
              <a:cs typeface="+mj-cs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4685597" y="1043321"/>
            <a:ext cx="1127451" cy="833942"/>
          </a:xfrm>
          <a:custGeom>
            <a:avLst/>
            <a:gdLst/>
            <a:ahLst/>
            <a:cxnLst/>
            <a:rect l="l" t="t" r="r" b="b"/>
            <a:pathLst>
              <a:path w="1078763" h="797929">
                <a:moveTo>
                  <a:pt x="929430" y="752237"/>
                </a:moveTo>
                <a:lnTo>
                  <a:pt x="917012" y="757412"/>
                </a:lnTo>
                <a:lnTo>
                  <a:pt x="852535" y="776755"/>
                </a:lnTo>
                <a:cubicBezTo>
                  <a:pt x="845848" y="777498"/>
                  <a:pt x="835818" y="777869"/>
                  <a:pt x="822445" y="777869"/>
                </a:cubicBezTo>
                <a:cubicBezTo>
                  <a:pt x="804614" y="777869"/>
                  <a:pt x="790870" y="777498"/>
                  <a:pt x="781211" y="776755"/>
                </a:cubicBezTo>
                <a:lnTo>
                  <a:pt x="776754" y="776755"/>
                </a:lnTo>
                <a:cubicBezTo>
                  <a:pt x="784926" y="781213"/>
                  <a:pt x="796813" y="783441"/>
                  <a:pt x="812415" y="783441"/>
                </a:cubicBezTo>
                <a:cubicBezTo>
                  <a:pt x="831732" y="783441"/>
                  <a:pt x="852906" y="780470"/>
                  <a:pt x="875938" y="774526"/>
                </a:cubicBezTo>
                <a:lnTo>
                  <a:pt x="917012" y="757412"/>
                </a:lnTo>
                <a:lnTo>
                  <a:pt x="919400" y="756695"/>
                </a:lnTo>
                <a:close/>
                <a:moveTo>
                  <a:pt x="250745" y="517094"/>
                </a:moveTo>
                <a:cubicBezTo>
                  <a:pt x="228457" y="531210"/>
                  <a:pt x="208026" y="544954"/>
                  <a:pt x="189452" y="558328"/>
                </a:cubicBezTo>
                <a:lnTo>
                  <a:pt x="164934" y="575044"/>
                </a:lnTo>
                <a:cubicBezTo>
                  <a:pt x="177565" y="579502"/>
                  <a:pt x="192052" y="588417"/>
                  <a:pt x="208397" y="601790"/>
                </a:cubicBezTo>
                <a:cubicBezTo>
                  <a:pt x="231428" y="620364"/>
                  <a:pt x="244430" y="631137"/>
                  <a:pt x="247402" y="634108"/>
                </a:cubicBezTo>
                <a:close/>
                <a:moveTo>
                  <a:pt x="764495" y="435741"/>
                </a:moveTo>
                <a:lnTo>
                  <a:pt x="763165" y="436357"/>
                </a:lnTo>
                <a:lnTo>
                  <a:pt x="763077" y="436349"/>
                </a:lnTo>
                <a:close/>
                <a:moveTo>
                  <a:pt x="745550" y="281950"/>
                </a:moveTo>
                <a:cubicBezTo>
                  <a:pt x="741835" y="284179"/>
                  <a:pt x="735520" y="286036"/>
                  <a:pt x="726605" y="287522"/>
                </a:cubicBezTo>
                <a:lnTo>
                  <a:pt x="727719" y="289751"/>
                </a:lnTo>
                <a:cubicBezTo>
                  <a:pt x="730691" y="288265"/>
                  <a:pt x="733848" y="287151"/>
                  <a:pt x="737192" y="286408"/>
                </a:cubicBezTo>
                <a:cubicBezTo>
                  <a:pt x="740535" y="285665"/>
                  <a:pt x="743692" y="284922"/>
                  <a:pt x="746664" y="284179"/>
                </a:cubicBezTo>
                <a:cubicBezTo>
                  <a:pt x="746664" y="283436"/>
                  <a:pt x="746664" y="282879"/>
                  <a:pt x="746664" y="282507"/>
                </a:cubicBezTo>
                <a:cubicBezTo>
                  <a:pt x="746664" y="282136"/>
                  <a:pt x="746293" y="281950"/>
                  <a:pt x="745550" y="281950"/>
                </a:cubicBezTo>
                <a:close/>
                <a:moveTo>
                  <a:pt x="261889" y="273035"/>
                </a:moveTo>
                <a:cubicBezTo>
                  <a:pt x="236629" y="282693"/>
                  <a:pt x="206540" y="287522"/>
                  <a:pt x="171621" y="287522"/>
                </a:cubicBezTo>
                <a:lnTo>
                  <a:pt x="141531" y="286408"/>
                </a:lnTo>
                <a:cubicBezTo>
                  <a:pt x="148218" y="289380"/>
                  <a:pt x="160105" y="290866"/>
                  <a:pt x="177193" y="290866"/>
                </a:cubicBezTo>
                <a:cubicBezTo>
                  <a:pt x="195767" y="290866"/>
                  <a:pt x="213969" y="289008"/>
                  <a:pt x="231800" y="285293"/>
                </a:cubicBezTo>
                <a:cubicBezTo>
                  <a:pt x="249631" y="281579"/>
                  <a:pt x="259661" y="277492"/>
                  <a:pt x="261889" y="273035"/>
                </a:cubicBezTo>
                <a:close/>
                <a:moveTo>
                  <a:pt x="679799" y="207284"/>
                </a:moveTo>
                <a:cubicBezTo>
                  <a:pt x="672369" y="207284"/>
                  <a:pt x="665311" y="208770"/>
                  <a:pt x="658625" y="211741"/>
                </a:cubicBezTo>
                <a:cubicBezTo>
                  <a:pt x="651938" y="214713"/>
                  <a:pt x="647852" y="216571"/>
                  <a:pt x="646366" y="217313"/>
                </a:cubicBezTo>
                <a:lnTo>
                  <a:pt x="674227" y="212856"/>
                </a:lnTo>
                <a:cubicBezTo>
                  <a:pt x="676455" y="212856"/>
                  <a:pt x="678313" y="211370"/>
                  <a:pt x="679799" y="208398"/>
                </a:cubicBezTo>
                <a:close/>
                <a:moveTo>
                  <a:pt x="341014" y="100299"/>
                </a:moveTo>
                <a:lnTo>
                  <a:pt x="343242" y="164935"/>
                </a:lnTo>
                <a:cubicBezTo>
                  <a:pt x="358844" y="155277"/>
                  <a:pt x="369617" y="148219"/>
                  <a:pt x="375561" y="143761"/>
                </a:cubicBezTo>
                <a:lnTo>
                  <a:pt x="371103" y="142647"/>
                </a:lnTo>
                <a:cubicBezTo>
                  <a:pt x="365159" y="140418"/>
                  <a:pt x="359959" y="133732"/>
                  <a:pt x="355501" y="122587"/>
                </a:cubicBezTo>
                <a:cubicBezTo>
                  <a:pt x="352529" y="115901"/>
                  <a:pt x="347700" y="108471"/>
                  <a:pt x="341014" y="100299"/>
                </a:cubicBezTo>
                <a:close/>
                <a:moveTo>
                  <a:pt x="325412" y="0"/>
                </a:moveTo>
                <a:cubicBezTo>
                  <a:pt x="330612" y="17831"/>
                  <a:pt x="333584" y="32319"/>
                  <a:pt x="334327" y="43463"/>
                </a:cubicBezTo>
                <a:cubicBezTo>
                  <a:pt x="335813" y="51636"/>
                  <a:pt x="337299" y="64637"/>
                  <a:pt x="338785" y="82468"/>
                </a:cubicBezTo>
                <a:cubicBezTo>
                  <a:pt x="338785" y="86926"/>
                  <a:pt x="340271" y="90826"/>
                  <a:pt x="343242" y="94169"/>
                </a:cubicBezTo>
                <a:cubicBezTo>
                  <a:pt x="346214" y="97513"/>
                  <a:pt x="348072" y="99556"/>
                  <a:pt x="348815" y="100299"/>
                </a:cubicBezTo>
                <a:lnTo>
                  <a:pt x="369989" y="114786"/>
                </a:lnTo>
                <a:cubicBezTo>
                  <a:pt x="374446" y="117015"/>
                  <a:pt x="379647" y="118130"/>
                  <a:pt x="385591" y="118130"/>
                </a:cubicBezTo>
                <a:cubicBezTo>
                  <a:pt x="400450" y="119615"/>
                  <a:pt x="411222" y="120358"/>
                  <a:pt x="417909" y="120358"/>
                </a:cubicBezTo>
                <a:cubicBezTo>
                  <a:pt x="426824" y="120358"/>
                  <a:pt x="439454" y="119615"/>
                  <a:pt x="455799" y="118130"/>
                </a:cubicBezTo>
                <a:cubicBezTo>
                  <a:pt x="455799" y="118130"/>
                  <a:pt x="455614" y="117944"/>
                  <a:pt x="455242" y="117572"/>
                </a:cubicBezTo>
                <a:cubicBezTo>
                  <a:pt x="454871" y="117201"/>
                  <a:pt x="454685" y="117015"/>
                  <a:pt x="454685" y="117015"/>
                </a:cubicBezTo>
                <a:cubicBezTo>
                  <a:pt x="449484" y="117015"/>
                  <a:pt x="441683" y="117758"/>
                  <a:pt x="431282" y="119244"/>
                </a:cubicBezTo>
                <a:cubicBezTo>
                  <a:pt x="431282" y="119244"/>
                  <a:pt x="431096" y="119058"/>
                  <a:pt x="430725" y="118687"/>
                </a:cubicBezTo>
                <a:cubicBezTo>
                  <a:pt x="430353" y="118315"/>
                  <a:pt x="430168" y="118130"/>
                  <a:pt x="430168" y="118130"/>
                </a:cubicBezTo>
                <a:cubicBezTo>
                  <a:pt x="433139" y="117387"/>
                  <a:pt x="436854" y="116644"/>
                  <a:pt x="441312" y="115901"/>
                </a:cubicBezTo>
                <a:cubicBezTo>
                  <a:pt x="445769" y="115158"/>
                  <a:pt x="450599" y="114786"/>
                  <a:pt x="455799" y="114786"/>
                </a:cubicBezTo>
                <a:lnTo>
                  <a:pt x="489232" y="114786"/>
                </a:lnTo>
                <a:cubicBezTo>
                  <a:pt x="493690" y="114786"/>
                  <a:pt x="496662" y="115529"/>
                  <a:pt x="498147" y="117015"/>
                </a:cubicBezTo>
                <a:cubicBezTo>
                  <a:pt x="498147" y="119244"/>
                  <a:pt x="497776" y="120730"/>
                  <a:pt x="497033" y="121473"/>
                </a:cubicBezTo>
                <a:lnTo>
                  <a:pt x="489232" y="137075"/>
                </a:lnTo>
                <a:lnTo>
                  <a:pt x="474745" y="156020"/>
                </a:lnTo>
                <a:lnTo>
                  <a:pt x="464715" y="163821"/>
                </a:lnTo>
                <a:cubicBezTo>
                  <a:pt x="461743" y="163821"/>
                  <a:pt x="460257" y="165307"/>
                  <a:pt x="460257" y="168279"/>
                </a:cubicBezTo>
                <a:lnTo>
                  <a:pt x="455799" y="172736"/>
                </a:lnTo>
                <a:lnTo>
                  <a:pt x="386705" y="213970"/>
                </a:lnTo>
                <a:cubicBezTo>
                  <a:pt x="376304" y="220657"/>
                  <a:pt x="363674" y="228458"/>
                  <a:pt x="348815" y="237373"/>
                </a:cubicBezTo>
                <a:cubicBezTo>
                  <a:pt x="346586" y="238116"/>
                  <a:pt x="345471" y="239602"/>
                  <a:pt x="345471" y="241831"/>
                </a:cubicBezTo>
                <a:lnTo>
                  <a:pt x="345471" y="267463"/>
                </a:lnTo>
                <a:cubicBezTo>
                  <a:pt x="345471" y="273406"/>
                  <a:pt x="345657" y="280650"/>
                  <a:pt x="346028" y="289194"/>
                </a:cubicBezTo>
                <a:cubicBezTo>
                  <a:pt x="346400" y="297738"/>
                  <a:pt x="346214" y="307582"/>
                  <a:pt x="345471" y="318726"/>
                </a:cubicBezTo>
                <a:lnTo>
                  <a:pt x="344357" y="385592"/>
                </a:lnTo>
                <a:lnTo>
                  <a:pt x="344357" y="390049"/>
                </a:lnTo>
                <a:lnTo>
                  <a:pt x="359959" y="386706"/>
                </a:lnTo>
                <a:cubicBezTo>
                  <a:pt x="364416" y="385963"/>
                  <a:pt x="369617" y="384849"/>
                  <a:pt x="375561" y="383363"/>
                </a:cubicBezTo>
                <a:cubicBezTo>
                  <a:pt x="381504" y="381877"/>
                  <a:pt x="388562" y="380391"/>
                  <a:pt x="396735" y="378905"/>
                </a:cubicBezTo>
                <a:lnTo>
                  <a:pt x="429053" y="375562"/>
                </a:lnTo>
                <a:cubicBezTo>
                  <a:pt x="431282" y="375562"/>
                  <a:pt x="433139" y="374819"/>
                  <a:pt x="434625" y="373333"/>
                </a:cubicBezTo>
                <a:cubicBezTo>
                  <a:pt x="438340" y="371104"/>
                  <a:pt x="442426" y="366646"/>
                  <a:pt x="446884" y="359960"/>
                </a:cubicBezTo>
                <a:lnTo>
                  <a:pt x="495919" y="315383"/>
                </a:lnTo>
                <a:lnTo>
                  <a:pt x="554983" y="259662"/>
                </a:lnTo>
                <a:lnTo>
                  <a:pt x="595102" y="217313"/>
                </a:lnTo>
                <a:cubicBezTo>
                  <a:pt x="603275" y="207655"/>
                  <a:pt x="611447" y="197625"/>
                  <a:pt x="619620" y="187224"/>
                </a:cubicBezTo>
                <a:cubicBezTo>
                  <a:pt x="623334" y="181280"/>
                  <a:pt x="625192" y="175337"/>
                  <a:pt x="625192" y="169393"/>
                </a:cubicBezTo>
                <a:cubicBezTo>
                  <a:pt x="625192" y="166421"/>
                  <a:pt x="624820" y="163821"/>
                  <a:pt x="624077" y="161592"/>
                </a:cubicBezTo>
                <a:cubicBezTo>
                  <a:pt x="621849" y="155649"/>
                  <a:pt x="618134" y="143761"/>
                  <a:pt x="612933" y="125931"/>
                </a:cubicBezTo>
                <a:cubicBezTo>
                  <a:pt x="607733" y="108100"/>
                  <a:pt x="601789" y="92498"/>
                  <a:pt x="595102" y="79125"/>
                </a:cubicBezTo>
                <a:cubicBezTo>
                  <a:pt x="588416" y="67980"/>
                  <a:pt x="582472" y="59437"/>
                  <a:pt x="577272" y="53493"/>
                </a:cubicBezTo>
                <a:cubicBezTo>
                  <a:pt x="576529" y="52750"/>
                  <a:pt x="576157" y="51636"/>
                  <a:pt x="576157" y="50150"/>
                </a:cubicBezTo>
                <a:cubicBezTo>
                  <a:pt x="576157" y="48664"/>
                  <a:pt x="575786" y="47549"/>
                  <a:pt x="575043" y="46806"/>
                </a:cubicBezTo>
                <a:cubicBezTo>
                  <a:pt x="578015" y="46063"/>
                  <a:pt x="582472" y="45692"/>
                  <a:pt x="588416" y="45692"/>
                </a:cubicBezTo>
                <a:lnTo>
                  <a:pt x="592874" y="45692"/>
                </a:lnTo>
                <a:cubicBezTo>
                  <a:pt x="598817" y="48664"/>
                  <a:pt x="606990" y="53121"/>
                  <a:pt x="617391" y="59065"/>
                </a:cubicBezTo>
                <a:cubicBezTo>
                  <a:pt x="627792" y="65009"/>
                  <a:pt x="636336" y="70581"/>
                  <a:pt x="643023" y="75781"/>
                </a:cubicBezTo>
                <a:cubicBezTo>
                  <a:pt x="664568" y="86926"/>
                  <a:pt x="680170" y="99927"/>
                  <a:pt x="689829" y="114786"/>
                </a:cubicBezTo>
                <a:cubicBezTo>
                  <a:pt x="689829" y="114786"/>
                  <a:pt x="699858" y="129274"/>
                  <a:pt x="719918" y="158249"/>
                </a:cubicBezTo>
                <a:cubicBezTo>
                  <a:pt x="721404" y="160478"/>
                  <a:pt x="721404" y="163078"/>
                  <a:pt x="719918" y="166050"/>
                </a:cubicBezTo>
                <a:cubicBezTo>
                  <a:pt x="713231" y="175708"/>
                  <a:pt x="708774" y="182023"/>
                  <a:pt x="706545" y="184995"/>
                </a:cubicBezTo>
                <a:cubicBezTo>
                  <a:pt x="705802" y="186481"/>
                  <a:pt x="704688" y="187967"/>
                  <a:pt x="703202" y="189453"/>
                </a:cubicBezTo>
                <a:cubicBezTo>
                  <a:pt x="701716" y="190939"/>
                  <a:pt x="700601" y="192425"/>
                  <a:pt x="699858" y="193911"/>
                </a:cubicBezTo>
                <a:cubicBezTo>
                  <a:pt x="697630" y="198368"/>
                  <a:pt x="692800" y="202083"/>
                  <a:pt x="685371" y="205055"/>
                </a:cubicBezTo>
                <a:lnTo>
                  <a:pt x="683142" y="207284"/>
                </a:lnTo>
                <a:cubicBezTo>
                  <a:pt x="683142" y="212484"/>
                  <a:pt x="680542" y="215085"/>
                  <a:pt x="675341" y="215085"/>
                </a:cubicBezTo>
                <a:cubicBezTo>
                  <a:pt x="666426" y="215085"/>
                  <a:pt x="656767" y="216942"/>
                  <a:pt x="646366" y="220657"/>
                </a:cubicBezTo>
                <a:cubicBezTo>
                  <a:pt x="635965" y="224371"/>
                  <a:pt x="628535" y="226972"/>
                  <a:pt x="624077" y="228458"/>
                </a:cubicBezTo>
                <a:cubicBezTo>
                  <a:pt x="612933" y="233658"/>
                  <a:pt x="598446" y="242202"/>
                  <a:pt x="580615" y="254089"/>
                </a:cubicBezTo>
                <a:cubicBezTo>
                  <a:pt x="569471" y="260776"/>
                  <a:pt x="548668" y="277121"/>
                  <a:pt x="518207" y="303124"/>
                </a:cubicBezTo>
                <a:lnTo>
                  <a:pt x="491461" y="327642"/>
                </a:lnTo>
                <a:cubicBezTo>
                  <a:pt x="488489" y="329870"/>
                  <a:pt x="485889" y="332285"/>
                  <a:pt x="483660" y="334885"/>
                </a:cubicBezTo>
                <a:cubicBezTo>
                  <a:pt x="481431" y="337486"/>
                  <a:pt x="479574" y="339900"/>
                  <a:pt x="478088" y="342129"/>
                </a:cubicBezTo>
                <a:cubicBezTo>
                  <a:pt x="473630" y="348816"/>
                  <a:pt x="471401" y="356617"/>
                  <a:pt x="471401" y="365532"/>
                </a:cubicBezTo>
                <a:cubicBezTo>
                  <a:pt x="471401" y="369990"/>
                  <a:pt x="471773" y="373333"/>
                  <a:pt x="472516" y="375562"/>
                </a:cubicBezTo>
                <a:cubicBezTo>
                  <a:pt x="472516" y="378534"/>
                  <a:pt x="473073" y="380019"/>
                  <a:pt x="474187" y="380019"/>
                </a:cubicBezTo>
                <a:cubicBezTo>
                  <a:pt x="475302" y="380019"/>
                  <a:pt x="476602" y="379648"/>
                  <a:pt x="478088" y="378905"/>
                </a:cubicBezTo>
                <a:cubicBezTo>
                  <a:pt x="512263" y="364046"/>
                  <a:pt x="545696" y="347330"/>
                  <a:pt x="578386" y="328756"/>
                </a:cubicBezTo>
                <a:cubicBezTo>
                  <a:pt x="604389" y="312411"/>
                  <a:pt x="619248" y="303124"/>
                  <a:pt x="622963" y="300895"/>
                </a:cubicBezTo>
                <a:lnTo>
                  <a:pt x="678684" y="266348"/>
                </a:lnTo>
                <a:lnTo>
                  <a:pt x="726605" y="237373"/>
                </a:lnTo>
                <a:cubicBezTo>
                  <a:pt x="729576" y="235887"/>
                  <a:pt x="732177" y="235144"/>
                  <a:pt x="734406" y="235144"/>
                </a:cubicBezTo>
                <a:cubicBezTo>
                  <a:pt x="737377" y="232172"/>
                  <a:pt x="739978" y="232915"/>
                  <a:pt x="742207" y="237373"/>
                </a:cubicBezTo>
                <a:cubicBezTo>
                  <a:pt x="742207" y="237373"/>
                  <a:pt x="743321" y="238488"/>
                  <a:pt x="745550" y="240716"/>
                </a:cubicBezTo>
                <a:lnTo>
                  <a:pt x="754465" y="245174"/>
                </a:lnTo>
                <a:cubicBezTo>
                  <a:pt x="770810" y="240716"/>
                  <a:pt x="782326" y="235516"/>
                  <a:pt x="789012" y="229572"/>
                </a:cubicBezTo>
                <a:lnTo>
                  <a:pt x="786784" y="229572"/>
                </a:lnTo>
                <a:lnTo>
                  <a:pt x="786784" y="228458"/>
                </a:lnTo>
                <a:lnTo>
                  <a:pt x="795699" y="229572"/>
                </a:lnTo>
                <a:cubicBezTo>
                  <a:pt x="794956" y="231058"/>
                  <a:pt x="794585" y="232544"/>
                  <a:pt x="794585" y="234030"/>
                </a:cubicBezTo>
                <a:cubicBezTo>
                  <a:pt x="794585" y="235516"/>
                  <a:pt x="794213" y="236630"/>
                  <a:pt x="793470" y="237373"/>
                </a:cubicBezTo>
                <a:lnTo>
                  <a:pt x="786784" y="248517"/>
                </a:lnTo>
                <a:cubicBezTo>
                  <a:pt x="774153" y="266348"/>
                  <a:pt x="760037" y="278978"/>
                  <a:pt x="744435" y="286408"/>
                </a:cubicBezTo>
                <a:cubicBezTo>
                  <a:pt x="742950" y="287151"/>
                  <a:pt x="740721" y="287894"/>
                  <a:pt x="737749" y="288637"/>
                </a:cubicBezTo>
                <a:cubicBezTo>
                  <a:pt x="734777" y="289380"/>
                  <a:pt x="732548" y="289751"/>
                  <a:pt x="731062" y="289751"/>
                </a:cubicBezTo>
                <a:cubicBezTo>
                  <a:pt x="725862" y="290494"/>
                  <a:pt x="720289" y="292723"/>
                  <a:pt x="714346" y="296438"/>
                </a:cubicBezTo>
                <a:lnTo>
                  <a:pt x="645252" y="336557"/>
                </a:lnTo>
                <a:cubicBezTo>
                  <a:pt x="644509" y="337300"/>
                  <a:pt x="643394" y="339529"/>
                  <a:pt x="641908" y="343243"/>
                </a:cubicBezTo>
                <a:cubicBezTo>
                  <a:pt x="636708" y="370733"/>
                  <a:pt x="626678" y="411966"/>
                  <a:pt x="611819" y="466945"/>
                </a:cubicBezTo>
                <a:cubicBezTo>
                  <a:pt x="608847" y="475117"/>
                  <a:pt x="606990" y="481061"/>
                  <a:pt x="606247" y="484775"/>
                </a:cubicBezTo>
                <a:lnTo>
                  <a:pt x="622963" y="474746"/>
                </a:lnTo>
                <a:cubicBezTo>
                  <a:pt x="645995" y="460630"/>
                  <a:pt x="667169" y="450228"/>
                  <a:pt x="686485" y="443542"/>
                </a:cubicBezTo>
                <a:cubicBezTo>
                  <a:pt x="689457" y="443542"/>
                  <a:pt x="692057" y="443170"/>
                  <a:pt x="694286" y="442427"/>
                </a:cubicBezTo>
                <a:cubicBezTo>
                  <a:pt x="698744" y="442427"/>
                  <a:pt x="701344" y="443913"/>
                  <a:pt x="702087" y="446885"/>
                </a:cubicBezTo>
                <a:lnTo>
                  <a:pt x="706545" y="450228"/>
                </a:lnTo>
                <a:cubicBezTo>
                  <a:pt x="712489" y="452457"/>
                  <a:pt x="718061" y="452457"/>
                  <a:pt x="723261" y="450228"/>
                </a:cubicBezTo>
                <a:cubicBezTo>
                  <a:pt x="730691" y="446514"/>
                  <a:pt x="741835" y="441684"/>
                  <a:pt x="756694" y="435741"/>
                </a:cubicBezTo>
                <a:lnTo>
                  <a:pt x="763077" y="436349"/>
                </a:lnTo>
                <a:lnTo>
                  <a:pt x="717689" y="455800"/>
                </a:lnTo>
                <a:lnTo>
                  <a:pt x="718804" y="456915"/>
                </a:lnTo>
                <a:lnTo>
                  <a:pt x="763165" y="436357"/>
                </a:lnTo>
                <a:lnTo>
                  <a:pt x="780097" y="437970"/>
                </a:lnTo>
                <a:cubicBezTo>
                  <a:pt x="781583" y="439456"/>
                  <a:pt x="782697" y="440756"/>
                  <a:pt x="783440" y="441870"/>
                </a:cubicBezTo>
                <a:cubicBezTo>
                  <a:pt x="784183" y="442985"/>
                  <a:pt x="784926" y="443913"/>
                  <a:pt x="785669" y="444656"/>
                </a:cubicBezTo>
                <a:cubicBezTo>
                  <a:pt x="791613" y="463230"/>
                  <a:pt x="795699" y="480689"/>
                  <a:pt x="797928" y="497034"/>
                </a:cubicBezTo>
                <a:cubicBezTo>
                  <a:pt x="799414" y="517837"/>
                  <a:pt x="800157" y="533810"/>
                  <a:pt x="800157" y="544954"/>
                </a:cubicBezTo>
                <a:lnTo>
                  <a:pt x="799042" y="608477"/>
                </a:lnTo>
                <a:lnTo>
                  <a:pt x="799042" y="632994"/>
                </a:lnTo>
                <a:lnTo>
                  <a:pt x="800157" y="639681"/>
                </a:lnTo>
                <a:cubicBezTo>
                  <a:pt x="805357" y="647853"/>
                  <a:pt x="809443" y="656025"/>
                  <a:pt x="812415" y="664198"/>
                </a:cubicBezTo>
                <a:cubicBezTo>
                  <a:pt x="812415" y="664198"/>
                  <a:pt x="812601" y="664384"/>
                  <a:pt x="812972" y="664755"/>
                </a:cubicBezTo>
                <a:cubicBezTo>
                  <a:pt x="813344" y="665127"/>
                  <a:pt x="813530" y="665312"/>
                  <a:pt x="813530" y="665312"/>
                </a:cubicBezTo>
                <a:cubicBezTo>
                  <a:pt x="820959" y="669027"/>
                  <a:pt x="824674" y="674228"/>
                  <a:pt x="824674" y="680914"/>
                </a:cubicBezTo>
                <a:cubicBezTo>
                  <a:pt x="824674" y="682400"/>
                  <a:pt x="825417" y="683143"/>
                  <a:pt x="826903" y="683143"/>
                </a:cubicBezTo>
                <a:lnTo>
                  <a:pt x="844734" y="684258"/>
                </a:lnTo>
                <a:cubicBezTo>
                  <a:pt x="852906" y="684258"/>
                  <a:pt x="863679" y="683515"/>
                  <a:pt x="877052" y="682029"/>
                </a:cubicBezTo>
                <a:cubicBezTo>
                  <a:pt x="885224" y="681286"/>
                  <a:pt x="891911" y="679057"/>
                  <a:pt x="897112" y="675342"/>
                </a:cubicBezTo>
                <a:cubicBezTo>
                  <a:pt x="905284" y="671627"/>
                  <a:pt x="912528" y="668470"/>
                  <a:pt x="918843" y="665869"/>
                </a:cubicBezTo>
                <a:cubicBezTo>
                  <a:pt x="925158" y="663269"/>
                  <a:pt x="930544" y="660855"/>
                  <a:pt x="935002" y="658626"/>
                </a:cubicBezTo>
                <a:cubicBezTo>
                  <a:pt x="938717" y="657140"/>
                  <a:pt x="943732" y="654540"/>
                  <a:pt x="950047" y="650825"/>
                </a:cubicBezTo>
                <a:cubicBezTo>
                  <a:pt x="956362" y="647110"/>
                  <a:pt x="962120" y="644510"/>
                  <a:pt x="967320" y="643024"/>
                </a:cubicBezTo>
                <a:cubicBezTo>
                  <a:pt x="973264" y="641538"/>
                  <a:pt x="983294" y="635966"/>
                  <a:pt x="997410" y="626307"/>
                </a:cubicBezTo>
                <a:cubicBezTo>
                  <a:pt x="1010040" y="613677"/>
                  <a:pt x="1018584" y="604019"/>
                  <a:pt x="1023042" y="597332"/>
                </a:cubicBezTo>
                <a:cubicBezTo>
                  <a:pt x="1034929" y="581730"/>
                  <a:pt x="1040872" y="565386"/>
                  <a:pt x="1040872" y="548298"/>
                </a:cubicBezTo>
                <a:cubicBezTo>
                  <a:pt x="1040872" y="529724"/>
                  <a:pt x="1037158" y="514122"/>
                  <a:pt x="1029728" y="501492"/>
                </a:cubicBezTo>
                <a:cubicBezTo>
                  <a:pt x="1022299" y="484404"/>
                  <a:pt x="1012826" y="467502"/>
                  <a:pt x="1001310" y="450786"/>
                </a:cubicBezTo>
                <a:cubicBezTo>
                  <a:pt x="989795" y="434069"/>
                  <a:pt x="982922" y="424225"/>
                  <a:pt x="980693" y="421253"/>
                </a:cubicBezTo>
                <a:lnTo>
                  <a:pt x="903798" y="308696"/>
                </a:lnTo>
                <a:lnTo>
                  <a:pt x="895997" y="297552"/>
                </a:lnTo>
                <a:lnTo>
                  <a:pt x="897112" y="296438"/>
                </a:lnTo>
                <a:lnTo>
                  <a:pt x="900455" y="298666"/>
                </a:lnTo>
                <a:lnTo>
                  <a:pt x="919400" y="318726"/>
                </a:lnTo>
                <a:cubicBezTo>
                  <a:pt x="975121" y="382620"/>
                  <a:pt x="1017098" y="438713"/>
                  <a:pt x="1045330" y="487004"/>
                </a:cubicBezTo>
                <a:cubicBezTo>
                  <a:pt x="1051274" y="495920"/>
                  <a:pt x="1059075" y="512265"/>
                  <a:pt x="1068733" y="536039"/>
                </a:cubicBezTo>
                <a:cubicBezTo>
                  <a:pt x="1075420" y="552384"/>
                  <a:pt x="1078763" y="566871"/>
                  <a:pt x="1078763" y="579502"/>
                </a:cubicBezTo>
                <a:cubicBezTo>
                  <a:pt x="1078020" y="595104"/>
                  <a:pt x="1072448" y="611820"/>
                  <a:pt x="1062046" y="629651"/>
                </a:cubicBezTo>
                <a:cubicBezTo>
                  <a:pt x="1041987" y="662340"/>
                  <a:pt x="1014869" y="692801"/>
                  <a:pt x="980693" y="721034"/>
                </a:cubicBezTo>
                <a:cubicBezTo>
                  <a:pt x="950232" y="746294"/>
                  <a:pt x="921629" y="763010"/>
                  <a:pt x="894883" y="771183"/>
                </a:cubicBezTo>
                <a:cubicBezTo>
                  <a:pt x="868880" y="783070"/>
                  <a:pt x="835447" y="788271"/>
                  <a:pt x="794585" y="786785"/>
                </a:cubicBezTo>
                <a:cubicBezTo>
                  <a:pt x="784183" y="785299"/>
                  <a:pt x="775268" y="781955"/>
                  <a:pt x="767838" y="776755"/>
                </a:cubicBezTo>
                <a:lnTo>
                  <a:pt x="763381" y="774526"/>
                </a:lnTo>
                <a:cubicBezTo>
                  <a:pt x="751493" y="770811"/>
                  <a:pt x="742950" y="766353"/>
                  <a:pt x="737749" y="761153"/>
                </a:cubicBezTo>
                <a:cubicBezTo>
                  <a:pt x="737006" y="758924"/>
                  <a:pt x="735520" y="757438"/>
                  <a:pt x="733291" y="756695"/>
                </a:cubicBezTo>
                <a:cubicBezTo>
                  <a:pt x="724376" y="754466"/>
                  <a:pt x="717689" y="750194"/>
                  <a:pt x="713231" y="743879"/>
                </a:cubicBezTo>
                <a:cubicBezTo>
                  <a:pt x="708774" y="737564"/>
                  <a:pt x="706173" y="729949"/>
                  <a:pt x="705431" y="721034"/>
                </a:cubicBezTo>
                <a:cubicBezTo>
                  <a:pt x="704688" y="709146"/>
                  <a:pt x="704316" y="691316"/>
                  <a:pt x="704316" y="667541"/>
                </a:cubicBezTo>
                <a:lnTo>
                  <a:pt x="705431" y="531581"/>
                </a:lnTo>
                <a:cubicBezTo>
                  <a:pt x="705431" y="527124"/>
                  <a:pt x="704873" y="521551"/>
                  <a:pt x="703759" y="514865"/>
                </a:cubicBezTo>
                <a:cubicBezTo>
                  <a:pt x="702644" y="508178"/>
                  <a:pt x="701716" y="502978"/>
                  <a:pt x="700973" y="499263"/>
                </a:cubicBezTo>
                <a:lnTo>
                  <a:pt x="700973" y="495920"/>
                </a:lnTo>
                <a:cubicBezTo>
                  <a:pt x="693543" y="498149"/>
                  <a:pt x="687228" y="501492"/>
                  <a:pt x="682028" y="505950"/>
                </a:cubicBezTo>
                <a:cubicBezTo>
                  <a:pt x="656767" y="520066"/>
                  <a:pt x="638194" y="532696"/>
                  <a:pt x="626306" y="543840"/>
                </a:cubicBezTo>
                <a:cubicBezTo>
                  <a:pt x="621849" y="548298"/>
                  <a:pt x="613305" y="558699"/>
                  <a:pt x="600675" y="575044"/>
                </a:cubicBezTo>
                <a:lnTo>
                  <a:pt x="559441" y="630765"/>
                </a:lnTo>
                <a:lnTo>
                  <a:pt x="557212" y="638566"/>
                </a:lnTo>
                <a:cubicBezTo>
                  <a:pt x="552011" y="646739"/>
                  <a:pt x="548668" y="651939"/>
                  <a:pt x="547182" y="654168"/>
                </a:cubicBezTo>
                <a:cubicBezTo>
                  <a:pt x="547182" y="654911"/>
                  <a:pt x="546439" y="656025"/>
                  <a:pt x="544953" y="657511"/>
                </a:cubicBezTo>
                <a:cubicBezTo>
                  <a:pt x="544210" y="658254"/>
                  <a:pt x="543653" y="658997"/>
                  <a:pt x="543282" y="659740"/>
                </a:cubicBezTo>
                <a:cubicBezTo>
                  <a:pt x="542910" y="660483"/>
                  <a:pt x="542353" y="661598"/>
                  <a:pt x="541610" y="663083"/>
                </a:cubicBezTo>
                <a:cubicBezTo>
                  <a:pt x="539381" y="664569"/>
                  <a:pt x="536038" y="668656"/>
                  <a:pt x="531580" y="675342"/>
                </a:cubicBezTo>
                <a:cubicBezTo>
                  <a:pt x="530837" y="676828"/>
                  <a:pt x="528237" y="678314"/>
                  <a:pt x="523779" y="679800"/>
                </a:cubicBezTo>
                <a:cubicBezTo>
                  <a:pt x="521550" y="679800"/>
                  <a:pt x="520064" y="680543"/>
                  <a:pt x="519322" y="682029"/>
                </a:cubicBezTo>
                <a:cubicBezTo>
                  <a:pt x="518579" y="683515"/>
                  <a:pt x="518207" y="684629"/>
                  <a:pt x="518207" y="685372"/>
                </a:cubicBezTo>
                <a:lnTo>
                  <a:pt x="517093" y="689830"/>
                </a:lnTo>
                <a:cubicBezTo>
                  <a:pt x="515607" y="687601"/>
                  <a:pt x="515235" y="685558"/>
                  <a:pt x="515978" y="683700"/>
                </a:cubicBezTo>
                <a:cubicBezTo>
                  <a:pt x="516721" y="681843"/>
                  <a:pt x="517093" y="680543"/>
                  <a:pt x="517093" y="679800"/>
                </a:cubicBezTo>
                <a:lnTo>
                  <a:pt x="510406" y="675342"/>
                </a:lnTo>
                <a:cubicBezTo>
                  <a:pt x="509663" y="673856"/>
                  <a:pt x="509292" y="673856"/>
                  <a:pt x="509292" y="675342"/>
                </a:cubicBezTo>
                <a:cubicBezTo>
                  <a:pt x="507063" y="676085"/>
                  <a:pt x="505020" y="676828"/>
                  <a:pt x="503162" y="677571"/>
                </a:cubicBezTo>
                <a:cubicBezTo>
                  <a:pt x="501305" y="678314"/>
                  <a:pt x="499633" y="679057"/>
                  <a:pt x="498147" y="679800"/>
                </a:cubicBezTo>
                <a:cubicBezTo>
                  <a:pt x="487746" y="676085"/>
                  <a:pt x="480317" y="668284"/>
                  <a:pt x="475859" y="656397"/>
                </a:cubicBezTo>
                <a:lnTo>
                  <a:pt x="473630" y="660855"/>
                </a:lnTo>
                <a:cubicBezTo>
                  <a:pt x="472887" y="663083"/>
                  <a:pt x="471401" y="664198"/>
                  <a:pt x="469172" y="664198"/>
                </a:cubicBezTo>
                <a:cubicBezTo>
                  <a:pt x="468429" y="664198"/>
                  <a:pt x="468058" y="663641"/>
                  <a:pt x="468058" y="662526"/>
                </a:cubicBezTo>
                <a:cubicBezTo>
                  <a:pt x="468058" y="661412"/>
                  <a:pt x="467686" y="660483"/>
                  <a:pt x="466944" y="659740"/>
                </a:cubicBezTo>
                <a:cubicBezTo>
                  <a:pt x="464715" y="657511"/>
                  <a:pt x="463600" y="655097"/>
                  <a:pt x="463600" y="652496"/>
                </a:cubicBezTo>
                <a:cubicBezTo>
                  <a:pt x="463600" y="649896"/>
                  <a:pt x="463972" y="647110"/>
                  <a:pt x="464715" y="644138"/>
                </a:cubicBezTo>
                <a:cubicBezTo>
                  <a:pt x="467686" y="629279"/>
                  <a:pt x="475116" y="612563"/>
                  <a:pt x="487003" y="593989"/>
                </a:cubicBezTo>
                <a:cubicBezTo>
                  <a:pt x="500376" y="567243"/>
                  <a:pt x="521179" y="527124"/>
                  <a:pt x="549411" y="473631"/>
                </a:cubicBezTo>
                <a:cubicBezTo>
                  <a:pt x="555355" y="461744"/>
                  <a:pt x="562041" y="449485"/>
                  <a:pt x="569471" y="436855"/>
                </a:cubicBezTo>
                <a:lnTo>
                  <a:pt x="608476" y="364418"/>
                </a:lnTo>
                <a:lnTo>
                  <a:pt x="611819" y="355502"/>
                </a:lnTo>
                <a:cubicBezTo>
                  <a:pt x="596217" y="364418"/>
                  <a:pt x="587301" y="369247"/>
                  <a:pt x="585073" y="369990"/>
                </a:cubicBezTo>
                <a:cubicBezTo>
                  <a:pt x="549411" y="389306"/>
                  <a:pt x="521179" y="402308"/>
                  <a:pt x="500376" y="408995"/>
                </a:cubicBezTo>
                <a:cubicBezTo>
                  <a:pt x="487746" y="411966"/>
                  <a:pt x="476973" y="413824"/>
                  <a:pt x="468058" y="414567"/>
                </a:cubicBezTo>
                <a:lnTo>
                  <a:pt x="458028" y="413452"/>
                </a:lnTo>
                <a:lnTo>
                  <a:pt x="459143" y="413452"/>
                </a:lnTo>
                <a:lnTo>
                  <a:pt x="468058" y="413452"/>
                </a:lnTo>
                <a:cubicBezTo>
                  <a:pt x="479945" y="412709"/>
                  <a:pt x="492204" y="409923"/>
                  <a:pt x="504834" y="405094"/>
                </a:cubicBezTo>
                <a:cubicBezTo>
                  <a:pt x="517464" y="400265"/>
                  <a:pt x="524894" y="397479"/>
                  <a:pt x="527122" y="396736"/>
                </a:cubicBezTo>
                <a:cubicBezTo>
                  <a:pt x="522665" y="398222"/>
                  <a:pt x="516350" y="400265"/>
                  <a:pt x="508177" y="402865"/>
                </a:cubicBezTo>
                <a:cubicBezTo>
                  <a:pt x="500005" y="405466"/>
                  <a:pt x="491832" y="407694"/>
                  <a:pt x="483660" y="409552"/>
                </a:cubicBezTo>
                <a:cubicBezTo>
                  <a:pt x="475487" y="411409"/>
                  <a:pt x="466944" y="411595"/>
                  <a:pt x="458028" y="410109"/>
                </a:cubicBezTo>
                <a:lnTo>
                  <a:pt x="458028" y="411223"/>
                </a:lnTo>
                <a:lnTo>
                  <a:pt x="459143" y="413452"/>
                </a:lnTo>
                <a:cubicBezTo>
                  <a:pt x="455428" y="412709"/>
                  <a:pt x="452085" y="411223"/>
                  <a:pt x="449113" y="408995"/>
                </a:cubicBezTo>
                <a:cubicBezTo>
                  <a:pt x="447627" y="408995"/>
                  <a:pt x="445027" y="407137"/>
                  <a:pt x="441312" y="403422"/>
                </a:cubicBezTo>
                <a:lnTo>
                  <a:pt x="433511" y="400079"/>
                </a:lnTo>
                <a:cubicBezTo>
                  <a:pt x="431282" y="400079"/>
                  <a:pt x="429796" y="400451"/>
                  <a:pt x="429053" y="401194"/>
                </a:cubicBezTo>
                <a:cubicBezTo>
                  <a:pt x="420881" y="407880"/>
                  <a:pt x="411037" y="414752"/>
                  <a:pt x="399521" y="421810"/>
                </a:cubicBezTo>
                <a:cubicBezTo>
                  <a:pt x="388005" y="428868"/>
                  <a:pt x="379275" y="434255"/>
                  <a:pt x="373332" y="437970"/>
                </a:cubicBezTo>
                <a:lnTo>
                  <a:pt x="346586" y="454686"/>
                </a:lnTo>
                <a:cubicBezTo>
                  <a:pt x="344357" y="456915"/>
                  <a:pt x="343242" y="458772"/>
                  <a:pt x="343242" y="460258"/>
                </a:cubicBezTo>
                <a:lnTo>
                  <a:pt x="342128" y="533810"/>
                </a:lnTo>
                <a:lnTo>
                  <a:pt x="342128" y="683143"/>
                </a:lnTo>
                <a:lnTo>
                  <a:pt x="343242" y="715461"/>
                </a:lnTo>
                <a:cubicBezTo>
                  <a:pt x="343985" y="722148"/>
                  <a:pt x="344357" y="732178"/>
                  <a:pt x="344357" y="745551"/>
                </a:cubicBezTo>
                <a:cubicBezTo>
                  <a:pt x="345100" y="746294"/>
                  <a:pt x="344728" y="748523"/>
                  <a:pt x="343242" y="752237"/>
                </a:cubicBezTo>
                <a:cubicBezTo>
                  <a:pt x="341014" y="756695"/>
                  <a:pt x="338042" y="760781"/>
                  <a:pt x="334327" y="764496"/>
                </a:cubicBezTo>
                <a:cubicBezTo>
                  <a:pt x="333584" y="765239"/>
                  <a:pt x="333027" y="766353"/>
                  <a:pt x="332655" y="767839"/>
                </a:cubicBezTo>
                <a:cubicBezTo>
                  <a:pt x="332284" y="769325"/>
                  <a:pt x="331355" y="770440"/>
                  <a:pt x="329869" y="771183"/>
                </a:cubicBezTo>
                <a:cubicBezTo>
                  <a:pt x="326898" y="773412"/>
                  <a:pt x="323926" y="777498"/>
                  <a:pt x="320954" y="783441"/>
                </a:cubicBezTo>
                <a:cubicBezTo>
                  <a:pt x="320211" y="786413"/>
                  <a:pt x="317239" y="787899"/>
                  <a:pt x="312039" y="787899"/>
                </a:cubicBezTo>
                <a:cubicBezTo>
                  <a:pt x="309067" y="787899"/>
                  <a:pt x="306838" y="787528"/>
                  <a:pt x="305352" y="786785"/>
                </a:cubicBezTo>
                <a:lnTo>
                  <a:pt x="305352" y="791242"/>
                </a:lnTo>
                <a:lnTo>
                  <a:pt x="305352" y="797929"/>
                </a:lnTo>
                <a:lnTo>
                  <a:pt x="303123" y="793471"/>
                </a:lnTo>
                <a:lnTo>
                  <a:pt x="299780" y="785670"/>
                </a:lnTo>
                <a:cubicBezTo>
                  <a:pt x="299037" y="784184"/>
                  <a:pt x="297922" y="783441"/>
                  <a:pt x="296437" y="783441"/>
                </a:cubicBezTo>
                <a:lnTo>
                  <a:pt x="288636" y="786785"/>
                </a:lnTo>
                <a:cubicBezTo>
                  <a:pt x="284178" y="789013"/>
                  <a:pt x="280463" y="787899"/>
                  <a:pt x="277491" y="783441"/>
                </a:cubicBezTo>
                <a:lnTo>
                  <a:pt x="269690" y="776755"/>
                </a:lnTo>
                <a:lnTo>
                  <a:pt x="266347" y="771183"/>
                </a:lnTo>
                <a:cubicBezTo>
                  <a:pt x="265604" y="770440"/>
                  <a:pt x="265233" y="769511"/>
                  <a:pt x="265233" y="768397"/>
                </a:cubicBezTo>
                <a:cubicBezTo>
                  <a:pt x="265233" y="767282"/>
                  <a:pt x="264861" y="766353"/>
                  <a:pt x="264118" y="765611"/>
                </a:cubicBezTo>
                <a:lnTo>
                  <a:pt x="263004" y="765611"/>
                </a:lnTo>
                <a:cubicBezTo>
                  <a:pt x="263004" y="767096"/>
                  <a:pt x="262632" y="768211"/>
                  <a:pt x="261889" y="768954"/>
                </a:cubicBezTo>
                <a:cubicBezTo>
                  <a:pt x="261889" y="770440"/>
                  <a:pt x="260775" y="771183"/>
                  <a:pt x="258546" y="771183"/>
                </a:cubicBezTo>
                <a:cubicBezTo>
                  <a:pt x="257060" y="771183"/>
                  <a:pt x="256317" y="770811"/>
                  <a:pt x="256317" y="770068"/>
                </a:cubicBezTo>
                <a:cubicBezTo>
                  <a:pt x="252602" y="764868"/>
                  <a:pt x="250745" y="760410"/>
                  <a:pt x="250745" y="756695"/>
                </a:cubicBezTo>
                <a:cubicBezTo>
                  <a:pt x="250002" y="750752"/>
                  <a:pt x="248516" y="743879"/>
                  <a:pt x="246287" y="736078"/>
                </a:cubicBezTo>
                <a:cubicBezTo>
                  <a:pt x="244059" y="728277"/>
                  <a:pt x="242201" y="722148"/>
                  <a:pt x="240715" y="717690"/>
                </a:cubicBezTo>
                <a:cubicBezTo>
                  <a:pt x="239229" y="713975"/>
                  <a:pt x="234957" y="701717"/>
                  <a:pt x="227899" y="680914"/>
                </a:cubicBezTo>
                <a:cubicBezTo>
                  <a:pt x="220841" y="660112"/>
                  <a:pt x="212112" y="640423"/>
                  <a:pt x="201710" y="621850"/>
                </a:cubicBezTo>
                <a:cubicBezTo>
                  <a:pt x="191309" y="604762"/>
                  <a:pt x="181279" y="593246"/>
                  <a:pt x="171621" y="587303"/>
                </a:cubicBezTo>
                <a:cubicBezTo>
                  <a:pt x="170135" y="585817"/>
                  <a:pt x="169021" y="585074"/>
                  <a:pt x="168278" y="585074"/>
                </a:cubicBezTo>
                <a:cubicBezTo>
                  <a:pt x="161591" y="582845"/>
                  <a:pt x="157876" y="581730"/>
                  <a:pt x="157133" y="581730"/>
                </a:cubicBezTo>
                <a:lnTo>
                  <a:pt x="148218" y="586188"/>
                </a:lnTo>
                <a:lnTo>
                  <a:pt x="83581" y="626307"/>
                </a:lnTo>
                <a:lnTo>
                  <a:pt x="56835" y="638566"/>
                </a:lnTo>
                <a:cubicBezTo>
                  <a:pt x="54606" y="640052"/>
                  <a:pt x="52377" y="639309"/>
                  <a:pt x="50149" y="636337"/>
                </a:cubicBezTo>
                <a:lnTo>
                  <a:pt x="68438" y="628667"/>
                </a:lnTo>
                <a:lnTo>
                  <a:pt x="69094" y="628536"/>
                </a:lnTo>
                <a:lnTo>
                  <a:pt x="70877" y="627645"/>
                </a:lnTo>
                <a:lnTo>
                  <a:pt x="84696" y="621850"/>
                </a:lnTo>
                <a:lnTo>
                  <a:pt x="84696" y="620735"/>
                </a:lnTo>
                <a:lnTo>
                  <a:pt x="79124" y="622964"/>
                </a:lnTo>
                <a:cubicBezTo>
                  <a:pt x="75409" y="624450"/>
                  <a:pt x="73552" y="625564"/>
                  <a:pt x="73552" y="626307"/>
                </a:cubicBezTo>
                <a:lnTo>
                  <a:pt x="70877" y="627645"/>
                </a:lnTo>
                <a:lnTo>
                  <a:pt x="68438" y="628667"/>
                </a:lnTo>
                <a:lnTo>
                  <a:pt x="63522" y="629651"/>
                </a:lnTo>
                <a:lnTo>
                  <a:pt x="54606" y="629651"/>
                </a:lnTo>
                <a:lnTo>
                  <a:pt x="44577" y="628536"/>
                </a:lnTo>
                <a:cubicBezTo>
                  <a:pt x="42348" y="628536"/>
                  <a:pt x="40490" y="628908"/>
                  <a:pt x="39004" y="629651"/>
                </a:cubicBezTo>
                <a:cubicBezTo>
                  <a:pt x="36776" y="631137"/>
                  <a:pt x="34175" y="631322"/>
                  <a:pt x="31203" y="630208"/>
                </a:cubicBezTo>
                <a:cubicBezTo>
                  <a:pt x="28232" y="629093"/>
                  <a:pt x="25631" y="627050"/>
                  <a:pt x="23402" y="624079"/>
                </a:cubicBezTo>
                <a:lnTo>
                  <a:pt x="20059" y="619621"/>
                </a:lnTo>
                <a:lnTo>
                  <a:pt x="13373" y="614049"/>
                </a:lnTo>
                <a:cubicBezTo>
                  <a:pt x="14116" y="614049"/>
                  <a:pt x="14487" y="613863"/>
                  <a:pt x="14487" y="613492"/>
                </a:cubicBezTo>
                <a:cubicBezTo>
                  <a:pt x="14487" y="613120"/>
                  <a:pt x="14487" y="612563"/>
                  <a:pt x="14487" y="611820"/>
                </a:cubicBezTo>
                <a:lnTo>
                  <a:pt x="13373" y="611820"/>
                </a:lnTo>
                <a:cubicBezTo>
                  <a:pt x="8915" y="613306"/>
                  <a:pt x="6129" y="613863"/>
                  <a:pt x="5014" y="613492"/>
                </a:cubicBezTo>
                <a:cubicBezTo>
                  <a:pt x="3900" y="613120"/>
                  <a:pt x="2600" y="611077"/>
                  <a:pt x="1114" y="607362"/>
                </a:cubicBezTo>
                <a:lnTo>
                  <a:pt x="0" y="605133"/>
                </a:lnTo>
                <a:cubicBezTo>
                  <a:pt x="742" y="604390"/>
                  <a:pt x="1485" y="602533"/>
                  <a:pt x="2228" y="599561"/>
                </a:cubicBezTo>
                <a:cubicBezTo>
                  <a:pt x="2971" y="596589"/>
                  <a:pt x="5572" y="594361"/>
                  <a:pt x="10029" y="592875"/>
                </a:cubicBezTo>
                <a:cubicBezTo>
                  <a:pt x="24888" y="586188"/>
                  <a:pt x="45319" y="574672"/>
                  <a:pt x="71323" y="558328"/>
                </a:cubicBezTo>
                <a:cubicBezTo>
                  <a:pt x="86925" y="548669"/>
                  <a:pt x="124815" y="523409"/>
                  <a:pt x="184994" y="482547"/>
                </a:cubicBezTo>
                <a:lnTo>
                  <a:pt x="241830" y="444656"/>
                </a:lnTo>
                <a:cubicBezTo>
                  <a:pt x="247773" y="441684"/>
                  <a:pt x="251674" y="438527"/>
                  <a:pt x="253531" y="435184"/>
                </a:cubicBezTo>
                <a:cubicBezTo>
                  <a:pt x="255389" y="431840"/>
                  <a:pt x="256317" y="426825"/>
                  <a:pt x="256317" y="420139"/>
                </a:cubicBezTo>
                <a:cubicBezTo>
                  <a:pt x="257803" y="375562"/>
                  <a:pt x="259289" y="342501"/>
                  <a:pt x="260775" y="320955"/>
                </a:cubicBezTo>
                <a:lnTo>
                  <a:pt x="261889" y="286408"/>
                </a:lnTo>
                <a:lnTo>
                  <a:pt x="261889" y="278607"/>
                </a:lnTo>
                <a:cubicBezTo>
                  <a:pt x="261146" y="279350"/>
                  <a:pt x="260032" y="279721"/>
                  <a:pt x="258546" y="279721"/>
                </a:cubicBezTo>
                <a:cubicBezTo>
                  <a:pt x="239972" y="287151"/>
                  <a:pt x="222513" y="290866"/>
                  <a:pt x="206168" y="290866"/>
                </a:cubicBezTo>
                <a:lnTo>
                  <a:pt x="179422" y="291980"/>
                </a:lnTo>
                <a:cubicBezTo>
                  <a:pt x="173478" y="291980"/>
                  <a:pt x="164563" y="291237"/>
                  <a:pt x="152676" y="289751"/>
                </a:cubicBezTo>
                <a:cubicBezTo>
                  <a:pt x="128901" y="286036"/>
                  <a:pt x="106984" y="276749"/>
                  <a:pt x="86925" y="261890"/>
                </a:cubicBezTo>
                <a:cubicBezTo>
                  <a:pt x="83953" y="258919"/>
                  <a:pt x="82838" y="257061"/>
                  <a:pt x="83581" y="256318"/>
                </a:cubicBezTo>
                <a:cubicBezTo>
                  <a:pt x="88782" y="254832"/>
                  <a:pt x="92497" y="254461"/>
                  <a:pt x="94726" y="255204"/>
                </a:cubicBezTo>
                <a:lnTo>
                  <a:pt x="110328" y="256318"/>
                </a:lnTo>
                <a:cubicBezTo>
                  <a:pt x="116271" y="256318"/>
                  <a:pt x="122958" y="257061"/>
                  <a:pt x="130387" y="258547"/>
                </a:cubicBezTo>
                <a:cubicBezTo>
                  <a:pt x="137817" y="260033"/>
                  <a:pt x="144132" y="260405"/>
                  <a:pt x="149332" y="259662"/>
                </a:cubicBezTo>
                <a:cubicBezTo>
                  <a:pt x="167163" y="255204"/>
                  <a:pt x="177193" y="252604"/>
                  <a:pt x="179422" y="251861"/>
                </a:cubicBezTo>
                <a:cubicBezTo>
                  <a:pt x="195024" y="247403"/>
                  <a:pt x="220284" y="235887"/>
                  <a:pt x="255203" y="217313"/>
                </a:cubicBezTo>
                <a:cubicBezTo>
                  <a:pt x="261146" y="215085"/>
                  <a:pt x="264118" y="209512"/>
                  <a:pt x="264118" y="200597"/>
                </a:cubicBezTo>
                <a:lnTo>
                  <a:pt x="268576" y="104756"/>
                </a:lnTo>
                <a:lnTo>
                  <a:pt x="271919" y="35662"/>
                </a:lnTo>
                <a:cubicBezTo>
                  <a:pt x="272662" y="31204"/>
                  <a:pt x="274520" y="21918"/>
                  <a:pt x="277491" y="7801"/>
                </a:cubicBezTo>
                <a:cubicBezTo>
                  <a:pt x="277491" y="6316"/>
                  <a:pt x="278791" y="5015"/>
                  <a:pt x="281392" y="3901"/>
                </a:cubicBezTo>
                <a:cubicBezTo>
                  <a:pt x="283992" y="2787"/>
                  <a:pt x="286035" y="2972"/>
                  <a:pt x="287521" y="4458"/>
                </a:cubicBezTo>
                <a:lnTo>
                  <a:pt x="293093" y="6687"/>
                </a:lnTo>
                <a:cubicBezTo>
                  <a:pt x="295322" y="8916"/>
                  <a:pt x="297179" y="10402"/>
                  <a:pt x="298665" y="11145"/>
                </a:cubicBezTo>
                <a:lnTo>
                  <a:pt x="314267" y="3344"/>
                </a:lnTo>
                <a:cubicBezTo>
                  <a:pt x="316496" y="3344"/>
                  <a:pt x="318354" y="3715"/>
                  <a:pt x="319839" y="4458"/>
                </a:cubicBezTo>
                <a:cubicBezTo>
                  <a:pt x="319839" y="3715"/>
                  <a:pt x="321697" y="2229"/>
                  <a:pt x="325412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A83D0A">
                      <a:lumMod val="40000"/>
                      <a:lumOff val="60000"/>
                    </a:srgbClr>
                  </a:gs>
                  <a:gs pos="100000">
                    <a:srgbClr val="A83D0A">
                      <a:lumMod val="80000"/>
                      <a:lumOff val="20000"/>
                    </a:srgbClr>
                  </a:gs>
                </a:gsLst>
                <a:lin ang="2700000" scaled="0"/>
              </a:gradFill>
              <a:effectLst/>
              <a:uLnTx/>
              <a:uFillTx/>
              <a:latin typeface="阿里健康体2.0 中文 85 B"/>
              <a:ea typeface="演示新手书" panose="00000500000000000000" pitchFamily="50" charset="-122"/>
              <a:cs typeface="+mj-cs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981820" y="1088163"/>
            <a:ext cx="528784" cy="744258"/>
          </a:xfrm>
          <a:custGeom>
            <a:avLst/>
            <a:gdLst/>
            <a:ahLst/>
            <a:cxnLst/>
            <a:rect l="l" t="t" r="r" b="b"/>
            <a:pathLst>
              <a:path w="505949" h="712118">
                <a:moveTo>
                  <a:pt x="429054" y="695401"/>
                </a:moveTo>
                <a:cubicBezTo>
                  <a:pt x="429054" y="695401"/>
                  <a:pt x="428868" y="695587"/>
                  <a:pt x="428497" y="695958"/>
                </a:cubicBezTo>
                <a:cubicBezTo>
                  <a:pt x="428125" y="696330"/>
                  <a:pt x="427939" y="696516"/>
                  <a:pt x="427939" y="696516"/>
                </a:cubicBezTo>
                <a:cubicBezTo>
                  <a:pt x="427939" y="697259"/>
                  <a:pt x="428682" y="699116"/>
                  <a:pt x="430168" y="702088"/>
                </a:cubicBezTo>
                <a:lnTo>
                  <a:pt x="431283" y="702088"/>
                </a:lnTo>
                <a:lnTo>
                  <a:pt x="431283" y="695401"/>
                </a:lnTo>
                <a:close/>
                <a:moveTo>
                  <a:pt x="215084" y="503720"/>
                </a:moveTo>
                <a:cubicBezTo>
                  <a:pt x="213598" y="504463"/>
                  <a:pt x="212484" y="505020"/>
                  <a:pt x="211741" y="505392"/>
                </a:cubicBezTo>
                <a:cubicBezTo>
                  <a:pt x="210998" y="505763"/>
                  <a:pt x="210255" y="506320"/>
                  <a:pt x="209512" y="507063"/>
                </a:cubicBezTo>
                <a:lnTo>
                  <a:pt x="189452" y="517093"/>
                </a:lnTo>
                <a:lnTo>
                  <a:pt x="150448" y="534924"/>
                </a:lnTo>
                <a:cubicBezTo>
                  <a:pt x="138560" y="538639"/>
                  <a:pt x="127416" y="541239"/>
                  <a:pt x="117015" y="542725"/>
                </a:cubicBezTo>
                <a:cubicBezTo>
                  <a:pt x="112557" y="543468"/>
                  <a:pt x="110328" y="546440"/>
                  <a:pt x="110328" y="551640"/>
                </a:cubicBezTo>
                <a:cubicBezTo>
                  <a:pt x="112557" y="551640"/>
                  <a:pt x="114043" y="551269"/>
                  <a:pt x="114786" y="550526"/>
                </a:cubicBezTo>
                <a:cubicBezTo>
                  <a:pt x="128902" y="548297"/>
                  <a:pt x="145990" y="541982"/>
                  <a:pt x="166050" y="531581"/>
                </a:cubicBezTo>
                <a:cubicBezTo>
                  <a:pt x="187595" y="520437"/>
                  <a:pt x="201711" y="513750"/>
                  <a:pt x="208398" y="511521"/>
                </a:cubicBezTo>
                <a:cubicBezTo>
                  <a:pt x="209884" y="507806"/>
                  <a:pt x="212484" y="505949"/>
                  <a:pt x="216199" y="505949"/>
                </a:cubicBezTo>
                <a:close/>
                <a:moveTo>
                  <a:pt x="248517" y="488118"/>
                </a:moveTo>
                <a:cubicBezTo>
                  <a:pt x="242573" y="491090"/>
                  <a:pt x="239230" y="492947"/>
                  <a:pt x="238487" y="493690"/>
                </a:cubicBezTo>
                <a:lnTo>
                  <a:pt x="249631" y="489233"/>
                </a:lnTo>
                <a:close/>
                <a:moveTo>
                  <a:pt x="291980" y="464715"/>
                </a:moveTo>
                <a:cubicBezTo>
                  <a:pt x="288265" y="467687"/>
                  <a:pt x="284179" y="469544"/>
                  <a:pt x="279721" y="470287"/>
                </a:cubicBezTo>
                <a:lnTo>
                  <a:pt x="281950" y="470287"/>
                </a:lnTo>
                <a:cubicBezTo>
                  <a:pt x="284179" y="470287"/>
                  <a:pt x="286222" y="469730"/>
                  <a:pt x="288079" y="468616"/>
                </a:cubicBezTo>
                <a:cubicBezTo>
                  <a:pt x="289936" y="467501"/>
                  <a:pt x="291237" y="466201"/>
                  <a:pt x="291980" y="464715"/>
                </a:cubicBezTo>
                <a:close/>
                <a:moveTo>
                  <a:pt x="320955" y="406765"/>
                </a:moveTo>
                <a:cubicBezTo>
                  <a:pt x="314268" y="407508"/>
                  <a:pt x="307210" y="409923"/>
                  <a:pt x="299781" y="414009"/>
                </a:cubicBezTo>
                <a:cubicBezTo>
                  <a:pt x="292351" y="418095"/>
                  <a:pt x="286779" y="420881"/>
                  <a:pt x="283064" y="422367"/>
                </a:cubicBezTo>
                <a:cubicBezTo>
                  <a:pt x="289751" y="421624"/>
                  <a:pt x="296995" y="419210"/>
                  <a:pt x="304795" y="415123"/>
                </a:cubicBezTo>
                <a:cubicBezTo>
                  <a:pt x="312596" y="411037"/>
                  <a:pt x="317983" y="408251"/>
                  <a:pt x="320955" y="406765"/>
                </a:cubicBezTo>
                <a:close/>
                <a:moveTo>
                  <a:pt x="247403" y="303124"/>
                </a:moveTo>
                <a:lnTo>
                  <a:pt x="241830" y="304238"/>
                </a:lnTo>
                <a:cubicBezTo>
                  <a:pt x="220285" y="305724"/>
                  <a:pt x="199482" y="307953"/>
                  <a:pt x="179423" y="310925"/>
                </a:cubicBezTo>
                <a:lnTo>
                  <a:pt x="166050" y="312039"/>
                </a:lnTo>
                <a:lnTo>
                  <a:pt x="124816" y="312039"/>
                </a:lnTo>
                <a:lnTo>
                  <a:pt x="113672" y="312039"/>
                </a:lnTo>
                <a:cubicBezTo>
                  <a:pt x="109214" y="312039"/>
                  <a:pt x="105871" y="310925"/>
                  <a:pt x="103642" y="308696"/>
                </a:cubicBezTo>
                <a:cubicBezTo>
                  <a:pt x="102156" y="307953"/>
                  <a:pt x="99927" y="307581"/>
                  <a:pt x="96955" y="307581"/>
                </a:cubicBezTo>
                <a:cubicBezTo>
                  <a:pt x="98441" y="320954"/>
                  <a:pt x="103642" y="344729"/>
                  <a:pt x="112557" y="378905"/>
                </a:cubicBezTo>
                <a:cubicBezTo>
                  <a:pt x="119244" y="406394"/>
                  <a:pt x="123330" y="424967"/>
                  <a:pt x="124816" y="434626"/>
                </a:cubicBezTo>
                <a:cubicBezTo>
                  <a:pt x="176822" y="382619"/>
                  <a:pt x="214341" y="343243"/>
                  <a:pt x="237373" y="316497"/>
                </a:cubicBezTo>
                <a:lnTo>
                  <a:pt x="237373" y="315382"/>
                </a:lnTo>
                <a:lnTo>
                  <a:pt x="230686" y="315382"/>
                </a:lnTo>
                <a:lnTo>
                  <a:pt x="188338" y="317611"/>
                </a:lnTo>
                <a:cubicBezTo>
                  <a:pt x="183137" y="317611"/>
                  <a:pt x="177751" y="317983"/>
                  <a:pt x="172179" y="318726"/>
                </a:cubicBezTo>
                <a:cubicBezTo>
                  <a:pt x="166607" y="319469"/>
                  <a:pt x="160849" y="319840"/>
                  <a:pt x="154905" y="319840"/>
                </a:cubicBezTo>
                <a:cubicBezTo>
                  <a:pt x="152676" y="319840"/>
                  <a:pt x="150076" y="319469"/>
                  <a:pt x="147104" y="318726"/>
                </a:cubicBezTo>
                <a:cubicBezTo>
                  <a:pt x="144133" y="317983"/>
                  <a:pt x="141161" y="317611"/>
                  <a:pt x="138189" y="317611"/>
                </a:cubicBezTo>
                <a:lnTo>
                  <a:pt x="123701" y="316497"/>
                </a:lnTo>
                <a:lnTo>
                  <a:pt x="123701" y="315382"/>
                </a:lnTo>
                <a:cubicBezTo>
                  <a:pt x="127416" y="316125"/>
                  <a:pt x="133731" y="316497"/>
                  <a:pt x="142647" y="316497"/>
                </a:cubicBezTo>
                <a:lnTo>
                  <a:pt x="163821" y="317611"/>
                </a:lnTo>
                <a:cubicBezTo>
                  <a:pt x="166792" y="316868"/>
                  <a:pt x="172736" y="316497"/>
                  <a:pt x="181651" y="316497"/>
                </a:cubicBezTo>
                <a:cubicBezTo>
                  <a:pt x="195768" y="315754"/>
                  <a:pt x="215084" y="313153"/>
                  <a:pt x="239602" y="308696"/>
                </a:cubicBezTo>
                <a:cubicBezTo>
                  <a:pt x="244802" y="308696"/>
                  <a:pt x="247403" y="306838"/>
                  <a:pt x="247403" y="303124"/>
                </a:cubicBezTo>
                <a:close/>
                <a:moveTo>
                  <a:pt x="76896" y="300895"/>
                </a:moveTo>
                <a:cubicBezTo>
                  <a:pt x="77638" y="304610"/>
                  <a:pt x="78753" y="308882"/>
                  <a:pt x="80239" y="313711"/>
                </a:cubicBezTo>
                <a:cubicBezTo>
                  <a:pt x="81725" y="318540"/>
                  <a:pt x="82839" y="323926"/>
                  <a:pt x="83582" y="329870"/>
                </a:cubicBezTo>
                <a:cubicBezTo>
                  <a:pt x="84325" y="328384"/>
                  <a:pt x="85439" y="320583"/>
                  <a:pt x="86925" y="306467"/>
                </a:cubicBezTo>
                <a:cubicBezTo>
                  <a:pt x="86925" y="306467"/>
                  <a:pt x="86740" y="306281"/>
                  <a:pt x="86368" y="305910"/>
                </a:cubicBezTo>
                <a:cubicBezTo>
                  <a:pt x="85997" y="305538"/>
                  <a:pt x="85811" y="305353"/>
                  <a:pt x="85811" y="305353"/>
                </a:cubicBezTo>
                <a:close/>
                <a:moveTo>
                  <a:pt x="336557" y="273034"/>
                </a:moveTo>
                <a:cubicBezTo>
                  <a:pt x="332842" y="274520"/>
                  <a:pt x="330613" y="276377"/>
                  <a:pt x="329870" y="278606"/>
                </a:cubicBezTo>
                <a:cubicBezTo>
                  <a:pt x="328384" y="280092"/>
                  <a:pt x="327084" y="281950"/>
                  <a:pt x="325970" y="284178"/>
                </a:cubicBezTo>
                <a:cubicBezTo>
                  <a:pt x="324855" y="286407"/>
                  <a:pt x="323183" y="288636"/>
                  <a:pt x="320955" y="290865"/>
                </a:cubicBezTo>
                <a:cubicBezTo>
                  <a:pt x="320955" y="291608"/>
                  <a:pt x="320769" y="292165"/>
                  <a:pt x="320397" y="292537"/>
                </a:cubicBezTo>
                <a:cubicBezTo>
                  <a:pt x="320026" y="292908"/>
                  <a:pt x="319840" y="293094"/>
                  <a:pt x="319840" y="293094"/>
                </a:cubicBezTo>
                <a:cubicBezTo>
                  <a:pt x="318354" y="293837"/>
                  <a:pt x="315568" y="294951"/>
                  <a:pt x="311482" y="296437"/>
                </a:cubicBezTo>
                <a:cubicBezTo>
                  <a:pt x="307396" y="297923"/>
                  <a:pt x="302752" y="298666"/>
                  <a:pt x="297552" y="298666"/>
                </a:cubicBezTo>
                <a:cubicBezTo>
                  <a:pt x="293837" y="297923"/>
                  <a:pt x="287893" y="297552"/>
                  <a:pt x="279721" y="297552"/>
                </a:cubicBezTo>
                <a:cubicBezTo>
                  <a:pt x="276749" y="297552"/>
                  <a:pt x="274334" y="298852"/>
                  <a:pt x="272477" y="301452"/>
                </a:cubicBezTo>
                <a:cubicBezTo>
                  <a:pt x="270620" y="304052"/>
                  <a:pt x="269320" y="305724"/>
                  <a:pt x="268577" y="306467"/>
                </a:cubicBezTo>
                <a:cubicBezTo>
                  <a:pt x="270805" y="306467"/>
                  <a:pt x="274706" y="306653"/>
                  <a:pt x="280278" y="307024"/>
                </a:cubicBezTo>
                <a:cubicBezTo>
                  <a:pt x="285850" y="307396"/>
                  <a:pt x="290494" y="307210"/>
                  <a:pt x="294208" y="306467"/>
                </a:cubicBezTo>
                <a:lnTo>
                  <a:pt x="300895" y="304238"/>
                </a:lnTo>
                <a:lnTo>
                  <a:pt x="303124" y="303124"/>
                </a:lnTo>
                <a:cubicBezTo>
                  <a:pt x="303124" y="303867"/>
                  <a:pt x="303310" y="304424"/>
                  <a:pt x="303681" y="304795"/>
                </a:cubicBezTo>
                <a:cubicBezTo>
                  <a:pt x="304053" y="305167"/>
                  <a:pt x="304610" y="305353"/>
                  <a:pt x="305353" y="305353"/>
                </a:cubicBezTo>
                <a:cubicBezTo>
                  <a:pt x="303867" y="308324"/>
                  <a:pt x="301638" y="310182"/>
                  <a:pt x="298666" y="310925"/>
                </a:cubicBezTo>
                <a:cubicBezTo>
                  <a:pt x="295694" y="311668"/>
                  <a:pt x="293837" y="312039"/>
                  <a:pt x="293094" y="312039"/>
                </a:cubicBezTo>
                <a:lnTo>
                  <a:pt x="270805" y="310925"/>
                </a:lnTo>
                <a:cubicBezTo>
                  <a:pt x="263376" y="310925"/>
                  <a:pt x="258547" y="312411"/>
                  <a:pt x="256318" y="315382"/>
                </a:cubicBezTo>
                <a:lnTo>
                  <a:pt x="236258" y="333213"/>
                </a:lnTo>
                <a:lnTo>
                  <a:pt x="196139" y="371104"/>
                </a:lnTo>
                <a:cubicBezTo>
                  <a:pt x="174593" y="394135"/>
                  <a:pt x="157877" y="410480"/>
                  <a:pt x="145990" y="420138"/>
                </a:cubicBezTo>
                <a:cubicBezTo>
                  <a:pt x="141532" y="427568"/>
                  <a:pt x="135217" y="434254"/>
                  <a:pt x="127045" y="440198"/>
                </a:cubicBezTo>
                <a:cubicBezTo>
                  <a:pt x="124816" y="442427"/>
                  <a:pt x="124444" y="445770"/>
                  <a:pt x="125930" y="450228"/>
                </a:cubicBezTo>
                <a:lnTo>
                  <a:pt x="130388" y="450228"/>
                </a:lnTo>
                <a:lnTo>
                  <a:pt x="145990" y="440198"/>
                </a:lnTo>
                <a:cubicBezTo>
                  <a:pt x="149705" y="438712"/>
                  <a:pt x="154348" y="436483"/>
                  <a:pt x="159920" y="433511"/>
                </a:cubicBezTo>
                <a:cubicBezTo>
                  <a:pt x="165492" y="430540"/>
                  <a:pt x="170136" y="428682"/>
                  <a:pt x="173851" y="427939"/>
                </a:cubicBezTo>
                <a:cubicBezTo>
                  <a:pt x="184252" y="421996"/>
                  <a:pt x="194282" y="418652"/>
                  <a:pt x="203940" y="417909"/>
                </a:cubicBezTo>
                <a:cubicBezTo>
                  <a:pt x="214341" y="416424"/>
                  <a:pt x="223257" y="415681"/>
                  <a:pt x="230686" y="415681"/>
                </a:cubicBezTo>
                <a:cubicBezTo>
                  <a:pt x="238116" y="415681"/>
                  <a:pt x="243688" y="416052"/>
                  <a:pt x="247403" y="416795"/>
                </a:cubicBezTo>
                <a:cubicBezTo>
                  <a:pt x="250374" y="416795"/>
                  <a:pt x="252418" y="417352"/>
                  <a:pt x="253532" y="418467"/>
                </a:cubicBezTo>
                <a:cubicBezTo>
                  <a:pt x="254646" y="419581"/>
                  <a:pt x="255204" y="421624"/>
                  <a:pt x="255204" y="424596"/>
                </a:cubicBezTo>
                <a:cubicBezTo>
                  <a:pt x="255947" y="425339"/>
                  <a:pt x="256875" y="425710"/>
                  <a:pt x="257990" y="425710"/>
                </a:cubicBezTo>
                <a:cubicBezTo>
                  <a:pt x="259104" y="425710"/>
                  <a:pt x="260033" y="426082"/>
                  <a:pt x="260776" y="426825"/>
                </a:cubicBezTo>
                <a:cubicBezTo>
                  <a:pt x="263005" y="427568"/>
                  <a:pt x="264862" y="427754"/>
                  <a:pt x="266348" y="427382"/>
                </a:cubicBezTo>
                <a:cubicBezTo>
                  <a:pt x="267834" y="427011"/>
                  <a:pt x="268948" y="425339"/>
                  <a:pt x="269691" y="422367"/>
                </a:cubicBezTo>
                <a:cubicBezTo>
                  <a:pt x="270434" y="420881"/>
                  <a:pt x="271548" y="420138"/>
                  <a:pt x="273034" y="420138"/>
                </a:cubicBezTo>
                <a:lnTo>
                  <a:pt x="280835" y="420138"/>
                </a:lnTo>
                <a:lnTo>
                  <a:pt x="294208" y="413452"/>
                </a:lnTo>
                <a:cubicBezTo>
                  <a:pt x="307582" y="405279"/>
                  <a:pt x="319840" y="401565"/>
                  <a:pt x="330984" y="402307"/>
                </a:cubicBezTo>
                <a:lnTo>
                  <a:pt x="334328" y="403422"/>
                </a:lnTo>
                <a:cubicBezTo>
                  <a:pt x="335071" y="403422"/>
                  <a:pt x="335628" y="403608"/>
                  <a:pt x="335999" y="403979"/>
                </a:cubicBezTo>
                <a:cubicBezTo>
                  <a:pt x="336371" y="404351"/>
                  <a:pt x="336557" y="404536"/>
                  <a:pt x="336557" y="404536"/>
                </a:cubicBezTo>
                <a:lnTo>
                  <a:pt x="338785" y="405651"/>
                </a:lnTo>
                <a:lnTo>
                  <a:pt x="338785" y="404536"/>
                </a:lnTo>
                <a:cubicBezTo>
                  <a:pt x="339528" y="403793"/>
                  <a:pt x="339900" y="402679"/>
                  <a:pt x="339900" y="401193"/>
                </a:cubicBezTo>
                <a:cubicBezTo>
                  <a:pt x="339900" y="386334"/>
                  <a:pt x="339528" y="375190"/>
                  <a:pt x="338785" y="367760"/>
                </a:cubicBezTo>
                <a:lnTo>
                  <a:pt x="338785" y="322069"/>
                </a:lnTo>
                <a:cubicBezTo>
                  <a:pt x="338042" y="311668"/>
                  <a:pt x="337671" y="296437"/>
                  <a:pt x="337671" y="276377"/>
                </a:cubicBezTo>
                <a:cubicBezTo>
                  <a:pt x="337671" y="274892"/>
                  <a:pt x="337300" y="273777"/>
                  <a:pt x="336557" y="273034"/>
                </a:cubicBezTo>
                <a:close/>
                <a:moveTo>
                  <a:pt x="315382" y="236258"/>
                </a:moveTo>
                <a:cubicBezTo>
                  <a:pt x="307210" y="236258"/>
                  <a:pt x="295694" y="238487"/>
                  <a:pt x="280835" y="242945"/>
                </a:cubicBezTo>
                <a:cubicBezTo>
                  <a:pt x="268205" y="245917"/>
                  <a:pt x="260033" y="247774"/>
                  <a:pt x="256318" y="248517"/>
                </a:cubicBezTo>
                <a:lnTo>
                  <a:pt x="256318" y="250746"/>
                </a:lnTo>
                <a:cubicBezTo>
                  <a:pt x="263005" y="250003"/>
                  <a:pt x="273034" y="247402"/>
                  <a:pt x="286407" y="242945"/>
                </a:cubicBezTo>
                <a:cubicBezTo>
                  <a:pt x="302752" y="238487"/>
                  <a:pt x="312411" y="236258"/>
                  <a:pt x="315382" y="236258"/>
                </a:cubicBezTo>
                <a:close/>
                <a:moveTo>
                  <a:pt x="309810" y="0"/>
                </a:moveTo>
                <a:lnTo>
                  <a:pt x="345472" y="1114"/>
                </a:lnTo>
                <a:cubicBezTo>
                  <a:pt x="356616" y="1114"/>
                  <a:pt x="370732" y="3715"/>
                  <a:pt x="387820" y="8915"/>
                </a:cubicBezTo>
                <a:lnTo>
                  <a:pt x="412337" y="16716"/>
                </a:lnTo>
                <a:cubicBezTo>
                  <a:pt x="416795" y="18202"/>
                  <a:pt x="419767" y="20060"/>
                  <a:pt x="421253" y="22289"/>
                </a:cubicBezTo>
                <a:cubicBezTo>
                  <a:pt x="423482" y="23032"/>
                  <a:pt x="424782" y="23960"/>
                  <a:pt x="425153" y="25075"/>
                </a:cubicBezTo>
                <a:cubicBezTo>
                  <a:pt x="425525" y="26189"/>
                  <a:pt x="425339" y="27489"/>
                  <a:pt x="424596" y="28975"/>
                </a:cubicBezTo>
                <a:lnTo>
                  <a:pt x="423482" y="31204"/>
                </a:lnTo>
                <a:cubicBezTo>
                  <a:pt x="424225" y="31204"/>
                  <a:pt x="424596" y="31947"/>
                  <a:pt x="424596" y="33433"/>
                </a:cubicBezTo>
                <a:cubicBezTo>
                  <a:pt x="426825" y="31204"/>
                  <a:pt x="429797" y="28604"/>
                  <a:pt x="433512" y="25632"/>
                </a:cubicBezTo>
                <a:lnTo>
                  <a:pt x="432397" y="22289"/>
                </a:lnTo>
                <a:lnTo>
                  <a:pt x="433512" y="22289"/>
                </a:lnTo>
                <a:cubicBezTo>
                  <a:pt x="437969" y="24517"/>
                  <a:pt x="443170" y="28046"/>
                  <a:pt x="449114" y="32876"/>
                </a:cubicBezTo>
                <a:cubicBezTo>
                  <a:pt x="455057" y="37705"/>
                  <a:pt x="459886" y="41234"/>
                  <a:pt x="463601" y="43463"/>
                </a:cubicBezTo>
                <a:cubicBezTo>
                  <a:pt x="468059" y="47920"/>
                  <a:pt x="471773" y="53864"/>
                  <a:pt x="474745" y="61293"/>
                </a:cubicBezTo>
                <a:cubicBezTo>
                  <a:pt x="477717" y="68723"/>
                  <a:pt x="479946" y="74295"/>
                  <a:pt x="481432" y="78010"/>
                </a:cubicBezTo>
                <a:cubicBezTo>
                  <a:pt x="484404" y="86925"/>
                  <a:pt x="487004" y="96955"/>
                  <a:pt x="489233" y="108099"/>
                </a:cubicBezTo>
                <a:cubicBezTo>
                  <a:pt x="491462" y="119244"/>
                  <a:pt x="493319" y="127787"/>
                  <a:pt x="494805" y="133731"/>
                </a:cubicBezTo>
                <a:cubicBezTo>
                  <a:pt x="497034" y="139675"/>
                  <a:pt x="498334" y="146733"/>
                  <a:pt x="498705" y="154905"/>
                </a:cubicBezTo>
                <a:cubicBezTo>
                  <a:pt x="499077" y="163078"/>
                  <a:pt x="499263" y="169021"/>
                  <a:pt x="499263" y="172736"/>
                </a:cubicBezTo>
                <a:lnTo>
                  <a:pt x="501491" y="220656"/>
                </a:lnTo>
                <a:lnTo>
                  <a:pt x="502606" y="258547"/>
                </a:lnTo>
                <a:cubicBezTo>
                  <a:pt x="503349" y="268205"/>
                  <a:pt x="503720" y="283807"/>
                  <a:pt x="503720" y="305353"/>
                </a:cubicBezTo>
                <a:lnTo>
                  <a:pt x="504835" y="344357"/>
                </a:lnTo>
                <a:cubicBezTo>
                  <a:pt x="504835" y="363674"/>
                  <a:pt x="505206" y="378905"/>
                  <a:pt x="505949" y="390049"/>
                </a:cubicBezTo>
                <a:lnTo>
                  <a:pt x="505949" y="512636"/>
                </a:lnTo>
                <a:cubicBezTo>
                  <a:pt x="505949" y="530466"/>
                  <a:pt x="505578" y="543839"/>
                  <a:pt x="504835" y="552755"/>
                </a:cubicBezTo>
                <a:cubicBezTo>
                  <a:pt x="504835" y="559441"/>
                  <a:pt x="504092" y="570957"/>
                  <a:pt x="502606" y="587302"/>
                </a:cubicBezTo>
                <a:cubicBezTo>
                  <a:pt x="502606" y="593989"/>
                  <a:pt x="501863" y="605504"/>
                  <a:pt x="500377" y="621849"/>
                </a:cubicBezTo>
                <a:cubicBezTo>
                  <a:pt x="498891" y="630765"/>
                  <a:pt x="496291" y="636708"/>
                  <a:pt x="492576" y="639680"/>
                </a:cubicBezTo>
                <a:cubicBezTo>
                  <a:pt x="491833" y="640423"/>
                  <a:pt x="490719" y="642095"/>
                  <a:pt x="489233" y="644695"/>
                </a:cubicBezTo>
                <a:cubicBezTo>
                  <a:pt x="487747" y="647295"/>
                  <a:pt x="486633" y="649338"/>
                  <a:pt x="485890" y="650824"/>
                </a:cubicBezTo>
                <a:cubicBezTo>
                  <a:pt x="485890" y="650824"/>
                  <a:pt x="484775" y="652310"/>
                  <a:pt x="482546" y="655282"/>
                </a:cubicBezTo>
                <a:cubicBezTo>
                  <a:pt x="482546" y="655282"/>
                  <a:pt x="482360" y="655468"/>
                  <a:pt x="481989" y="655839"/>
                </a:cubicBezTo>
                <a:cubicBezTo>
                  <a:pt x="481618" y="656211"/>
                  <a:pt x="481432" y="656768"/>
                  <a:pt x="481432" y="657511"/>
                </a:cubicBezTo>
                <a:cubicBezTo>
                  <a:pt x="480689" y="662711"/>
                  <a:pt x="476974" y="667169"/>
                  <a:pt x="470288" y="670884"/>
                </a:cubicBezTo>
                <a:lnTo>
                  <a:pt x="465830" y="671998"/>
                </a:lnTo>
                <a:cubicBezTo>
                  <a:pt x="465087" y="674227"/>
                  <a:pt x="464344" y="676642"/>
                  <a:pt x="463601" y="679242"/>
                </a:cubicBezTo>
                <a:cubicBezTo>
                  <a:pt x="462858" y="681842"/>
                  <a:pt x="461744" y="684257"/>
                  <a:pt x="460258" y="686486"/>
                </a:cubicBezTo>
                <a:cubicBezTo>
                  <a:pt x="458029" y="690201"/>
                  <a:pt x="455429" y="692058"/>
                  <a:pt x="452457" y="692058"/>
                </a:cubicBezTo>
                <a:cubicBezTo>
                  <a:pt x="451714" y="694287"/>
                  <a:pt x="449856" y="695401"/>
                  <a:pt x="446885" y="695401"/>
                </a:cubicBezTo>
                <a:cubicBezTo>
                  <a:pt x="446142" y="695401"/>
                  <a:pt x="445213" y="695958"/>
                  <a:pt x="444099" y="697073"/>
                </a:cubicBezTo>
                <a:cubicBezTo>
                  <a:pt x="442984" y="698187"/>
                  <a:pt x="441684" y="698373"/>
                  <a:pt x="440198" y="697630"/>
                </a:cubicBezTo>
                <a:cubicBezTo>
                  <a:pt x="437226" y="696887"/>
                  <a:pt x="435740" y="698002"/>
                  <a:pt x="435740" y="700973"/>
                </a:cubicBezTo>
                <a:cubicBezTo>
                  <a:pt x="435740" y="704688"/>
                  <a:pt x="435369" y="707288"/>
                  <a:pt x="434626" y="708774"/>
                </a:cubicBezTo>
                <a:cubicBezTo>
                  <a:pt x="434626" y="709517"/>
                  <a:pt x="433140" y="710632"/>
                  <a:pt x="430168" y="712118"/>
                </a:cubicBezTo>
                <a:lnTo>
                  <a:pt x="427939" y="708774"/>
                </a:lnTo>
                <a:cubicBezTo>
                  <a:pt x="424968" y="704317"/>
                  <a:pt x="422739" y="698745"/>
                  <a:pt x="421253" y="692058"/>
                </a:cubicBezTo>
                <a:cubicBezTo>
                  <a:pt x="420510" y="688343"/>
                  <a:pt x="418281" y="687600"/>
                  <a:pt x="414566" y="689829"/>
                </a:cubicBezTo>
                <a:cubicBezTo>
                  <a:pt x="411595" y="692801"/>
                  <a:pt x="408251" y="694658"/>
                  <a:pt x="404537" y="695401"/>
                </a:cubicBezTo>
                <a:lnTo>
                  <a:pt x="402308" y="695401"/>
                </a:lnTo>
                <a:cubicBezTo>
                  <a:pt x="400079" y="697630"/>
                  <a:pt x="397107" y="698002"/>
                  <a:pt x="393392" y="696516"/>
                </a:cubicBezTo>
                <a:cubicBezTo>
                  <a:pt x="392649" y="695773"/>
                  <a:pt x="390792" y="695401"/>
                  <a:pt x="387820" y="695401"/>
                </a:cubicBezTo>
                <a:cubicBezTo>
                  <a:pt x="385591" y="694658"/>
                  <a:pt x="382991" y="692801"/>
                  <a:pt x="380019" y="689829"/>
                </a:cubicBezTo>
                <a:cubicBezTo>
                  <a:pt x="379276" y="686114"/>
                  <a:pt x="375190" y="681657"/>
                  <a:pt x="367760" y="676456"/>
                </a:cubicBezTo>
                <a:cubicBezTo>
                  <a:pt x="365532" y="675713"/>
                  <a:pt x="363674" y="673856"/>
                  <a:pt x="362188" y="670884"/>
                </a:cubicBezTo>
                <a:cubicBezTo>
                  <a:pt x="360702" y="667912"/>
                  <a:pt x="359960" y="666055"/>
                  <a:pt x="359960" y="665312"/>
                </a:cubicBezTo>
                <a:cubicBezTo>
                  <a:pt x="359217" y="665312"/>
                  <a:pt x="358845" y="664940"/>
                  <a:pt x="358845" y="664197"/>
                </a:cubicBezTo>
                <a:cubicBezTo>
                  <a:pt x="358845" y="663454"/>
                  <a:pt x="358474" y="662711"/>
                  <a:pt x="357731" y="661969"/>
                </a:cubicBezTo>
                <a:cubicBezTo>
                  <a:pt x="357731" y="664197"/>
                  <a:pt x="357359" y="665312"/>
                  <a:pt x="356616" y="665312"/>
                </a:cubicBezTo>
                <a:cubicBezTo>
                  <a:pt x="355873" y="666055"/>
                  <a:pt x="354945" y="667169"/>
                  <a:pt x="353830" y="668655"/>
                </a:cubicBezTo>
                <a:cubicBezTo>
                  <a:pt x="352716" y="670141"/>
                  <a:pt x="351787" y="670884"/>
                  <a:pt x="351044" y="670884"/>
                </a:cubicBezTo>
                <a:cubicBezTo>
                  <a:pt x="346586" y="670884"/>
                  <a:pt x="343615" y="669770"/>
                  <a:pt x="342129" y="667541"/>
                </a:cubicBezTo>
                <a:cubicBezTo>
                  <a:pt x="335442" y="660111"/>
                  <a:pt x="331727" y="651567"/>
                  <a:pt x="330984" y="641909"/>
                </a:cubicBezTo>
                <a:lnTo>
                  <a:pt x="329870" y="611819"/>
                </a:lnTo>
                <a:cubicBezTo>
                  <a:pt x="329870" y="603647"/>
                  <a:pt x="330613" y="591388"/>
                  <a:pt x="332099" y="575043"/>
                </a:cubicBezTo>
                <a:lnTo>
                  <a:pt x="332099" y="539382"/>
                </a:lnTo>
                <a:cubicBezTo>
                  <a:pt x="332099" y="534924"/>
                  <a:pt x="329870" y="529723"/>
                  <a:pt x="325412" y="523780"/>
                </a:cubicBezTo>
                <a:cubicBezTo>
                  <a:pt x="322440" y="519322"/>
                  <a:pt x="319097" y="514864"/>
                  <a:pt x="315382" y="510407"/>
                </a:cubicBezTo>
                <a:cubicBezTo>
                  <a:pt x="311668" y="505949"/>
                  <a:pt x="308324" y="501120"/>
                  <a:pt x="305353" y="495919"/>
                </a:cubicBezTo>
                <a:cubicBezTo>
                  <a:pt x="302381" y="494433"/>
                  <a:pt x="299038" y="491833"/>
                  <a:pt x="295323" y="488118"/>
                </a:cubicBezTo>
                <a:lnTo>
                  <a:pt x="291980" y="483661"/>
                </a:lnTo>
                <a:lnTo>
                  <a:pt x="317611" y="501491"/>
                </a:lnTo>
                <a:cubicBezTo>
                  <a:pt x="322069" y="505206"/>
                  <a:pt x="326155" y="508178"/>
                  <a:pt x="329870" y="510407"/>
                </a:cubicBezTo>
                <a:cubicBezTo>
                  <a:pt x="333585" y="512636"/>
                  <a:pt x="336928" y="514864"/>
                  <a:pt x="339900" y="517093"/>
                </a:cubicBezTo>
                <a:lnTo>
                  <a:pt x="341014" y="517093"/>
                </a:lnTo>
                <a:lnTo>
                  <a:pt x="341014" y="415681"/>
                </a:lnTo>
                <a:lnTo>
                  <a:pt x="337671" y="417909"/>
                </a:lnTo>
                <a:lnTo>
                  <a:pt x="330984" y="429054"/>
                </a:lnTo>
                <a:lnTo>
                  <a:pt x="329870" y="430168"/>
                </a:lnTo>
                <a:lnTo>
                  <a:pt x="326527" y="437969"/>
                </a:lnTo>
                <a:cubicBezTo>
                  <a:pt x="324298" y="439455"/>
                  <a:pt x="322255" y="441498"/>
                  <a:pt x="320397" y="444098"/>
                </a:cubicBezTo>
                <a:cubicBezTo>
                  <a:pt x="318540" y="446699"/>
                  <a:pt x="316497" y="448742"/>
                  <a:pt x="314268" y="450228"/>
                </a:cubicBezTo>
                <a:cubicBezTo>
                  <a:pt x="313525" y="451714"/>
                  <a:pt x="311296" y="454314"/>
                  <a:pt x="307582" y="458029"/>
                </a:cubicBezTo>
                <a:cubicBezTo>
                  <a:pt x="302381" y="459515"/>
                  <a:pt x="298666" y="462115"/>
                  <a:pt x="296437" y="465830"/>
                </a:cubicBezTo>
                <a:cubicBezTo>
                  <a:pt x="295694" y="468059"/>
                  <a:pt x="294023" y="469916"/>
                  <a:pt x="291422" y="471402"/>
                </a:cubicBezTo>
                <a:cubicBezTo>
                  <a:pt x="288822" y="472888"/>
                  <a:pt x="286779" y="474002"/>
                  <a:pt x="285293" y="474745"/>
                </a:cubicBezTo>
                <a:cubicBezTo>
                  <a:pt x="276378" y="479946"/>
                  <a:pt x="263747" y="486261"/>
                  <a:pt x="247403" y="493690"/>
                </a:cubicBezTo>
                <a:cubicBezTo>
                  <a:pt x="237744" y="499634"/>
                  <a:pt x="229572" y="504092"/>
                  <a:pt x="222885" y="507063"/>
                </a:cubicBezTo>
                <a:cubicBezTo>
                  <a:pt x="205054" y="517465"/>
                  <a:pt x="191681" y="524523"/>
                  <a:pt x="182766" y="528238"/>
                </a:cubicBezTo>
                <a:lnTo>
                  <a:pt x="138189" y="549412"/>
                </a:lnTo>
                <a:cubicBezTo>
                  <a:pt x="133731" y="550155"/>
                  <a:pt x="129088" y="550897"/>
                  <a:pt x="124259" y="551640"/>
                </a:cubicBezTo>
                <a:cubicBezTo>
                  <a:pt x="119429" y="552383"/>
                  <a:pt x="114786" y="553498"/>
                  <a:pt x="110328" y="554984"/>
                </a:cubicBezTo>
                <a:cubicBezTo>
                  <a:pt x="107357" y="555727"/>
                  <a:pt x="105499" y="557213"/>
                  <a:pt x="104756" y="559441"/>
                </a:cubicBezTo>
                <a:lnTo>
                  <a:pt x="86925" y="583959"/>
                </a:lnTo>
                <a:cubicBezTo>
                  <a:pt x="86182" y="585445"/>
                  <a:pt x="85254" y="586559"/>
                  <a:pt x="84139" y="587302"/>
                </a:cubicBezTo>
                <a:cubicBezTo>
                  <a:pt x="83025" y="588045"/>
                  <a:pt x="82096" y="588788"/>
                  <a:pt x="81353" y="589531"/>
                </a:cubicBezTo>
                <a:lnTo>
                  <a:pt x="75781" y="593989"/>
                </a:lnTo>
                <a:lnTo>
                  <a:pt x="72438" y="597332"/>
                </a:lnTo>
                <a:cubicBezTo>
                  <a:pt x="69466" y="598075"/>
                  <a:pt x="67609" y="596960"/>
                  <a:pt x="66866" y="593989"/>
                </a:cubicBezTo>
                <a:cubicBezTo>
                  <a:pt x="66866" y="591760"/>
                  <a:pt x="66309" y="590460"/>
                  <a:pt x="65194" y="590088"/>
                </a:cubicBezTo>
                <a:cubicBezTo>
                  <a:pt x="64080" y="589717"/>
                  <a:pt x="62780" y="589902"/>
                  <a:pt x="61294" y="590645"/>
                </a:cubicBezTo>
                <a:cubicBezTo>
                  <a:pt x="59808" y="591388"/>
                  <a:pt x="57950" y="591760"/>
                  <a:pt x="55721" y="591760"/>
                </a:cubicBezTo>
                <a:cubicBezTo>
                  <a:pt x="51264" y="591760"/>
                  <a:pt x="47549" y="590274"/>
                  <a:pt x="44577" y="587302"/>
                </a:cubicBezTo>
                <a:cubicBezTo>
                  <a:pt x="43834" y="586559"/>
                  <a:pt x="42534" y="585073"/>
                  <a:pt x="40677" y="582844"/>
                </a:cubicBezTo>
                <a:cubicBezTo>
                  <a:pt x="38819" y="580616"/>
                  <a:pt x="35662" y="579501"/>
                  <a:pt x="31204" y="579501"/>
                </a:cubicBezTo>
                <a:cubicBezTo>
                  <a:pt x="29718" y="579501"/>
                  <a:pt x="28232" y="578387"/>
                  <a:pt x="26746" y="576158"/>
                </a:cubicBezTo>
                <a:cubicBezTo>
                  <a:pt x="25261" y="573929"/>
                  <a:pt x="24146" y="572815"/>
                  <a:pt x="23403" y="572815"/>
                </a:cubicBezTo>
                <a:lnTo>
                  <a:pt x="23403" y="568357"/>
                </a:lnTo>
                <a:cubicBezTo>
                  <a:pt x="23403" y="549040"/>
                  <a:pt x="23032" y="534924"/>
                  <a:pt x="22289" y="526009"/>
                </a:cubicBezTo>
                <a:cubicBezTo>
                  <a:pt x="22289" y="520065"/>
                  <a:pt x="21174" y="516350"/>
                  <a:pt x="18945" y="514864"/>
                </a:cubicBezTo>
                <a:lnTo>
                  <a:pt x="18945" y="513750"/>
                </a:lnTo>
                <a:lnTo>
                  <a:pt x="20060" y="503720"/>
                </a:lnTo>
                <a:cubicBezTo>
                  <a:pt x="20060" y="500748"/>
                  <a:pt x="20431" y="498520"/>
                  <a:pt x="21174" y="497034"/>
                </a:cubicBezTo>
                <a:cubicBezTo>
                  <a:pt x="21917" y="495548"/>
                  <a:pt x="22289" y="494062"/>
                  <a:pt x="22289" y="492576"/>
                </a:cubicBezTo>
                <a:cubicBezTo>
                  <a:pt x="23032" y="486632"/>
                  <a:pt x="23403" y="479203"/>
                  <a:pt x="23403" y="470287"/>
                </a:cubicBezTo>
                <a:cubicBezTo>
                  <a:pt x="23403" y="450228"/>
                  <a:pt x="23775" y="434997"/>
                  <a:pt x="24518" y="424596"/>
                </a:cubicBezTo>
                <a:cubicBezTo>
                  <a:pt x="24518" y="419395"/>
                  <a:pt x="25075" y="414380"/>
                  <a:pt x="26189" y="409551"/>
                </a:cubicBezTo>
                <a:cubicBezTo>
                  <a:pt x="27304" y="404722"/>
                  <a:pt x="27861" y="399707"/>
                  <a:pt x="27861" y="394507"/>
                </a:cubicBezTo>
                <a:cubicBezTo>
                  <a:pt x="29347" y="376676"/>
                  <a:pt x="30090" y="363303"/>
                  <a:pt x="30090" y="354387"/>
                </a:cubicBezTo>
                <a:cubicBezTo>
                  <a:pt x="30090" y="342500"/>
                  <a:pt x="30461" y="333585"/>
                  <a:pt x="31204" y="327641"/>
                </a:cubicBezTo>
                <a:lnTo>
                  <a:pt x="32319" y="316497"/>
                </a:lnTo>
                <a:lnTo>
                  <a:pt x="32319" y="271920"/>
                </a:lnTo>
                <a:cubicBezTo>
                  <a:pt x="30833" y="252603"/>
                  <a:pt x="30090" y="237373"/>
                  <a:pt x="30090" y="226228"/>
                </a:cubicBezTo>
                <a:lnTo>
                  <a:pt x="21174" y="190567"/>
                </a:lnTo>
                <a:cubicBezTo>
                  <a:pt x="19688" y="180165"/>
                  <a:pt x="15974" y="165306"/>
                  <a:pt x="10030" y="145990"/>
                </a:cubicBezTo>
                <a:lnTo>
                  <a:pt x="0" y="114786"/>
                </a:lnTo>
                <a:cubicBezTo>
                  <a:pt x="743" y="117015"/>
                  <a:pt x="2043" y="119615"/>
                  <a:pt x="3901" y="122587"/>
                </a:cubicBezTo>
                <a:cubicBezTo>
                  <a:pt x="5758" y="125559"/>
                  <a:pt x="7801" y="129645"/>
                  <a:pt x="10030" y="134846"/>
                </a:cubicBezTo>
                <a:cubicBezTo>
                  <a:pt x="12259" y="138560"/>
                  <a:pt x="15231" y="144690"/>
                  <a:pt x="18945" y="153234"/>
                </a:cubicBezTo>
                <a:cubicBezTo>
                  <a:pt x="22660" y="161777"/>
                  <a:pt x="26003" y="167907"/>
                  <a:pt x="28975" y="171622"/>
                </a:cubicBezTo>
                <a:cubicBezTo>
                  <a:pt x="41605" y="199854"/>
                  <a:pt x="51635" y="224371"/>
                  <a:pt x="59065" y="245174"/>
                </a:cubicBezTo>
                <a:cubicBezTo>
                  <a:pt x="67237" y="268948"/>
                  <a:pt x="72066" y="283064"/>
                  <a:pt x="73552" y="287522"/>
                </a:cubicBezTo>
                <a:cubicBezTo>
                  <a:pt x="73552" y="289008"/>
                  <a:pt x="74109" y="290122"/>
                  <a:pt x="75224" y="290865"/>
                </a:cubicBezTo>
                <a:cubicBezTo>
                  <a:pt x="76338" y="291608"/>
                  <a:pt x="77638" y="291608"/>
                  <a:pt x="79124" y="290865"/>
                </a:cubicBezTo>
                <a:lnTo>
                  <a:pt x="86925" y="286407"/>
                </a:lnTo>
                <a:cubicBezTo>
                  <a:pt x="89154" y="284921"/>
                  <a:pt x="90269" y="283807"/>
                  <a:pt x="90269" y="283064"/>
                </a:cubicBezTo>
                <a:lnTo>
                  <a:pt x="90269" y="258547"/>
                </a:lnTo>
                <a:cubicBezTo>
                  <a:pt x="91755" y="270434"/>
                  <a:pt x="92497" y="278978"/>
                  <a:pt x="92497" y="284178"/>
                </a:cubicBezTo>
                <a:lnTo>
                  <a:pt x="96955" y="283064"/>
                </a:lnTo>
                <a:cubicBezTo>
                  <a:pt x="103642" y="281578"/>
                  <a:pt x="111443" y="278606"/>
                  <a:pt x="120358" y="274149"/>
                </a:cubicBezTo>
                <a:cubicBezTo>
                  <a:pt x="129274" y="269691"/>
                  <a:pt x="136703" y="266348"/>
                  <a:pt x="142647" y="264119"/>
                </a:cubicBezTo>
                <a:cubicBezTo>
                  <a:pt x="146361" y="262633"/>
                  <a:pt x="151748" y="260590"/>
                  <a:pt x="158806" y="257989"/>
                </a:cubicBezTo>
                <a:cubicBezTo>
                  <a:pt x="165864" y="255389"/>
                  <a:pt x="172365" y="252603"/>
                  <a:pt x="178308" y="249631"/>
                </a:cubicBezTo>
                <a:cubicBezTo>
                  <a:pt x="188710" y="248145"/>
                  <a:pt x="197625" y="247402"/>
                  <a:pt x="205054" y="247402"/>
                </a:cubicBezTo>
                <a:lnTo>
                  <a:pt x="247403" y="248517"/>
                </a:lnTo>
                <a:lnTo>
                  <a:pt x="254089" y="248517"/>
                </a:lnTo>
                <a:cubicBezTo>
                  <a:pt x="257804" y="247774"/>
                  <a:pt x="262447" y="246659"/>
                  <a:pt x="268019" y="245174"/>
                </a:cubicBezTo>
                <a:cubicBezTo>
                  <a:pt x="273592" y="243688"/>
                  <a:pt x="280092" y="241459"/>
                  <a:pt x="287522" y="238487"/>
                </a:cubicBezTo>
                <a:cubicBezTo>
                  <a:pt x="292723" y="236258"/>
                  <a:pt x="302381" y="234401"/>
                  <a:pt x="316497" y="232915"/>
                </a:cubicBezTo>
                <a:cubicBezTo>
                  <a:pt x="323926" y="232915"/>
                  <a:pt x="329127" y="233286"/>
                  <a:pt x="332099" y="234029"/>
                </a:cubicBezTo>
                <a:cubicBezTo>
                  <a:pt x="335814" y="234029"/>
                  <a:pt x="337300" y="232543"/>
                  <a:pt x="336557" y="229572"/>
                </a:cubicBezTo>
                <a:lnTo>
                  <a:pt x="336557" y="164935"/>
                </a:lnTo>
                <a:lnTo>
                  <a:pt x="339900" y="122587"/>
                </a:lnTo>
                <a:cubicBezTo>
                  <a:pt x="340643" y="118872"/>
                  <a:pt x="341386" y="114600"/>
                  <a:pt x="342129" y="109771"/>
                </a:cubicBezTo>
                <a:cubicBezTo>
                  <a:pt x="342872" y="104942"/>
                  <a:pt x="343243" y="99555"/>
                  <a:pt x="343243" y="93612"/>
                </a:cubicBezTo>
                <a:cubicBezTo>
                  <a:pt x="343243" y="86925"/>
                  <a:pt x="343986" y="81725"/>
                  <a:pt x="345472" y="78010"/>
                </a:cubicBezTo>
                <a:lnTo>
                  <a:pt x="351044" y="55721"/>
                </a:lnTo>
                <a:lnTo>
                  <a:pt x="349930" y="47920"/>
                </a:lnTo>
                <a:cubicBezTo>
                  <a:pt x="349187" y="47177"/>
                  <a:pt x="348629" y="46063"/>
                  <a:pt x="348258" y="44577"/>
                </a:cubicBezTo>
                <a:cubicBezTo>
                  <a:pt x="347887" y="43091"/>
                  <a:pt x="347329" y="41977"/>
                  <a:pt x="346586" y="41234"/>
                </a:cubicBezTo>
                <a:cubicBezTo>
                  <a:pt x="346586" y="39748"/>
                  <a:pt x="345472" y="38633"/>
                  <a:pt x="343243" y="37891"/>
                </a:cubicBezTo>
                <a:cubicBezTo>
                  <a:pt x="324669" y="31204"/>
                  <a:pt x="310553" y="27118"/>
                  <a:pt x="300895" y="25632"/>
                </a:cubicBezTo>
                <a:lnTo>
                  <a:pt x="285293" y="22289"/>
                </a:lnTo>
                <a:cubicBezTo>
                  <a:pt x="275635" y="22289"/>
                  <a:pt x="267834" y="22660"/>
                  <a:pt x="261890" y="23403"/>
                </a:cubicBezTo>
                <a:cubicBezTo>
                  <a:pt x="258918" y="23403"/>
                  <a:pt x="254461" y="24146"/>
                  <a:pt x="248517" y="25632"/>
                </a:cubicBezTo>
                <a:lnTo>
                  <a:pt x="222885" y="33433"/>
                </a:lnTo>
                <a:cubicBezTo>
                  <a:pt x="215456" y="34919"/>
                  <a:pt x="208026" y="37333"/>
                  <a:pt x="200597" y="40677"/>
                </a:cubicBezTo>
                <a:cubicBezTo>
                  <a:pt x="193167" y="44020"/>
                  <a:pt x="187967" y="46434"/>
                  <a:pt x="184995" y="47920"/>
                </a:cubicBezTo>
                <a:cubicBezTo>
                  <a:pt x="174593" y="50892"/>
                  <a:pt x="164564" y="55721"/>
                  <a:pt x="154905" y="62408"/>
                </a:cubicBezTo>
                <a:cubicBezTo>
                  <a:pt x="145247" y="69094"/>
                  <a:pt x="139675" y="73181"/>
                  <a:pt x="138189" y="74667"/>
                </a:cubicBezTo>
                <a:lnTo>
                  <a:pt x="118129" y="88040"/>
                </a:lnTo>
                <a:lnTo>
                  <a:pt x="91383" y="112557"/>
                </a:lnTo>
                <a:cubicBezTo>
                  <a:pt x="86182" y="117015"/>
                  <a:pt x="80982" y="123701"/>
                  <a:pt x="75781" y="132617"/>
                </a:cubicBezTo>
                <a:cubicBezTo>
                  <a:pt x="75781" y="134846"/>
                  <a:pt x="75038" y="135960"/>
                  <a:pt x="73552" y="135960"/>
                </a:cubicBezTo>
                <a:cubicBezTo>
                  <a:pt x="73552" y="134474"/>
                  <a:pt x="73924" y="133360"/>
                  <a:pt x="74667" y="132617"/>
                </a:cubicBezTo>
                <a:cubicBezTo>
                  <a:pt x="82096" y="117015"/>
                  <a:pt x="91755" y="103270"/>
                  <a:pt x="103642" y="91383"/>
                </a:cubicBezTo>
                <a:cubicBezTo>
                  <a:pt x="106614" y="89154"/>
                  <a:pt x="109771" y="85997"/>
                  <a:pt x="113114" y="81910"/>
                </a:cubicBezTo>
                <a:cubicBezTo>
                  <a:pt x="116458" y="77824"/>
                  <a:pt x="119615" y="75038"/>
                  <a:pt x="122587" y="73552"/>
                </a:cubicBezTo>
                <a:cubicBezTo>
                  <a:pt x="125559" y="71323"/>
                  <a:pt x="133360" y="65194"/>
                  <a:pt x="145990" y="55164"/>
                </a:cubicBezTo>
                <a:cubicBezTo>
                  <a:pt x="158620" y="45134"/>
                  <a:pt x="170879" y="37148"/>
                  <a:pt x="182766" y="31204"/>
                </a:cubicBezTo>
                <a:cubicBezTo>
                  <a:pt x="185738" y="28975"/>
                  <a:pt x="190938" y="26375"/>
                  <a:pt x="198368" y="23403"/>
                </a:cubicBezTo>
                <a:cubicBezTo>
                  <a:pt x="201340" y="20431"/>
                  <a:pt x="206169" y="18202"/>
                  <a:pt x="212855" y="16716"/>
                </a:cubicBezTo>
                <a:cubicBezTo>
                  <a:pt x="215827" y="15973"/>
                  <a:pt x="228457" y="11887"/>
                  <a:pt x="250746" y="4458"/>
                </a:cubicBezTo>
                <a:cubicBezTo>
                  <a:pt x="256689" y="3715"/>
                  <a:pt x="264862" y="3343"/>
                  <a:pt x="275263" y="3343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A83D0A">
                      <a:lumMod val="40000"/>
                      <a:lumOff val="60000"/>
                    </a:srgbClr>
                  </a:gs>
                  <a:gs pos="100000">
                    <a:srgbClr val="A83D0A">
                      <a:lumMod val="80000"/>
                      <a:lumOff val="20000"/>
                    </a:srgbClr>
                  </a:gs>
                </a:gsLst>
                <a:lin ang="2700000" scaled="0"/>
              </a:gradFill>
              <a:effectLst/>
              <a:uLnTx/>
              <a:uFillTx/>
              <a:latin typeface="阿里健康体2.0 中文 85 B"/>
              <a:ea typeface="演示新手书" panose="00000500000000000000" pitchFamily="50" charset="-122"/>
              <a:cs typeface="+mj-cs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788803" y="957392"/>
            <a:ext cx="875095" cy="1005802"/>
          </a:xfrm>
          <a:custGeom>
            <a:avLst/>
            <a:gdLst/>
            <a:ahLst/>
            <a:cxnLst/>
            <a:rect l="l" t="t" r="r" b="b"/>
            <a:pathLst>
              <a:path w="837305" h="962367">
                <a:moveTo>
                  <a:pt x="764867" y="950605"/>
                </a:moveTo>
                <a:cubicBezTo>
                  <a:pt x="764124" y="950605"/>
                  <a:pt x="763010" y="951347"/>
                  <a:pt x="761524" y="952833"/>
                </a:cubicBezTo>
                <a:lnTo>
                  <a:pt x="765981" y="959520"/>
                </a:lnTo>
                <a:cubicBezTo>
                  <a:pt x="766724" y="958777"/>
                  <a:pt x="767467" y="957848"/>
                  <a:pt x="768210" y="956734"/>
                </a:cubicBezTo>
                <a:cubicBezTo>
                  <a:pt x="768953" y="955619"/>
                  <a:pt x="769325" y="954319"/>
                  <a:pt x="769325" y="952833"/>
                </a:cubicBezTo>
                <a:cubicBezTo>
                  <a:pt x="769325" y="951347"/>
                  <a:pt x="767839" y="950605"/>
                  <a:pt x="764867" y="950605"/>
                </a:cubicBezTo>
                <a:close/>
                <a:moveTo>
                  <a:pt x="300152" y="485889"/>
                </a:moveTo>
                <a:cubicBezTo>
                  <a:pt x="297923" y="487375"/>
                  <a:pt x="296437" y="488490"/>
                  <a:pt x="295694" y="489233"/>
                </a:cubicBezTo>
                <a:cubicBezTo>
                  <a:pt x="288265" y="492204"/>
                  <a:pt x="280649" y="495919"/>
                  <a:pt x="272848" y="500377"/>
                </a:cubicBezTo>
                <a:cubicBezTo>
                  <a:pt x="265047" y="504835"/>
                  <a:pt x="259661" y="508178"/>
                  <a:pt x="256689" y="510407"/>
                </a:cubicBezTo>
                <a:lnTo>
                  <a:pt x="226600" y="531581"/>
                </a:lnTo>
                <a:cubicBezTo>
                  <a:pt x="223628" y="533810"/>
                  <a:pt x="221028" y="535853"/>
                  <a:pt x="218799" y="537710"/>
                </a:cubicBezTo>
                <a:cubicBezTo>
                  <a:pt x="216570" y="539567"/>
                  <a:pt x="214713" y="541239"/>
                  <a:pt x="213227" y="542725"/>
                </a:cubicBezTo>
                <a:cubicBezTo>
                  <a:pt x="210998" y="544211"/>
                  <a:pt x="207654" y="545883"/>
                  <a:pt x="203197" y="547740"/>
                </a:cubicBezTo>
                <a:cubicBezTo>
                  <a:pt x="198739" y="549597"/>
                  <a:pt x="195396" y="551640"/>
                  <a:pt x="193167" y="553869"/>
                </a:cubicBezTo>
                <a:cubicBezTo>
                  <a:pt x="179794" y="564271"/>
                  <a:pt x="167907" y="573186"/>
                  <a:pt x="157505" y="580616"/>
                </a:cubicBezTo>
                <a:cubicBezTo>
                  <a:pt x="155277" y="582101"/>
                  <a:pt x="154534" y="584330"/>
                  <a:pt x="155277" y="587302"/>
                </a:cubicBezTo>
                <a:cubicBezTo>
                  <a:pt x="160477" y="598446"/>
                  <a:pt x="164192" y="605133"/>
                  <a:pt x="166421" y="607362"/>
                </a:cubicBezTo>
                <a:cubicBezTo>
                  <a:pt x="169393" y="614048"/>
                  <a:pt x="172179" y="620363"/>
                  <a:pt x="174779" y="626307"/>
                </a:cubicBezTo>
                <a:cubicBezTo>
                  <a:pt x="177379" y="632251"/>
                  <a:pt x="179422" y="637451"/>
                  <a:pt x="180908" y="641909"/>
                </a:cubicBezTo>
                <a:cubicBezTo>
                  <a:pt x="181651" y="644138"/>
                  <a:pt x="183323" y="645809"/>
                  <a:pt x="185923" y="646924"/>
                </a:cubicBezTo>
                <a:cubicBezTo>
                  <a:pt x="188524" y="648038"/>
                  <a:pt x="190567" y="647481"/>
                  <a:pt x="192053" y="645252"/>
                </a:cubicBezTo>
                <a:lnTo>
                  <a:pt x="210998" y="634108"/>
                </a:lnTo>
                <a:cubicBezTo>
                  <a:pt x="219170" y="627421"/>
                  <a:pt x="225857" y="623335"/>
                  <a:pt x="231057" y="621849"/>
                </a:cubicBezTo>
                <a:cubicBezTo>
                  <a:pt x="234029" y="621106"/>
                  <a:pt x="236630" y="618877"/>
                  <a:pt x="238858" y="615163"/>
                </a:cubicBezTo>
                <a:cubicBezTo>
                  <a:pt x="247031" y="603275"/>
                  <a:pt x="252603" y="593246"/>
                  <a:pt x="255575" y="585073"/>
                </a:cubicBezTo>
                <a:cubicBezTo>
                  <a:pt x="265233" y="571700"/>
                  <a:pt x="271548" y="561299"/>
                  <a:pt x="274520" y="553869"/>
                </a:cubicBezTo>
                <a:cubicBezTo>
                  <a:pt x="282692" y="536038"/>
                  <a:pt x="287893" y="524894"/>
                  <a:pt x="290122" y="520437"/>
                </a:cubicBezTo>
                <a:cubicBezTo>
                  <a:pt x="293837" y="513750"/>
                  <a:pt x="296437" y="506692"/>
                  <a:pt x="297923" y="499262"/>
                </a:cubicBezTo>
                <a:cubicBezTo>
                  <a:pt x="299409" y="491833"/>
                  <a:pt x="300152" y="487375"/>
                  <a:pt x="300152" y="485889"/>
                </a:cubicBezTo>
                <a:close/>
                <a:moveTo>
                  <a:pt x="156391" y="433511"/>
                </a:moveTo>
                <a:lnTo>
                  <a:pt x="149704" y="435740"/>
                </a:lnTo>
                <a:cubicBezTo>
                  <a:pt x="137074" y="444656"/>
                  <a:pt x="125930" y="451714"/>
                  <a:pt x="116272" y="456914"/>
                </a:cubicBezTo>
                <a:cubicBezTo>
                  <a:pt x="111071" y="460629"/>
                  <a:pt x="104942" y="464530"/>
                  <a:pt x="97884" y="468616"/>
                </a:cubicBezTo>
                <a:cubicBezTo>
                  <a:pt x="90826" y="472702"/>
                  <a:pt x="85439" y="476231"/>
                  <a:pt x="81724" y="479203"/>
                </a:cubicBezTo>
                <a:cubicBezTo>
                  <a:pt x="80239" y="480689"/>
                  <a:pt x="79496" y="482175"/>
                  <a:pt x="79496" y="483661"/>
                </a:cubicBezTo>
                <a:lnTo>
                  <a:pt x="86182" y="493690"/>
                </a:lnTo>
                <a:cubicBezTo>
                  <a:pt x="86925" y="494433"/>
                  <a:pt x="90640" y="499262"/>
                  <a:pt x="97326" y="508178"/>
                </a:cubicBezTo>
                <a:lnTo>
                  <a:pt x="115157" y="528238"/>
                </a:lnTo>
                <a:cubicBezTo>
                  <a:pt x="119615" y="534181"/>
                  <a:pt x="122587" y="537153"/>
                  <a:pt x="124073" y="537153"/>
                </a:cubicBezTo>
                <a:cubicBezTo>
                  <a:pt x="125559" y="537153"/>
                  <a:pt x="127416" y="536224"/>
                  <a:pt x="129645" y="534367"/>
                </a:cubicBezTo>
                <a:cubicBezTo>
                  <a:pt x="131874" y="532510"/>
                  <a:pt x="133731" y="530838"/>
                  <a:pt x="135217" y="529352"/>
                </a:cubicBezTo>
                <a:cubicBezTo>
                  <a:pt x="147104" y="521180"/>
                  <a:pt x="154534" y="516350"/>
                  <a:pt x="157505" y="514864"/>
                </a:cubicBezTo>
                <a:cubicBezTo>
                  <a:pt x="161220" y="511893"/>
                  <a:pt x="162706" y="508549"/>
                  <a:pt x="161963" y="504835"/>
                </a:cubicBezTo>
                <a:lnTo>
                  <a:pt x="159734" y="478088"/>
                </a:lnTo>
                <a:lnTo>
                  <a:pt x="158620" y="444656"/>
                </a:lnTo>
                <a:close/>
                <a:moveTo>
                  <a:pt x="309067" y="285293"/>
                </a:moveTo>
                <a:cubicBezTo>
                  <a:pt x="307581" y="286779"/>
                  <a:pt x="305352" y="288265"/>
                  <a:pt x="302381" y="289751"/>
                </a:cubicBezTo>
                <a:cubicBezTo>
                  <a:pt x="299409" y="291237"/>
                  <a:pt x="297180" y="292722"/>
                  <a:pt x="295694" y="294208"/>
                </a:cubicBezTo>
                <a:cubicBezTo>
                  <a:pt x="289008" y="297180"/>
                  <a:pt x="282878" y="300709"/>
                  <a:pt x="277306" y="304795"/>
                </a:cubicBezTo>
                <a:cubicBezTo>
                  <a:pt x="271734" y="308882"/>
                  <a:pt x="265605" y="312411"/>
                  <a:pt x="258918" y="315382"/>
                </a:cubicBezTo>
                <a:cubicBezTo>
                  <a:pt x="255946" y="318354"/>
                  <a:pt x="252417" y="321326"/>
                  <a:pt x="248331" y="324298"/>
                </a:cubicBezTo>
                <a:cubicBezTo>
                  <a:pt x="244245" y="327270"/>
                  <a:pt x="241087" y="329498"/>
                  <a:pt x="238858" y="330984"/>
                </a:cubicBezTo>
                <a:cubicBezTo>
                  <a:pt x="234401" y="334699"/>
                  <a:pt x="234029" y="339528"/>
                  <a:pt x="237744" y="345472"/>
                </a:cubicBezTo>
                <a:lnTo>
                  <a:pt x="310182" y="287522"/>
                </a:lnTo>
                <a:close/>
                <a:moveTo>
                  <a:pt x="504092" y="222885"/>
                </a:moveTo>
                <a:cubicBezTo>
                  <a:pt x="505577" y="227343"/>
                  <a:pt x="508549" y="233286"/>
                  <a:pt x="513007" y="240716"/>
                </a:cubicBezTo>
                <a:cubicBezTo>
                  <a:pt x="515236" y="245174"/>
                  <a:pt x="517650" y="249817"/>
                  <a:pt x="520251" y="254646"/>
                </a:cubicBezTo>
                <a:cubicBezTo>
                  <a:pt x="522851" y="259475"/>
                  <a:pt x="525637" y="264862"/>
                  <a:pt x="528609" y="270805"/>
                </a:cubicBezTo>
                <a:cubicBezTo>
                  <a:pt x="532324" y="281207"/>
                  <a:pt x="538639" y="292351"/>
                  <a:pt x="547554" y="304238"/>
                </a:cubicBezTo>
                <a:cubicBezTo>
                  <a:pt x="547554" y="306467"/>
                  <a:pt x="549040" y="307581"/>
                  <a:pt x="552012" y="307581"/>
                </a:cubicBezTo>
                <a:lnTo>
                  <a:pt x="573186" y="296437"/>
                </a:lnTo>
                <a:cubicBezTo>
                  <a:pt x="570214" y="290494"/>
                  <a:pt x="568357" y="287150"/>
                  <a:pt x="567614" y="286407"/>
                </a:cubicBezTo>
                <a:cubicBezTo>
                  <a:pt x="566128" y="281207"/>
                  <a:pt x="564270" y="277120"/>
                  <a:pt x="562042" y="274149"/>
                </a:cubicBezTo>
                <a:lnTo>
                  <a:pt x="514121" y="230686"/>
                </a:lnTo>
                <a:close/>
                <a:moveTo>
                  <a:pt x="515236" y="8915"/>
                </a:moveTo>
                <a:cubicBezTo>
                  <a:pt x="519693" y="8915"/>
                  <a:pt x="523037" y="10030"/>
                  <a:pt x="525266" y="12259"/>
                </a:cubicBezTo>
                <a:cubicBezTo>
                  <a:pt x="527494" y="13745"/>
                  <a:pt x="529909" y="15602"/>
                  <a:pt x="532509" y="17831"/>
                </a:cubicBezTo>
                <a:cubicBezTo>
                  <a:pt x="535110" y="20060"/>
                  <a:pt x="539010" y="22288"/>
                  <a:pt x="544211" y="24517"/>
                </a:cubicBezTo>
                <a:lnTo>
                  <a:pt x="566499" y="39005"/>
                </a:lnTo>
                <a:lnTo>
                  <a:pt x="586559" y="53492"/>
                </a:lnTo>
                <a:cubicBezTo>
                  <a:pt x="605876" y="63894"/>
                  <a:pt x="617391" y="70580"/>
                  <a:pt x="621106" y="73552"/>
                </a:cubicBezTo>
                <a:lnTo>
                  <a:pt x="652310" y="92497"/>
                </a:lnTo>
                <a:cubicBezTo>
                  <a:pt x="658997" y="96212"/>
                  <a:pt x="669026" y="102527"/>
                  <a:pt x="682400" y="111443"/>
                </a:cubicBezTo>
                <a:cubicBezTo>
                  <a:pt x="682400" y="111443"/>
                  <a:pt x="686114" y="115157"/>
                  <a:pt x="693544" y="122587"/>
                </a:cubicBezTo>
                <a:cubicBezTo>
                  <a:pt x="695773" y="123330"/>
                  <a:pt x="696144" y="126302"/>
                  <a:pt x="694658" y="131502"/>
                </a:cubicBezTo>
                <a:cubicBezTo>
                  <a:pt x="691686" y="137446"/>
                  <a:pt x="689086" y="141532"/>
                  <a:pt x="686857" y="143761"/>
                </a:cubicBezTo>
                <a:cubicBezTo>
                  <a:pt x="686857" y="144504"/>
                  <a:pt x="686671" y="145061"/>
                  <a:pt x="686300" y="145432"/>
                </a:cubicBezTo>
                <a:cubicBezTo>
                  <a:pt x="685929" y="145804"/>
                  <a:pt x="685743" y="146361"/>
                  <a:pt x="685743" y="147104"/>
                </a:cubicBezTo>
                <a:cubicBezTo>
                  <a:pt x="683514" y="150819"/>
                  <a:pt x="681471" y="153048"/>
                  <a:pt x="679613" y="153791"/>
                </a:cubicBezTo>
                <a:cubicBezTo>
                  <a:pt x="677756" y="154534"/>
                  <a:pt x="674599" y="154162"/>
                  <a:pt x="670141" y="152676"/>
                </a:cubicBezTo>
                <a:lnTo>
                  <a:pt x="667912" y="152676"/>
                </a:lnTo>
                <a:cubicBezTo>
                  <a:pt x="666426" y="154162"/>
                  <a:pt x="664197" y="154905"/>
                  <a:pt x="661225" y="154905"/>
                </a:cubicBezTo>
                <a:cubicBezTo>
                  <a:pt x="658997" y="154905"/>
                  <a:pt x="656953" y="153977"/>
                  <a:pt x="655096" y="152119"/>
                </a:cubicBezTo>
                <a:cubicBezTo>
                  <a:pt x="653239" y="150262"/>
                  <a:pt x="651939" y="148962"/>
                  <a:pt x="651196" y="148219"/>
                </a:cubicBezTo>
                <a:cubicBezTo>
                  <a:pt x="650453" y="147476"/>
                  <a:pt x="649524" y="146547"/>
                  <a:pt x="648410" y="145432"/>
                </a:cubicBezTo>
                <a:cubicBezTo>
                  <a:pt x="647295" y="144318"/>
                  <a:pt x="646366" y="144132"/>
                  <a:pt x="645624" y="144875"/>
                </a:cubicBezTo>
                <a:cubicBezTo>
                  <a:pt x="644881" y="145618"/>
                  <a:pt x="643766" y="145247"/>
                  <a:pt x="642280" y="143761"/>
                </a:cubicBezTo>
                <a:cubicBezTo>
                  <a:pt x="637823" y="137817"/>
                  <a:pt x="632436" y="132431"/>
                  <a:pt x="626121" y="127602"/>
                </a:cubicBezTo>
                <a:cubicBezTo>
                  <a:pt x="619806" y="122773"/>
                  <a:pt x="615534" y="119615"/>
                  <a:pt x="613305" y="118129"/>
                </a:cubicBezTo>
                <a:lnTo>
                  <a:pt x="591017" y="102527"/>
                </a:lnTo>
                <a:cubicBezTo>
                  <a:pt x="586559" y="98069"/>
                  <a:pt x="581915" y="94169"/>
                  <a:pt x="577086" y="90826"/>
                </a:cubicBezTo>
                <a:cubicBezTo>
                  <a:pt x="572257" y="87482"/>
                  <a:pt x="567614" y="83582"/>
                  <a:pt x="563156" y="79124"/>
                </a:cubicBezTo>
                <a:cubicBezTo>
                  <a:pt x="558698" y="76895"/>
                  <a:pt x="554055" y="72995"/>
                  <a:pt x="549226" y="67423"/>
                </a:cubicBezTo>
                <a:cubicBezTo>
                  <a:pt x="544397" y="61851"/>
                  <a:pt x="540125" y="57579"/>
                  <a:pt x="536410" y="54607"/>
                </a:cubicBezTo>
                <a:cubicBezTo>
                  <a:pt x="534181" y="52378"/>
                  <a:pt x="530652" y="48292"/>
                  <a:pt x="525823" y="42348"/>
                </a:cubicBezTo>
                <a:cubicBezTo>
                  <a:pt x="520994" y="36405"/>
                  <a:pt x="515979" y="31575"/>
                  <a:pt x="510778" y="27861"/>
                </a:cubicBezTo>
                <a:lnTo>
                  <a:pt x="502977" y="17831"/>
                </a:lnTo>
                <a:lnTo>
                  <a:pt x="500748" y="13373"/>
                </a:lnTo>
                <a:cubicBezTo>
                  <a:pt x="502977" y="12630"/>
                  <a:pt x="505392" y="11702"/>
                  <a:pt x="507992" y="10587"/>
                </a:cubicBezTo>
                <a:cubicBezTo>
                  <a:pt x="510592" y="9473"/>
                  <a:pt x="513007" y="8915"/>
                  <a:pt x="515236" y="8915"/>
                </a:cubicBezTo>
                <a:close/>
                <a:moveTo>
                  <a:pt x="383734" y="0"/>
                </a:moveTo>
                <a:cubicBezTo>
                  <a:pt x="386705" y="1486"/>
                  <a:pt x="388191" y="2972"/>
                  <a:pt x="388191" y="4458"/>
                </a:cubicBezTo>
                <a:cubicBezTo>
                  <a:pt x="388191" y="8172"/>
                  <a:pt x="389306" y="12444"/>
                  <a:pt x="391535" y="17274"/>
                </a:cubicBezTo>
                <a:cubicBezTo>
                  <a:pt x="393763" y="22103"/>
                  <a:pt x="395621" y="26003"/>
                  <a:pt x="397107" y="28975"/>
                </a:cubicBezTo>
                <a:lnTo>
                  <a:pt x="403793" y="40119"/>
                </a:lnTo>
                <a:lnTo>
                  <a:pt x="414938" y="60179"/>
                </a:lnTo>
                <a:lnTo>
                  <a:pt x="430539" y="89154"/>
                </a:lnTo>
                <a:cubicBezTo>
                  <a:pt x="436483" y="100298"/>
                  <a:pt x="445027" y="112928"/>
                  <a:pt x="456171" y="127044"/>
                </a:cubicBezTo>
                <a:cubicBezTo>
                  <a:pt x="471030" y="146361"/>
                  <a:pt x="481803" y="159363"/>
                  <a:pt x="488490" y="166049"/>
                </a:cubicBezTo>
                <a:cubicBezTo>
                  <a:pt x="495176" y="173479"/>
                  <a:pt x="507435" y="184623"/>
                  <a:pt x="525266" y="199482"/>
                </a:cubicBezTo>
                <a:cubicBezTo>
                  <a:pt x="531952" y="206169"/>
                  <a:pt x="539010" y="211369"/>
                  <a:pt x="546440" y="215084"/>
                </a:cubicBezTo>
                <a:cubicBezTo>
                  <a:pt x="550154" y="218056"/>
                  <a:pt x="554055" y="220656"/>
                  <a:pt x="558141" y="222885"/>
                </a:cubicBezTo>
                <a:cubicBezTo>
                  <a:pt x="562227" y="225114"/>
                  <a:pt x="566128" y="227343"/>
                  <a:pt x="569843" y="229572"/>
                </a:cubicBezTo>
                <a:cubicBezTo>
                  <a:pt x="583216" y="234772"/>
                  <a:pt x="596589" y="242202"/>
                  <a:pt x="609962" y="251860"/>
                </a:cubicBezTo>
                <a:cubicBezTo>
                  <a:pt x="611448" y="252603"/>
                  <a:pt x="612934" y="254275"/>
                  <a:pt x="614420" y="256875"/>
                </a:cubicBezTo>
                <a:cubicBezTo>
                  <a:pt x="615905" y="259475"/>
                  <a:pt x="617763" y="261518"/>
                  <a:pt x="619992" y="263004"/>
                </a:cubicBezTo>
                <a:cubicBezTo>
                  <a:pt x="621478" y="265976"/>
                  <a:pt x="622221" y="268205"/>
                  <a:pt x="622221" y="269691"/>
                </a:cubicBezTo>
                <a:cubicBezTo>
                  <a:pt x="621478" y="271920"/>
                  <a:pt x="620735" y="275635"/>
                  <a:pt x="619992" y="280835"/>
                </a:cubicBezTo>
                <a:cubicBezTo>
                  <a:pt x="619249" y="286036"/>
                  <a:pt x="616648" y="290494"/>
                  <a:pt x="612191" y="294208"/>
                </a:cubicBezTo>
                <a:cubicBezTo>
                  <a:pt x="611448" y="294951"/>
                  <a:pt x="610705" y="296066"/>
                  <a:pt x="609962" y="297552"/>
                </a:cubicBezTo>
                <a:cubicBezTo>
                  <a:pt x="609219" y="299037"/>
                  <a:pt x="608105" y="300152"/>
                  <a:pt x="606619" y="300895"/>
                </a:cubicBezTo>
                <a:cubicBezTo>
                  <a:pt x="599189" y="305353"/>
                  <a:pt x="592317" y="308882"/>
                  <a:pt x="586002" y="311482"/>
                </a:cubicBezTo>
                <a:cubicBezTo>
                  <a:pt x="579687" y="314082"/>
                  <a:pt x="573929" y="316868"/>
                  <a:pt x="568728" y="319840"/>
                </a:cubicBezTo>
                <a:lnTo>
                  <a:pt x="560927" y="323183"/>
                </a:lnTo>
                <a:cubicBezTo>
                  <a:pt x="560184" y="323183"/>
                  <a:pt x="559441" y="323741"/>
                  <a:pt x="558698" y="324855"/>
                </a:cubicBezTo>
                <a:cubicBezTo>
                  <a:pt x="557955" y="325969"/>
                  <a:pt x="557584" y="326898"/>
                  <a:pt x="557584" y="327641"/>
                </a:cubicBezTo>
                <a:cubicBezTo>
                  <a:pt x="562785" y="338042"/>
                  <a:pt x="570586" y="352158"/>
                  <a:pt x="580987" y="369989"/>
                </a:cubicBezTo>
                <a:lnTo>
                  <a:pt x="593246" y="397850"/>
                </a:lnTo>
                <a:cubicBezTo>
                  <a:pt x="594731" y="401565"/>
                  <a:pt x="596960" y="405651"/>
                  <a:pt x="599932" y="410108"/>
                </a:cubicBezTo>
                <a:cubicBezTo>
                  <a:pt x="602904" y="414566"/>
                  <a:pt x="605133" y="418652"/>
                  <a:pt x="606619" y="422367"/>
                </a:cubicBezTo>
                <a:cubicBezTo>
                  <a:pt x="608105" y="424596"/>
                  <a:pt x="608847" y="426453"/>
                  <a:pt x="608847" y="427939"/>
                </a:cubicBezTo>
                <a:cubicBezTo>
                  <a:pt x="608847" y="429425"/>
                  <a:pt x="609219" y="430540"/>
                  <a:pt x="609962" y="431283"/>
                </a:cubicBezTo>
                <a:cubicBezTo>
                  <a:pt x="614420" y="438712"/>
                  <a:pt x="619620" y="450228"/>
                  <a:pt x="625564" y="465830"/>
                </a:cubicBezTo>
                <a:lnTo>
                  <a:pt x="638937" y="494805"/>
                </a:lnTo>
                <a:cubicBezTo>
                  <a:pt x="641909" y="502234"/>
                  <a:pt x="646366" y="511893"/>
                  <a:pt x="652310" y="523780"/>
                </a:cubicBezTo>
                <a:lnTo>
                  <a:pt x="658997" y="540496"/>
                </a:lnTo>
                <a:cubicBezTo>
                  <a:pt x="661968" y="537524"/>
                  <a:pt x="665126" y="534738"/>
                  <a:pt x="668469" y="532138"/>
                </a:cubicBezTo>
                <a:cubicBezTo>
                  <a:pt x="671812" y="529538"/>
                  <a:pt x="674599" y="526752"/>
                  <a:pt x="676827" y="523780"/>
                </a:cubicBezTo>
                <a:cubicBezTo>
                  <a:pt x="695401" y="505206"/>
                  <a:pt x="704688" y="495919"/>
                  <a:pt x="704688" y="495919"/>
                </a:cubicBezTo>
                <a:lnTo>
                  <a:pt x="730320" y="470287"/>
                </a:lnTo>
                <a:cubicBezTo>
                  <a:pt x="733292" y="465830"/>
                  <a:pt x="736263" y="461929"/>
                  <a:pt x="739235" y="458586"/>
                </a:cubicBezTo>
                <a:cubicBezTo>
                  <a:pt x="742207" y="455243"/>
                  <a:pt x="744807" y="452085"/>
                  <a:pt x="747036" y="449113"/>
                </a:cubicBezTo>
                <a:cubicBezTo>
                  <a:pt x="750751" y="442427"/>
                  <a:pt x="755952" y="435740"/>
                  <a:pt x="762638" y="429054"/>
                </a:cubicBezTo>
                <a:lnTo>
                  <a:pt x="788270" y="384477"/>
                </a:lnTo>
                <a:cubicBezTo>
                  <a:pt x="790499" y="381505"/>
                  <a:pt x="792728" y="378719"/>
                  <a:pt x="794956" y="376118"/>
                </a:cubicBezTo>
                <a:cubicBezTo>
                  <a:pt x="797185" y="373518"/>
                  <a:pt x="799043" y="370732"/>
                  <a:pt x="800529" y="367760"/>
                </a:cubicBezTo>
                <a:cubicBezTo>
                  <a:pt x="802014" y="364046"/>
                  <a:pt x="803872" y="362560"/>
                  <a:pt x="806101" y="363303"/>
                </a:cubicBezTo>
                <a:lnTo>
                  <a:pt x="810558" y="362188"/>
                </a:lnTo>
                <a:cubicBezTo>
                  <a:pt x="815016" y="362188"/>
                  <a:pt x="816873" y="363303"/>
                  <a:pt x="816130" y="365531"/>
                </a:cubicBezTo>
                <a:lnTo>
                  <a:pt x="810558" y="381133"/>
                </a:lnTo>
                <a:lnTo>
                  <a:pt x="799414" y="411223"/>
                </a:lnTo>
                <a:cubicBezTo>
                  <a:pt x="795699" y="419395"/>
                  <a:pt x="790870" y="431654"/>
                  <a:pt x="784927" y="447999"/>
                </a:cubicBezTo>
                <a:cubicBezTo>
                  <a:pt x="781212" y="459886"/>
                  <a:pt x="776011" y="471773"/>
                  <a:pt x="769325" y="483661"/>
                </a:cubicBezTo>
                <a:cubicBezTo>
                  <a:pt x="765610" y="491090"/>
                  <a:pt x="757809" y="503349"/>
                  <a:pt x="745922" y="520437"/>
                </a:cubicBezTo>
                <a:cubicBezTo>
                  <a:pt x="738492" y="531581"/>
                  <a:pt x="730320" y="540868"/>
                  <a:pt x="721404" y="548297"/>
                </a:cubicBezTo>
                <a:lnTo>
                  <a:pt x="701345" y="566128"/>
                </a:lnTo>
                <a:lnTo>
                  <a:pt x="681285" y="585073"/>
                </a:lnTo>
                <a:cubicBezTo>
                  <a:pt x="680542" y="585073"/>
                  <a:pt x="679985" y="585630"/>
                  <a:pt x="679613" y="586745"/>
                </a:cubicBezTo>
                <a:cubicBezTo>
                  <a:pt x="679242" y="587859"/>
                  <a:pt x="679428" y="588788"/>
                  <a:pt x="680171" y="589531"/>
                </a:cubicBezTo>
                <a:lnTo>
                  <a:pt x="695773" y="627421"/>
                </a:lnTo>
                <a:cubicBezTo>
                  <a:pt x="699487" y="634108"/>
                  <a:pt x="702088" y="640051"/>
                  <a:pt x="703574" y="645252"/>
                </a:cubicBezTo>
                <a:cubicBezTo>
                  <a:pt x="705059" y="650453"/>
                  <a:pt x="706545" y="654539"/>
                  <a:pt x="708031" y="657511"/>
                </a:cubicBezTo>
                <a:cubicBezTo>
                  <a:pt x="711746" y="667169"/>
                  <a:pt x="715461" y="675342"/>
                  <a:pt x="719176" y="682028"/>
                </a:cubicBezTo>
                <a:cubicBezTo>
                  <a:pt x="722147" y="693172"/>
                  <a:pt x="728462" y="709146"/>
                  <a:pt x="738121" y="729948"/>
                </a:cubicBezTo>
                <a:cubicBezTo>
                  <a:pt x="740350" y="737378"/>
                  <a:pt x="743136" y="745736"/>
                  <a:pt x="746479" y="755023"/>
                </a:cubicBezTo>
                <a:cubicBezTo>
                  <a:pt x="749822" y="764310"/>
                  <a:pt x="752608" y="771554"/>
                  <a:pt x="754837" y="776754"/>
                </a:cubicBezTo>
                <a:cubicBezTo>
                  <a:pt x="754837" y="778240"/>
                  <a:pt x="755952" y="778983"/>
                  <a:pt x="758180" y="778983"/>
                </a:cubicBezTo>
                <a:cubicBezTo>
                  <a:pt x="759666" y="777497"/>
                  <a:pt x="760595" y="776197"/>
                  <a:pt x="760966" y="775083"/>
                </a:cubicBezTo>
                <a:cubicBezTo>
                  <a:pt x="761338" y="773968"/>
                  <a:pt x="761524" y="773040"/>
                  <a:pt x="761524" y="772297"/>
                </a:cubicBezTo>
                <a:lnTo>
                  <a:pt x="768210" y="750008"/>
                </a:lnTo>
                <a:cubicBezTo>
                  <a:pt x="772668" y="741093"/>
                  <a:pt x="776754" y="731063"/>
                  <a:pt x="780469" y="719919"/>
                </a:cubicBezTo>
                <a:cubicBezTo>
                  <a:pt x="782698" y="713975"/>
                  <a:pt x="785298" y="705060"/>
                  <a:pt x="788270" y="693172"/>
                </a:cubicBezTo>
                <a:cubicBezTo>
                  <a:pt x="794213" y="676085"/>
                  <a:pt x="797928" y="664197"/>
                  <a:pt x="799414" y="657511"/>
                </a:cubicBezTo>
                <a:cubicBezTo>
                  <a:pt x="800157" y="656025"/>
                  <a:pt x="801643" y="650824"/>
                  <a:pt x="803872" y="641909"/>
                </a:cubicBezTo>
                <a:lnTo>
                  <a:pt x="809444" y="614048"/>
                </a:lnTo>
                <a:lnTo>
                  <a:pt x="816130" y="583959"/>
                </a:lnTo>
                <a:cubicBezTo>
                  <a:pt x="819102" y="554241"/>
                  <a:pt x="821703" y="533067"/>
                  <a:pt x="823931" y="520437"/>
                </a:cubicBezTo>
                <a:cubicBezTo>
                  <a:pt x="824674" y="513007"/>
                  <a:pt x="825046" y="502977"/>
                  <a:pt x="825046" y="490347"/>
                </a:cubicBezTo>
                <a:cubicBezTo>
                  <a:pt x="825046" y="488861"/>
                  <a:pt x="825232" y="487747"/>
                  <a:pt x="825603" y="487004"/>
                </a:cubicBezTo>
                <a:cubicBezTo>
                  <a:pt x="825975" y="486261"/>
                  <a:pt x="825789" y="485518"/>
                  <a:pt x="825046" y="484775"/>
                </a:cubicBezTo>
                <a:lnTo>
                  <a:pt x="825046" y="481432"/>
                </a:lnTo>
                <a:cubicBezTo>
                  <a:pt x="825046" y="478460"/>
                  <a:pt x="826903" y="476231"/>
                  <a:pt x="830618" y="474745"/>
                </a:cubicBezTo>
                <a:lnTo>
                  <a:pt x="830618" y="479203"/>
                </a:lnTo>
                <a:lnTo>
                  <a:pt x="833961" y="518208"/>
                </a:lnTo>
                <a:lnTo>
                  <a:pt x="832847" y="533810"/>
                </a:lnTo>
                <a:cubicBezTo>
                  <a:pt x="832847" y="545697"/>
                  <a:pt x="833961" y="558327"/>
                  <a:pt x="836190" y="571700"/>
                </a:cubicBezTo>
                <a:lnTo>
                  <a:pt x="836190" y="616277"/>
                </a:lnTo>
                <a:lnTo>
                  <a:pt x="837305" y="649710"/>
                </a:lnTo>
                <a:lnTo>
                  <a:pt x="837305" y="661969"/>
                </a:lnTo>
                <a:lnTo>
                  <a:pt x="836190" y="695401"/>
                </a:lnTo>
                <a:cubicBezTo>
                  <a:pt x="836190" y="700602"/>
                  <a:pt x="836376" y="706917"/>
                  <a:pt x="836747" y="714347"/>
                </a:cubicBezTo>
                <a:cubicBezTo>
                  <a:pt x="837119" y="721776"/>
                  <a:pt x="836933" y="730320"/>
                  <a:pt x="836190" y="739978"/>
                </a:cubicBezTo>
                <a:cubicBezTo>
                  <a:pt x="836190" y="752608"/>
                  <a:pt x="835447" y="761895"/>
                  <a:pt x="833961" y="767839"/>
                </a:cubicBezTo>
                <a:cubicBezTo>
                  <a:pt x="833961" y="770068"/>
                  <a:pt x="834147" y="773225"/>
                  <a:pt x="834519" y="777311"/>
                </a:cubicBezTo>
                <a:cubicBezTo>
                  <a:pt x="834890" y="781398"/>
                  <a:pt x="834704" y="785298"/>
                  <a:pt x="833961" y="789013"/>
                </a:cubicBezTo>
                <a:lnTo>
                  <a:pt x="832847" y="810187"/>
                </a:lnTo>
                <a:lnTo>
                  <a:pt x="830618" y="823560"/>
                </a:lnTo>
                <a:cubicBezTo>
                  <a:pt x="830618" y="829504"/>
                  <a:pt x="829875" y="838419"/>
                  <a:pt x="828389" y="850306"/>
                </a:cubicBezTo>
                <a:cubicBezTo>
                  <a:pt x="827646" y="858479"/>
                  <a:pt x="825789" y="867394"/>
                  <a:pt x="822817" y="877053"/>
                </a:cubicBezTo>
                <a:cubicBezTo>
                  <a:pt x="818359" y="889683"/>
                  <a:pt x="815016" y="897855"/>
                  <a:pt x="812787" y="901570"/>
                </a:cubicBezTo>
                <a:cubicBezTo>
                  <a:pt x="808329" y="910485"/>
                  <a:pt x="803129" y="920144"/>
                  <a:pt x="797185" y="930545"/>
                </a:cubicBezTo>
                <a:cubicBezTo>
                  <a:pt x="795699" y="931288"/>
                  <a:pt x="794213" y="932774"/>
                  <a:pt x="792728" y="935003"/>
                </a:cubicBezTo>
                <a:cubicBezTo>
                  <a:pt x="791242" y="937231"/>
                  <a:pt x="790127" y="939089"/>
                  <a:pt x="789384" y="940575"/>
                </a:cubicBezTo>
                <a:lnTo>
                  <a:pt x="781583" y="948376"/>
                </a:lnTo>
                <a:lnTo>
                  <a:pt x="773782" y="955062"/>
                </a:lnTo>
                <a:lnTo>
                  <a:pt x="770439" y="958406"/>
                </a:lnTo>
                <a:cubicBezTo>
                  <a:pt x="768210" y="961377"/>
                  <a:pt x="766353" y="962677"/>
                  <a:pt x="764867" y="962306"/>
                </a:cubicBezTo>
                <a:cubicBezTo>
                  <a:pt x="763381" y="961935"/>
                  <a:pt x="762267" y="960263"/>
                  <a:pt x="761524" y="957291"/>
                </a:cubicBezTo>
                <a:cubicBezTo>
                  <a:pt x="760038" y="953576"/>
                  <a:pt x="757809" y="951347"/>
                  <a:pt x="754837" y="950605"/>
                </a:cubicBezTo>
                <a:cubicBezTo>
                  <a:pt x="753351" y="949119"/>
                  <a:pt x="751865" y="949119"/>
                  <a:pt x="750379" y="950605"/>
                </a:cubicBezTo>
                <a:cubicBezTo>
                  <a:pt x="748894" y="950605"/>
                  <a:pt x="746665" y="951162"/>
                  <a:pt x="743693" y="952276"/>
                </a:cubicBezTo>
                <a:cubicBezTo>
                  <a:pt x="740721" y="953391"/>
                  <a:pt x="737378" y="952833"/>
                  <a:pt x="733663" y="950605"/>
                </a:cubicBezTo>
                <a:lnTo>
                  <a:pt x="725862" y="947261"/>
                </a:lnTo>
                <a:lnTo>
                  <a:pt x="712489" y="935003"/>
                </a:lnTo>
                <a:lnTo>
                  <a:pt x="708031" y="935003"/>
                </a:lnTo>
                <a:lnTo>
                  <a:pt x="703574" y="936117"/>
                </a:lnTo>
                <a:cubicBezTo>
                  <a:pt x="701345" y="936117"/>
                  <a:pt x="698744" y="934631"/>
                  <a:pt x="695773" y="931659"/>
                </a:cubicBezTo>
                <a:cubicBezTo>
                  <a:pt x="688343" y="918286"/>
                  <a:pt x="683143" y="908256"/>
                  <a:pt x="680171" y="901570"/>
                </a:cubicBezTo>
                <a:cubicBezTo>
                  <a:pt x="671255" y="885968"/>
                  <a:pt x="665683" y="876310"/>
                  <a:pt x="663454" y="872595"/>
                </a:cubicBezTo>
                <a:cubicBezTo>
                  <a:pt x="660482" y="863679"/>
                  <a:pt x="656768" y="854764"/>
                  <a:pt x="652310" y="845849"/>
                </a:cubicBezTo>
                <a:cubicBezTo>
                  <a:pt x="649338" y="839905"/>
                  <a:pt x="644881" y="829504"/>
                  <a:pt x="638937" y="814645"/>
                </a:cubicBezTo>
                <a:cubicBezTo>
                  <a:pt x="635222" y="807958"/>
                  <a:pt x="631507" y="799786"/>
                  <a:pt x="627793" y="790127"/>
                </a:cubicBezTo>
                <a:cubicBezTo>
                  <a:pt x="624078" y="780469"/>
                  <a:pt x="621106" y="773411"/>
                  <a:pt x="618877" y="768953"/>
                </a:cubicBezTo>
                <a:lnTo>
                  <a:pt x="606619" y="742207"/>
                </a:lnTo>
                <a:cubicBezTo>
                  <a:pt x="604390" y="737749"/>
                  <a:pt x="602347" y="733477"/>
                  <a:pt x="600489" y="729391"/>
                </a:cubicBezTo>
                <a:cubicBezTo>
                  <a:pt x="598632" y="725305"/>
                  <a:pt x="596960" y="721405"/>
                  <a:pt x="595474" y="717690"/>
                </a:cubicBezTo>
                <a:cubicBezTo>
                  <a:pt x="591017" y="704317"/>
                  <a:pt x="586930" y="693915"/>
                  <a:pt x="583216" y="686486"/>
                </a:cubicBezTo>
                <a:lnTo>
                  <a:pt x="573186" y="658625"/>
                </a:lnTo>
                <a:cubicBezTo>
                  <a:pt x="572443" y="657139"/>
                  <a:pt x="571328" y="656211"/>
                  <a:pt x="569843" y="655839"/>
                </a:cubicBezTo>
                <a:cubicBezTo>
                  <a:pt x="568357" y="655468"/>
                  <a:pt x="566499" y="655653"/>
                  <a:pt x="564270" y="656396"/>
                </a:cubicBezTo>
                <a:lnTo>
                  <a:pt x="539753" y="664197"/>
                </a:lnTo>
                <a:cubicBezTo>
                  <a:pt x="538267" y="664940"/>
                  <a:pt x="536038" y="666055"/>
                  <a:pt x="533067" y="667541"/>
                </a:cubicBezTo>
                <a:cubicBezTo>
                  <a:pt x="530095" y="669027"/>
                  <a:pt x="527123" y="669770"/>
                  <a:pt x="524151" y="669770"/>
                </a:cubicBezTo>
                <a:cubicBezTo>
                  <a:pt x="523408" y="669027"/>
                  <a:pt x="521922" y="669027"/>
                  <a:pt x="519693" y="669770"/>
                </a:cubicBezTo>
                <a:cubicBezTo>
                  <a:pt x="517465" y="670512"/>
                  <a:pt x="515979" y="670884"/>
                  <a:pt x="515236" y="670884"/>
                </a:cubicBezTo>
                <a:cubicBezTo>
                  <a:pt x="510035" y="673113"/>
                  <a:pt x="501120" y="674970"/>
                  <a:pt x="488490" y="676456"/>
                </a:cubicBezTo>
                <a:cubicBezTo>
                  <a:pt x="482546" y="678685"/>
                  <a:pt x="475859" y="679799"/>
                  <a:pt x="468430" y="679799"/>
                </a:cubicBezTo>
                <a:cubicBezTo>
                  <a:pt x="461000" y="679799"/>
                  <a:pt x="455057" y="679799"/>
                  <a:pt x="450599" y="679799"/>
                </a:cubicBezTo>
                <a:cubicBezTo>
                  <a:pt x="445398" y="679799"/>
                  <a:pt x="440941" y="679428"/>
                  <a:pt x="437226" y="678685"/>
                </a:cubicBezTo>
                <a:cubicBezTo>
                  <a:pt x="436483" y="678685"/>
                  <a:pt x="435926" y="678499"/>
                  <a:pt x="435554" y="678128"/>
                </a:cubicBezTo>
                <a:cubicBezTo>
                  <a:pt x="435183" y="677756"/>
                  <a:pt x="434997" y="677199"/>
                  <a:pt x="434997" y="676456"/>
                </a:cubicBezTo>
                <a:lnTo>
                  <a:pt x="437226" y="674227"/>
                </a:lnTo>
                <a:lnTo>
                  <a:pt x="443913" y="673113"/>
                </a:lnTo>
                <a:cubicBezTo>
                  <a:pt x="449113" y="671627"/>
                  <a:pt x="453757" y="670698"/>
                  <a:pt x="457843" y="670327"/>
                </a:cubicBezTo>
                <a:cubicBezTo>
                  <a:pt x="461929" y="669955"/>
                  <a:pt x="465087" y="669770"/>
                  <a:pt x="467315" y="669770"/>
                </a:cubicBezTo>
                <a:cubicBezTo>
                  <a:pt x="476231" y="668284"/>
                  <a:pt x="482917" y="665683"/>
                  <a:pt x="487375" y="661969"/>
                </a:cubicBezTo>
                <a:cubicBezTo>
                  <a:pt x="499262" y="656768"/>
                  <a:pt x="511893" y="648967"/>
                  <a:pt x="525266" y="638566"/>
                </a:cubicBezTo>
                <a:cubicBezTo>
                  <a:pt x="538639" y="628164"/>
                  <a:pt x="547554" y="621478"/>
                  <a:pt x="552012" y="618506"/>
                </a:cubicBezTo>
                <a:cubicBezTo>
                  <a:pt x="554241" y="617763"/>
                  <a:pt x="554612" y="615906"/>
                  <a:pt x="553126" y="612934"/>
                </a:cubicBezTo>
                <a:cubicBezTo>
                  <a:pt x="552383" y="609219"/>
                  <a:pt x="551269" y="605504"/>
                  <a:pt x="549783" y="601790"/>
                </a:cubicBezTo>
                <a:cubicBezTo>
                  <a:pt x="548297" y="598075"/>
                  <a:pt x="547183" y="595103"/>
                  <a:pt x="546440" y="592874"/>
                </a:cubicBezTo>
                <a:cubicBezTo>
                  <a:pt x="539010" y="576529"/>
                  <a:pt x="533438" y="562413"/>
                  <a:pt x="529723" y="550526"/>
                </a:cubicBezTo>
                <a:lnTo>
                  <a:pt x="514121" y="514864"/>
                </a:lnTo>
                <a:lnTo>
                  <a:pt x="508549" y="494805"/>
                </a:lnTo>
                <a:lnTo>
                  <a:pt x="495176" y="468059"/>
                </a:lnTo>
                <a:lnTo>
                  <a:pt x="484032" y="434626"/>
                </a:lnTo>
                <a:cubicBezTo>
                  <a:pt x="480317" y="427939"/>
                  <a:pt x="474745" y="413823"/>
                  <a:pt x="467315" y="392278"/>
                </a:cubicBezTo>
                <a:cubicBezTo>
                  <a:pt x="465830" y="388563"/>
                  <a:pt x="463229" y="383362"/>
                  <a:pt x="459515" y="376676"/>
                </a:cubicBezTo>
                <a:cubicBezTo>
                  <a:pt x="458772" y="375190"/>
                  <a:pt x="456914" y="375190"/>
                  <a:pt x="453942" y="376676"/>
                </a:cubicBezTo>
                <a:cubicBezTo>
                  <a:pt x="439826" y="383362"/>
                  <a:pt x="430539" y="388563"/>
                  <a:pt x="426082" y="392278"/>
                </a:cubicBezTo>
                <a:cubicBezTo>
                  <a:pt x="413452" y="397478"/>
                  <a:pt x="402679" y="402679"/>
                  <a:pt x="393763" y="407880"/>
                </a:cubicBezTo>
                <a:lnTo>
                  <a:pt x="392649" y="411223"/>
                </a:lnTo>
                <a:cubicBezTo>
                  <a:pt x="392649" y="411223"/>
                  <a:pt x="393206" y="411409"/>
                  <a:pt x="394321" y="411780"/>
                </a:cubicBezTo>
                <a:cubicBezTo>
                  <a:pt x="395435" y="412152"/>
                  <a:pt x="396364" y="411966"/>
                  <a:pt x="397107" y="411223"/>
                </a:cubicBezTo>
                <a:cubicBezTo>
                  <a:pt x="399336" y="410480"/>
                  <a:pt x="403050" y="410851"/>
                  <a:pt x="408251" y="412337"/>
                </a:cubicBezTo>
                <a:cubicBezTo>
                  <a:pt x="419395" y="417538"/>
                  <a:pt x="424967" y="424967"/>
                  <a:pt x="424967" y="434626"/>
                </a:cubicBezTo>
                <a:cubicBezTo>
                  <a:pt x="424967" y="438341"/>
                  <a:pt x="425525" y="443355"/>
                  <a:pt x="426639" y="449671"/>
                </a:cubicBezTo>
                <a:cubicBezTo>
                  <a:pt x="427753" y="455986"/>
                  <a:pt x="428682" y="461372"/>
                  <a:pt x="429425" y="465830"/>
                </a:cubicBezTo>
                <a:cubicBezTo>
                  <a:pt x="429425" y="471773"/>
                  <a:pt x="428682" y="476603"/>
                  <a:pt x="427196" y="480317"/>
                </a:cubicBezTo>
                <a:cubicBezTo>
                  <a:pt x="424967" y="491461"/>
                  <a:pt x="420510" y="504835"/>
                  <a:pt x="413823" y="520437"/>
                </a:cubicBezTo>
                <a:lnTo>
                  <a:pt x="403793" y="542725"/>
                </a:lnTo>
                <a:lnTo>
                  <a:pt x="391535" y="567242"/>
                </a:lnTo>
                <a:cubicBezTo>
                  <a:pt x="384105" y="578387"/>
                  <a:pt x="377047" y="590274"/>
                  <a:pt x="370361" y="602904"/>
                </a:cubicBezTo>
                <a:cubicBezTo>
                  <a:pt x="351044" y="634851"/>
                  <a:pt x="341014" y="651196"/>
                  <a:pt x="340271" y="651939"/>
                </a:cubicBezTo>
                <a:cubicBezTo>
                  <a:pt x="338042" y="654910"/>
                  <a:pt x="335628" y="658440"/>
                  <a:pt x="333027" y="662526"/>
                </a:cubicBezTo>
                <a:cubicBezTo>
                  <a:pt x="330427" y="666612"/>
                  <a:pt x="328012" y="670512"/>
                  <a:pt x="325784" y="674227"/>
                </a:cubicBezTo>
                <a:cubicBezTo>
                  <a:pt x="323555" y="677942"/>
                  <a:pt x="321326" y="680542"/>
                  <a:pt x="319097" y="682028"/>
                </a:cubicBezTo>
                <a:cubicBezTo>
                  <a:pt x="317611" y="686486"/>
                  <a:pt x="313896" y="691687"/>
                  <a:pt x="307953" y="697630"/>
                </a:cubicBezTo>
                <a:lnTo>
                  <a:pt x="304609" y="704317"/>
                </a:lnTo>
                <a:cubicBezTo>
                  <a:pt x="303867" y="707289"/>
                  <a:pt x="302566" y="709332"/>
                  <a:pt x="300709" y="710446"/>
                </a:cubicBezTo>
                <a:cubicBezTo>
                  <a:pt x="298852" y="711560"/>
                  <a:pt x="297551" y="712489"/>
                  <a:pt x="296808" y="713232"/>
                </a:cubicBezTo>
                <a:cubicBezTo>
                  <a:pt x="293094" y="713975"/>
                  <a:pt x="289750" y="715275"/>
                  <a:pt x="286779" y="717133"/>
                </a:cubicBezTo>
                <a:cubicBezTo>
                  <a:pt x="283807" y="718990"/>
                  <a:pt x="281949" y="721776"/>
                  <a:pt x="281207" y="725491"/>
                </a:cubicBezTo>
                <a:cubicBezTo>
                  <a:pt x="281207" y="726234"/>
                  <a:pt x="280092" y="727720"/>
                  <a:pt x="277863" y="729948"/>
                </a:cubicBezTo>
                <a:cubicBezTo>
                  <a:pt x="276377" y="726234"/>
                  <a:pt x="276377" y="723633"/>
                  <a:pt x="277863" y="722147"/>
                </a:cubicBezTo>
                <a:cubicBezTo>
                  <a:pt x="278606" y="722147"/>
                  <a:pt x="278978" y="721776"/>
                  <a:pt x="278978" y="721033"/>
                </a:cubicBezTo>
                <a:cubicBezTo>
                  <a:pt x="278978" y="720290"/>
                  <a:pt x="279349" y="719547"/>
                  <a:pt x="280092" y="718804"/>
                </a:cubicBezTo>
                <a:cubicBezTo>
                  <a:pt x="280092" y="716575"/>
                  <a:pt x="280464" y="715089"/>
                  <a:pt x="281207" y="714347"/>
                </a:cubicBezTo>
                <a:lnTo>
                  <a:pt x="276749" y="715461"/>
                </a:lnTo>
                <a:cubicBezTo>
                  <a:pt x="276006" y="715461"/>
                  <a:pt x="274891" y="715089"/>
                  <a:pt x="273406" y="714347"/>
                </a:cubicBezTo>
                <a:cubicBezTo>
                  <a:pt x="271920" y="713604"/>
                  <a:pt x="270805" y="712861"/>
                  <a:pt x="270062" y="712118"/>
                </a:cubicBezTo>
                <a:cubicBezTo>
                  <a:pt x="267833" y="709889"/>
                  <a:pt x="264862" y="709889"/>
                  <a:pt x="261147" y="712118"/>
                </a:cubicBezTo>
                <a:lnTo>
                  <a:pt x="250003" y="716575"/>
                </a:lnTo>
                <a:lnTo>
                  <a:pt x="248888" y="716575"/>
                </a:lnTo>
                <a:cubicBezTo>
                  <a:pt x="245916" y="716575"/>
                  <a:pt x="243130" y="716018"/>
                  <a:pt x="240530" y="714904"/>
                </a:cubicBezTo>
                <a:cubicBezTo>
                  <a:pt x="237930" y="713789"/>
                  <a:pt x="235887" y="712861"/>
                  <a:pt x="234401" y="712118"/>
                </a:cubicBezTo>
                <a:lnTo>
                  <a:pt x="221028" y="702088"/>
                </a:lnTo>
                <a:cubicBezTo>
                  <a:pt x="218056" y="699116"/>
                  <a:pt x="216570" y="696887"/>
                  <a:pt x="216570" y="695401"/>
                </a:cubicBezTo>
                <a:cubicBezTo>
                  <a:pt x="215827" y="693915"/>
                  <a:pt x="214898" y="692801"/>
                  <a:pt x="213784" y="692058"/>
                </a:cubicBezTo>
                <a:cubicBezTo>
                  <a:pt x="212669" y="691315"/>
                  <a:pt x="211369" y="691315"/>
                  <a:pt x="209883" y="692058"/>
                </a:cubicBezTo>
                <a:cubicBezTo>
                  <a:pt x="209883" y="692058"/>
                  <a:pt x="209140" y="692801"/>
                  <a:pt x="207654" y="694287"/>
                </a:cubicBezTo>
                <a:cubicBezTo>
                  <a:pt x="204683" y="695030"/>
                  <a:pt x="202268" y="695216"/>
                  <a:pt x="200411" y="694844"/>
                </a:cubicBezTo>
                <a:cubicBezTo>
                  <a:pt x="198553" y="694473"/>
                  <a:pt x="196510" y="693172"/>
                  <a:pt x="194281" y="690944"/>
                </a:cubicBezTo>
                <a:lnTo>
                  <a:pt x="192053" y="689829"/>
                </a:lnTo>
                <a:cubicBezTo>
                  <a:pt x="185366" y="700973"/>
                  <a:pt x="182023" y="706546"/>
                  <a:pt x="182023" y="706546"/>
                </a:cubicBezTo>
                <a:cubicBezTo>
                  <a:pt x="181280" y="707289"/>
                  <a:pt x="180908" y="708031"/>
                  <a:pt x="180908" y="708774"/>
                </a:cubicBezTo>
                <a:cubicBezTo>
                  <a:pt x="180908" y="709517"/>
                  <a:pt x="180537" y="709889"/>
                  <a:pt x="179794" y="709889"/>
                </a:cubicBezTo>
                <a:cubicBezTo>
                  <a:pt x="174593" y="712118"/>
                  <a:pt x="170878" y="717690"/>
                  <a:pt x="168650" y="726605"/>
                </a:cubicBezTo>
                <a:cubicBezTo>
                  <a:pt x="167907" y="727348"/>
                  <a:pt x="166978" y="727905"/>
                  <a:pt x="165864" y="728277"/>
                </a:cubicBezTo>
                <a:cubicBezTo>
                  <a:pt x="164749" y="728648"/>
                  <a:pt x="163820" y="729205"/>
                  <a:pt x="163078" y="729948"/>
                </a:cubicBezTo>
                <a:lnTo>
                  <a:pt x="159734" y="729948"/>
                </a:lnTo>
                <a:cubicBezTo>
                  <a:pt x="157505" y="732177"/>
                  <a:pt x="155648" y="733477"/>
                  <a:pt x="154162" y="733849"/>
                </a:cubicBezTo>
                <a:cubicBezTo>
                  <a:pt x="152676" y="734220"/>
                  <a:pt x="150819" y="733292"/>
                  <a:pt x="148590" y="731063"/>
                </a:cubicBezTo>
                <a:cubicBezTo>
                  <a:pt x="147847" y="732549"/>
                  <a:pt x="147847" y="735149"/>
                  <a:pt x="148590" y="738864"/>
                </a:cubicBezTo>
                <a:cubicBezTo>
                  <a:pt x="149333" y="742579"/>
                  <a:pt x="148961" y="745179"/>
                  <a:pt x="147476" y="746665"/>
                </a:cubicBezTo>
                <a:cubicBezTo>
                  <a:pt x="145990" y="745179"/>
                  <a:pt x="144504" y="742950"/>
                  <a:pt x="143018" y="739978"/>
                </a:cubicBezTo>
                <a:cubicBezTo>
                  <a:pt x="142275" y="739235"/>
                  <a:pt x="141903" y="738307"/>
                  <a:pt x="141903" y="737192"/>
                </a:cubicBezTo>
                <a:cubicBezTo>
                  <a:pt x="141903" y="736078"/>
                  <a:pt x="141532" y="735149"/>
                  <a:pt x="140789" y="734406"/>
                </a:cubicBezTo>
                <a:cubicBezTo>
                  <a:pt x="139303" y="730691"/>
                  <a:pt x="138189" y="728648"/>
                  <a:pt x="137446" y="728277"/>
                </a:cubicBezTo>
                <a:cubicBezTo>
                  <a:pt x="136703" y="727905"/>
                  <a:pt x="135403" y="728277"/>
                  <a:pt x="133545" y="729391"/>
                </a:cubicBezTo>
                <a:cubicBezTo>
                  <a:pt x="131688" y="730506"/>
                  <a:pt x="130388" y="731063"/>
                  <a:pt x="129645" y="731063"/>
                </a:cubicBezTo>
                <a:cubicBezTo>
                  <a:pt x="126673" y="734778"/>
                  <a:pt x="122587" y="736263"/>
                  <a:pt x="117386" y="735521"/>
                </a:cubicBezTo>
                <a:cubicBezTo>
                  <a:pt x="112928" y="733292"/>
                  <a:pt x="109399" y="731249"/>
                  <a:pt x="106799" y="729391"/>
                </a:cubicBezTo>
                <a:cubicBezTo>
                  <a:pt x="104199" y="727534"/>
                  <a:pt x="102156" y="726234"/>
                  <a:pt x="100670" y="725491"/>
                </a:cubicBezTo>
                <a:cubicBezTo>
                  <a:pt x="99927" y="725491"/>
                  <a:pt x="99555" y="725119"/>
                  <a:pt x="99555" y="724376"/>
                </a:cubicBezTo>
                <a:cubicBezTo>
                  <a:pt x="99555" y="723633"/>
                  <a:pt x="99184" y="723262"/>
                  <a:pt x="98441" y="723262"/>
                </a:cubicBezTo>
                <a:cubicBezTo>
                  <a:pt x="95469" y="722519"/>
                  <a:pt x="93426" y="721033"/>
                  <a:pt x="92312" y="718804"/>
                </a:cubicBezTo>
                <a:cubicBezTo>
                  <a:pt x="91197" y="716575"/>
                  <a:pt x="90640" y="715089"/>
                  <a:pt x="90640" y="714347"/>
                </a:cubicBezTo>
                <a:cubicBezTo>
                  <a:pt x="90640" y="713604"/>
                  <a:pt x="89897" y="712489"/>
                  <a:pt x="88411" y="711003"/>
                </a:cubicBezTo>
                <a:cubicBezTo>
                  <a:pt x="88411" y="711746"/>
                  <a:pt x="87668" y="712861"/>
                  <a:pt x="86182" y="714347"/>
                </a:cubicBezTo>
                <a:cubicBezTo>
                  <a:pt x="84696" y="718061"/>
                  <a:pt x="82467" y="718433"/>
                  <a:pt x="79496" y="715461"/>
                </a:cubicBezTo>
                <a:cubicBezTo>
                  <a:pt x="73552" y="713232"/>
                  <a:pt x="69466" y="708031"/>
                  <a:pt x="67237" y="699859"/>
                </a:cubicBezTo>
                <a:cubicBezTo>
                  <a:pt x="66494" y="696887"/>
                  <a:pt x="65565" y="692615"/>
                  <a:pt x="64451" y="687043"/>
                </a:cubicBezTo>
                <a:cubicBezTo>
                  <a:pt x="63336" y="681471"/>
                  <a:pt x="62036" y="676828"/>
                  <a:pt x="60550" y="673113"/>
                </a:cubicBezTo>
                <a:cubicBezTo>
                  <a:pt x="60550" y="673113"/>
                  <a:pt x="57950" y="665312"/>
                  <a:pt x="52749" y="649710"/>
                </a:cubicBezTo>
                <a:cubicBezTo>
                  <a:pt x="47549" y="628907"/>
                  <a:pt x="43834" y="615163"/>
                  <a:pt x="41605" y="608476"/>
                </a:cubicBezTo>
                <a:cubicBezTo>
                  <a:pt x="40862" y="604761"/>
                  <a:pt x="39562" y="599746"/>
                  <a:pt x="37705" y="593431"/>
                </a:cubicBezTo>
                <a:cubicBezTo>
                  <a:pt x="35847" y="587116"/>
                  <a:pt x="33433" y="579873"/>
                  <a:pt x="30461" y="571700"/>
                </a:cubicBezTo>
                <a:cubicBezTo>
                  <a:pt x="28232" y="562042"/>
                  <a:pt x="26375" y="555355"/>
                  <a:pt x="24889" y="551640"/>
                </a:cubicBezTo>
                <a:cubicBezTo>
                  <a:pt x="20431" y="537524"/>
                  <a:pt x="15602" y="526009"/>
                  <a:pt x="10401" y="517093"/>
                </a:cubicBezTo>
                <a:cubicBezTo>
                  <a:pt x="8915" y="514121"/>
                  <a:pt x="7429" y="511150"/>
                  <a:pt x="5944" y="508178"/>
                </a:cubicBezTo>
                <a:cubicBezTo>
                  <a:pt x="4458" y="505206"/>
                  <a:pt x="2972" y="502234"/>
                  <a:pt x="1486" y="499262"/>
                </a:cubicBezTo>
                <a:cubicBezTo>
                  <a:pt x="0" y="497034"/>
                  <a:pt x="-371" y="494433"/>
                  <a:pt x="371" y="491461"/>
                </a:cubicBezTo>
                <a:cubicBezTo>
                  <a:pt x="1114" y="488490"/>
                  <a:pt x="1486" y="486632"/>
                  <a:pt x="1486" y="485889"/>
                </a:cubicBezTo>
                <a:cubicBezTo>
                  <a:pt x="1486" y="484403"/>
                  <a:pt x="2972" y="483661"/>
                  <a:pt x="5944" y="483661"/>
                </a:cubicBezTo>
                <a:lnTo>
                  <a:pt x="11516" y="483661"/>
                </a:lnTo>
                <a:cubicBezTo>
                  <a:pt x="17459" y="483661"/>
                  <a:pt x="21917" y="482546"/>
                  <a:pt x="24889" y="480317"/>
                </a:cubicBezTo>
                <a:cubicBezTo>
                  <a:pt x="36033" y="471402"/>
                  <a:pt x="48292" y="463229"/>
                  <a:pt x="61665" y="455800"/>
                </a:cubicBezTo>
                <a:cubicBezTo>
                  <a:pt x="82467" y="441684"/>
                  <a:pt x="95841" y="433511"/>
                  <a:pt x="101784" y="431283"/>
                </a:cubicBezTo>
                <a:cubicBezTo>
                  <a:pt x="107728" y="427568"/>
                  <a:pt x="114600" y="423482"/>
                  <a:pt x="122401" y="419024"/>
                </a:cubicBezTo>
                <a:cubicBezTo>
                  <a:pt x="130202" y="414566"/>
                  <a:pt x="136331" y="410851"/>
                  <a:pt x="140789" y="407880"/>
                </a:cubicBezTo>
                <a:lnTo>
                  <a:pt x="150819" y="401193"/>
                </a:lnTo>
                <a:cubicBezTo>
                  <a:pt x="153791" y="396735"/>
                  <a:pt x="155277" y="392649"/>
                  <a:pt x="155277" y="388934"/>
                </a:cubicBezTo>
                <a:cubicBezTo>
                  <a:pt x="156019" y="380762"/>
                  <a:pt x="156391" y="368503"/>
                  <a:pt x="156391" y="352158"/>
                </a:cubicBezTo>
                <a:cubicBezTo>
                  <a:pt x="156391" y="349187"/>
                  <a:pt x="156019" y="346401"/>
                  <a:pt x="155277" y="343800"/>
                </a:cubicBezTo>
                <a:cubicBezTo>
                  <a:pt x="154534" y="341200"/>
                  <a:pt x="154162" y="338414"/>
                  <a:pt x="154162" y="335442"/>
                </a:cubicBezTo>
                <a:cubicBezTo>
                  <a:pt x="154162" y="331727"/>
                  <a:pt x="154348" y="327084"/>
                  <a:pt x="154719" y="321512"/>
                </a:cubicBezTo>
                <a:cubicBezTo>
                  <a:pt x="155091" y="315940"/>
                  <a:pt x="154905" y="309810"/>
                  <a:pt x="154162" y="303124"/>
                </a:cubicBezTo>
                <a:cubicBezTo>
                  <a:pt x="154162" y="290494"/>
                  <a:pt x="153791" y="280092"/>
                  <a:pt x="153048" y="271920"/>
                </a:cubicBezTo>
                <a:cubicBezTo>
                  <a:pt x="153048" y="264490"/>
                  <a:pt x="152676" y="258918"/>
                  <a:pt x="151933" y="255203"/>
                </a:cubicBezTo>
                <a:cubicBezTo>
                  <a:pt x="150447" y="224000"/>
                  <a:pt x="148961" y="202082"/>
                  <a:pt x="147476" y="189452"/>
                </a:cubicBezTo>
                <a:cubicBezTo>
                  <a:pt x="147476" y="182023"/>
                  <a:pt x="147104" y="175151"/>
                  <a:pt x="146361" y="168835"/>
                </a:cubicBezTo>
                <a:cubicBezTo>
                  <a:pt x="145618" y="162520"/>
                  <a:pt x="144875" y="157134"/>
                  <a:pt x="144132" y="152676"/>
                </a:cubicBezTo>
                <a:cubicBezTo>
                  <a:pt x="144875" y="156391"/>
                  <a:pt x="141532" y="143389"/>
                  <a:pt x="134102" y="113671"/>
                </a:cubicBezTo>
                <a:cubicBezTo>
                  <a:pt x="131131" y="104013"/>
                  <a:pt x="126673" y="96955"/>
                  <a:pt x="120729" y="92497"/>
                </a:cubicBezTo>
                <a:cubicBezTo>
                  <a:pt x="119243" y="91011"/>
                  <a:pt x="118501" y="89154"/>
                  <a:pt x="118501" y="86925"/>
                </a:cubicBezTo>
                <a:cubicBezTo>
                  <a:pt x="118501" y="82467"/>
                  <a:pt x="120358" y="79496"/>
                  <a:pt x="124073" y="78010"/>
                </a:cubicBezTo>
                <a:cubicBezTo>
                  <a:pt x="125559" y="77267"/>
                  <a:pt x="126301" y="76524"/>
                  <a:pt x="126301" y="75781"/>
                </a:cubicBezTo>
                <a:cubicBezTo>
                  <a:pt x="126301" y="75038"/>
                  <a:pt x="125930" y="74295"/>
                  <a:pt x="125187" y="73552"/>
                </a:cubicBezTo>
                <a:lnTo>
                  <a:pt x="122958" y="66866"/>
                </a:lnTo>
                <a:cubicBezTo>
                  <a:pt x="122215" y="65380"/>
                  <a:pt x="122587" y="63894"/>
                  <a:pt x="124073" y="62408"/>
                </a:cubicBezTo>
                <a:lnTo>
                  <a:pt x="128530" y="63522"/>
                </a:lnTo>
                <a:cubicBezTo>
                  <a:pt x="132988" y="66494"/>
                  <a:pt x="136703" y="67980"/>
                  <a:pt x="139675" y="67980"/>
                </a:cubicBezTo>
                <a:cubicBezTo>
                  <a:pt x="139675" y="67980"/>
                  <a:pt x="139489" y="67794"/>
                  <a:pt x="139117" y="67423"/>
                </a:cubicBezTo>
                <a:cubicBezTo>
                  <a:pt x="138746" y="67051"/>
                  <a:pt x="138560" y="66866"/>
                  <a:pt x="138560" y="66866"/>
                </a:cubicBezTo>
                <a:cubicBezTo>
                  <a:pt x="138560" y="66123"/>
                  <a:pt x="138003" y="65194"/>
                  <a:pt x="136889" y="64079"/>
                </a:cubicBezTo>
                <a:cubicBezTo>
                  <a:pt x="135774" y="62965"/>
                  <a:pt x="134845" y="60922"/>
                  <a:pt x="134102" y="57950"/>
                </a:cubicBezTo>
                <a:lnTo>
                  <a:pt x="139675" y="56836"/>
                </a:lnTo>
                <a:cubicBezTo>
                  <a:pt x="141160" y="57579"/>
                  <a:pt x="143018" y="58879"/>
                  <a:pt x="145247" y="60736"/>
                </a:cubicBezTo>
                <a:cubicBezTo>
                  <a:pt x="147476" y="62594"/>
                  <a:pt x="148590" y="64265"/>
                  <a:pt x="148590" y="65751"/>
                </a:cubicBezTo>
                <a:lnTo>
                  <a:pt x="158620" y="57950"/>
                </a:lnTo>
                <a:cubicBezTo>
                  <a:pt x="160849" y="57950"/>
                  <a:pt x="162335" y="58322"/>
                  <a:pt x="163078" y="59065"/>
                </a:cubicBezTo>
                <a:cubicBezTo>
                  <a:pt x="166049" y="61293"/>
                  <a:pt x="168464" y="63337"/>
                  <a:pt x="170321" y="65194"/>
                </a:cubicBezTo>
                <a:cubicBezTo>
                  <a:pt x="172179" y="67051"/>
                  <a:pt x="174222" y="68723"/>
                  <a:pt x="176451" y="70209"/>
                </a:cubicBezTo>
                <a:cubicBezTo>
                  <a:pt x="177194" y="72438"/>
                  <a:pt x="178679" y="73552"/>
                  <a:pt x="180908" y="73552"/>
                </a:cubicBezTo>
                <a:cubicBezTo>
                  <a:pt x="183880" y="71323"/>
                  <a:pt x="186480" y="70766"/>
                  <a:pt x="188709" y="71880"/>
                </a:cubicBezTo>
                <a:cubicBezTo>
                  <a:pt x="190938" y="72995"/>
                  <a:pt x="192424" y="74667"/>
                  <a:pt x="193167" y="76895"/>
                </a:cubicBezTo>
                <a:cubicBezTo>
                  <a:pt x="201339" y="84325"/>
                  <a:pt x="206540" y="92869"/>
                  <a:pt x="208769" y="102527"/>
                </a:cubicBezTo>
                <a:cubicBezTo>
                  <a:pt x="212484" y="114414"/>
                  <a:pt x="215084" y="129273"/>
                  <a:pt x="216570" y="147104"/>
                </a:cubicBezTo>
                <a:lnTo>
                  <a:pt x="219913" y="173850"/>
                </a:lnTo>
                <a:cubicBezTo>
                  <a:pt x="221399" y="187223"/>
                  <a:pt x="222142" y="196510"/>
                  <a:pt x="222142" y="201711"/>
                </a:cubicBezTo>
                <a:lnTo>
                  <a:pt x="226600" y="241830"/>
                </a:lnTo>
                <a:cubicBezTo>
                  <a:pt x="227343" y="249260"/>
                  <a:pt x="228457" y="257618"/>
                  <a:pt x="229943" y="266905"/>
                </a:cubicBezTo>
                <a:cubicBezTo>
                  <a:pt x="231429" y="276192"/>
                  <a:pt x="232543" y="283436"/>
                  <a:pt x="233286" y="288636"/>
                </a:cubicBezTo>
                <a:lnTo>
                  <a:pt x="234401" y="312039"/>
                </a:lnTo>
                <a:lnTo>
                  <a:pt x="235515" y="318726"/>
                </a:lnTo>
                <a:cubicBezTo>
                  <a:pt x="248888" y="309810"/>
                  <a:pt x="257804" y="303124"/>
                  <a:pt x="262261" y="298666"/>
                </a:cubicBezTo>
                <a:cubicBezTo>
                  <a:pt x="265976" y="296437"/>
                  <a:pt x="270062" y="293837"/>
                  <a:pt x="274520" y="290865"/>
                </a:cubicBezTo>
                <a:cubicBezTo>
                  <a:pt x="278978" y="287893"/>
                  <a:pt x="283064" y="285664"/>
                  <a:pt x="286779" y="284178"/>
                </a:cubicBezTo>
                <a:cubicBezTo>
                  <a:pt x="300152" y="273034"/>
                  <a:pt x="310925" y="265605"/>
                  <a:pt x="319097" y="261890"/>
                </a:cubicBezTo>
                <a:cubicBezTo>
                  <a:pt x="322069" y="261147"/>
                  <a:pt x="326898" y="259104"/>
                  <a:pt x="333584" y="255761"/>
                </a:cubicBezTo>
                <a:cubicBezTo>
                  <a:pt x="340271" y="252417"/>
                  <a:pt x="346586" y="251117"/>
                  <a:pt x="352530" y="251860"/>
                </a:cubicBezTo>
                <a:cubicBezTo>
                  <a:pt x="356244" y="251860"/>
                  <a:pt x="362560" y="251117"/>
                  <a:pt x="371475" y="249631"/>
                </a:cubicBezTo>
                <a:cubicBezTo>
                  <a:pt x="377419" y="249631"/>
                  <a:pt x="379276" y="252232"/>
                  <a:pt x="377047" y="257432"/>
                </a:cubicBezTo>
                <a:cubicBezTo>
                  <a:pt x="374818" y="262633"/>
                  <a:pt x="369989" y="269691"/>
                  <a:pt x="362560" y="278606"/>
                </a:cubicBezTo>
                <a:cubicBezTo>
                  <a:pt x="348444" y="293465"/>
                  <a:pt x="329498" y="310182"/>
                  <a:pt x="305724" y="328755"/>
                </a:cubicBezTo>
                <a:lnTo>
                  <a:pt x="287893" y="344357"/>
                </a:lnTo>
                <a:cubicBezTo>
                  <a:pt x="276749" y="354016"/>
                  <a:pt x="270062" y="359959"/>
                  <a:pt x="267833" y="362188"/>
                </a:cubicBezTo>
                <a:cubicBezTo>
                  <a:pt x="262633" y="364417"/>
                  <a:pt x="253346" y="370732"/>
                  <a:pt x="239973" y="381133"/>
                </a:cubicBezTo>
                <a:cubicBezTo>
                  <a:pt x="238487" y="382619"/>
                  <a:pt x="237744" y="384105"/>
                  <a:pt x="237744" y="385591"/>
                </a:cubicBezTo>
                <a:lnTo>
                  <a:pt x="236630" y="406765"/>
                </a:lnTo>
                <a:cubicBezTo>
                  <a:pt x="236630" y="414195"/>
                  <a:pt x="237372" y="423853"/>
                  <a:pt x="238858" y="435740"/>
                </a:cubicBezTo>
                <a:cubicBezTo>
                  <a:pt x="239601" y="439455"/>
                  <a:pt x="239973" y="445770"/>
                  <a:pt x="239973" y="454685"/>
                </a:cubicBezTo>
                <a:cubicBezTo>
                  <a:pt x="244431" y="451714"/>
                  <a:pt x="247774" y="450228"/>
                  <a:pt x="250003" y="450228"/>
                </a:cubicBezTo>
                <a:cubicBezTo>
                  <a:pt x="258918" y="443541"/>
                  <a:pt x="271177" y="436483"/>
                  <a:pt x="286779" y="429054"/>
                </a:cubicBezTo>
                <a:cubicBezTo>
                  <a:pt x="294208" y="425339"/>
                  <a:pt x="303124" y="423482"/>
                  <a:pt x="313525" y="423482"/>
                </a:cubicBezTo>
                <a:cubicBezTo>
                  <a:pt x="315754" y="423482"/>
                  <a:pt x="317611" y="425339"/>
                  <a:pt x="319097" y="429054"/>
                </a:cubicBezTo>
                <a:cubicBezTo>
                  <a:pt x="324298" y="432768"/>
                  <a:pt x="328384" y="433511"/>
                  <a:pt x="331356" y="431283"/>
                </a:cubicBezTo>
                <a:lnTo>
                  <a:pt x="328012" y="430168"/>
                </a:lnTo>
                <a:cubicBezTo>
                  <a:pt x="325784" y="426453"/>
                  <a:pt x="326526" y="423853"/>
                  <a:pt x="330241" y="422367"/>
                </a:cubicBezTo>
                <a:cubicBezTo>
                  <a:pt x="351787" y="412709"/>
                  <a:pt x="364788" y="406394"/>
                  <a:pt x="369246" y="403422"/>
                </a:cubicBezTo>
                <a:cubicBezTo>
                  <a:pt x="377419" y="399707"/>
                  <a:pt x="385220" y="395621"/>
                  <a:pt x="392649" y="391163"/>
                </a:cubicBezTo>
                <a:cubicBezTo>
                  <a:pt x="400079" y="386706"/>
                  <a:pt x="406765" y="382991"/>
                  <a:pt x="412709" y="380019"/>
                </a:cubicBezTo>
                <a:cubicBezTo>
                  <a:pt x="431282" y="369618"/>
                  <a:pt x="442427" y="363303"/>
                  <a:pt x="446141" y="361074"/>
                </a:cubicBezTo>
                <a:cubicBezTo>
                  <a:pt x="449113" y="359588"/>
                  <a:pt x="450785" y="358102"/>
                  <a:pt x="451156" y="356616"/>
                </a:cubicBezTo>
                <a:cubicBezTo>
                  <a:pt x="451528" y="355130"/>
                  <a:pt x="450971" y="352901"/>
                  <a:pt x="449485" y="349930"/>
                </a:cubicBezTo>
                <a:lnTo>
                  <a:pt x="443913" y="335442"/>
                </a:lnTo>
                <a:lnTo>
                  <a:pt x="432768" y="312039"/>
                </a:lnTo>
                <a:lnTo>
                  <a:pt x="423853" y="284178"/>
                </a:lnTo>
                <a:lnTo>
                  <a:pt x="409365" y="254089"/>
                </a:lnTo>
                <a:cubicBezTo>
                  <a:pt x="407880" y="250374"/>
                  <a:pt x="406579" y="246288"/>
                  <a:pt x="405465" y="241830"/>
                </a:cubicBezTo>
                <a:cubicBezTo>
                  <a:pt x="404351" y="237373"/>
                  <a:pt x="402679" y="232915"/>
                  <a:pt x="400450" y="228457"/>
                </a:cubicBezTo>
                <a:lnTo>
                  <a:pt x="389306" y="203940"/>
                </a:lnTo>
                <a:lnTo>
                  <a:pt x="379276" y="177194"/>
                </a:lnTo>
                <a:lnTo>
                  <a:pt x="372589" y="163821"/>
                </a:lnTo>
                <a:lnTo>
                  <a:pt x="355873" y="119244"/>
                </a:lnTo>
                <a:cubicBezTo>
                  <a:pt x="351415" y="111071"/>
                  <a:pt x="346215" y="97326"/>
                  <a:pt x="340271" y="78010"/>
                </a:cubicBezTo>
                <a:cubicBezTo>
                  <a:pt x="339528" y="75781"/>
                  <a:pt x="339157" y="72438"/>
                  <a:pt x="339157" y="67980"/>
                </a:cubicBezTo>
                <a:cubicBezTo>
                  <a:pt x="339157" y="63522"/>
                  <a:pt x="339157" y="60179"/>
                  <a:pt x="339157" y="57950"/>
                </a:cubicBezTo>
                <a:cubicBezTo>
                  <a:pt x="338414" y="55721"/>
                  <a:pt x="338228" y="53492"/>
                  <a:pt x="338599" y="51264"/>
                </a:cubicBezTo>
                <a:cubicBezTo>
                  <a:pt x="338971" y="49035"/>
                  <a:pt x="339157" y="47177"/>
                  <a:pt x="339157" y="45691"/>
                </a:cubicBezTo>
                <a:lnTo>
                  <a:pt x="339157" y="16716"/>
                </a:lnTo>
                <a:cubicBezTo>
                  <a:pt x="339157" y="11516"/>
                  <a:pt x="339528" y="7801"/>
                  <a:pt x="340271" y="5572"/>
                </a:cubicBezTo>
                <a:lnTo>
                  <a:pt x="344729" y="4458"/>
                </a:lnTo>
                <a:cubicBezTo>
                  <a:pt x="346215" y="4458"/>
                  <a:pt x="348444" y="5201"/>
                  <a:pt x="351415" y="6687"/>
                </a:cubicBezTo>
                <a:cubicBezTo>
                  <a:pt x="356616" y="11887"/>
                  <a:pt x="362188" y="12630"/>
                  <a:pt x="368132" y="8915"/>
                </a:cubicBezTo>
                <a:lnTo>
                  <a:pt x="370361" y="891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A83D0A">
                      <a:lumMod val="40000"/>
                      <a:lumOff val="60000"/>
                    </a:srgbClr>
                  </a:gs>
                  <a:gs pos="100000">
                    <a:srgbClr val="A83D0A">
                      <a:lumMod val="80000"/>
                      <a:lumOff val="20000"/>
                    </a:srgbClr>
                  </a:gs>
                </a:gsLst>
                <a:lin ang="2700000" scaled="0"/>
              </a:gradFill>
              <a:effectLst/>
              <a:uLnTx/>
              <a:uFillTx/>
              <a:latin typeface="阿里健康体2.0 中文 85 B"/>
              <a:ea typeface="演示新手书" panose="00000500000000000000" pitchFamily="50" charset="-122"/>
              <a:cs typeface="+mj-cs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7973987" y="961209"/>
            <a:ext cx="861895" cy="998167"/>
          </a:xfrm>
          <a:custGeom>
            <a:avLst/>
            <a:gdLst/>
            <a:ahLst/>
            <a:cxnLst/>
            <a:rect l="l" t="t" r="r" b="b"/>
            <a:pathLst>
              <a:path w="824675" h="955062">
                <a:moveTo>
                  <a:pt x="245174" y="943918"/>
                </a:moveTo>
                <a:lnTo>
                  <a:pt x="254089" y="946146"/>
                </a:lnTo>
                <a:cubicBezTo>
                  <a:pt x="259290" y="948375"/>
                  <a:pt x="265976" y="949490"/>
                  <a:pt x="274149" y="949490"/>
                </a:cubicBezTo>
                <a:cubicBezTo>
                  <a:pt x="277863" y="950233"/>
                  <a:pt x="282135" y="950976"/>
                  <a:pt x="286965" y="951719"/>
                </a:cubicBezTo>
                <a:cubicBezTo>
                  <a:pt x="291794" y="952461"/>
                  <a:pt x="295694" y="952833"/>
                  <a:pt x="298666" y="952833"/>
                </a:cubicBezTo>
                <a:lnTo>
                  <a:pt x="307581" y="952833"/>
                </a:lnTo>
                <a:cubicBezTo>
                  <a:pt x="315011" y="952833"/>
                  <a:pt x="322069" y="951719"/>
                  <a:pt x="328756" y="949490"/>
                </a:cubicBezTo>
                <a:cubicBezTo>
                  <a:pt x="330984" y="949490"/>
                  <a:pt x="334328" y="948004"/>
                  <a:pt x="338785" y="945032"/>
                </a:cubicBezTo>
                <a:lnTo>
                  <a:pt x="334328" y="945032"/>
                </a:lnTo>
                <a:cubicBezTo>
                  <a:pt x="331356" y="945032"/>
                  <a:pt x="328570" y="945403"/>
                  <a:pt x="325969" y="946146"/>
                </a:cubicBezTo>
                <a:cubicBezTo>
                  <a:pt x="323369" y="946889"/>
                  <a:pt x="320955" y="947261"/>
                  <a:pt x="318726" y="947261"/>
                </a:cubicBezTo>
                <a:cubicBezTo>
                  <a:pt x="300895" y="947261"/>
                  <a:pt x="287150" y="946889"/>
                  <a:pt x="277492" y="946146"/>
                </a:cubicBezTo>
                <a:cubicBezTo>
                  <a:pt x="272291" y="946146"/>
                  <a:pt x="264490" y="945403"/>
                  <a:pt x="254089" y="943918"/>
                </a:cubicBezTo>
                <a:close/>
                <a:moveTo>
                  <a:pt x="510407" y="734406"/>
                </a:moveTo>
                <a:lnTo>
                  <a:pt x="514865" y="741092"/>
                </a:lnTo>
                <a:cubicBezTo>
                  <a:pt x="515607" y="738863"/>
                  <a:pt x="515793" y="737192"/>
                  <a:pt x="515422" y="736077"/>
                </a:cubicBezTo>
                <a:cubicBezTo>
                  <a:pt x="515050" y="734963"/>
                  <a:pt x="513379" y="734406"/>
                  <a:pt x="510407" y="734406"/>
                </a:cubicBezTo>
                <a:close/>
                <a:moveTo>
                  <a:pt x="46806" y="685371"/>
                </a:moveTo>
                <a:lnTo>
                  <a:pt x="52378" y="685371"/>
                </a:lnTo>
                <a:cubicBezTo>
                  <a:pt x="50892" y="686114"/>
                  <a:pt x="49592" y="686485"/>
                  <a:pt x="48478" y="686485"/>
                </a:cubicBezTo>
                <a:cubicBezTo>
                  <a:pt x="47363" y="686485"/>
                  <a:pt x="46806" y="686114"/>
                  <a:pt x="46806" y="685371"/>
                </a:cubicBezTo>
                <a:close/>
                <a:moveTo>
                  <a:pt x="320955" y="615162"/>
                </a:moveTo>
                <a:cubicBezTo>
                  <a:pt x="318726" y="615162"/>
                  <a:pt x="317240" y="615534"/>
                  <a:pt x="316497" y="616277"/>
                </a:cubicBezTo>
                <a:lnTo>
                  <a:pt x="320955" y="616277"/>
                </a:lnTo>
                <a:lnTo>
                  <a:pt x="322069" y="615162"/>
                </a:lnTo>
                <a:close/>
                <a:moveTo>
                  <a:pt x="459143" y="590645"/>
                </a:moveTo>
                <a:lnTo>
                  <a:pt x="437969" y="596217"/>
                </a:lnTo>
                <a:lnTo>
                  <a:pt x="407880" y="601789"/>
                </a:lnTo>
                <a:cubicBezTo>
                  <a:pt x="406394" y="601789"/>
                  <a:pt x="405465" y="602161"/>
                  <a:pt x="405094" y="602904"/>
                </a:cubicBezTo>
                <a:cubicBezTo>
                  <a:pt x="404722" y="603647"/>
                  <a:pt x="404908" y="604761"/>
                  <a:pt x="405651" y="606247"/>
                </a:cubicBezTo>
                <a:cubicBezTo>
                  <a:pt x="407137" y="610705"/>
                  <a:pt x="408623" y="614419"/>
                  <a:pt x="410109" y="617391"/>
                </a:cubicBezTo>
                <a:cubicBezTo>
                  <a:pt x="412337" y="619620"/>
                  <a:pt x="413452" y="620734"/>
                  <a:pt x="413452" y="620734"/>
                </a:cubicBezTo>
                <a:cubicBezTo>
                  <a:pt x="420881" y="621477"/>
                  <a:pt x="427568" y="622406"/>
                  <a:pt x="433511" y="623520"/>
                </a:cubicBezTo>
                <a:cubicBezTo>
                  <a:pt x="439455" y="624635"/>
                  <a:pt x="445027" y="625563"/>
                  <a:pt x="450228" y="626306"/>
                </a:cubicBezTo>
                <a:cubicBezTo>
                  <a:pt x="451714" y="626306"/>
                  <a:pt x="453014" y="625935"/>
                  <a:pt x="454128" y="625192"/>
                </a:cubicBezTo>
                <a:cubicBezTo>
                  <a:pt x="455243" y="624449"/>
                  <a:pt x="455800" y="623335"/>
                  <a:pt x="455800" y="621849"/>
                </a:cubicBezTo>
                <a:cubicBezTo>
                  <a:pt x="458029" y="613676"/>
                  <a:pt x="459143" y="605875"/>
                  <a:pt x="459143" y="598446"/>
                </a:cubicBezTo>
                <a:cubicBezTo>
                  <a:pt x="459886" y="596960"/>
                  <a:pt x="460072" y="595660"/>
                  <a:pt x="459700" y="594545"/>
                </a:cubicBezTo>
                <a:cubicBezTo>
                  <a:pt x="459329" y="593431"/>
                  <a:pt x="459143" y="592131"/>
                  <a:pt x="459143" y="590645"/>
                </a:cubicBezTo>
                <a:close/>
                <a:moveTo>
                  <a:pt x="455800" y="586187"/>
                </a:moveTo>
                <a:cubicBezTo>
                  <a:pt x="451342" y="587673"/>
                  <a:pt x="446885" y="588416"/>
                  <a:pt x="442427" y="588416"/>
                </a:cubicBezTo>
                <a:lnTo>
                  <a:pt x="404536" y="597331"/>
                </a:lnTo>
                <a:lnTo>
                  <a:pt x="402308" y="598446"/>
                </a:lnTo>
                <a:lnTo>
                  <a:pt x="404536" y="599560"/>
                </a:lnTo>
                <a:lnTo>
                  <a:pt x="407880" y="599560"/>
                </a:lnTo>
                <a:lnTo>
                  <a:pt x="445770" y="591759"/>
                </a:lnTo>
                <a:lnTo>
                  <a:pt x="458029" y="588416"/>
                </a:lnTo>
                <a:cubicBezTo>
                  <a:pt x="458029" y="588416"/>
                  <a:pt x="458772" y="587673"/>
                  <a:pt x="460258" y="586187"/>
                </a:cubicBezTo>
                <a:close/>
                <a:moveTo>
                  <a:pt x="589531" y="558327"/>
                </a:moveTo>
                <a:cubicBezTo>
                  <a:pt x="584330" y="558327"/>
                  <a:pt x="580616" y="559070"/>
                  <a:pt x="578387" y="560555"/>
                </a:cubicBezTo>
                <a:lnTo>
                  <a:pt x="577272" y="562784"/>
                </a:lnTo>
                <a:lnTo>
                  <a:pt x="578387" y="563899"/>
                </a:lnTo>
                <a:lnTo>
                  <a:pt x="596218" y="560555"/>
                </a:lnTo>
                <a:lnTo>
                  <a:pt x="596218" y="559441"/>
                </a:lnTo>
                <a:cubicBezTo>
                  <a:pt x="594732" y="558698"/>
                  <a:pt x="592503" y="558327"/>
                  <a:pt x="589531" y="558327"/>
                </a:cubicBezTo>
                <a:close/>
                <a:moveTo>
                  <a:pt x="618506" y="552754"/>
                </a:moveTo>
                <a:cubicBezTo>
                  <a:pt x="613305" y="552754"/>
                  <a:pt x="607362" y="553869"/>
                  <a:pt x="600675" y="556098"/>
                </a:cubicBezTo>
                <a:lnTo>
                  <a:pt x="608476" y="556098"/>
                </a:lnTo>
                <a:cubicBezTo>
                  <a:pt x="612191" y="556098"/>
                  <a:pt x="619249" y="555355"/>
                  <a:pt x="629650" y="553869"/>
                </a:cubicBezTo>
                <a:close/>
                <a:moveTo>
                  <a:pt x="741093" y="540496"/>
                </a:moveTo>
                <a:lnTo>
                  <a:pt x="716575" y="544953"/>
                </a:lnTo>
                <a:cubicBezTo>
                  <a:pt x="700973" y="547925"/>
                  <a:pt x="689829" y="549783"/>
                  <a:pt x="683142" y="550526"/>
                </a:cubicBezTo>
                <a:lnTo>
                  <a:pt x="646366" y="553869"/>
                </a:lnTo>
                <a:cubicBezTo>
                  <a:pt x="644138" y="554612"/>
                  <a:pt x="642094" y="554983"/>
                  <a:pt x="640237" y="554983"/>
                </a:cubicBezTo>
                <a:cubicBezTo>
                  <a:pt x="638380" y="554983"/>
                  <a:pt x="636708" y="555355"/>
                  <a:pt x="635222" y="556098"/>
                </a:cubicBezTo>
                <a:lnTo>
                  <a:pt x="635222" y="557212"/>
                </a:lnTo>
                <a:cubicBezTo>
                  <a:pt x="652310" y="557955"/>
                  <a:pt x="669026" y="557026"/>
                  <a:pt x="685371" y="554426"/>
                </a:cubicBezTo>
                <a:cubicBezTo>
                  <a:pt x="701716" y="551826"/>
                  <a:pt x="720661" y="547554"/>
                  <a:pt x="742207" y="541610"/>
                </a:cubicBezTo>
                <a:cubicBezTo>
                  <a:pt x="742207" y="541610"/>
                  <a:pt x="742021" y="541424"/>
                  <a:pt x="741650" y="541053"/>
                </a:cubicBezTo>
                <a:cubicBezTo>
                  <a:pt x="741278" y="540681"/>
                  <a:pt x="741093" y="540496"/>
                  <a:pt x="741093" y="540496"/>
                </a:cubicBezTo>
                <a:close/>
                <a:moveTo>
                  <a:pt x="368875" y="523779"/>
                </a:moveTo>
                <a:cubicBezTo>
                  <a:pt x="362188" y="523779"/>
                  <a:pt x="358102" y="524151"/>
                  <a:pt x="356616" y="524894"/>
                </a:cubicBezTo>
                <a:lnTo>
                  <a:pt x="362188" y="529351"/>
                </a:lnTo>
                <a:cubicBezTo>
                  <a:pt x="365160" y="534552"/>
                  <a:pt x="370361" y="542353"/>
                  <a:pt x="377790" y="552754"/>
                </a:cubicBezTo>
                <a:lnTo>
                  <a:pt x="382248" y="553869"/>
                </a:lnTo>
                <a:cubicBezTo>
                  <a:pt x="386706" y="552383"/>
                  <a:pt x="390792" y="551640"/>
                  <a:pt x="394507" y="551640"/>
                </a:cubicBezTo>
                <a:cubicBezTo>
                  <a:pt x="399707" y="550897"/>
                  <a:pt x="403979" y="549783"/>
                  <a:pt x="407323" y="548297"/>
                </a:cubicBezTo>
                <a:cubicBezTo>
                  <a:pt x="410666" y="546811"/>
                  <a:pt x="413823" y="545696"/>
                  <a:pt x="416795" y="544953"/>
                </a:cubicBezTo>
                <a:lnTo>
                  <a:pt x="442427" y="538267"/>
                </a:lnTo>
                <a:cubicBezTo>
                  <a:pt x="443170" y="538267"/>
                  <a:pt x="445770" y="537524"/>
                  <a:pt x="450228" y="536038"/>
                </a:cubicBezTo>
                <a:cubicBezTo>
                  <a:pt x="445770" y="533066"/>
                  <a:pt x="434254" y="530280"/>
                  <a:pt x="415681" y="527680"/>
                </a:cubicBezTo>
                <a:cubicBezTo>
                  <a:pt x="397107" y="525080"/>
                  <a:pt x="381505" y="523779"/>
                  <a:pt x="368875" y="523779"/>
                </a:cubicBezTo>
                <a:close/>
                <a:moveTo>
                  <a:pt x="303124" y="494804"/>
                </a:moveTo>
                <a:lnTo>
                  <a:pt x="271920" y="505949"/>
                </a:lnTo>
                <a:cubicBezTo>
                  <a:pt x="268205" y="506691"/>
                  <a:pt x="263562" y="507806"/>
                  <a:pt x="257990" y="509292"/>
                </a:cubicBezTo>
                <a:cubicBezTo>
                  <a:pt x="252417" y="510778"/>
                  <a:pt x="247403" y="511892"/>
                  <a:pt x="242945" y="512635"/>
                </a:cubicBezTo>
                <a:cubicBezTo>
                  <a:pt x="233286" y="514121"/>
                  <a:pt x="226600" y="514492"/>
                  <a:pt x="222885" y="513750"/>
                </a:cubicBezTo>
                <a:lnTo>
                  <a:pt x="202825" y="513750"/>
                </a:lnTo>
                <a:cubicBezTo>
                  <a:pt x="209512" y="515978"/>
                  <a:pt x="216942" y="517093"/>
                  <a:pt x="225114" y="517093"/>
                </a:cubicBezTo>
                <a:cubicBezTo>
                  <a:pt x="236258" y="517093"/>
                  <a:pt x="246660" y="515607"/>
                  <a:pt x="256318" y="512635"/>
                </a:cubicBezTo>
                <a:cubicBezTo>
                  <a:pt x="260776" y="511892"/>
                  <a:pt x="266348" y="510035"/>
                  <a:pt x="273034" y="507063"/>
                </a:cubicBezTo>
                <a:cubicBezTo>
                  <a:pt x="279721" y="504091"/>
                  <a:pt x="285664" y="501862"/>
                  <a:pt x="290865" y="500376"/>
                </a:cubicBezTo>
                <a:cubicBezTo>
                  <a:pt x="294580" y="499633"/>
                  <a:pt x="299038" y="497776"/>
                  <a:pt x="304238" y="494804"/>
                </a:cubicBezTo>
                <a:close/>
                <a:moveTo>
                  <a:pt x="736635" y="492575"/>
                </a:moveTo>
                <a:lnTo>
                  <a:pt x="723262" y="494804"/>
                </a:lnTo>
                <a:lnTo>
                  <a:pt x="723262" y="495919"/>
                </a:lnTo>
                <a:lnTo>
                  <a:pt x="736635" y="493690"/>
                </a:lnTo>
                <a:close/>
                <a:moveTo>
                  <a:pt x="756695" y="491461"/>
                </a:moveTo>
                <a:cubicBezTo>
                  <a:pt x="748522" y="491461"/>
                  <a:pt x="742950" y="491832"/>
                  <a:pt x="739978" y="492575"/>
                </a:cubicBezTo>
                <a:lnTo>
                  <a:pt x="739978" y="493690"/>
                </a:lnTo>
                <a:close/>
                <a:moveTo>
                  <a:pt x="323183" y="488118"/>
                </a:moveTo>
                <a:lnTo>
                  <a:pt x="314268" y="491461"/>
                </a:lnTo>
                <a:lnTo>
                  <a:pt x="314268" y="492575"/>
                </a:lnTo>
                <a:lnTo>
                  <a:pt x="323183" y="489232"/>
                </a:lnTo>
                <a:close/>
                <a:moveTo>
                  <a:pt x="465830" y="426824"/>
                </a:moveTo>
                <a:lnTo>
                  <a:pt x="443541" y="434625"/>
                </a:lnTo>
                <a:cubicBezTo>
                  <a:pt x="436112" y="439083"/>
                  <a:pt x="427568" y="442426"/>
                  <a:pt x="417910" y="444655"/>
                </a:cubicBezTo>
                <a:cubicBezTo>
                  <a:pt x="417910" y="444655"/>
                  <a:pt x="418095" y="444841"/>
                  <a:pt x="418467" y="445212"/>
                </a:cubicBezTo>
                <a:cubicBezTo>
                  <a:pt x="418838" y="445584"/>
                  <a:pt x="419024" y="445770"/>
                  <a:pt x="419024" y="445770"/>
                </a:cubicBezTo>
                <a:cubicBezTo>
                  <a:pt x="424968" y="443541"/>
                  <a:pt x="431840" y="440940"/>
                  <a:pt x="439641" y="437969"/>
                </a:cubicBezTo>
                <a:cubicBezTo>
                  <a:pt x="447442" y="434997"/>
                  <a:pt x="456914" y="431654"/>
                  <a:pt x="468059" y="427939"/>
                </a:cubicBezTo>
                <a:close/>
                <a:moveTo>
                  <a:pt x="552755" y="366645"/>
                </a:moveTo>
                <a:cubicBezTo>
                  <a:pt x="527495" y="371846"/>
                  <a:pt x="506692" y="378161"/>
                  <a:pt x="490347" y="385591"/>
                </a:cubicBezTo>
                <a:lnTo>
                  <a:pt x="495919" y="385591"/>
                </a:lnTo>
                <a:cubicBezTo>
                  <a:pt x="498148" y="385591"/>
                  <a:pt x="500191" y="385033"/>
                  <a:pt x="502049" y="383919"/>
                </a:cubicBezTo>
                <a:cubicBezTo>
                  <a:pt x="503906" y="382805"/>
                  <a:pt x="505578" y="381876"/>
                  <a:pt x="507064" y="381133"/>
                </a:cubicBezTo>
                <a:lnTo>
                  <a:pt x="527123" y="374446"/>
                </a:lnTo>
                <a:cubicBezTo>
                  <a:pt x="531581" y="372961"/>
                  <a:pt x="535853" y="371846"/>
                  <a:pt x="539939" y="371103"/>
                </a:cubicBezTo>
                <a:cubicBezTo>
                  <a:pt x="544025" y="370360"/>
                  <a:pt x="548297" y="369246"/>
                  <a:pt x="552755" y="367760"/>
                </a:cubicBezTo>
                <a:close/>
                <a:moveTo>
                  <a:pt x="226228" y="0"/>
                </a:moveTo>
                <a:lnTo>
                  <a:pt x="244059" y="15601"/>
                </a:lnTo>
                <a:cubicBezTo>
                  <a:pt x="252232" y="23774"/>
                  <a:pt x="259290" y="29718"/>
                  <a:pt x="265233" y="33432"/>
                </a:cubicBezTo>
                <a:lnTo>
                  <a:pt x="277492" y="43462"/>
                </a:lnTo>
                <a:cubicBezTo>
                  <a:pt x="281207" y="46434"/>
                  <a:pt x="284736" y="49220"/>
                  <a:pt x="288079" y="51820"/>
                </a:cubicBezTo>
                <a:cubicBezTo>
                  <a:pt x="291422" y="54421"/>
                  <a:pt x="294580" y="56835"/>
                  <a:pt x="297552" y="59064"/>
                </a:cubicBezTo>
                <a:lnTo>
                  <a:pt x="298666" y="60178"/>
                </a:lnTo>
                <a:lnTo>
                  <a:pt x="323183" y="80238"/>
                </a:lnTo>
                <a:cubicBezTo>
                  <a:pt x="327641" y="83953"/>
                  <a:pt x="334328" y="85810"/>
                  <a:pt x="343243" y="85810"/>
                </a:cubicBezTo>
                <a:cubicBezTo>
                  <a:pt x="345472" y="85810"/>
                  <a:pt x="347144" y="85996"/>
                  <a:pt x="348258" y="86368"/>
                </a:cubicBezTo>
                <a:cubicBezTo>
                  <a:pt x="349372" y="86739"/>
                  <a:pt x="349930" y="88039"/>
                  <a:pt x="349930" y="90268"/>
                </a:cubicBezTo>
                <a:lnTo>
                  <a:pt x="351044" y="108099"/>
                </a:lnTo>
                <a:cubicBezTo>
                  <a:pt x="351044" y="116271"/>
                  <a:pt x="349930" y="124444"/>
                  <a:pt x="347701" y="132616"/>
                </a:cubicBezTo>
                <a:lnTo>
                  <a:pt x="328756" y="177193"/>
                </a:lnTo>
                <a:cubicBezTo>
                  <a:pt x="325784" y="184623"/>
                  <a:pt x="320583" y="195024"/>
                  <a:pt x="313154" y="208397"/>
                </a:cubicBezTo>
                <a:cubicBezTo>
                  <a:pt x="311668" y="211369"/>
                  <a:pt x="308324" y="216569"/>
                  <a:pt x="303124" y="223999"/>
                </a:cubicBezTo>
                <a:lnTo>
                  <a:pt x="302009" y="227342"/>
                </a:lnTo>
                <a:cubicBezTo>
                  <a:pt x="302009" y="228828"/>
                  <a:pt x="302381" y="229571"/>
                  <a:pt x="303124" y="229571"/>
                </a:cubicBezTo>
                <a:cubicBezTo>
                  <a:pt x="305353" y="228085"/>
                  <a:pt x="308324" y="225485"/>
                  <a:pt x="312039" y="221770"/>
                </a:cubicBezTo>
                <a:cubicBezTo>
                  <a:pt x="315754" y="218055"/>
                  <a:pt x="318726" y="214712"/>
                  <a:pt x="320955" y="211740"/>
                </a:cubicBezTo>
                <a:lnTo>
                  <a:pt x="358845" y="176079"/>
                </a:lnTo>
                <a:lnTo>
                  <a:pt x="372218" y="162706"/>
                </a:lnTo>
                <a:cubicBezTo>
                  <a:pt x="376676" y="159734"/>
                  <a:pt x="380576" y="156576"/>
                  <a:pt x="383920" y="153233"/>
                </a:cubicBezTo>
                <a:cubicBezTo>
                  <a:pt x="387263" y="149890"/>
                  <a:pt x="391163" y="146732"/>
                  <a:pt x="395621" y="143760"/>
                </a:cubicBezTo>
                <a:cubicBezTo>
                  <a:pt x="400079" y="139303"/>
                  <a:pt x="405279" y="137074"/>
                  <a:pt x="411223" y="137074"/>
                </a:cubicBezTo>
                <a:lnTo>
                  <a:pt x="432397" y="137074"/>
                </a:lnTo>
                <a:cubicBezTo>
                  <a:pt x="438341" y="137074"/>
                  <a:pt x="442984" y="138746"/>
                  <a:pt x="446327" y="142089"/>
                </a:cubicBezTo>
                <a:cubicBezTo>
                  <a:pt x="449671" y="145432"/>
                  <a:pt x="452085" y="147475"/>
                  <a:pt x="453571" y="148218"/>
                </a:cubicBezTo>
                <a:cubicBezTo>
                  <a:pt x="459515" y="154905"/>
                  <a:pt x="464715" y="162334"/>
                  <a:pt x="469173" y="170507"/>
                </a:cubicBezTo>
                <a:cubicBezTo>
                  <a:pt x="475860" y="180908"/>
                  <a:pt x="480689" y="191309"/>
                  <a:pt x="483661" y="201711"/>
                </a:cubicBezTo>
                <a:cubicBezTo>
                  <a:pt x="485146" y="210626"/>
                  <a:pt x="485889" y="217312"/>
                  <a:pt x="485889" y="221770"/>
                </a:cubicBezTo>
                <a:lnTo>
                  <a:pt x="484775" y="236258"/>
                </a:lnTo>
                <a:cubicBezTo>
                  <a:pt x="482546" y="240715"/>
                  <a:pt x="481060" y="244802"/>
                  <a:pt x="480317" y="248516"/>
                </a:cubicBezTo>
                <a:cubicBezTo>
                  <a:pt x="479574" y="252231"/>
                  <a:pt x="478831" y="255203"/>
                  <a:pt x="478088" y="257432"/>
                </a:cubicBezTo>
                <a:cubicBezTo>
                  <a:pt x="474374" y="266347"/>
                  <a:pt x="472516" y="271176"/>
                  <a:pt x="472516" y="271919"/>
                </a:cubicBezTo>
                <a:lnTo>
                  <a:pt x="455800" y="304238"/>
                </a:lnTo>
                <a:cubicBezTo>
                  <a:pt x="454314" y="307209"/>
                  <a:pt x="449856" y="316496"/>
                  <a:pt x="442427" y="332098"/>
                </a:cubicBezTo>
                <a:cubicBezTo>
                  <a:pt x="439455" y="338042"/>
                  <a:pt x="436298" y="343614"/>
                  <a:pt x="432954" y="348815"/>
                </a:cubicBezTo>
                <a:cubicBezTo>
                  <a:pt x="429611" y="354015"/>
                  <a:pt x="426825" y="359587"/>
                  <a:pt x="424596" y="365531"/>
                </a:cubicBezTo>
                <a:cubicBezTo>
                  <a:pt x="422367" y="370732"/>
                  <a:pt x="418652" y="375932"/>
                  <a:pt x="413452" y="381133"/>
                </a:cubicBezTo>
                <a:lnTo>
                  <a:pt x="412337" y="385591"/>
                </a:lnTo>
                <a:cubicBezTo>
                  <a:pt x="417538" y="383362"/>
                  <a:pt x="422181" y="381690"/>
                  <a:pt x="426268" y="380576"/>
                </a:cubicBezTo>
                <a:cubicBezTo>
                  <a:pt x="430354" y="379461"/>
                  <a:pt x="434254" y="378161"/>
                  <a:pt x="437969" y="376675"/>
                </a:cubicBezTo>
                <a:cubicBezTo>
                  <a:pt x="440198" y="375932"/>
                  <a:pt x="443170" y="375189"/>
                  <a:pt x="446885" y="374446"/>
                </a:cubicBezTo>
                <a:cubicBezTo>
                  <a:pt x="450599" y="373704"/>
                  <a:pt x="454314" y="373332"/>
                  <a:pt x="458029" y="373332"/>
                </a:cubicBezTo>
                <a:cubicBezTo>
                  <a:pt x="462487" y="373332"/>
                  <a:pt x="465830" y="373704"/>
                  <a:pt x="468059" y="374446"/>
                </a:cubicBezTo>
                <a:cubicBezTo>
                  <a:pt x="472516" y="374446"/>
                  <a:pt x="476974" y="376675"/>
                  <a:pt x="481432" y="381133"/>
                </a:cubicBezTo>
                <a:cubicBezTo>
                  <a:pt x="482918" y="383362"/>
                  <a:pt x="484404" y="384476"/>
                  <a:pt x="485889" y="384476"/>
                </a:cubicBezTo>
                <a:cubicBezTo>
                  <a:pt x="487375" y="384476"/>
                  <a:pt x="488861" y="384105"/>
                  <a:pt x="490347" y="383362"/>
                </a:cubicBezTo>
                <a:lnTo>
                  <a:pt x="515979" y="372218"/>
                </a:lnTo>
                <a:cubicBezTo>
                  <a:pt x="521180" y="371475"/>
                  <a:pt x="526009" y="370546"/>
                  <a:pt x="530466" y="369432"/>
                </a:cubicBezTo>
                <a:cubicBezTo>
                  <a:pt x="534924" y="368317"/>
                  <a:pt x="539382" y="367388"/>
                  <a:pt x="543840" y="366645"/>
                </a:cubicBezTo>
                <a:cubicBezTo>
                  <a:pt x="548297" y="365903"/>
                  <a:pt x="552198" y="365717"/>
                  <a:pt x="555541" y="366088"/>
                </a:cubicBezTo>
                <a:cubicBezTo>
                  <a:pt x="558884" y="366460"/>
                  <a:pt x="561670" y="366645"/>
                  <a:pt x="563899" y="366645"/>
                </a:cubicBezTo>
                <a:cubicBezTo>
                  <a:pt x="569100" y="369617"/>
                  <a:pt x="574300" y="372961"/>
                  <a:pt x="579501" y="376675"/>
                </a:cubicBezTo>
                <a:cubicBezTo>
                  <a:pt x="579501" y="376675"/>
                  <a:pt x="579687" y="376861"/>
                  <a:pt x="580058" y="377233"/>
                </a:cubicBezTo>
                <a:cubicBezTo>
                  <a:pt x="580430" y="377604"/>
                  <a:pt x="580616" y="377790"/>
                  <a:pt x="580616" y="377790"/>
                </a:cubicBezTo>
                <a:cubicBezTo>
                  <a:pt x="580616" y="383733"/>
                  <a:pt x="580987" y="389491"/>
                  <a:pt x="581730" y="395063"/>
                </a:cubicBezTo>
                <a:cubicBezTo>
                  <a:pt x="582473" y="400635"/>
                  <a:pt x="582844" y="405650"/>
                  <a:pt x="582844" y="410108"/>
                </a:cubicBezTo>
                <a:lnTo>
                  <a:pt x="582844" y="445770"/>
                </a:lnTo>
                <a:cubicBezTo>
                  <a:pt x="582844" y="459143"/>
                  <a:pt x="582473" y="469173"/>
                  <a:pt x="581730" y="475859"/>
                </a:cubicBezTo>
                <a:lnTo>
                  <a:pt x="580616" y="505949"/>
                </a:lnTo>
                <a:cubicBezTo>
                  <a:pt x="580616" y="507434"/>
                  <a:pt x="580987" y="508363"/>
                  <a:pt x="581730" y="508735"/>
                </a:cubicBezTo>
                <a:cubicBezTo>
                  <a:pt x="582473" y="509106"/>
                  <a:pt x="583587" y="508920"/>
                  <a:pt x="585073" y="508177"/>
                </a:cubicBezTo>
                <a:cubicBezTo>
                  <a:pt x="590274" y="507434"/>
                  <a:pt x="600675" y="505577"/>
                  <a:pt x="616277" y="502605"/>
                </a:cubicBezTo>
                <a:lnTo>
                  <a:pt x="646366" y="499262"/>
                </a:lnTo>
                <a:lnTo>
                  <a:pt x="674227" y="494804"/>
                </a:lnTo>
                <a:cubicBezTo>
                  <a:pt x="683885" y="494804"/>
                  <a:pt x="699116" y="494061"/>
                  <a:pt x="719919" y="492575"/>
                </a:cubicBezTo>
                <a:cubicBezTo>
                  <a:pt x="726605" y="492575"/>
                  <a:pt x="732363" y="492204"/>
                  <a:pt x="737192" y="491461"/>
                </a:cubicBezTo>
                <a:cubicBezTo>
                  <a:pt x="742021" y="490718"/>
                  <a:pt x="746293" y="489975"/>
                  <a:pt x="750008" y="489232"/>
                </a:cubicBezTo>
                <a:lnTo>
                  <a:pt x="784555" y="487003"/>
                </a:lnTo>
                <a:cubicBezTo>
                  <a:pt x="790499" y="486260"/>
                  <a:pt x="799043" y="485889"/>
                  <a:pt x="810187" y="485889"/>
                </a:cubicBezTo>
                <a:cubicBezTo>
                  <a:pt x="812416" y="485889"/>
                  <a:pt x="814273" y="486260"/>
                  <a:pt x="815759" y="487003"/>
                </a:cubicBezTo>
                <a:lnTo>
                  <a:pt x="819102" y="487003"/>
                </a:lnTo>
                <a:cubicBezTo>
                  <a:pt x="819845" y="487746"/>
                  <a:pt x="821703" y="488118"/>
                  <a:pt x="824675" y="488118"/>
                </a:cubicBezTo>
                <a:cubicBezTo>
                  <a:pt x="823189" y="490347"/>
                  <a:pt x="821331" y="493318"/>
                  <a:pt x="819102" y="497033"/>
                </a:cubicBezTo>
                <a:cubicBezTo>
                  <a:pt x="816873" y="500748"/>
                  <a:pt x="814645" y="503348"/>
                  <a:pt x="812416" y="504834"/>
                </a:cubicBezTo>
                <a:cubicBezTo>
                  <a:pt x="810930" y="505577"/>
                  <a:pt x="809815" y="506877"/>
                  <a:pt x="809073" y="508735"/>
                </a:cubicBezTo>
                <a:cubicBezTo>
                  <a:pt x="808329" y="510592"/>
                  <a:pt x="807215" y="511892"/>
                  <a:pt x="805729" y="512635"/>
                </a:cubicBezTo>
                <a:cubicBezTo>
                  <a:pt x="804243" y="514121"/>
                  <a:pt x="802386" y="515235"/>
                  <a:pt x="800157" y="515978"/>
                </a:cubicBezTo>
                <a:lnTo>
                  <a:pt x="799043" y="515978"/>
                </a:lnTo>
                <a:cubicBezTo>
                  <a:pt x="798300" y="517464"/>
                  <a:pt x="797371" y="519136"/>
                  <a:pt x="796257" y="520993"/>
                </a:cubicBezTo>
                <a:cubicBezTo>
                  <a:pt x="795142" y="522851"/>
                  <a:pt x="794213" y="524522"/>
                  <a:pt x="793471" y="526008"/>
                </a:cubicBezTo>
                <a:cubicBezTo>
                  <a:pt x="792728" y="526008"/>
                  <a:pt x="792356" y="526380"/>
                  <a:pt x="792356" y="527123"/>
                </a:cubicBezTo>
                <a:cubicBezTo>
                  <a:pt x="792356" y="527866"/>
                  <a:pt x="791985" y="528237"/>
                  <a:pt x="791242" y="528237"/>
                </a:cubicBezTo>
                <a:cubicBezTo>
                  <a:pt x="789013" y="528237"/>
                  <a:pt x="786227" y="528794"/>
                  <a:pt x="782883" y="529909"/>
                </a:cubicBezTo>
                <a:cubicBezTo>
                  <a:pt x="779540" y="531023"/>
                  <a:pt x="776383" y="531580"/>
                  <a:pt x="773411" y="531580"/>
                </a:cubicBezTo>
                <a:cubicBezTo>
                  <a:pt x="769696" y="531580"/>
                  <a:pt x="765610" y="532323"/>
                  <a:pt x="761152" y="533809"/>
                </a:cubicBezTo>
                <a:cubicBezTo>
                  <a:pt x="756695" y="535295"/>
                  <a:pt x="753351" y="536410"/>
                  <a:pt x="751122" y="537152"/>
                </a:cubicBezTo>
                <a:lnTo>
                  <a:pt x="757809" y="537152"/>
                </a:lnTo>
                <a:cubicBezTo>
                  <a:pt x="762267" y="537152"/>
                  <a:pt x="765610" y="536781"/>
                  <a:pt x="767839" y="536038"/>
                </a:cubicBezTo>
                <a:cubicBezTo>
                  <a:pt x="771553" y="536038"/>
                  <a:pt x="774525" y="536781"/>
                  <a:pt x="776754" y="538267"/>
                </a:cubicBezTo>
                <a:cubicBezTo>
                  <a:pt x="776011" y="539010"/>
                  <a:pt x="774525" y="539381"/>
                  <a:pt x="772296" y="539381"/>
                </a:cubicBezTo>
                <a:cubicBezTo>
                  <a:pt x="761895" y="540124"/>
                  <a:pt x="747779" y="543468"/>
                  <a:pt x="729948" y="549411"/>
                </a:cubicBezTo>
                <a:lnTo>
                  <a:pt x="692058" y="556098"/>
                </a:lnTo>
                <a:lnTo>
                  <a:pt x="648595" y="560555"/>
                </a:lnTo>
                <a:lnTo>
                  <a:pt x="620735" y="560555"/>
                </a:lnTo>
                <a:lnTo>
                  <a:pt x="617392" y="560555"/>
                </a:lnTo>
                <a:cubicBezTo>
                  <a:pt x="615163" y="560555"/>
                  <a:pt x="607362" y="561670"/>
                  <a:pt x="593989" y="563899"/>
                </a:cubicBezTo>
                <a:lnTo>
                  <a:pt x="579501" y="566128"/>
                </a:lnTo>
                <a:cubicBezTo>
                  <a:pt x="576529" y="566128"/>
                  <a:pt x="575043" y="567242"/>
                  <a:pt x="575043" y="569471"/>
                </a:cubicBezTo>
                <a:cubicBezTo>
                  <a:pt x="574300" y="576900"/>
                  <a:pt x="573929" y="588787"/>
                  <a:pt x="573929" y="605132"/>
                </a:cubicBezTo>
                <a:lnTo>
                  <a:pt x="569471" y="638565"/>
                </a:lnTo>
                <a:cubicBezTo>
                  <a:pt x="569471" y="643766"/>
                  <a:pt x="569100" y="647852"/>
                  <a:pt x="568357" y="650824"/>
                </a:cubicBezTo>
                <a:cubicBezTo>
                  <a:pt x="566871" y="659739"/>
                  <a:pt x="566128" y="665683"/>
                  <a:pt x="566128" y="668655"/>
                </a:cubicBezTo>
                <a:lnTo>
                  <a:pt x="567242" y="689829"/>
                </a:lnTo>
                <a:cubicBezTo>
                  <a:pt x="567242" y="693543"/>
                  <a:pt x="565757" y="696887"/>
                  <a:pt x="562785" y="699859"/>
                </a:cubicBezTo>
                <a:cubicBezTo>
                  <a:pt x="562785" y="699859"/>
                  <a:pt x="560556" y="703202"/>
                  <a:pt x="556098" y="709888"/>
                </a:cubicBezTo>
                <a:lnTo>
                  <a:pt x="549412" y="718804"/>
                </a:lnTo>
                <a:lnTo>
                  <a:pt x="548297" y="719918"/>
                </a:lnTo>
                <a:cubicBezTo>
                  <a:pt x="545325" y="720661"/>
                  <a:pt x="542911" y="722147"/>
                  <a:pt x="541053" y="724376"/>
                </a:cubicBezTo>
                <a:cubicBezTo>
                  <a:pt x="539196" y="726605"/>
                  <a:pt x="537524" y="728091"/>
                  <a:pt x="536039" y="728834"/>
                </a:cubicBezTo>
                <a:lnTo>
                  <a:pt x="536039" y="732177"/>
                </a:lnTo>
                <a:cubicBezTo>
                  <a:pt x="530095" y="735149"/>
                  <a:pt x="525266" y="736635"/>
                  <a:pt x="521551" y="736635"/>
                </a:cubicBezTo>
                <a:lnTo>
                  <a:pt x="518208" y="738863"/>
                </a:lnTo>
                <a:cubicBezTo>
                  <a:pt x="518208" y="739606"/>
                  <a:pt x="518394" y="740721"/>
                  <a:pt x="518765" y="742207"/>
                </a:cubicBezTo>
                <a:cubicBezTo>
                  <a:pt x="519136" y="743693"/>
                  <a:pt x="518208" y="744807"/>
                  <a:pt x="515979" y="745550"/>
                </a:cubicBezTo>
                <a:cubicBezTo>
                  <a:pt x="513750" y="745550"/>
                  <a:pt x="511893" y="744064"/>
                  <a:pt x="510407" y="741092"/>
                </a:cubicBezTo>
                <a:cubicBezTo>
                  <a:pt x="509664" y="740349"/>
                  <a:pt x="508921" y="739235"/>
                  <a:pt x="508178" y="737749"/>
                </a:cubicBezTo>
                <a:cubicBezTo>
                  <a:pt x="507435" y="736263"/>
                  <a:pt x="506692" y="735149"/>
                  <a:pt x="505949" y="734406"/>
                </a:cubicBezTo>
                <a:lnTo>
                  <a:pt x="502606" y="733291"/>
                </a:lnTo>
                <a:cubicBezTo>
                  <a:pt x="501120" y="734034"/>
                  <a:pt x="498520" y="734406"/>
                  <a:pt x="494805" y="734406"/>
                </a:cubicBezTo>
                <a:cubicBezTo>
                  <a:pt x="494062" y="735892"/>
                  <a:pt x="492947" y="736635"/>
                  <a:pt x="491462" y="736635"/>
                </a:cubicBezTo>
                <a:cubicBezTo>
                  <a:pt x="489976" y="735892"/>
                  <a:pt x="487561" y="734963"/>
                  <a:pt x="484218" y="733848"/>
                </a:cubicBezTo>
                <a:cubicBezTo>
                  <a:pt x="480874" y="732734"/>
                  <a:pt x="478088" y="730691"/>
                  <a:pt x="475860" y="727719"/>
                </a:cubicBezTo>
                <a:cubicBezTo>
                  <a:pt x="473631" y="725490"/>
                  <a:pt x="471773" y="724376"/>
                  <a:pt x="470288" y="724376"/>
                </a:cubicBezTo>
                <a:cubicBezTo>
                  <a:pt x="470288" y="724376"/>
                  <a:pt x="468430" y="722518"/>
                  <a:pt x="464715" y="718804"/>
                </a:cubicBezTo>
                <a:cubicBezTo>
                  <a:pt x="463230" y="719547"/>
                  <a:pt x="461372" y="719918"/>
                  <a:pt x="459143" y="719918"/>
                </a:cubicBezTo>
                <a:cubicBezTo>
                  <a:pt x="455429" y="719918"/>
                  <a:pt x="452457" y="718432"/>
                  <a:pt x="450228" y="715460"/>
                </a:cubicBezTo>
                <a:cubicBezTo>
                  <a:pt x="445770" y="710260"/>
                  <a:pt x="443170" y="706174"/>
                  <a:pt x="442427" y="703202"/>
                </a:cubicBezTo>
                <a:lnTo>
                  <a:pt x="431283" y="689829"/>
                </a:lnTo>
                <a:lnTo>
                  <a:pt x="432397" y="698744"/>
                </a:lnTo>
                <a:cubicBezTo>
                  <a:pt x="433883" y="713603"/>
                  <a:pt x="434626" y="723633"/>
                  <a:pt x="434626" y="728834"/>
                </a:cubicBezTo>
                <a:lnTo>
                  <a:pt x="435740" y="752237"/>
                </a:lnTo>
                <a:cubicBezTo>
                  <a:pt x="435740" y="757437"/>
                  <a:pt x="435369" y="761152"/>
                  <a:pt x="434626" y="763381"/>
                </a:cubicBezTo>
                <a:cubicBezTo>
                  <a:pt x="434626" y="771553"/>
                  <a:pt x="433883" y="785298"/>
                  <a:pt x="432397" y="804614"/>
                </a:cubicBezTo>
                <a:cubicBezTo>
                  <a:pt x="431654" y="809815"/>
                  <a:pt x="430540" y="815016"/>
                  <a:pt x="429054" y="820216"/>
                </a:cubicBezTo>
                <a:cubicBezTo>
                  <a:pt x="427568" y="825417"/>
                  <a:pt x="426453" y="830246"/>
                  <a:pt x="425710" y="834704"/>
                </a:cubicBezTo>
                <a:cubicBezTo>
                  <a:pt x="424225" y="839905"/>
                  <a:pt x="422553" y="844734"/>
                  <a:pt x="420696" y="849191"/>
                </a:cubicBezTo>
                <a:cubicBezTo>
                  <a:pt x="418838" y="853649"/>
                  <a:pt x="417538" y="857735"/>
                  <a:pt x="416795" y="861450"/>
                </a:cubicBezTo>
                <a:cubicBezTo>
                  <a:pt x="416052" y="862936"/>
                  <a:pt x="414938" y="865351"/>
                  <a:pt x="413452" y="868694"/>
                </a:cubicBezTo>
                <a:cubicBezTo>
                  <a:pt x="411966" y="872037"/>
                  <a:pt x="410109" y="874452"/>
                  <a:pt x="407880" y="875938"/>
                </a:cubicBezTo>
                <a:cubicBezTo>
                  <a:pt x="404165" y="884853"/>
                  <a:pt x="399707" y="892283"/>
                  <a:pt x="394507" y="898226"/>
                </a:cubicBezTo>
                <a:lnTo>
                  <a:pt x="381133" y="914943"/>
                </a:lnTo>
                <a:lnTo>
                  <a:pt x="364417" y="930544"/>
                </a:lnTo>
                <a:lnTo>
                  <a:pt x="358845" y="935002"/>
                </a:lnTo>
                <a:lnTo>
                  <a:pt x="338785" y="949490"/>
                </a:lnTo>
                <a:cubicBezTo>
                  <a:pt x="335814" y="951719"/>
                  <a:pt x="332285" y="953204"/>
                  <a:pt x="328198" y="953947"/>
                </a:cubicBezTo>
                <a:cubicBezTo>
                  <a:pt x="324112" y="954690"/>
                  <a:pt x="321326" y="955062"/>
                  <a:pt x="319840" y="955062"/>
                </a:cubicBezTo>
                <a:lnTo>
                  <a:pt x="312039" y="955062"/>
                </a:lnTo>
                <a:cubicBezTo>
                  <a:pt x="303867" y="955062"/>
                  <a:pt x="297552" y="954690"/>
                  <a:pt x="293094" y="953947"/>
                </a:cubicBezTo>
                <a:cubicBezTo>
                  <a:pt x="281207" y="953204"/>
                  <a:pt x="265605" y="950604"/>
                  <a:pt x="246288" y="946146"/>
                </a:cubicBezTo>
                <a:cubicBezTo>
                  <a:pt x="237373" y="944660"/>
                  <a:pt x="231058" y="942803"/>
                  <a:pt x="227343" y="940574"/>
                </a:cubicBezTo>
                <a:cubicBezTo>
                  <a:pt x="223628" y="939831"/>
                  <a:pt x="218056" y="937974"/>
                  <a:pt x="210626" y="935002"/>
                </a:cubicBezTo>
                <a:cubicBezTo>
                  <a:pt x="206169" y="932773"/>
                  <a:pt x="201711" y="930916"/>
                  <a:pt x="197253" y="929430"/>
                </a:cubicBezTo>
                <a:cubicBezTo>
                  <a:pt x="192796" y="927944"/>
                  <a:pt x="188709" y="926087"/>
                  <a:pt x="184995" y="923858"/>
                </a:cubicBezTo>
                <a:lnTo>
                  <a:pt x="164935" y="916057"/>
                </a:lnTo>
                <a:cubicBezTo>
                  <a:pt x="156763" y="910856"/>
                  <a:pt x="149333" y="907142"/>
                  <a:pt x="142647" y="904913"/>
                </a:cubicBezTo>
                <a:cubicBezTo>
                  <a:pt x="141904" y="904170"/>
                  <a:pt x="140789" y="903241"/>
                  <a:pt x="139303" y="902127"/>
                </a:cubicBezTo>
                <a:cubicBezTo>
                  <a:pt x="137817" y="901012"/>
                  <a:pt x="135960" y="900083"/>
                  <a:pt x="133731" y="899341"/>
                </a:cubicBezTo>
                <a:lnTo>
                  <a:pt x="133731" y="895997"/>
                </a:lnTo>
                <a:lnTo>
                  <a:pt x="135960" y="895997"/>
                </a:lnTo>
                <a:cubicBezTo>
                  <a:pt x="141904" y="895997"/>
                  <a:pt x="148590" y="897112"/>
                  <a:pt x="156020" y="899341"/>
                </a:cubicBezTo>
                <a:cubicBezTo>
                  <a:pt x="163449" y="901569"/>
                  <a:pt x="168650" y="903055"/>
                  <a:pt x="171622" y="903798"/>
                </a:cubicBezTo>
                <a:lnTo>
                  <a:pt x="202825" y="907142"/>
                </a:lnTo>
                <a:lnTo>
                  <a:pt x="245174" y="910485"/>
                </a:lnTo>
                <a:cubicBezTo>
                  <a:pt x="247403" y="911228"/>
                  <a:pt x="250746" y="911599"/>
                  <a:pt x="255203" y="911599"/>
                </a:cubicBezTo>
                <a:cubicBezTo>
                  <a:pt x="255203" y="911599"/>
                  <a:pt x="255389" y="911785"/>
                  <a:pt x="255761" y="912156"/>
                </a:cubicBezTo>
                <a:cubicBezTo>
                  <a:pt x="256132" y="912528"/>
                  <a:pt x="256318" y="912714"/>
                  <a:pt x="256318" y="912714"/>
                </a:cubicBezTo>
                <a:lnTo>
                  <a:pt x="268577" y="912714"/>
                </a:lnTo>
                <a:lnTo>
                  <a:pt x="271920" y="913828"/>
                </a:lnTo>
                <a:cubicBezTo>
                  <a:pt x="274892" y="913828"/>
                  <a:pt x="278235" y="909370"/>
                  <a:pt x="281950" y="900455"/>
                </a:cubicBezTo>
                <a:cubicBezTo>
                  <a:pt x="287893" y="894511"/>
                  <a:pt x="291979" y="889682"/>
                  <a:pt x="294208" y="885968"/>
                </a:cubicBezTo>
                <a:cubicBezTo>
                  <a:pt x="301638" y="877052"/>
                  <a:pt x="306467" y="865536"/>
                  <a:pt x="308696" y="851420"/>
                </a:cubicBezTo>
                <a:cubicBezTo>
                  <a:pt x="310182" y="848449"/>
                  <a:pt x="312782" y="841391"/>
                  <a:pt x="316497" y="830246"/>
                </a:cubicBezTo>
                <a:cubicBezTo>
                  <a:pt x="317240" y="825789"/>
                  <a:pt x="317983" y="820588"/>
                  <a:pt x="318726" y="814644"/>
                </a:cubicBezTo>
                <a:cubicBezTo>
                  <a:pt x="319469" y="808701"/>
                  <a:pt x="319840" y="801643"/>
                  <a:pt x="319840" y="793470"/>
                </a:cubicBezTo>
                <a:lnTo>
                  <a:pt x="322069" y="737749"/>
                </a:lnTo>
                <a:lnTo>
                  <a:pt x="322069" y="727719"/>
                </a:lnTo>
                <a:lnTo>
                  <a:pt x="319840" y="727719"/>
                </a:lnTo>
                <a:lnTo>
                  <a:pt x="307581" y="728834"/>
                </a:lnTo>
                <a:cubicBezTo>
                  <a:pt x="301638" y="732548"/>
                  <a:pt x="295323" y="734406"/>
                  <a:pt x="288636" y="734406"/>
                </a:cubicBezTo>
                <a:cubicBezTo>
                  <a:pt x="285664" y="735892"/>
                  <a:pt x="275635" y="739235"/>
                  <a:pt x="258547" y="744436"/>
                </a:cubicBezTo>
                <a:cubicBezTo>
                  <a:pt x="255575" y="745178"/>
                  <a:pt x="250374" y="745550"/>
                  <a:pt x="242945" y="745550"/>
                </a:cubicBezTo>
                <a:lnTo>
                  <a:pt x="224000" y="745550"/>
                </a:lnTo>
                <a:cubicBezTo>
                  <a:pt x="220285" y="744807"/>
                  <a:pt x="216942" y="743321"/>
                  <a:pt x="213970" y="741092"/>
                </a:cubicBezTo>
                <a:cubicBezTo>
                  <a:pt x="213970" y="740349"/>
                  <a:pt x="213970" y="739792"/>
                  <a:pt x="213970" y="739421"/>
                </a:cubicBezTo>
                <a:cubicBezTo>
                  <a:pt x="213970" y="739049"/>
                  <a:pt x="213598" y="738863"/>
                  <a:pt x="212855" y="738863"/>
                </a:cubicBezTo>
                <a:cubicBezTo>
                  <a:pt x="207655" y="738863"/>
                  <a:pt x="206912" y="737006"/>
                  <a:pt x="210626" y="733291"/>
                </a:cubicBezTo>
                <a:cubicBezTo>
                  <a:pt x="211369" y="732548"/>
                  <a:pt x="212298" y="731620"/>
                  <a:pt x="213413" y="730505"/>
                </a:cubicBezTo>
                <a:cubicBezTo>
                  <a:pt x="214527" y="729391"/>
                  <a:pt x="215827" y="728462"/>
                  <a:pt x="217313" y="727719"/>
                </a:cubicBezTo>
                <a:lnTo>
                  <a:pt x="229572" y="715460"/>
                </a:lnTo>
                <a:cubicBezTo>
                  <a:pt x="234772" y="711746"/>
                  <a:pt x="239602" y="708031"/>
                  <a:pt x="244059" y="704316"/>
                </a:cubicBezTo>
                <a:cubicBezTo>
                  <a:pt x="248517" y="700601"/>
                  <a:pt x="252603" y="697258"/>
                  <a:pt x="256318" y="694286"/>
                </a:cubicBezTo>
                <a:cubicBezTo>
                  <a:pt x="242202" y="706917"/>
                  <a:pt x="234772" y="718432"/>
                  <a:pt x="234029" y="728834"/>
                </a:cubicBezTo>
                <a:lnTo>
                  <a:pt x="238487" y="727719"/>
                </a:lnTo>
                <a:cubicBezTo>
                  <a:pt x="267462" y="716575"/>
                  <a:pt x="284921" y="710260"/>
                  <a:pt x="290865" y="708774"/>
                </a:cubicBezTo>
                <a:cubicBezTo>
                  <a:pt x="300523" y="703573"/>
                  <a:pt x="309810" y="699859"/>
                  <a:pt x="318726" y="697630"/>
                </a:cubicBezTo>
                <a:cubicBezTo>
                  <a:pt x="318726" y="697630"/>
                  <a:pt x="319469" y="697072"/>
                  <a:pt x="320955" y="695958"/>
                </a:cubicBezTo>
                <a:cubicBezTo>
                  <a:pt x="322440" y="694844"/>
                  <a:pt x="323183" y="692800"/>
                  <a:pt x="323183" y="689829"/>
                </a:cubicBezTo>
                <a:lnTo>
                  <a:pt x="323183" y="622963"/>
                </a:lnTo>
                <a:cubicBezTo>
                  <a:pt x="323183" y="621477"/>
                  <a:pt x="321697" y="620734"/>
                  <a:pt x="318726" y="620734"/>
                </a:cubicBezTo>
                <a:lnTo>
                  <a:pt x="289751" y="627421"/>
                </a:lnTo>
                <a:cubicBezTo>
                  <a:pt x="276378" y="630393"/>
                  <a:pt x="266348" y="632993"/>
                  <a:pt x="259661" y="635222"/>
                </a:cubicBezTo>
                <a:cubicBezTo>
                  <a:pt x="252975" y="635965"/>
                  <a:pt x="245174" y="637636"/>
                  <a:pt x="236258" y="640237"/>
                </a:cubicBezTo>
                <a:cubicBezTo>
                  <a:pt x="227343" y="642837"/>
                  <a:pt x="221399" y="644509"/>
                  <a:pt x="218427" y="645252"/>
                </a:cubicBezTo>
                <a:cubicBezTo>
                  <a:pt x="211741" y="645995"/>
                  <a:pt x="205240" y="647295"/>
                  <a:pt x="198925" y="649152"/>
                </a:cubicBezTo>
                <a:cubicBezTo>
                  <a:pt x="192610" y="651010"/>
                  <a:pt x="186852" y="652310"/>
                  <a:pt x="181651" y="653053"/>
                </a:cubicBezTo>
                <a:cubicBezTo>
                  <a:pt x="171250" y="656767"/>
                  <a:pt x="158248" y="660111"/>
                  <a:pt x="142647" y="663083"/>
                </a:cubicBezTo>
                <a:lnTo>
                  <a:pt x="102527" y="675341"/>
                </a:lnTo>
                <a:lnTo>
                  <a:pt x="74667" y="683142"/>
                </a:lnTo>
                <a:lnTo>
                  <a:pt x="54607" y="685371"/>
                </a:lnTo>
                <a:cubicBezTo>
                  <a:pt x="61294" y="683142"/>
                  <a:pt x="69466" y="681099"/>
                  <a:pt x="79124" y="679242"/>
                </a:cubicBezTo>
                <a:cubicBezTo>
                  <a:pt x="88783" y="677384"/>
                  <a:pt x="95841" y="675713"/>
                  <a:pt x="100298" y="674227"/>
                </a:cubicBezTo>
                <a:lnTo>
                  <a:pt x="129273" y="666426"/>
                </a:lnTo>
                <a:cubicBezTo>
                  <a:pt x="150819" y="659739"/>
                  <a:pt x="164935" y="655653"/>
                  <a:pt x="171622" y="654167"/>
                </a:cubicBezTo>
                <a:cubicBezTo>
                  <a:pt x="184252" y="650452"/>
                  <a:pt x="203197" y="645623"/>
                  <a:pt x="228457" y="639680"/>
                </a:cubicBezTo>
                <a:cubicBezTo>
                  <a:pt x="232915" y="638937"/>
                  <a:pt x="241459" y="637079"/>
                  <a:pt x="254089" y="634107"/>
                </a:cubicBezTo>
                <a:lnTo>
                  <a:pt x="310925" y="620734"/>
                </a:lnTo>
                <a:cubicBezTo>
                  <a:pt x="311668" y="619248"/>
                  <a:pt x="313525" y="618505"/>
                  <a:pt x="316497" y="618505"/>
                </a:cubicBezTo>
                <a:cubicBezTo>
                  <a:pt x="312782" y="617763"/>
                  <a:pt x="308696" y="617763"/>
                  <a:pt x="304238" y="618505"/>
                </a:cubicBezTo>
                <a:cubicBezTo>
                  <a:pt x="275263" y="625935"/>
                  <a:pt x="257061" y="630021"/>
                  <a:pt x="249631" y="630764"/>
                </a:cubicBezTo>
                <a:cubicBezTo>
                  <a:pt x="242202" y="633736"/>
                  <a:pt x="226228" y="638565"/>
                  <a:pt x="201711" y="645252"/>
                </a:cubicBezTo>
                <a:cubicBezTo>
                  <a:pt x="174965" y="651195"/>
                  <a:pt x="154534" y="656396"/>
                  <a:pt x="140418" y="660854"/>
                </a:cubicBezTo>
                <a:lnTo>
                  <a:pt x="109214" y="668655"/>
                </a:lnTo>
                <a:cubicBezTo>
                  <a:pt x="91383" y="673855"/>
                  <a:pt x="79496" y="676827"/>
                  <a:pt x="73552" y="677570"/>
                </a:cubicBezTo>
                <a:cubicBezTo>
                  <a:pt x="66123" y="679056"/>
                  <a:pt x="61294" y="679799"/>
                  <a:pt x="59065" y="679799"/>
                </a:cubicBezTo>
                <a:lnTo>
                  <a:pt x="47920" y="679799"/>
                </a:lnTo>
                <a:cubicBezTo>
                  <a:pt x="45692" y="679056"/>
                  <a:pt x="43648" y="678870"/>
                  <a:pt x="41791" y="679242"/>
                </a:cubicBezTo>
                <a:cubicBezTo>
                  <a:pt x="39934" y="679613"/>
                  <a:pt x="38262" y="679799"/>
                  <a:pt x="36776" y="679799"/>
                </a:cubicBezTo>
                <a:cubicBezTo>
                  <a:pt x="29347" y="679799"/>
                  <a:pt x="24518" y="678313"/>
                  <a:pt x="22289" y="675341"/>
                </a:cubicBezTo>
                <a:lnTo>
                  <a:pt x="16717" y="673112"/>
                </a:lnTo>
                <a:cubicBezTo>
                  <a:pt x="16717" y="672369"/>
                  <a:pt x="16531" y="671812"/>
                  <a:pt x="16159" y="671441"/>
                </a:cubicBezTo>
                <a:cubicBezTo>
                  <a:pt x="15788" y="671069"/>
                  <a:pt x="15602" y="670883"/>
                  <a:pt x="15602" y="670883"/>
                </a:cubicBezTo>
                <a:cubicBezTo>
                  <a:pt x="14859" y="669398"/>
                  <a:pt x="13745" y="668655"/>
                  <a:pt x="12259" y="668655"/>
                </a:cubicBezTo>
                <a:cubicBezTo>
                  <a:pt x="10773" y="668655"/>
                  <a:pt x="9659" y="669026"/>
                  <a:pt x="8916" y="669769"/>
                </a:cubicBezTo>
                <a:cubicBezTo>
                  <a:pt x="5201" y="669769"/>
                  <a:pt x="2972" y="668283"/>
                  <a:pt x="2229" y="665311"/>
                </a:cubicBezTo>
                <a:cubicBezTo>
                  <a:pt x="2229" y="665311"/>
                  <a:pt x="2043" y="665126"/>
                  <a:pt x="1672" y="664754"/>
                </a:cubicBezTo>
                <a:cubicBezTo>
                  <a:pt x="1300" y="664383"/>
                  <a:pt x="1115" y="663825"/>
                  <a:pt x="1115" y="663083"/>
                </a:cubicBezTo>
                <a:lnTo>
                  <a:pt x="0" y="661968"/>
                </a:lnTo>
                <a:lnTo>
                  <a:pt x="3343" y="655282"/>
                </a:lnTo>
                <a:cubicBezTo>
                  <a:pt x="4086" y="653796"/>
                  <a:pt x="5201" y="652867"/>
                  <a:pt x="6687" y="652495"/>
                </a:cubicBezTo>
                <a:cubicBezTo>
                  <a:pt x="8173" y="652124"/>
                  <a:pt x="9287" y="651567"/>
                  <a:pt x="10030" y="650824"/>
                </a:cubicBezTo>
                <a:cubicBezTo>
                  <a:pt x="18202" y="650081"/>
                  <a:pt x="32319" y="647481"/>
                  <a:pt x="52378" y="643023"/>
                </a:cubicBezTo>
                <a:lnTo>
                  <a:pt x="105871" y="629650"/>
                </a:lnTo>
                <a:cubicBezTo>
                  <a:pt x="114786" y="627421"/>
                  <a:pt x="122773" y="625006"/>
                  <a:pt x="129831" y="622406"/>
                </a:cubicBezTo>
                <a:cubicBezTo>
                  <a:pt x="136889" y="619806"/>
                  <a:pt x="143018" y="617763"/>
                  <a:pt x="148219" y="616277"/>
                </a:cubicBezTo>
                <a:cubicBezTo>
                  <a:pt x="154162" y="614791"/>
                  <a:pt x="169393" y="610705"/>
                  <a:pt x="193910" y="604018"/>
                </a:cubicBezTo>
                <a:lnTo>
                  <a:pt x="260776" y="586187"/>
                </a:lnTo>
                <a:cubicBezTo>
                  <a:pt x="268948" y="583215"/>
                  <a:pt x="278421" y="580429"/>
                  <a:pt x="289193" y="577829"/>
                </a:cubicBezTo>
                <a:cubicBezTo>
                  <a:pt x="299966" y="575229"/>
                  <a:pt x="307953" y="573186"/>
                  <a:pt x="313154" y="571700"/>
                </a:cubicBezTo>
                <a:cubicBezTo>
                  <a:pt x="315382" y="570957"/>
                  <a:pt x="316868" y="570028"/>
                  <a:pt x="317611" y="568914"/>
                </a:cubicBezTo>
                <a:cubicBezTo>
                  <a:pt x="318354" y="567799"/>
                  <a:pt x="318354" y="566499"/>
                  <a:pt x="317611" y="565013"/>
                </a:cubicBezTo>
                <a:cubicBezTo>
                  <a:pt x="316125" y="552383"/>
                  <a:pt x="314639" y="544582"/>
                  <a:pt x="313154" y="541610"/>
                </a:cubicBezTo>
                <a:cubicBezTo>
                  <a:pt x="309439" y="532695"/>
                  <a:pt x="306096" y="526380"/>
                  <a:pt x="303124" y="522665"/>
                </a:cubicBezTo>
                <a:cubicBezTo>
                  <a:pt x="302381" y="519693"/>
                  <a:pt x="302381" y="517464"/>
                  <a:pt x="303124" y="515978"/>
                </a:cubicBezTo>
                <a:cubicBezTo>
                  <a:pt x="303124" y="514492"/>
                  <a:pt x="303867" y="513750"/>
                  <a:pt x="305353" y="513750"/>
                </a:cubicBezTo>
                <a:cubicBezTo>
                  <a:pt x="306839" y="513750"/>
                  <a:pt x="307953" y="514121"/>
                  <a:pt x="308696" y="514864"/>
                </a:cubicBezTo>
                <a:cubicBezTo>
                  <a:pt x="312411" y="516350"/>
                  <a:pt x="318726" y="517093"/>
                  <a:pt x="327641" y="517093"/>
                </a:cubicBezTo>
                <a:lnTo>
                  <a:pt x="337671" y="514864"/>
                </a:lnTo>
                <a:lnTo>
                  <a:pt x="339900" y="513750"/>
                </a:lnTo>
                <a:cubicBezTo>
                  <a:pt x="340643" y="513750"/>
                  <a:pt x="341943" y="513378"/>
                  <a:pt x="343800" y="512635"/>
                </a:cubicBezTo>
                <a:cubicBezTo>
                  <a:pt x="345658" y="511892"/>
                  <a:pt x="347701" y="513007"/>
                  <a:pt x="349930" y="515978"/>
                </a:cubicBezTo>
                <a:cubicBezTo>
                  <a:pt x="350673" y="516721"/>
                  <a:pt x="352530" y="517093"/>
                  <a:pt x="355502" y="517093"/>
                </a:cubicBezTo>
                <a:cubicBezTo>
                  <a:pt x="378533" y="517093"/>
                  <a:pt x="401193" y="518207"/>
                  <a:pt x="423482" y="520436"/>
                </a:cubicBezTo>
                <a:cubicBezTo>
                  <a:pt x="426453" y="520436"/>
                  <a:pt x="430354" y="520993"/>
                  <a:pt x="435183" y="522108"/>
                </a:cubicBezTo>
                <a:cubicBezTo>
                  <a:pt x="440012" y="523222"/>
                  <a:pt x="444284" y="524151"/>
                  <a:pt x="447999" y="524894"/>
                </a:cubicBezTo>
                <a:cubicBezTo>
                  <a:pt x="453200" y="524894"/>
                  <a:pt x="458029" y="525265"/>
                  <a:pt x="462487" y="526008"/>
                </a:cubicBezTo>
                <a:cubicBezTo>
                  <a:pt x="464715" y="526008"/>
                  <a:pt x="465830" y="524894"/>
                  <a:pt x="465830" y="522665"/>
                </a:cubicBezTo>
                <a:lnTo>
                  <a:pt x="466944" y="479202"/>
                </a:lnTo>
                <a:cubicBezTo>
                  <a:pt x="467687" y="470287"/>
                  <a:pt x="468059" y="456542"/>
                  <a:pt x="468059" y="437969"/>
                </a:cubicBezTo>
                <a:lnTo>
                  <a:pt x="468059" y="431282"/>
                </a:lnTo>
                <a:cubicBezTo>
                  <a:pt x="465830" y="431282"/>
                  <a:pt x="464344" y="431654"/>
                  <a:pt x="463601" y="432397"/>
                </a:cubicBezTo>
                <a:lnTo>
                  <a:pt x="425710" y="445770"/>
                </a:lnTo>
                <a:lnTo>
                  <a:pt x="386706" y="462486"/>
                </a:lnTo>
                <a:cubicBezTo>
                  <a:pt x="371847" y="470658"/>
                  <a:pt x="358102" y="476974"/>
                  <a:pt x="345472" y="481431"/>
                </a:cubicBezTo>
                <a:cubicBezTo>
                  <a:pt x="341014" y="484403"/>
                  <a:pt x="332099" y="488489"/>
                  <a:pt x="318726" y="493690"/>
                </a:cubicBezTo>
                <a:cubicBezTo>
                  <a:pt x="294951" y="502605"/>
                  <a:pt x="277120" y="508920"/>
                  <a:pt x="265233" y="512635"/>
                </a:cubicBezTo>
                <a:cubicBezTo>
                  <a:pt x="258547" y="514864"/>
                  <a:pt x="248145" y="516721"/>
                  <a:pt x="234029" y="518207"/>
                </a:cubicBezTo>
                <a:lnTo>
                  <a:pt x="225114" y="519322"/>
                </a:lnTo>
                <a:cubicBezTo>
                  <a:pt x="219913" y="519322"/>
                  <a:pt x="214527" y="518579"/>
                  <a:pt x="208955" y="517093"/>
                </a:cubicBezTo>
                <a:cubicBezTo>
                  <a:pt x="203383" y="515607"/>
                  <a:pt x="199111" y="514492"/>
                  <a:pt x="196139" y="513750"/>
                </a:cubicBezTo>
                <a:lnTo>
                  <a:pt x="188338" y="511521"/>
                </a:lnTo>
                <a:cubicBezTo>
                  <a:pt x="186852" y="510778"/>
                  <a:pt x="182766" y="508920"/>
                  <a:pt x="176079" y="505949"/>
                </a:cubicBezTo>
                <a:cubicBezTo>
                  <a:pt x="173850" y="503720"/>
                  <a:pt x="172365" y="502605"/>
                  <a:pt x="171622" y="502605"/>
                </a:cubicBezTo>
                <a:cubicBezTo>
                  <a:pt x="167164" y="501862"/>
                  <a:pt x="164564" y="499633"/>
                  <a:pt x="163821" y="495919"/>
                </a:cubicBezTo>
                <a:cubicBezTo>
                  <a:pt x="163078" y="492204"/>
                  <a:pt x="164192" y="489232"/>
                  <a:pt x="167164" y="487003"/>
                </a:cubicBezTo>
                <a:cubicBezTo>
                  <a:pt x="170136" y="484032"/>
                  <a:pt x="171622" y="481431"/>
                  <a:pt x="171622" y="479202"/>
                </a:cubicBezTo>
                <a:cubicBezTo>
                  <a:pt x="173108" y="477716"/>
                  <a:pt x="174593" y="475673"/>
                  <a:pt x="176079" y="473073"/>
                </a:cubicBezTo>
                <a:cubicBezTo>
                  <a:pt x="177565" y="470473"/>
                  <a:pt x="179051" y="468430"/>
                  <a:pt x="180537" y="466944"/>
                </a:cubicBezTo>
                <a:lnTo>
                  <a:pt x="180537" y="470287"/>
                </a:lnTo>
                <a:cubicBezTo>
                  <a:pt x="180537" y="476974"/>
                  <a:pt x="183509" y="482174"/>
                  <a:pt x="189452" y="485889"/>
                </a:cubicBezTo>
                <a:lnTo>
                  <a:pt x="193910" y="487003"/>
                </a:lnTo>
                <a:lnTo>
                  <a:pt x="202825" y="482546"/>
                </a:lnTo>
                <a:cubicBezTo>
                  <a:pt x="220656" y="475859"/>
                  <a:pt x="235144" y="469173"/>
                  <a:pt x="246288" y="462486"/>
                </a:cubicBezTo>
                <a:cubicBezTo>
                  <a:pt x="250746" y="460257"/>
                  <a:pt x="254646" y="458214"/>
                  <a:pt x="257990" y="456357"/>
                </a:cubicBezTo>
                <a:cubicBezTo>
                  <a:pt x="261333" y="454499"/>
                  <a:pt x="264490" y="452828"/>
                  <a:pt x="267462" y="451342"/>
                </a:cubicBezTo>
                <a:cubicBezTo>
                  <a:pt x="268948" y="451342"/>
                  <a:pt x="269877" y="450785"/>
                  <a:pt x="270248" y="449670"/>
                </a:cubicBezTo>
                <a:cubicBezTo>
                  <a:pt x="270620" y="448556"/>
                  <a:pt x="270434" y="447256"/>
                  <a:pt x="269691" y="445770"/>
                </a:cubicBezTo>
                <a:cubicBezTo>
                  <a:pt x="268205" y="445027"/>
                  <a:pt x="267462" y="443912"/>
                  <a:pt x="267462" y="442426"/>
                </a:cubicBezTo>
                <a:cubicBezTo>
                  <a:pt x="267462" y="432025"/>
                  <a:pt x="268205" y="423481"/>
                  <a:pt x="269691" y="416795"/>
                </a:cubicBezTo>
                <a:cubicBezTo>
                  <a:pt x="269691" y="407136"/>
                  <a:pt x="272291" y="398592"/>
                  <a:pt x="277492" y="391163"/>
                </a:cubicBezTo>
                <a:cubicBezTo>
                  <a:pt x="277492" y="391163"/>
                  <a:pt x="283064" y="384476"/>
                  <a:pt x="294208" y="371103"/>
                </a:cubicBezTo>
                <a:cubicBezTo>
                  <a:pt x="295694" y="370360"/>
                  <a:pt x="296994" y="369432"/>
                  <a:pt x="298109" y="368317"/>
                </a:cubicBezTo>
                <a:cubicBezTo>
                  <a:pt x="299223" y="367203"/>
                  <a:pt x="300523" y="366274"/>
                  <a:pt x="302009" y="365531"/>
                </a:cubicBezTo>
                <a:cubicBezTo>
                  <a:pt x="304238" y="362559"/>
                  <a:pt x="307210" y="359959"/>
                  <a:pt x="310925" y="357730"/>
                </a:cubicBezTo>
                <a:cubicBezTo>
                  <a:pt x="314639" y="355501"/>
                  <a:pt x="317611" y="353644"/>
                  <a:pt x="319840" y="352158"/>
                </a:cubicBezTo>
                <a:cubicBezTo>
                  <a:pt x="323555" y="349186"/>
                  <a:pt x="326712" y="346400"/>
                  <a:pt x="329313" y="343800"/>
                </a:cubicBezTo>
                <a:cubicBezTo>
                  <a:pt x="331913" y="341199"/>
                  <a:pt x="334699" y="338785"/>
                  <a:pt x="337671" y="336556"/>
                </a:cubicBezTo>
                <a:lnTo>
                  <a:pt x="341014" y="344357"/>
                </a:lnTo>
                <a:lnTo>
                  <a:pt x="358845" y="320954"/>
                </a:lnTo>
                <a:cubicBezTo>
                  <a:pt x="361817" y="315010"/>
                  <a:pt x="367017" y="306838"/>
                  <a:pt x="374447" y="296437"/>
                </a:cubicBezTo>
                <a:lnTo>
                  <a:pt x="390049" y="273034"/>
                </a:lnTo>
                <a:cubicBezTo>
                  <a:pt x="395993" y="264118"/>
                  <a:pt x="401193" y="255574"/>
                  <a:pt x="405651" y="247402"/>
                </a:cubicBezTo>
                <a:cubicBezTo>
                  <a:pt x="409366" y="242201"/>
                  <a:pt x="414566" y="232171"/>
                  <a:pt x="421253" y="217312"/>
                </a:cubicBezTo>
                <a:lnTo>
                  <a:pt x="426825" y="201711"/>
                </a:lnTo>
                <a:cubicBezTo>
                  <a:pt x="428311" y="197253"/>
                  <a:pt x="429054" y="192795"/>
                  <a:pt x="429054" y="188337"/>
                </a:cubicBezTo>
                <a:cubicBezTo>
                  <a:pt x="432026" y="180165"/>
                  <a:pt x="433140" y="173478"/>
                  <a:pt x="432397" y="168278"/>
                </a:cubicBezTo>
                <a:cubicBezTo>
                  <a:pt x="432397" y="162334"/>
                  <a:pt x="430911" y="156391"/>
                  <a:pt x="427939" y="150447"/>
                </a:cubicBezTo>
                <a:cubicBezTo>
                  <a:pt x="427196" y="147475"/>
                  <a:pt x="424968" y="145246"/>
                  <a:pt x="421253" y="143760"/>
                </a:cubicBezTo>
                <a:cubicBezTo>
                  <a:pt x="417538" y="142275"/>
                  <a:pt x="414195" y="143017"/>
                  <a:pt x="411223" y="145989"/>
                </a:cubicBezTo>
                <a:cubicBezTo>
                  <a:pt x="406022" y="148961"/>
                  <a:pt x="400822" y="153047"/>
                  <a:pt x="395621" y="158248"/>
                </a:cubicBezTo>
                <a:cubicBezTo>
                  <a:pt x="391163" y="161220"/>
                  <a:pt x="387077" y="164749"/>
                  <a:pt x="383362" y="168835"/>
                </a:cubicBezTo>
                <a:cubicBezTo>
                  <a:pt x="379648" y="172921"/>
                  <a:pt x="376676" y="176079"/>
                  <a:pt x="374447" y="178308"/>
                </a:cubicBezTo>
                <a:cubicBezTo>
                  <a:pt x="355130" y="197624"/>
                  <a:pt x="345472" y="207283"/>
                  <a:pt x="345472" y="207283"/>
                </a:cubicBezTo>
                <a:lnTo>
                  <a:pt x="332099" y="222885"/>
                </a:lnTo>
                <a:cubicBezTo>
                  <a:pt x="329127" y="225113"/>
                  <a:pt x="325969" y="228457"/>
                  <a:pt x="322626" y="232914"/>
                </a:cubicBezTo>
                <a:cubicBezTo>
                  <a:pt x="319283" y="237372"/>
                  <a:pt x="316125" y="241087"/>
                  <a:pt x="313154" y="244059"/>
                </a:cubicBezTo>
                <a:cubicBezTo>
                  <a:pt x="308696" y="247773"/>
                  <a:pt x="303495" y="254089"/>
                  <a:pt x="297552" y="263004"/>
                </a:cubicBezTo>
                <a:cubicBezTo>
                  <a:pt x="294580" y="265976"/>
                  <a:pt x="291794" y="269319"/>
                  <a:pt x="289193" y="273034"/>
                </a:cubicBezTo>
                <a:cubicBezTo>
                  <a:pt x="286593" y="276749"/>
                  <a:pt x="283807" y="280092"/>
                  <a:pt x="280835" y="283064"/>
                </a:cubicBezTo>
                <a:cubicBezTo>
                  <a:pt x="280092" y="283807"/>
                  <a:pt x="274892" y="290865"/>
                  <a:pt x="265233" y="304238"/>
                </a:cubicBezTo>
                <a:cubicBezTo>
                  <a:pt x="254089" y="317611"/>
                  <a:pt x="248888" y="323926"/>
                  <a:pt x="249631" y="323183"/>
                </a:cubicBezTo>
                <a:lnTo>
                  <a:pt x="234029" y="346586"/>
                </a:lnTo>
                <a:cubicBezTo>
                  <a:pt x="225114" y="356987"/>
                  <a:pt x="219913" y="363674"/>
                  <a:pt x="218427" y="366645"/>
                </a:cubicBezTo>
                <a:cubicBezTo>
                  <a:pt x="217685" y="367388"/>
                  <a:pt x="213970" y="372218"/>
                  <a:pt x="207283" y="381133"/>
                </a:cubicBezTo>
                <a:cubicBezTo>
                  <a:pt x="205797" y="384105"/>
                  <a:pt x="204869" y="386519"/>
                  <a:pt x="204497" y="388377"/>
                </a:cubicBezTo>
                <a:cubicBezTo>
                  <a:pt x="204126" y="390234"/>
                  <a:pt x="203568" y="391906"/>
                  <a:pt x="202825" y="393392"/>
                </a:cubicBezTo>
                <a:cubicBezTo>
                  <a:pt x="196139" y="402307"/>
                  <a:pt x="192796" y="406765"/>
                  <a:pt x="192796" y="406765"/>
                </a:cubicBezTo>
                <a:cubicBezTo>
                  <a:pt x="192053" y="407508"/>
                  <a:pt x="190753" y="409179"/>
                  <a:pt x="188895" y="411780"/>
                </a:cubicBezTo>
                <a:cubicBezTo>
                  <a:pt x="187038" y="414380"/>
                  <a:pt x="184995" y="415680"/>
                  <a:pt x="182766" y="415680"/>
                </a:cubicBezTo>
                <a:lnTo>
                  <a:pt x="181651" y="417909"/>
                </a:lnTo>
                <a:cubicBezTo>
                  <a:pt x="177937" y="423853"/>
                  <a:pt x="173479" y="427196"/>
                  <a:pt x="168278" y="427939"/>
                </a:cubicBezTo>
                <a:lnTo>
                  <a:pt x="166049" y="430168"/>
                </a:lnTo>
                <a:lnTo>
                  <a:pt x="164935" y="433511"/>
                </a:lnTo>
                <a:lnTo>
                  <a:pt x="162706" y="433511"/>
                </a:lnTo>
                <a:lnTo>
                  <a:pt x="162706" y="429053"/>
                </a:lnTo>
                <a:cubicBezTo>
                  <a:pt x="162706" y="427567"/>
                  <a:pt x="161963" y="426824"/>
                  <a:pt x="160477" y="426824"/>
                </a:cubicBezTo>
                <a:cubicBezTo>
                  <a:pt x="160477" y="426824"/>
                  <a:pt x="160292" y="426639"/>
                  <a:pt x="159920" y="426267"/>
                </a:cubicBezTo>
                <a:cubicBezTo>
                  <a:pt x="159549" y="425896"/>
                  <a:pt x="159363" y="425710"/>
                  <a:pt x="159363" y="425710"/>
                </a:cubicBezTo>
                <a:cubicBezTo>
                  <a:pt x="157877" y="423481"/>
                  <a:pt x="156763" y="422552"/>
                  <a:pt x="156020" y="422924"/>
                </a:cubicBezTo>
                <a:cubicBezTo>
                  <a:pt x="155277" y="423295"/>
                  <a:pt x="154905" y="423481"/>
                  <a:pt x="154905" y="423481"/>
                </a:cubicBezTo>
                <a:cubicBezTo>
                  <a:pt x="150448" y="426453"/>
                  <a:pt x="145990" y="427196"/>
                  <a:pt x="141532" y="425710"/>
                </a:cubicBezTo>
                <a:lnTo>
                  <a:pt x="134846" y="420138"/>
                </a:lnTo>
                <a:cubicBezTo>
                  <a:pt x="131131" y="417909"/>
                  <a:pt x="129273" y="415680"/>
                  <a:pt x="129273" y="413451"/>
                </a:cubicBezTo>
                <a:lnTo>
                  <a:pt x="127045" y="411222"/>
                </a:lnTo>
                <a:cubicBezTo>
                  <a:pt x="125559" y="414194"/>
                  <a:pt x="122958" y="415680"/>
                  <a:pt x="119244" y="415680"/>
                </a:cubicBezTo>
                <a:cubicBezTo>
                  <a:pt x="118501" y="414937"/>
                  <a:pt x="117386" y="413637"/>
                  <a:pt x="115900" y="411780"/>
                </a:cubicBezTo>
                <a:cubicBezTo>
                  <a:pt x="114414" y="409922"/>
                  <a:pt x="114043" y="407879"/>
                  <a:pt x="114786" y="405650"/>
                </a:cubicBezTo>
                <a:cubicBezTo>
                  <a:pt x="114786" y="401936"/>
                  <a:pt x="116643" y="396363"/>
                  <a:pt x="120358" y="388934"/>
                </a:cubicBezTo>
                <a:cubicBezTo>
                  <a:pt x="122587" y="385962"/>
                  <a:pt x="125002" y="382062"/>
                  <a:pt x="127602" y="377233"/>
                </a:cubicBezTo>
                <a:cubicBezTo>
                  <a:pt x="130202" y="372403"/>
                  <a:pt x="132617" y="368874"/>
                  <a:pt x="134846" y="366645"/>
                </a:cubicBezTo>
                <a:cubicBezTo>
                  <a:pt x="136331" y="362931"/>
                  <a:pt x="138560" y="359216"/>
                  <a:pt x="141532" y="355501"/>
                </a:cubicBezTo>
                <a:cubicBezTo>
                  <a:pt x="144504" y="351786"/>
                  <a:pt x="146733" y="348815"/>
                  <a:pt x="148219" y="346586"/>
                </a:cubicBezTo>
                <a:cubicBezTo>
                  <a:pt x="152676" y="339899"/>
                  <a:pt x="156948" y="334141"/>
                  <a:pt x="161035" y="329312"/>
                </a:cubicBezTo>
                <a:cubicBezTo>
                  <a:pt x="165121" y="324483"/>
                  <a:pt x="168650" y="320211"/>
                  <a:pt x="171622" y="316496"/>
                </a:cubicBezTo>
                <a:cubicBezTo>
                  <a:pt x="173108" y="315010"/>
                  <a:pt x="174408" y="312967"/>
                  <a:pt x="175522" y="310367"/>
                </a:cubicBezTo>
                <a:cubicBezTo>
                  <a:pt x="176637" y="307767"/>
                  <a:pt x="178308" y="305724"/>
                  <a:pt x="180537" y="304238"/>
                </a:cubicBezTo>
                <a:lnTo>
                  <a:pt x="198368" y="278606"/>
                </a:lnTo>
                <a:cubicBezTo>
                  <a:pt x="200597" y="275634"/>
                  <a:pt x="205797" y="268205"/>
                  <a:pt x="213970" y="256317"/>
                </a:cubicBezTo>
                <a:cubicBezTo>
                  <a:pt x="216199" y="253346"/>
                  <a:pt x="218985" y="249259"/>
                  <a:pt x="222328" y="244059"/>
                </a:cubicBezTo>
                <a:cubicBezTo>
                  <a:pt x="225671" y="238858"/>
                  <a:pt x="228457" y="235143"/>
                  <a:pt x="230686" y="232914"/>
                </a:cubicBezTo>
                <a:lnTo>
                  <a:pt x="250746" y="205054"/>
                </a:lnTo>
                <a:cubicBezTo>
                  <a:pt x="255946" y="199110"/>
                  <a:pt x="259661" y="193538"/>
                  <a:pt x="261890" y="188337"/>
                </a:cubicBezTo>
                <a:lnTo>
                  <a:pt x="277492" y="162706"/>
                </a:lnTo>
                <a:cubicBezTo>
                  <a:pt x="281207" y="158248"/>
                  <a:pt x="284550" y="153233"/>
                  <a:pt x="287522" y="147661"/>
                </a:cubicBezTo>
                <a:cubicBezTo>
                  <a:pt x="290494" y="142089"/>
                  <a:pt x="292722" y="137817"/>
                  <a:pt x="294208" y="134845"/>
                </a:cubicBezTo>
                <a:cubicBezTo>
                  <a:pt x="296437" y="131130"/>
                  <a:pt x="299409" y="122215"/>
                  <a:pt x="303124" y="108099"/>
                </a:cubicBezTo>
                <a:lnTo>
                  <a:pt x="300895" y="103641"/>
                </a:lnTo>
                <a:cubicBezTo>
                  <a:pt x="297923" y="101412"/>
                  <a:pt x="294394" y="99369"/>
                  <a:pt x="290308" y="97512"/>
                </a:cubicBezTo>
                <a:cubicBezTo>
                  <a:pt x="286222" y="95654"/>
                  <a:pt x="283064" y="93611"/>
                  <a:pt x="280835" y="91382"/>
                </a:cubicBezTo>
                <a:lnTo>
                  <a:pt x="267462" y="73552"/>
                </a:lnTo>
                <a:lnTo>
                  <a:pt x="256318" y="51263"/>
                </a:lnTo>
                <a:cubicBezTo>
                  <a:pt x="254832" y="45320"/>
                  <a:pt x="253346" y="41976"/>
                  <a:pt x="251860" y="41233"/>
                </a:cubicBezTo>
                <a:cubicBezTo>
                  <a:pt x="242945" y="27860"/>
                  <a:pt x="237373" y="18573"/>
                  <a:pt x="235144" y="13373"/>
                </a:cubicBezTo>
                <a:cubicBezTo>
                  <a:pt x="233658" y="10401"/>
                  <a:pt x="230686" y="5943"/>
                  <a:pt x="226228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A83D0A">
                      <a:lumMod val="40000"/>
                      <a:lumOff val="60000"/>
                    </a:srgbClr>
                  </a:gs>
                  <a:gs pos="100000">
                    <a:srgbClr val="A83D0A">
                      <a:lumMod val="80000"/>
                      <a:lumOff val="20000"/>
                    </a:srgbClr>
                  </a:gs>
                </a:gsLst>
                <a:lin ang="2700000" scaled="0"/>
              </a:gradFill>
              <a:effectLst/>
              <a:uLnTx/>
              <a:uFillTx/>
              <a:latin typeface="阿里健康体2.0 中文 85 B"/>
              <a:ea typeface="演示新手书" panose="00000500000000000000" pitchFamily="50" charset="-122"/>
              <a:cs typeface="+mj-cs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914091" y="946780"/>
            <a:ext cx="1071784" cy="1027026"/>
          </a:xfrm>
          <a:custGeom>
            <a:avLst/>
            <a:gdLst/>
            <a:ahLst/>
            <a:cxnLst/>
            <a:rect l="l" t="t" r="r" b="b"/>
            <a:pathLst>
              <a:path w="1025500" h="982675">
                <a:moveTo>
                  <a:pt x="576835" y="681533"/>
                </a:moveTo>
                <a:lnTo>
                  <a:pt x="576835" y="687629"/>
                </a:lnTo>
                <a:lnTo>
                  <a:pt x="573177" y="682752"/>
                </a:lnTo>
                <a:cubicBezTo>
                  <a:pt x="574803" y="682752"/>
                  <a:pt x="576022" y="682346"/>
                  <a:pt x="576835" y="681533"/>
                </a:cubicBezTo>
                <a:close/>
                <a:moveTo>
                  <a:pt x="503073" y="635203"/>
                </a:moveTo>
                <a:cubicBezTo>
                  <a:pt x="505918" y="634797"/>
                  <a:pt x="508560" y="634797"/>
                  <a:pt x="510998" y="635203"/>
                </a:cubicBezTo>
                <a:lnTo>
                  <a:pt x="482956" y="647395"/>
                </a:lnTo>
                <a:cubicBezTo>
                  <a:pt x="483769" y="643331"/>
                  <a:pt x="487427" y="640080"/>
                  <a:pt x="493929" y="637642"/>
                </a:cubicBezTo>
                <a:cubicBezTo>
                  <a:pt x="497180" y="636423"/>
                  <a:pt x="500228" y="635610"/>
                  <a:pt x="503073" y="635203"/>
                </a:cubicBezTo>
                <a:close/>
                <a:moveTo>
                  <a:pt x="777817" y="467816"/>
                </a:moveTo>
                <a:lnTo>
                  <a:pt x="771907" y="469392"/>
                </a:lnTo>
                <a:lnTo>
                  <a:pt x="767030" y="468173"/>
                </a:lnTo>
                <a:lnTo>
                  <a:pt x="775564" y="468173"/>
                </a:lnTo>
                <a:close/>
                <a:moveTo>
                  <a:pt x="786592" y="466426"/>
                </a:moveTo>
                <a:lnTo>
                  <a:pt x="777817" y="467816"/>
                </a:lnTo>
                <a:lnTo>
                  <a:pt x="781051" y="466954"/>
                </a:lnTo>
                <a:close/>
                <a:moveTo>
                  <a:pt x="806349" y="463296"/>
                </a:moveTo>
                <a:lnTo>
                  <a:pt x="817017" y="463296"/>
                </a:lnTo>
                <a:cubicBezTo>
                  <a:pt x="812953" y="463296"/>
                  <a:pt x="805232" y="464109"/>
                  <a:pt x="793852" y="465734"/>
                </a:cubicBezTo>
                <a:lnTo>
                  <a:pt x="786592" y="466426"/>
                </a:lnTo>
                <a:close/>
                <a:moveTo>
                  <a:pt x="264720" y="0"/>
                </a:moveTo>
                <a:lnTo>
                  <a:pt x="278131" y="0"/>
                </a:lnTo>
                <a:cubicBezTo>
                  <a:pt x="301702" y="0"/>
                  <a:pt x="320396" y="2032"/>
                  <a:pt x="334214" y="6096"/>
                </a:cubicBezTo>
                <a:lnTo>
                  <a:pt x="373228" y="15850"/>
                </a:lnTo>
                <a:lnTo>
                  <a:pt x="400051" y="26822"/>
                </a:lnTo>
                <a:cubicBezTo>
                  <a:pt x="406553" y="28448"/>
                  <a:pt x="418745" y="32918"/>
                  <a:pt x="436627" y="40234"/>
                </a:cubicBezTo>
                <a:cubicBezTo>
                  <a:pt x="452070" y="49174"/>
                  <a:pt x="475235" y="61366"/>
                  <a:pt x="506121" y="76810"/>
                </a:cubicBezTo>
                <a:cubicBezTo>
                  <a:pt x="519939" y="82499"/>
                  <a:pt x="532740" y="89815"/>
                  <a:pt x="544526" y="98755"/>
                </a:cubicBezTo>
                <a:cubicBezTo>
                  <a:pt x="556312" y="107696"/>
                  <a:pt x="563424" y="112979"/>
                  <a:pt x="565862" y="114605"/>
                </a:cubicBezTo>
                <a:cubicBezTo>
                  <a:pt x="580492" y="129235"/>
                  <a:pt x="590652" y="141427"/>
                  <a:pt x="596342" y="151181"/>
                </a:cubicBezTo>
                <a:cubicBezTo>
                  <a:pt x="599593" y="157683"/>
                  <a:pt x="601219" y="164592"/>
                  <a:pt x="601219" y="171907"/>
                </a:cubicBezTo>
                <a:cubicBezTo>
                  <a:pt x="601219" y="180035"/>
                  <a:pt x="599187" y="187350"/>
                  <a:pt x="595123" y="193853"/>
                </a:cubicBezTo>
                <a:cubicBezTo>
                  <a:pt x="585369" y="211734"/>
                  <a:pt x="575209" y="225958"/>
                  <a:pt x="564643" y="236525"/>
                </a:cubicBezTo>
                <a:cubicBezTo>
                  <a:pt x="563830" y="237338"/>
                  <a:pt x="558547" y="243840"/>
                  <a:pt x="548793" y="256032"/>
                </a:cubicBezTo>
                <a:cubicBezTo>
                  <a:pt x="523596" y="278790"/>
                  <a:pt x="500025" y="293827"/>
                  <a:pt x="478080" y="301142"/>
                </a:cubicBezTo>
                <a:cubicBezTo>
                  <a:pt x="473203" y="305206"/>
                  <a:pt x="468732" y="307645"/>
                  <a:pt x="464668" y="308458"/>
                </a:cubicBezTo>
                <a:lnTo>
                  <a:pt x="459792" y="309677"/>
                </a:lnTo>
                <a:lnTo>
                  <a:pt x="459792" y="310896"/>
                </a:lnTo>
                <a:cubicBezTo>
                  <a:pt x="463856" y="311709"/>
                  <a:pt x="469545" y="312115"/>
                  <a:pt x="476860" y="312115"/>
                </a:cubicBezTo>
                <a:cubicBezTo>
                  <a:pt x="489865" y="313741"/>
                  <a:pt x="499212" y="314554"/>
                  <a:pt x="504902" y="314554"/>
                </a:cubicBezTo>
                <a:lnTo>
                  <a:pt x="528067" y="313334"/>
                </a:lnTo>
                <a:cubicBezTo>
                  <a:pt x="537008" y="312522"/>
                  <a:pt x="550825" y="312115"/>
                  <a:pt x="569520" y="312115"/>
                </a:cubicBezTo>
                <a:cubicBezTo>
                  <a:pt x="571958" y="312115"/>
                  <a:pt x="574803" y="312928"/>
                  <a:pt x="578054" y="314554"/>
                </a:cubicBezTo>
                <a:cubicBezTo>
                  <a:pt x="578867" y="314554"/>
                  <a:pt x="579273" y="314757"/>
                  <a:pt x="579273" y="315163"/>
                </a:cubicBezTo>
                <a:cubicBezTo>
                  <a:pt x="579273" y="315570"/>
                  <a:pt x="579273" y="316179"/>
                  <a:pt x="579273" y="316992"/>
                </a:cubicBezTo>
                <a:cubicBezTo>
                  <a:pt x="573584" y="326746"/>
                  <a:pt x="569520" y="332842"/>
                  <a:pt x="567081" y="335280"/>
                </a:cubicBezTo>
                <a:cubicBezTo>
                  <a:pt x="566268" y="336093"/>
                  <a:pt x="564440" y="338125"/>
                  <a:pt x="561595" y="341376"/>
                </a:cubicBezTo>
                <a:cubicBezTo>
                  <a:pt x="558750" y="344627"/>
                  <a:pt x="555702" y="347066"/>
                  <a:pt x="552451" y="348691"/>
                </a:cubicBezTo>
                <a:cubicBezTo>
                  <a:pt x="551638" y="351942"/>
                  <a:pt x="549403" y="353568"/>
                  <a:pt x="545745" y="353568"/>
                </a:cubicBezTo>
                <a:cubicBezTo>
                  <a:pt x="542088" y="353568"/>
                  <a:pt x="539852" y="353568"/>
                  <a:pt x="539040" y="353568"/>
                </a:cubicBezTo>
                <a:lnTo>
                  <a:pt x="520752" y="351130"/>
                </a:lnTo>
                <a:lnTo>
                  <a:pt x="502464" y="349910"/>
                </a:lnTo>
                <a:cubicBezTo>
                  <a:pt x="496774" y="349910"/>
                  <a:pt x="488240" y="350723"/>
                  <a:pt x="476860" y="352349"/>
                </a:cubicBezTo>
                <a:lnTo>
                  <a:pt x="453696" y="354787"/>
                </a:lnTo>
                <a:cubicBezTo>
                  <a:pt x="452070" y="354787"/>
                  <a:pt x="451054" y="355397"/>
                  <a:pt x="450648" y="356616"/>
                </a:cubicBezTo>
                <a:cubicBezTo>
                  <a:pt x="450241" y="357835"/>
                  <a:pt x="450038" y="359258"/>
                  <a:pt x="450038" y="360883"/>
                </a:cubicBezTo>
                <a:lnTo>
                  <a:pt x="450038" y="435254"/>
                </a:lnTo>
                <a:cubicBezTo>
                  <a:pt x="450851" y="449072"/>
                  <a:pt x="451054" y="461061"/>
                  <a:pt x="450648" y="471221"/>
                </a:cubicBezTo>
                <a:cubicBezTo>
                  <a:pt x="450241" y="481381"/>
                  <a:pt x="450038" y="489712"/>
                  <a:pt x="450038" y="496215"/>
                </a:cubicBezTo>
                <a:cubicBezTo>
                  <a:pt x="450038" y="510032"/>
                  <a:pt x="449225" y="520192"/>
                  <a:pt x="447600" y="526694"/>
                </a:cubicBezTo>
                <a:cubicBezTo>
                  <a:pt x="447600" y="528320"/>
                  <a:pt x="449632" y="531165"/>
                  <a:pt x="453696" y="535229"/>
                </a:cubicBezTo>
                <a:cubicBezTo>
                  <a:pt x="478892" y="549046"/>
                  <a:pt x="502464" y="564490"/>
                  <a:pt x="524409" y="581559"/>
                </a:cubicBezTo>
                <a:lnTo>
                  <a:pt x="562204" y="612038"/>
                </a:lnTo>
                <a:lnTo>
                  <a:pt x="575616" y="623011"/>
                </a:lnTo>
                <a:cubicBezTo>
                  <a:pt x="580492" y="625450"/>
                  <a:pt x="583337" y="627482"/>
                  <a:pt x="584150" y="629107"/>
                </a:cubicBezTo>
                <a:cubicBezTo>
                  <a:pt x="587401" y="629107"/>
                  <a:pt x="589027" y="627075"/>
                  <a:pt x="589027" y="623011"/>
                </a:cubicBezTo>
                <a:cubicBezTo>
                  <a:pt x="589027" y="614070"/>
                  <a:pt x="586995" y="605130"/>
                  <a:pt x="582931" y="596189"/>
                </a:cubicBezTo>
                <a:lnTo>
                  <a:pt x="578054" y="585216"/>
                </a:lnTo>
                <a:cubicBezTo>
                  <a:pt x="576428" y="580339"/>
                  <a:pt x="575616" y="576682"/>
                  <a:pt x="575616" y="574243"/>
                </a:cubicBezTo>
                <a:cubicBezTo>
                  <a:pt x="575616" y="566928"/>
                  <a:pt x="578054" y="560426"/>
                  <a:pt x="582931" y="554736"/>
                </a:cubicBezTo>
                <a:cubicBezTo>
                  <a:pt x="586182" y="552298"/>
                  <a:pt x="591465" y="547421"/>
                  <a:pt x="598780" y="540106"/>
                </a:cubicBezTo>
                <a:lnTo>
                  <a:pt x="600000" y="534010"/>
                </a:lnTo>
                <a:cubicBezTo>
                  <a:pt x="602438" y="512064"/>
                  <a:pt x="603657" y="490525"/>
                  <a:pt x="603657" y="469392"/>
                </a:cubicBezTo>
                <a:cubicBezTo>
                  <a:pt x="603657" y="450698"/>
                  <a:pt x="602032" y="434442"/>
                  <a:pt x="598780" y="420624"/>
                </a:cubicBezTo>
                <a:cubicBezTo>
                  <a:pt x="598780" y="410871"/>
                  <a:pt x="596748" y="399085"/>
                  <a:pt x="592684" y="385267"/>
                </a:cubicBezTo>
                <a:cubicBezTo>
                  <a:pt x="590246" y="376327"/>
                  <a:pt x="586588" y="370637"/>
                  <a:pt x="581712" y="368199"/>
                </a:cubicBezTo>
                <a:cubicBezTo>
                  <a:pt x="580899" y="368199"/>
                  <a:pt x="580696" y="367792"/>
                  <a:pt x="581102" y="366979"/>
                </a:cubicBezTo>
                <a:cubicBezTo>
                  <a:pt x="581508" y="366166"/>
                  <a:pt x="581712" y="365354"/>
                  <a:pt x="581712" y="364541"/>
                </a:cubicBezTo>
                <a:lnTo>
                  <a:pt x="586588" y="364541"/>
                </a:lnTo>
                <a:cubicBezTo>
                  <a:pt x="588214" y="364541"/>
                  <a:pt x="590449" y="364744"/>
                  <a:pt x="593294" y="365150"/>
                </a:cubicBezTo>
                <a:cubicBezTo>
                  <a:pt x="596139" y="365557"/>
                  <a:pt x="599593" y="365354"/>
                  <a:pt x="603657" y="364541"/>
                </a:cubicBezTo>
                <a:cubicBezTo>
                  <a:pt x="606908" y="363728"/>
                  <a:pt x="609753" y="364134"/>
                  <a:pt x="612192" y="365760"/>
                </a:cubicBezTo>
                <a:cubicBezTo>
                  <a:pt x="626822" y="378765"/>
                  <a:pt x="637388" y="390551"/>
                  <a:pt x="643891" y="401117"/>
                </a:cubicBezTo>
                <a:cubicBezTo>
                  <a:pt x="658521" y="423875"/>
                  <a:pt x="670713" y="448259"/>
                  <a:pt x="680467" y="474269"/>
                </a:cubicBezTo>
                <a:lnTo>
                  <a:pt x="682905" y="480365"/>
                </a:lnTo>
                <a:cubicBezTo>
                  <a:pt x="682905" y="479552"/>
                  <a:pt x="683312" y="478943"/>
                  <a:pt x="684124" y="478536"/>
                </a:cubicBezTo>
                <a:cubicBezTo>
                  <a:pt x="684937" y="478130"/>
                  <a:pt x="685344" y="477927"/>
                  <a:pt x="685344" y="477927"/>
                </a:cubicBezTo>
                <a:lnTo>
                  <a:pt x="730454" y="451104"/>
                </a:lnTo>
                <a:cubicBezTo>
                  <a:pt x="736956" y="448666"/>
                  <a:pt x="745084" y="445415"/>
                  <a:pt x="754838" y="441350"/>
                </a:cubicBezTo>
                <a:cubicBezTo>
                  <a:pt x="764592" y="437286"/>
                  <a:pt x="772720" y="434442"/>
                  <a:pt x="779222" y="432816"/>
                </a:cubicBezTo>
                <a:cubicBezTo>
                  <a:pt x="794665" y="427127"/>
                  <a:pt x="815392" y="424282"/>
                  <a:pt x="841401" y="424282"/>
                </a:cubicBezTo>
                <a:lnTo>
                  <a:pt x="854812" y="425501"/>
                </a:lnTo>
                <a:cubicBezTo>
                  <a:pt x="859689" y="425501"/>
                  <a:pt x="866192" y="424688"/>
                  <a:pt x="874320" y="423063"/>
                </a:cubicBezTo>
                <a:cubicBezTo>
                  <a:pt x="872694" y="422250"/>
                  <a:pt x="870662" y="421843"/>
                  <a:pt x="868224" y="421843"/>
                </a:cubicBezTo>
                <a:cubicBezTo>
                  <a:pt x="871475" y="421031"/>
                  <a:pt x="875539" y="420624"/>
                  <a:pt x="880416" y="420624"/>
                </a:cubicBezTo>
                <a:cubicBezTo>
                  <a:pt x="882854" y="419811"/>
                  <a:pt x="884886" y="420218"/>
                  <a:pt x="886512" y="421843"/>
                </a:cubicBezTo>
                <a:lnTo>
                  <a:pt x="888950" y="421843"/>
                </a:lnTo>
                <a:lnTo>
                  <a:pt x="907238" y="419405"/>
                </a:lnTo>
                <a:lnTo>
                  <a:pt x="941376" y="419405"/>
                </a:lnTo>
                <a:cubicBezTo>
                  <a:pt x="957632" y="419405"/>
                  <a:pt x="974700" y="423875"/>
                  <a:pt x="992582" y="432816"/>
                </a:cubicBezTo>
                <a:cubicBezTo>
                  <a:pt x="1000710" y="435254"/>
                  <a:pt x="1004774" y="440944"/>
                  <a:pt x="1004774" y="449885"/>
                </a:cubicBezTo>
                <a:cubicBezTo>
                  <a:pt x="1004774" y="460451"/>
                  <a:pt x="1001116" y="471424"/>
                  <a:pt x="993801" y="482803"/>
                </a:cubicBezTo>
                <a:cubicBezTo>
                  <a:pt x="979984" y="506375"/>
                  <a:pt x="962102" y="529946"/>
                  <a:pt x="940156" y="553517"/>
                </a:cubicBezTo>
                <a:cubicBezTo>
                  <a:pt x="925526" y="568147"/>
                  <a:pt x="914553" y="578307"/>
                  <a:pt x="907238" y="583997"/>
                </a:cubicBezTo>
                <a:cubicBezTo>
                  <a:pt x="906425" y="583997"/>
                  <a:pt x="905206" y="585216"/>
                  <a:pt x="903580" y="587654"/>
                </a:cubicBezTo>
                <a:lnTo>
                  <a:pt x="914553" y="588874"/>
                </a:lnTo>
                <a:cubicBezTo>
                  <a:pt x="921056" y="588874"/>
                  <a:pt x="927152" y="587248"/>
                  <a:pt x="932841" y="583997"/>
                </a:cubicBezTo>
                <a:cubicBezTo>
                  <a:pt x="953161" y="579933"/>
                  <a:pt x="971043" y="577901"/>
                  <a:pt x="986486" y="577901"/>
                </a:cubicBezTo>
                <a:cubicBezTo>
                  <a:pt x="997052" y="577901"/>
                  <a:pt x="1005180" y="578307"/>
                  <a:pt x="1010870" y="579120"/>
                </a:cubicBezTo>
                <a:lnTo>
                  <a:pt x="1020624" y="582778"/>
                </a:lnTo>
                <a:lnTo>
                  <a:pt x="1024281" y="583997"/>
                </a:lnTo>
                <a:lnTo>
                  <a:pt x="1025500" y="588874"/>
                </a:lnTo>
                <a:cubicBezTo>
                  <a:pt x="1025500" y="589686"/>
                  <a:pt x="1024688" y="591718"/>
                  <a:pt x="1023062" y="594970"/>
                </a:cubicBezTo>
                <a:cubicBezTo>
                  <a:pt x="1018185" y="604723"/>
                  <a:pt x="1013715" y="612038"/>
                  <a:pt x="1009651" y="616915"/>
                </a:cubicBezTo>
                <a:cubicBezTo>
                  <a:pt x="1007212" y="619354"/>
                  <a:pt x="1004164" y="623011"/>
                  <a:pt x="1000507" y="627888"/>
                </a:cubicBezTo>
                <a:cubicBezTo>
                  <a:pt x="996849" y="632765"/>
                  <a:pt x="993395" y="636423"/>
                  <a:pt x="990144" y="638861"/>
                </a:cubicBezTo>
                <a:cubicBezTo>
                  <a:pt x="987705" y="642112"/>
                  <a:pt x="984251" y="645363"/>
                  <a:pt x="979780" y="648615"/>
                </a:cubicBezTo>
                <a:cubicBezTo>
                  <a:pt x="975310" y="651866"/>
                  <a:pt x="971856" y="655117"/>
                  <a:pt x="969417" y="658368"/>
                </a:cubicBezTo>
                <a:cubicBezTo>
                  <a:pt x="967792" y="659181"/>
                  <a:pt x="965760" y="659994"/>
                  <a:pt x="963321" y="660806"/>
                </a:cubicBezTo>
                <a:cubicBezTo>
                  <a:pt x="960883" y="661619"/>
                  <a:pt x="958444" y="662838"/>
                  <a:pt x="956006" y="664464"/>
                </a:cubicBezTo>
                <a:cubicBezTo>
                  <a:pt x="951942" y="666090"/>
                  <a:pt x="948691" y="664870"/>
                  <a:pt x="946252" y="660806"/>
                </a:cubicBezTo>
                <a:cubicBezTo>
                  <a:pt x="946252" y="660806"/>
                  <a:pt x="946049" y="660603"/>
                  <a:pt x="945643" y="660197"/>
                </a:cubicBezTo>
                <a:cubicBezTo>
                  <a:pt x="945236" y="659791"/>
                  <a:pt x="945033" y="659587"/>
                  <a:pt x="945033" y="659587"/>
                </a:cubicBezTo>
                <a:lnTo>
                  <a:pt x="945033" y="658368"/>
                </a:lnTo>
                <a:cubicBezTo>
                  <a:pt x="945033" y="658368"/>
                  <a:pt x="945236" y="658571"/>
                  <a:pt x="945643" y="658978"/>
                </a:cubicBezTo>
                <a:cubicBezTo>
                  <a:pt x="946049" y="659384"/>
                  <a:pt x="946252" y="659587"/>
                  <a:pt x="946252" y="659587"/>
                </a:cubicBezTo>
                <a:cubicBezTo>
                  <a:pt x="947878" y="660400"/>
                  <a:pt x="950316" y="660806"/>
                  <a:pt x="953568" y="660806"/>
                </a:cubicBezTo>
                <a:cubicBezTo>
                  <a:pt x="957632" y="659994"/>
                  <a:pt x="962508" y="657149"/>
                  <a:pt x="968198" y="652272"/>
                </a:cubicBezTo>
                <a:cubicBezTo>
                  <a:pt x="966572" y="653085"/>
                  <a:pt x="964540" y="653491"/>
                  <a:pt x="962102" y="653491"/>
                </a:cubicBezTo>
                <a:cubicBezTo>
                  <a:pt x="959664" y="653491"/>
                  <a:pt x="957225" y="652882"/>
                  <a:pt x="954787" y="651663"/>
                </a:cubicBezTo>
                <a:cubicBezTo>
                  <a:pt x="952348" y="650443"/>
                  <a:pt x="949910" y="649834"/>
                  <a:pt x="947472" y="649834"/>
                </a:cubicBezTo>
                <a:cubicBezTo>
                  <a:pt x="947472" y="649834"/>
                  <a:pt x="947268" y="649834"/>
                  <a:pt x="946862" y="649834"/>
                </a:cubicBezTo>
                <a:cubicBezTo>
                  <a:pt x="946456" y="649834"/>
                  <a:pt x="946252" y="649834"/>
                  <a:pt x="946252" y="649834"/>
                </a:cubicBezTo>
                <a:cubicBezTo>
                  <a:pt x="945440" y="649021"/>
                  <a:pt x="943814" y="648615"/>
                  <a:pt x="941376" y="648615"/>
                </a:cubicBezTo>
                <a:cubicBezTo>
                  <a:pt x="938937" y="648615"/>
                  <a:pt x="935280" y="649427"/>
                  <a:pt x="930403" y="651053"/>
                </a:cubicBezTo>
                <a:cubicBezTo>
                  <a:pt x="927152" y="651866"/>
                  <a:pt x="923900" y="651866"/>
                  <a:pt x="920649" y="651053"/>
                </a:cubicBezTo>
                <a:cubicBezTo>
                  <a:pt x="919836" y="650240"/>
                  <a:pt x="918211" y="649834"/>
                  <a:pt x="915772" y="649834"/>
                </a:cubicBezTo>
                <a:lnTo>
                  <a:pt x="910896" y="646176"/>
                </a:lnTo>
                <a:cubicBezTo>
                  <a:pt x="908457" y="642925"/>
                  <a:pt x="905206" y="642112"/>
                  <a:pt x="901142" y="643738"/>
                </a:cubicBezTo>
                <a:lnTo>
                  <a:pt x="835305" y="660806"/>
                </a:lnTo>
                <a:cubicBezTo>
                  <a:pt x="812547" y="668934"/>
                  <a:pt x="797916" y="673811"/>
                  <a:pt x="791414" y="675437"/>
                </a:cubicBezTo>
                <a:lnTo>
                  <a:pt x="779222" y="679094"/>
                </a:lnTo>
                <a:lnTo>
                  <a:pt x="776784" y="679094"/>
                </a:lnTo>
                <a:cubicBezTo>
                  <a:pt x="776784" y="677469"/>
                  <a:pt x="776784" y="676656"/>
                  <a:pt x="776784" y="676656"/>
                </a:cubicBezTo>
                <a:lnTo>
                  <a:pt x="780441" y="671779"/>
                </a:lnTo>
                <a:lnTo>
                  <a:pt x="780441" y="669341"/>
                </a:lnTo>
                <a:lnTo>
                  <a:pt x="778003" y="668122"/>
                </a:lnTo>
                <a:cubicBezTo>
                  <a:pt x="775564" y="668122"/>
                  <a:pt x="773532" y="667309"/>
                  <a:pt x="771907" y="665683"/>
                </a:cubicBezTo>
                <a:cubicBezTo>
                  <a:pt x="768656" y="665683"/>
                  <a:pt x="766624" y="666496"/>
                  <a:pt x="765811" y="668122"/>
                </a:cubicBezTo>
                <a:cubicBezTo>
                  <a:pt x="764185" y="668122"/>
                  <a:pt x="762966" y="668731"/>
                  <a:pt x="762153" y="669950"/>
                </a:cubicBezTo>
                <a:cubicBezTo>
                  <a:pt x="761340" y="671170"/>
                  <a:pt x="760121" y="671779"/>
                  <a:pt x="758496" y="671779"/>
                </a:cubicBezTo>
                <a:lnTo>
                  <a:pt x="746304" y="665683"/>
                </a:lnTo>
                <a:lnTo>
                  <a:pt x="736550" y="657149"/>
                </a:lnTo>
                <a:cubicBezTo>
                  <a:pt x="735737" y="656336"/>
                  <a:pt x="735331" y="655320"/>
                  <a:pt x="735331" y="654101"/>
                </a:cubicBezTo>
                <a:cubicBezTo>
                  <a:pt x="735331" y="652882"/>
                  <a:pt x="734924" y="651866"/>
                  <a:pt x="734112" y="651053"/>
                </a:cubicBezTo>
                <a:lnTo>
                  <a:pt x="726796" y="652272"/>
                </a:lnTo>
                <a:cubicBezTo>
                  <a:pt x="724358" y="652272"/>
                  <a:pt x="722326" y="651459"/>
                  <a:pt x="720700" y="649834"/>
                </a:cubicBezTo>
                <a:cubicBezTo>
                  <a:pt x="719888" y="649834"/>
                  <a:pt x="718668" y="648208"/>
                  <a:pt x="717043" y="644957"/>
                </a:cubicBezTo>
                <a:cubicBezTo>
                  <a:pt x="717043" y="644957"/>
                  <a:pt x="716840" y="644754"/>
                  <a:pt x="716433" y="644347"/>
                </a:cubicBezTo>
                <a:cubicBezTo>
                  <a:pt x="716027" y="643941"/>
                  <a:pt x="715824" y="643738"/>
                  <a:pt x="715824" y="643738"/>
                </a:cubicBezTo>
                <a:cubicBezTo>
                  <a:pt x="717449" y="641299"/>
                  <a:pt x="718465" y="639267"/>
                  <a:pt x="718872" y="637642"/>
                </a:cubicBezTo>
                <a:cubicBezTo>
                  <a:pt x="719278" y="636016"/>
                  <a:pt x="719481" y="634797"/>
                  <a:pt x="719481" y="633984"/>
                </a:cubicBezTo>
                <a:lnTo>
                  <a:pt x="724358" y="630327"/>
                </a:lnTo>
                <a:cubicBezTo>
                  <a:pt x="734112" y="626263"/>
                  <a:pt x="744272" y="619760"/>
                  <a:pt x="754838" y="610819"/>
                </a:cubicBezTo>
                <a:cubicBezTo>
                  <a:pt x="768656" y="603504"/>
                  <a:pt x="783286" y="592125"/>
                  <a:pt x="798729" y="576682"/>
                </a:cubicBezTo>
                <a:cubicBezTo>
                  <a:pt x="806044" y="570992"/>
                  <a:pt x="827177" y="551485"/>
                  <a:pt x="862128" y="518160"/>
                </a:cubicBezTo>
                <a:cubicBezTo>
                  <a:pt x="867004" y="514096"/>
                  <a:pt x="872694" y="508406"/>
                  <a:pt x="879196" y="501091"/>
                </a:cubicBezTo>
                <a:cubicBezTo>
                  <a:pt x="885699" y="493776"/>
                  <a:pt x="890982" y="488087"/>
                  <a:pt x="895046" y="484023"/>
                </a:cubicBezTo>
                <a:cubicBezTo>
                  <a:pt x="896672" y="482397"/>
                  <a:pt x="897484" y="480975"/>
                  <a:pt x="897484" y="479755"/>
                </a:cubicBezTo>
                <a:cubicBezTo>
                  <a:pt x="897484" y="478536"/>
                  <a:pt x="897891" y="477520"/>
                  <a:pt x="898704" y="476707"/>
                </a:cubicBezTo>
                <a:cubicBezTo>
                  <a:pt x="900329" y="475082"/>
                  <a:pt x="899923" y="473862"/>
                  <a:pt x="897484" y="473050"/>
                </a:cubicBezTo>
                <a:lnTo>
                  <a:pt x="846278" y="465734"/>
                </a:lnTo>
                <a:cubicBezTo>
                  <a:pt x="831648" y="464109"/>
                  <a:pt x="821894" y="463296"/>
                  <a:pt x="817017" y="463296"/>
                </a:cubicBezTo>
                <a:lnTo>
                  <a:pt x="840182" y="463296"/>
                </a:lnTo>
                <a:lnTo>
                  <a:pt x="882854" y="468173"/>
                </a:lnTo>
                <a:cubicBezTo>
                  <a:pt x="886918" y="468173"/>
                  <a:pt x="892201" y="468986"/>
                  <a:pt x="898704" y="470611"/>
                </a:cubicBezTo>
                <a:cubicBezTo>
                  <a:pt x="898704" y="470611"/>
                  <a:pt x="898907" y="470408"/>
                  <a:pt x="899313" y="470002"/>
                </a:cubicBezTo>
                <a:cubicBezTo>
                  <a:pt x="899720" y="469595"/>
                  <a:pt x="899923" y="469392"/>
                  <a:pt x="899923" y="469392"/>
                </a:cubicBezTo>
                <a:lnTo>
                  <a:pt x="897484" y="468173"/>
                </a:lnTo>
                <a:lnTo>
                  <a:pt x="838963" y="459638"/>
                </a:lnTo>
                <a:cubicBezTo>
                  <a:pt x="824332" y="458826"/>
                  <a:pt x="806857" y="459638"/>
                  <a:pt x="786537" y="462077"/>
                </a:cubicBezTo>
                <a:cubicBezTo>
                  <a:pt x="778409" y="463703"/>
                  <a:pt x="764185" y="467766"/>
                  <a:pt x="743865" y="474269"/>
                </a:cubicBezTo>
                <a:cubicBezTo>
                  <a:pt x="721107" y="484023"/>
                  <a:pt x="704038" y="492151"/>
                  <a:pt x="692659" y="498653"/>
                </a:cubicBezTo>
                <a:cubicBezTo>
                  <a:pt x="690220" y="500279"/>
                  <a:pt x="689408" y="502311"/>
                  <a:pt x="690220" y="504749"/>
                </a:cubicBezTo>
                <a:lnTo>
                  <a:pt x="701193" y="555955"/>
                </a:lnTo>
                <a:cubicBezTo>
                  <a:pt x="702006" y="561645"/>
                  <a:pt x="702819" y="569367"/>
                  <a:pt x="703632" y="579120"/>
                </a:cubicBezTo>
                <a:cubicBezTo>
                  <a:pt x="704444" y="588874"/>
                  <a:pt x="704851" y="596189"/>
                  <a:pt x="704851" y="601066"/>
                </a:cubicBezTo>
                <a:lnTo>
                  <a:pt x="704851" y="658368"/>
                </a:lnTo>
                <a:cubicBezTo>
                  <a:pt x="704851" y="659994"/>
                  <a:pt x="704038" y="662432"/>
                  <a:pt x="702412" y="665683"/>
                </a:cubicBezTo>
                <a:lnTo>
                  <a:pt x="695097" y="676656"/>
                </a:lnTo>
                <a:lnTo>
                  <a:pt x="689001" y="687629"/>
                </a:lnTo>
                <a:cubicBezTo>
                  <a:pt x="689001" y="687629"/>
                  <a:pt x="688798" y="687832"/>
                  <a:pt x="688392" y="688238"/>
                </a:cubicBezTo>
                <a:cubicBezTo>
                  <a:pt x="687985" y="688645"/>
                  <a:pt x="687782" y="688848"/>
                  <a:pt x="687782" y="688848"/>
                </a:cubicBezTo>
                <a:cubicBezTo>
                  <a:pt x="683718" y="690474"/>
                  <a:pt x="680670" y="693115"/>
                  <a:pt x="678638" y="696773"/>
                </a:cubicBezTo>
                <a:cubicBezTo>
                  <a:pt x="676606" y="700430"/>
                  <a:pt x="675184" y="702666"/>
                  <a:pt x="674371" y="703478"/>
                </a:cubicBezTo>
                <a:cubicBezTo>
                  <a:pt x="672745" y="704291"/>
                  <a:pt x="670713" y="705510"/>
                  <a:pt x="668275" y="707136"/>
                </a:cubicBezTo>
                <a:cubicBezTo>
                  <a:pt x="665836" y="708762"/>
                  <a:pt x="663398" y="709575"/>
                  <a:pt x="660960" y="709575"/>
                </a:cubicBezTo>
                <a:lnTo>
                  <a:pt x="658521" y="708355"/>
                </a:lnTo>
                <a:lnTo>
                  <a:pt x="658521" y="715671"/>
                </a:lnTo>
                <a:lnTo>
                  <a:pt x="657302" y="718109"/>
                </a:lnTo>
                <a:cubicBezTo>
                  <a:pt x="654864" y="718109"/>
                  <a:pt x="653644" y="717703"/>
                  <a:pt x="653644" y="716890"/>
                </a:cubicBezTo>
                <a:lnTo>
                  <a:pt x="649987" y="705917"/>
                </a:lnTo>
                <a:cubicBezTo>
                  <a:pt x="649174" y="704291"/>
                  <a:pt x="648361" y="703275"/>
                  <a:pt x="647548" y="702869"/>
                </a:cubicBezTo>
                <a:cubicBezTo>
                  <a:pt x="646736" y="702463"/>
                  <a:pt x="645516" y="702666"/>
                  <a:pt x="643891" y="703478"/>
                </a:cubicBezTo>
                <a:lnTo>
                  <a:pt x="639014" y="705917"/>
                </a:lnTo>
                <a:lnTo>
                  <a:pt x="637795" y="705917"/>
                </a:lnTo>
                <a:cubicBezTo>
                  <a:pt x="636982" y="707543"/>
                  <a:pt x="635356" y="707949"/>
                  <a:pt x="632918" y="707136"/>
                </a:cubicBezTo>
                <a:cubicBezTo>
                  <a:pt x="630480" y="706323"/>
                  <a:pt x="628854" y="705917"/>
                  <a:pt x="628041" y="705917"/>
                </a:cubicBezTo>
                <a:cubicBezTo>
                  <a:pt x="623977" y="704291"/>
                  <a:pt x="621945" y="702666"/>
                  <a:pt x="621945" y="701040"/>
                </a:cubicBezTo>
                <a:cubicBezTo>
                  <a:pt x="621132" y="700227"/>
                  <a:pt x="619507" y="699211"/>
                  <a:pt x="617068" y="697992"/>
                </a:cubicBezTo>
                <a:cubicBezTo>
                  <a:pt x="614630" y="696773"/>
                  <a:pt x="613004" y="694944"/>
                  <a:pt x="612192" y="692506"/>
                </a:cubicBezTo>
                <a:lnTo>
                  <a:pt x="607315" y="686410"/>
                </a:lnTo>
                <a:lnTo>
                  <a:pt x="606096" y="682752"/>
                </a:lnTo>
                <a:lnTo>
                  <a:pt x="604876" y="682752"/>
                </a:lnTo>
                <a:cubicBezTo>
                  <a:pt x="604876" y="683565"/>
                  <a:pt x="604876" y="684784"/>
                  <a:pt x="604876" y="686410"/>
                </a:cubicBezTo>
                <a:cubicBezTo>
                  <a:pt x="604876" y="688035"/>
                  <a:pt x="604064" y="688848"/>
                  <a:pt x="602438" y="688848"/>
                </a:cubicBezTo>
                <a:lnTo>
                  <a:pt x="595123" y="687629"/>
                </a:lnTo>
                <a:cubicBezTo>
                  <a:pt x="591872" y="681126"/>
                  <a:pt x="589433" y="677062"/>
                  <a:pt x="587808" y="675437"/>
                </a:cubicBezTo>
                <a:cubicBezTo>
                  <a:pt x="584556" y="677062"/>
                  <a:pt x="580899" y="677062"/>
                  <a:pt x="576835" y="675437"/>
                </a:cubicBezTo>
                <a:cubicBezTo>
                  <a:pt x="576022" y="674624"/>
                  <a:pt x="575209" y="674421"/>
                  <a:pt x="574396" y="674827"/>
                </a:cubicBezTo>
                <a:cubicBezTo>
                  <a:pt x="573584" y="675234"/>
                  <a:pt x="572771" y="675030"/>
                  <a:pt x="571958" y="674218"/>
                </a:cubicBezTo>
                <a:cubicBezTo>
                  <a:pt x="571145" y="674218"/>
                  <a:pt x="569113" y="673405"/>
                  <a:pt x="565862" y="671779"/>
                </a:cubicBezTo>
                <a:cubicBezTo>
                  <a:pt x="565049" y="672592"/>
                  <a:pt x="563424" y="673202"/>
                  <a:pt x="560985" y="673608"/>
                </a:cubicBezTo>
                <a:cubicBezTo>
                  <a:pt x="558547" y="674014"/>
                  <a:pt x="556921" y="675030"/>
                  <a:pt x="556108" y="676656"/>
                </a:cubicBezTo>
                <a:lnTo>
                  <a:pt x="552451" y="676656"/>
                </a:lnTo>
                <a:cubicBezTo>
                  <a:pt x="547574" y="674218"/>
                  <a:pt x="543104" y="670560"/>
                  <a:pt x="539040" y="665683"/>
                </a:cubicBezTo>
                <a:lnTo>
                  <a:pt x="535382" y="663245"/>
                </a:lnTo>
                <a:lnTo>
                  <a:pt x="530505" y="657149"/>
                </a:lnTo>
                <a:cubicBezTo>
                  <a:pt x="529692" y="657149"/>
                  <a:pt x="528880" y="657352"/>
                  <a:pt x="528067" y="657759"/>
                </a:cubicBezTo>
                <a:cubicBezTo>
                  <a:pt x="527254" y="658165"/>
                  <a:pt x="526035" y="658368"/>
                  <a:pt x="524409" y="658368"/>
                </a:cubicBezTo>
                <a:lnTo>
                  <a:pt x="521971" y="659587"/>
                </a:lnTo>
                <a:lnTo>
                  <a:pt x="518313" y="657149"/>
                </a:lnTo>
                <a:cubicBezTo>
                  <a:pt x="518313" y="655523"/>
                  <a:pt x="517500" y="653695"/>
                  <a:pt x="515875" y="651663"/>
                </a:cubicBezTo>
                <a:cubicBezTo>
                  <a:pt x="514249" y="649631"/>
                  <a:pt x="514249" y="648208"/>
                  <a:pt x="515875" y="647395"/>
                </a:cubicBezTo>
                <a:lnTo>
                  <a:pt x="515875" y="644957"/>
                </a:lnTo>
                <a:cubicBezTo>
                  <a:pt x="516688" y="641706"/>
                  <a:pt x="518720" y="638455"/>
                  <a:pt x="521971" y="635203"/>
                </a:cubicBezTo>
                <a:cubicBezTo>
                  <a:pt x="526035" y="633578"/>
                  <a:pt x="530912" y="629920"/>
                  <a:pt x="536601" y="624230"/>
                </a:cubicBezTo>
                <a:cubicBezTo>
                  <a:pt x="538227" y="622605"/>
                  <a:pt x="540259" y="622198"/>
                  <a:pt x="542697" y="623011"/>
                </a:cubicBezTo>
                <a:lnTo>
                  <a:pt x="546355" y="623011"/>
                </a:lnTo>
                <a:lnTo>
                  <a:pt x="546355" y="620573"/>
                </a:lnTo>
                <a:cubicBezTo>
                  <a:pt x="545542" y="619760"/>
                  <a:pt x="544526" y="618338"/>
                  <a:pt x="543307" y="616306"/>
                </a:cubicBezTo>
                <a:cubicBezTo>
                  <a:pt x="542088" y="614274"/>
                  <a:pt x="540665" y="612445"/>
                  <a:pt x="539040" y="610819"/>
                </a:cubicBezTo>
                <a:cubicBezTo>
                  <a:pt x="537414" y="610006"/>
                  <a:pt x="524409" y="599440"/>
                  <a:pt x="500025" y="579120"/>
                </a:cubicBezTo>
                <a:lnTo>
                  <a:pt x="452476" y="544983"/>
                </a:lnTo>
                <a:lnTo>
                  <a:pt x="450038" y="542544"/>
                </a:lnTo>
                <a:cubicBezTo>
                  <a:pt x="450038" y="543357"/>
                  <a:pt x="449632" y="543763"/>
                  <a:pt x="448819" y="543763"/>
                </a:cubicBezTo>
                <a:cubicBezTo>
                  <a:pt x="448006" y="543763"/>
                  <a:pt x="447600" y="544170"/>
                  <a:pt x="447600" y="544983"/>
                </a:cubicBezTo>
                <a:cubicBezTo>
                  <a:pt x="447600" y="566928"/>
                  <a:pt x="447193" y="583184"/>
                  <a:pt x="446380" y="593750"/>
                </a:cubicBezTo>
                <a:cubicBezTo>
                  <a:pt x="446380" y="601878"/>
                  <a:pt x="445568" y="618134"/>
                  <a:pt x="443942" y="642519"/>
                </a:cubicBezTo>
                <a:lnTo>
                  <a:pt x="442723" y="675437"/>
                </a:lnTo>
                <a:lnTo>
                  <a:pt x="439065" y="713232"/>
                </a:lnTo>
                <a:cubicBezTo>
                  <a:pt x="437440" y="729488"/>
                  <a:pt x="436627" y="741680"/>
                  <a:pt x="436627" y="749808"/>
                </a:cubicBezTo>
                <a:cubicBezTo>
                  <a:pt x="435814" y="757123"/>
                  <a:pt x="434798" y="764438"/>
                  <a:pt x="433579" y="771754"/>
                </a:cubicBezTo>
                <a:cubicBezTo>
                  <a:pt x="432360" y="779069"/>
                  <a:pt x="431344" y="785978"/>
                  <a:pt x="430531" y="792480"/>
                </a:cubicBezTo>
                <a:cubicBezTo>
                  <a:pt x="429718" y="798170"/>
                  <a:pt x="428092" y="809549"/>
                  <a:pt x="425654" y="826618"/>
                </a:cubicBezTo>
                <a:lnTo>
                  <a:pt x="419558" y="861974"/>
                </a:lnTo>
                <a:cubicBezTo>
                  <a:pt x="417932" y="868477"/>
                  <a:pt x="416307" y="879043"/>
                  <a:pt x="414681" y="893674"/>
                </a:cubicBezTo>
                <a:cubicBezTo>
                  <a:pt x="413868" y="911555"/>
                  <a:pt x="409398" y="932282"/>
                  <a:pt x="401270" y="955853"/>
                </a:cubicBezTo>
                <a:cubicBezTo>
                  <a:pt x="400457" y="957478"/>
                  <a:pt x="399441" y="959917"/>
                  <a:pt x="398222" y="963168"/>
                </a:cubicBezTo>
                <a:cubicBezTo>
                  <a:pt x="397003" y="966419"/>
                  <a:pt x="395174" y="969670"/>
                  <a:pt x="392736" y="972922"/>
                </a:cubicBezTo>
                <a:cubicBezTo>
                  <a:pt x="391923" y="976173"/>
                  <a:pt x="389891" y="979424"/>
                  <a:pt x="386640" y="982675"/>
                </a:cubicBezTo>
                <a:lnTo>
                  <a:pt x="381763" y="982675"/>
                </a:lnTo>
                <a:lnTo>
                  <a:pt x="380544" y="982675"/>
                </a:lnTo>
                <a:cubicBezTo>
                  <a:pt x="378918" y="982675"/>
                  <a:pt x="377089" y="982066"/>
                  <a:pt x="375057" y="980846"/>
                </a:cubicBezTo>
                <a:cubicBezTo>
                  <a:pt x="373025" y="979627"/>
                  <a:pt x="371196" y="978611"/>
                  <a:pt x="369571" y="977798"/>
                </a:cubicBezTo>
                <a:cubicBezTo>
                  <a:pt x="368758" y="976986"/>
                  <a:pt x="367742" y="975563"/>
                  <a:pt x="366523" y="973531"/>
                </a:cubicBezTo>
                <a:cubicBezTo>
                  <a:pt x="365304" y="971499"/>
                  <a:pt x="364694" y="970077"/>
                  <a:pt x="364694" y="969264"/>
                </a:cubicBezTo>
                <a:cubicBezTo>
                  <a:pt x="359004" y="960323"/>
                  <a:pt x="354534" y="946506"/>
                  <a:pt x="351283" y="927811"/>
                </a:cubicBezTo>
                <a:lnTo>
                  <a:pt x="347625" y="915619"/>
                </a:lnTo>
                <a:cubicBezTo>
                  <a:pt x="341123" y="904240"/>
                  <a:pt x="335840" y="889203"/>
                  <a:pt x="331776" y="870509"/>
                </a:cubicBezTo>
                <a:cubicBezTo>
                  <a:pt x="330150" y="859130"/>
                  <a:pt x="329337" y="851408"/>
                  <a:pt x="329337" y="847344"/>
                </a:cubicBezTo>
                <a:cubicBezTo>
                  <a:pt x="329337" y="844906"/>
                  <a:pt x="329744" y="843280"/>
                  <a:pt x="330556" y="842467"/>
                </a:cubicBezTo>
                <a:cubicBezTo>
                  <a:pt x="332995" y="843280"/>
                  <a:pt x="335636" y="845515"/>
                  <a:pt x="338481" y="849173"/>
                </a:cubicBezTo>
                <a:cubicBezTo>
                  <a:pt x="341326" y="852830"/>
                  <a:pt x="343561" y="855878"/>
                  <a:pt x="345187" y="858317"/>
                </a:cubicBezTo>
                <a:cubicBezTo>
                  <a:pt x="343561" y="832307"/>
                  <a:pt x="342748" y="793699"/>
                  <a:pt x="342748" y="742493"/>
                </a:cubicBezTo>
                <a:lnTo>
                  <a:pt x="343968" y="571805"/>
                </a:lnTo>
                <a:cubicBezTo>
                  <a:pt x="342342" y="575056"/>
                  <a:pt x="340920" y="578511"/>
                  <a:pt x="339700" y="582168"/>
                </a:cubicBezTo>
                <a:cubicBezTo>
                  <a:pt x="338481" y="585826"/>
                  <a:pt x="336652" y="589686"/>
                  <a:pt x="334214" y="593750"/>
                </a:cubicBezTo>
                <a:cubicBezTo>
                  <a:pt x="317958" y="634390"/>
                  <a:pt x="293574" y="672998"/>
                  <a:pt x="261062" y="709575"/>
                </a:cubicBezTo>
                <a:cubicBezTo>
                  <a:pt x="246432" y="725831"/>
                  <a:pt x="237084" y="735991"/>
                  <a:pt x="233020" y="740054"/>
                </a:cubicBezTo>
                <a:cubicBezTo>
                  <a:pt x="226518" y="746557"/>
                  <a:pt x="219203" y="752856"/>
                  <a:pt x="211075" y="758952"/>
                </a:cubicBezTo>
                <a:cubicBezTo>
                  <a:pt x="202947" y="765048"/>
                  <a:pt x="194819" y="769722"/>
                  <a:pt x="186691" y="772973"/>
                </a:cubicBezTo>
                <a:cubicBezTo>
                  <a:pt x="179376" y="778662"/>
                  <a:pt x="169216" y="780695"/>
                  <a:pt x="156211" y="779069"/>
                </a:cubicBezTo>
                <a:cubicBezTo>
                  <a:pt x="144832" y="779069"/>
                  <a:pt x="132640" y="775818"/>
                  <a:pt x="119635" y="769315"/>
                </a:cubicBezTo>
                <a:cubicBezTo>
                  <a:pt x="114758" y="767690"/>
                  <a:pt x="111100" y="766064"/>
                  <a:pt x="108662" y="764438"/>
                </a:cubicBezTo>
                <a:lnTo>
                  <a:pt x="92812" y="757123"/>
                </a:lnTo>
                <a:cubicBezTo>
                  <a:pt x="92000" y="756310"/>
                  <a:pt x="90780" y="755294"/>
                  <a:pt x="89155" y="754075"/>
                </a:cubicBezTo>
                <a:cubicBezTo>
                  <a:pt x="87529" y="752856"/>
                  <a:pt x="85904" y="752246"/>
                  <a:pt x="84278" y="752246"/>
                </a:cubicBezTo>
                <a:cubicBezTo>
                  <a:pt x="74524" y="745744"/>
                  <a:pt x="68428" y="740054"/>
                  <a:pt x="65990" y="735178"/>
                </a:cubicBezTo>
                <a:cubicBezTo>
                  <a:pt x="60300" y="719735"/>
                  <a:pt x="57049" y="710794"/>
                  <a:pt x="56236" y="708355"/>
                </a:cubicBezTo>
                <a:cubicBezTo>
                  <a:pt x="52985" y="701040"/>
                  <a:pt x="50953" y="694131"/>
                  <a:pt x="50140" y="687629"/>
                </a:cubicBezTo>
                <a:cubicBezTo>
                  <a:pt x="49328" y="685190"/>
                  <a:pt x="48515" y="682346"/>
                  <a:pt x="47702" y="679094"/>
                </a:cubicBezTo>
                <a:cubicBezTo>
                  <a:pt x="46889" y="675843"/>
                  <a:pt x="46483" y="673405"/>
                  <a:pt x="46483" y="671779"/>
                </a:cubicBezTo>
                <a:cubicBezTo>
                  <a:pt x="48108" y="676656"/>
                  <a:pt x="52579" y="683565"/>
                  <a:pt x="59894" y="692506"/>
                </a:cubicBezTo>
                <a:cubicBezTo>
                  <a:pt x="69648" y="705510"/>
                  <a:pt x="86310" y="715671"/>
                  <a:pt x="109881" y="722986"/>
                </a:cubicBezTo>
                <a:lnTo>
                  <a:pt x="128169" y="726643"/>
                </a:lnTo>
                <a:lnTo>
                  <a:pt x="131827" y="726643"/>
                </a:lnTo>
                <a:cubicBezTo>
                  <a:pt x="134265" y="726643"/>
                  <a:pt x="138736" y="725018"/>
                  <a:pt x="145238" y="721767"/>
                </a:cubicBezTo>
                <a:cubicBezTo>
                  <a:pt x="156617" y="716077"/>
                  <a:pt x="171654" y="704698"/>
                  <a:pt x="190348" y="687629"/>
                </a:cubicBezTo>
                <a:lnTo>
                  <a:pt x="250089" y="616915"/>
                </a:lnTo>
                <a:cubicBezTo>
                  <a:pt x="252528" y="613664"/>
                  <a:pt x="256388" y="608381"/>
                  <a:pt x="261672" y="601066"/>
                </a:cubicBezTo>
                <a:cubicBezTo>
                  <a:pt x="266955" y="593750"/>
                  <a:pt x="271222" y="586842"/>
                  <a:pt x="274473" y="580339"/>
                </a:cubicBezTo>
                <a:cubicBezTo>
                  <a:pt x="293980" y="548640"/>
                  <a:pt x="306985" y="525475"/>
                  <a:pt x="313488" y="510845"/>
                </a:cubicBezTo>
                <a:cubicBezTo>
                  <a:pt x="315926" y="505155"/>
                  <a:pt x="317958" y="499872"/>
                  <a:pt x="319584" y="494995"/>
                </a:cubicBezTo>
                <a:cubicBezTo>
                  <a:pt x="321209" y="490119"/>
                  <a:pt x="322835" y="485648"/>
                  <a:pt x="324460" y="481584"/>
                </a:cubicBezTo>
                <a:lnTo>
                  <a:pt x="324460" y="477927"/>
                </a:lnTo>
                <a:lnTo>
                  <a:pt x="322022" y="477927"/>
                </a:lnTo>
                <a:cubicBezTo>
                  <a:pt x="325273" y="477927"/>
                  <a:pt x="327712" y="476301"/>
                  <a:pt x="329337" y="473050"/>
                </a:cubicBezTo>
                <a:cubicBezTo>
                  <a:pt x="330963" y="468173"/>
                  <a:pt x="332588" y="463703"/>
                  <a:pt x="334214" y="459638"/>
                </a:cubicBezTo>
                <a:cubicBezTo>
                  <a:pt x="335840" y="455575"/>
                  <a:pt x="337059" y="451510"/>
                  <a:pt x="337872" y="447447"/>
                </a:cubicBezTo>
                <a:lnTo>
                  <a:pt x="341529" y="435254"/>
                </a:lnTo>
                <a:cubicBezTo>
                  <a:pt x="341529" y="433629"/>
                  <a:pt x="342139" y="432410"/>
                  <a:pt x="343358" y="431597"/>
                </a:cubicBezTo>
                <a:cubicBezTo>
                  <a:pt x="344577" y="430784"/>
                  <a:pt x="346000" y="430784"/>
                  <a:pt x="347625" y="431597"/>
                </a:cubicBezTo>
                <a:cubicBezTo>
                  <a:pt x="348438" y="424282"/>
                  <a:pt x="348844" y="413715"/>
                  <a:pt x="348844" y="399898"/>
                </a:cubicBezTo>
                <a:cubicBezTo>
                  <a:pt x="348844" y="386893"/>
                  <a:pt x="348438" y="376733"/>
                  <a:pt x="347625" y="369418"/>
                </a:cubicBezTo>
                <a:lnTo>
                  <a:pt x="332995" y="371856"/>
                </a:lnTo>
                <a:cubicBezTo>
                  <a:pt x="324054" y="375920"/>
                  <a:pt x="313894" y="379171"/>
                  <a:pt x="302515" y="381610"/>
                </a:cubicBezTo>
                <a:cubicBezTo>
                  <a:pt x="293574" y="383235"/>
                  <a:pt x="285040" y="385674"/>
                  <a:pt x="276912" y="388925"/>
                </a:cubicBezTo>
                <a:cubicBezTo>
                  <a:pt x="270409" y="390551"/>
                  <a:pt x="263500" y="392379"/>
                  <a:pt x="256185" y="394411"/>
                </a:cubicBezTo>
                <a:cubicBezTo>
                  <a:pt x="248870" y="396443"/>
                  <a:pt x="241148" y="398679"/>
                  <a:pt x="233020" y="401117"/>
                </a:cubicBezTo>
                <a:cubicBezTo>
                  <a:pt x="213513" y="407619"/>
                  <a:pt x="198476" y="412090"/>
                  <a:pt x="187910" y="414528"/>
                </a:cubicBezTo>
                <a:cubicBezTo>
                  <a:pt x="180595" y="417779"/>
                  <a:pt x="168809" y="421031"/>
                  <a:pt x="152553" y="424282"/>
                </a:cubicBezTo>
                <a:lnTo>
                  <a:pt x="122073" y="432816"/>
                </a:lnTo>
                <a:cubicBezTo>
                  <a:pt x="114758" y="434442"/>
                  <a:pt x="105411" y="436067"/>
                  <a:pt x="94032" y="437693"/>
                </a:cubicBezTo>
                <a:cubicBezTo>
                  <a:pt x="91593" y="439318"/>
                  <a:pt x="87529" y="440538"/>
                  <a:pt x="81840" y="441350"/>
                </a:cubicBezTo>
                <a:cubicBezTo>
                  <a:pt x="76150" y="442163"/>
                  <a:pt x="70867" y="443382"/>
                  <a:pt x="65990" y="445008"/>
                </a:cubicBezTo>
                <a:lnTo>
                  <a:pt x="56236" y="446227"/>
                </a:lnTo>
                <a:lnTo>
                  <a:pt x="17222" y="446227"/>
                </a:lnTo>
                <a:cubicBezTo>
                  <a:pt x="15596" y="446227"/>
                  <a:pt x="12955" y="445618"/>
                  <a:pt x="9297" y="444398"/>
                </a:cubicBezTo>
                <a:cubicBezTo>
                  <a:pt x="5640" y="443179"/>
                  <a:pt x="2998" y="442163"/>
                  <a:pt x="1372" y="441350"/>
                </a:cubicBezTo>
                <a:cubicBezTo>
                  <a:pt x="-1066" y="438099"/>
                  <a:pt x="-253" y="435254"/>
                  <a:pt x="3811" y="432816"/>
                </a:cubicBezTo>
                <a:cubicBezTo>
                  <a:pt x="11126" y="429565"/>
                  <a:pt x="20270" y="425907"/>
                  <a:pt x="31243" y="421843"/>
                </a:cubicBezTo>
                <a:cubicBezTo>
                  <a:pt x="42216" y="417779"/>
                  <a:pt x="51360" y="413715"/>
                  <a:pt x="58675" y="409651"/>
                </a:cubicBezTo>
                <a:lnTo>
                  <a:pt x="98908" y="391363"/>
                </a:lnTo>
                <a:cubicBezTo>
                  <a:pt x="107036" y="388112"/>
                  <a:pt x="115977" y="384048"/>
                  <a:pt x="125731" y="379171"/>
                </a:cubicBezTo>
                <a:cubicBezTo>
                  <a:pt x="135484" y="374294"/>
                  <a:pt x="146457" y="369418"/>
                  <a:pt x="158649" y="364541"/>
                </a:cubicBezTo>
                <a:lnTo>
                  <a:pt x="214732" y="337719"/>
                </a:lnTo>
                <a:lnTo>
                  <a:pt x="243993" y="323088"/>
                </a:lnTo>
                <a:cubicBezTo>
                  <a:pt x="255372" y="318211"/>
                  <a:pt x="263907" y="314147"/>
                  <a:pt x="269596" y="310896"/>
                </a:cubicBezTo>
                <a:cubicBezTo>
                  <a:pt x="286665" y="302768"/>
                  <a:pt x="301702" y="295046"/>
                  <a:pt x="314707" y="287731"/>
                </a:cubicBezTo>
                <a:lnTo>
                  <a:pt x="343968" y="273101"/>
                </a:lnTo>
                <a:cubicBezTo>
                  <a:pt x="346406" y="272288"/>
                  <a:pt x="348235" y="271069"/>
                  <a:pt x="349454" y="269443"/>
                </a:cubicBezTo>
                <a:cubicBezTo>
                  <a:pt x="350673" y="267818"/>
                  <a:pt x="351283" y="265786"/>
                  <a:pt x="351283" y="263347"/>
                </a:cubicBezTo>
                <a:cubicBezTo>
                  <a:pt x="350470" y="258471"/>
                  <a:pt x="350267" y="251765"/>
                  <a:pt x="350673" y="243230"/>
                </a:cubicBezTo>
                <a:cubicBezTo>
                  <a:pt x="351080" y="234696"/>
                  <a:pt x="351283" y="227990"/>
                  <a:pt x="351283" y="223114"/>
                </a:cubicBezTo>
                <a:cubicBezTo>
                  <a:pt x="351283" y="220675"/>
                  <a:pt x="349657" y="217830"/>
                  <a:pt x="346406" y="214579"/>
                </a:cubicBezTo>
                <a:cubicBezTo>
                  <a:pt x="344780" y="209702"/>
                  <a:pt x="343968" y="206858"/>
                  <a:pt x="343968" y="206045"/>
                </a:cubicBezTo>
                <a:cubicBezTo>
                  <a:pt x="346406" y="202794"/>
                  <a:pt x="348438" y="201981"/>
                  <a:pt x="350064" y="203606"/>
                </a:cubicBezTo>
                <a:lnTo>
                  <a:pt x="354940" y="207264"/>
                </a:lnTo>
                <a:cubicBezTo>
                  <a:pt x="354940" y="204826"/>
                  <a:pt x="355753" y="203403"/>
                  <a:pt x="357379" y="202997"/>
                </a:cubicBezTo>
                <a:cubicBezTo>
                  <a:pt x="359004" y="202590"/>
                  <a:pt x="360224" y="203200"/>
                  <a:pt x="361036" y="204826"/>
                </a:cubicBezTo>
                <a:cubicBezTo>
                  <a:pt x="363475" y="207264"/>
                  <a:pt x="365913" y="207874"/>
                  <a:pt x="368352" y="206654"/>
                </a:cubicBezTo>
                <a:cubicBezTo>
                  <a:pt x="370790" y="205435"/>
                  <a:pt x="372822" y="204419"/>
                  <a:pt x="374448" y="203606"/>
                </a:cubicBezTo>
                <a:cubicBezTo>
                  <a:pt x="375260" y="203606"/>
                  <a:pt x="376073" y="203403"/>
                  <a:pt x="376886" y="202997"/>
                </a:cubicBezTo>
                <a:cubicBezTo>
                  <a:pt x="377699" y="202590"/>
                  <a:pt x="378512" y="203200"/>
                  <a:pt x="379324" y="204826"/>
                </a:cubicBezTo>
                <a:cubicBezTo>
                  <a:pt x="379324" y="205638"/>
                  <a:pt x="380544" y="206045"/>
                  <a:pt x="382982" y="206045"/>
                </a:cubicBezTo>
                <a:cubicBezTo>
                  <a:pt x="387046" y="203606"/>
                  <a:pt x="389484" y="201981"/>
                  <a:pt x="390297" y="201168"/>
                </a:cubicBezTo>
                <a:cubicBezTo>
                  <a:pt x="391110" y="200355"/>
                  <a:pt x="392736" y="199949"/>
                  <a:pt x="395174" y="199949"/>
                </a:cubicBezTo>
                <a:cubicBezTo>
                  <a:pt x="406553" y="204013"/>
                  <a:pt x="416713" y="209702"/>
                  <a:pt x="425654" y="217018"/>
                </a:cubicBezTo>
                <a:lnTo>
                  <a:pt x="432969" y="226771"/>
                </a:lnTo>
                <a:lnTo>
                  <a:pt x="436627" y="226771"/>
                </a:lnTo>
                <a:cubicBezTo>
                  <a:pt x="452070" y="215392"/>
                  <a:pt x="461824" y="206858"/>
                  <a:pt x="465888" y="201168"/>
                </a:cubicBezTo>
                <a:cubicBezTo>
                  <a:pt x="469139" y="195478"/>
                  <a:pt x="470764" y="188976"/>
                  <a:pt x="470764" y="181661"/>
                </a:cubicBezTo>
                <a:cubicBezTo>
                  <a:pt x="471577" y="174346"/>
                  <a:pt x="470358" y="167437"/>
                  <a:pt x="467107" y="160934"/>
                </a:cubicBezTo>
                <a:cubicBezTo>
                  <a:pt x="463856" y="154432"/>
                  <a:pt x="458979" y="146710"/>
                  <a:pt x="452476" y="137770"/>
                </a:cubicBezTo>
                <a:cubicBezTo>
                  <a:pt x="432969" y="116637"/>
                  <a:pt x="413868" y="97536"/>
                  <a:pt x="395174" y="80467"/>
                </a:cubicBezTo>
                <a:cubicBezTo>
                  <a:pt x="372416" y="57709"/>
                  <a:pt x="349251" y="40234"/>
                  <a:pt x="325680" y="28042"/>
                </a:cubicBezTo>
                <a:cubicBezTo>
                  <a:pt x="318364" y="22352"/>
                  <a:pt x="305766" y="17069"/>
                  <a:pt x="287884" y="12192"/>
                </a:cubicBezTo>
                <a:cubicBezTo>
                  <a:pt x="273254" y="8941"/>
                  <a:pt x="263094" y="7315"/>
                  <a:pt x="257404" y="7315"/>
                </a:cubicBezTo>
                <a:cubicBezTo>
                  <a:pt x="241148" y="7315"/>
                  <a:pt x="230582" y="12192"/>
                  <a:pt x="225705" y="21946"/>
                </a:cubicBezTo>
                <a:cubicBezTo>
                  <a:pt x="224080" y="23571"/>
                  <a:pt x="223267" y="26416"/>
                  <a:pt x="223267" y="30480"/>
                </a:cubicBezTo>
                <a:cubicBezTo>
                  <a:pt x="222454" y="28854"/>
                  <a:pt x="222048" y="26822"/>
                  <a:pt x="222048" y="24384"/>
                </a:cubicBezTo>
                <a:cubicBezTo>
                  <a:pt x="222048" y="20320"/>
                  <a:pt x="223470" y="16256"/>
                  <a:pt x="226315" y="12192"/>
                </a:cubicBezTo>
                <a:cubicBezTo>
                  <a:pt x="229160" y="8128"/>
                  <a:pt x="232614" y="5283"/>
                  <a:pt x="236678" y="3658"/>
                </a:cubicBezTo>
                <a:cubicBezTo>
                  <a:pt x="246432" y="1219"/>
                  <a:pt x="255779" y="0"/>
                  <a:pt x="264720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A83D0A">
                      <a:lumMod val="40000"/>
                      <a:lumOff val="60000"/>
                    </a:srgbClr>
                  </a:gs>
                  <a:gs pos="100000">
                    <a:srgbClr val="A83D0A">
                      <a:lumMod val="80000"/>
                      <a:lumOff val="20000"/>
                    </a:srgbClr>
                  </a:gs>
                </a:gsLst>
                <a:lin ang="2700000" scaled="0"/>
              </a:gradFill>
              <a:effectLst/>
              <a:uLnTx/>
              <a:uFillTx/>
              <a:latin typeface="阿里健康体2.0 中文 85 B"/>
              <a:ea typeface="演示新手书" panose="00000500000000000000" pitchFamily="50" charset="-122"/>
              <a:cs typeface="+mj-cs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198820" y="2178156"/>
            <a:ext cx="1010687" cy="979509"/>
          </a:xfrm>
          <a:custGeom>
            <a:avLst/>
            <a:gdLst/>
            <a:ahLst/>
            <a:cxnLst/>
            <a:rect l="l" t="t" r="r" b="b"/>
            <a:pathLst>
              <a:path w="865510" h="838810">
                <a:moveTo>
                  <a:pt x="138867" y="780288"/>
                </a:moveTo>
                <a:cubicBezTo>
                  <a:pt x="134803" y="781914"/>
                  <a:pt x="128707" y="782726"/>
                  <a:pt x="120579" y="782726"/>
                </a:cubicBezTo>
                <a:lnTo>
                  <a:pt x="108387" y="782726"/>
                </a:lnTo>
                <a:cubicBezTo>
                  <a:pt x="101072" y="782726"/>
                  <a:pt x="93757" y="783946"/>
                  <a:pt x="86442" y="786384"/>
                </a:cubicBezTo>
                <a:cubicBezTo>
                  <a:pt x="90505" y="791261"/>
                  <a:pt x="97414" y="793699"/>
                  <a:pt x="107168" y="793699"/>
                </a:cubicBezTo>
                <a:cubicBezTo>
                  <a:pt x="112858" y="793699"/>
                  <a:pt x="118750" y="792480"/>
                  <a:pt x="124846" y="790042"/>
                </a:cubicBezTo>
                <a:cubicBezTo>
                  <a:pt x="130942" y="787603"/>
                  <a:pt x="135616" y="784352"/>
                  <a:pt x="138867" y="780288"/>
                </a:cubicBezTo>
                <a:close/>
                <a:moveTo>
                  <a:pt x="448544" y="0"/>
                </a:moveTo>
                <a:cubicBezTo>
                  <a:pt x="450982" y="0"/>
                  <a:pt x="453014" y="406"/>
                  <a:pt x="454640" y="1219"/>
                </a:cubicBezTo>
                <a:cubicBezTo>
                  <a:pt x="470896" y="7721"/>
                  <a:pt x="482275" y="18694"/>
                  <a:pt x="488777" y="34138"/>
                </a:cubicBezTo>
                <a:cubicBezTo>
                  <a:pt x="495280" y="49581"/>
                  <a:pt x="498531" y="65430"/>
                  <a:pt x="498531" y="81686"/>
                </a:cubicBezTo>
                <a:cubicBezTo>
                  <a:pt x="498531" y="90627"/>
                  <a:pt x="497312" y="99974"/>
                  <a:pt x="494873" y="109728"/>
                </a:cubicBezTo>
                <a:cubicBezTo>
                  <a:pt x="491622" y="140614"/>
                  <a:pt x="488371" y="163373"/>
                  <a:pt x="485120" y="178003"/>
                </a:cubicBezTo>
                <a:cubicBezTo>
                  <a:pt x="484307" y="188570"/>
                  <a:pt x="482072" y="199746"/>
                  <a:pt x="478414" y="211531"/>
                </a:cubicBezTo>
                <a:cubicBezTo>
                  <a:pt x="474757" y="223317"/>
                  <a:pt x="469473" y="236118"/>
                  <a:pt x="462565" y="249936"/>
                </a:cubicBezTo>
                <a:cubicBezTo>
                  <a:pt x="455656" y="263754"/>
                  <a:pt x="450982" y="273101"/>
                  <a:pt x="448544" y="277978"/>
                </a:cubicBezTo>
                <a:cubicBezTo>
                  <a:pt x="443667" y="292608"/>
                  <a:pt x="436352" y="309270"/>
                  <a:pt x="426598" y="327965"/>
                </a:cubicBezTo>
                <a:lnTo>
                  <a:pt x="411968" y="359664"/>
                </a:lnTo>
                <a:cubicBezTo>
                  <a:pt x="414406" y="361290"/>
                  <a:pt x="418064" y="362712"/>
                  <a:pt x="422941" y="363931"/>
                </a:cubicBezTo>
                <a:cubicBezTo>
                  <a:pt x="427817" y="365150"/>
                  <a:pt x="431881" y="366979"/>
                  <a:pt x="435133" y="369418"/>
                </a:cubicBezTo>
                <a:cubicBezTo>
                  <a:pt x="494467" y="397053"/>
                  <a:pt x="534701" y="416560"/>
                  <a:pt x="555834" y="427939"/>
                </a:cubicBezTo>
                <a:cubicBezTo>
                  <a:pt x="570464" y="436067"/>
                  <a:pt x="586110" y="446430"/>
                  <a:pt x="602773" y="459029"/>
                </a:cubicBezTo>
                <a:cubicBezTo>
                  <a:pt x="619435" y="471627"/>
                  <a:pt x="635082" y="484429"/>
                  <a:pt x="649712" y="497434"/>
                </a:cubicBezTo>
                <a:cubicBezTo>
                  <a:pt x="649712" y="499059"/>
                  <a:pt x="650931" y="499872"/>
                  <a:pt x="653369" y="499872"/>
                </a:cubicBezTo>
                <a:cubicBezTo>
                  <a:pt x="650118" y="462483"/>
                  <a:pt x="647273" y="434848"/>
                  <a:pt x="644835" y="416966"/>
                </a:cubicBezTo>
                <a:lnTo>
                  <a:pt x="646054" y="416966"/>
                </a:lnTo>
                <a:lnTo>
                  <a:pt x="655808" y="443789"/>
                </a:lnTo>
                <a:cubicBezTo>
                  <a:pt x="659059" y="447040"/>
                  <a:pt x="665561" y="456794"/>
                  <a:pt x="675315" y="473050"/>
                </a:cubicBezTo>
                <a:cubicBezTo>
                  <a:pt x="678566" y="477926"/>
                  <a:pt x="681614" y="482397"/>
                  <a:pt x="684459" y="486461"/>
                </a:cubicBezTo>
                <a:cubicBezTo>
                  <a:pt x="687304" y="490525"/>
                  <a:pt x="689539" y="493776"/>
                  <a:pt x="691165" y="496214"/>
                </a:cubicBezTo>
                <a:cubicBezTo>
                  <a:pt x="706608" y="523850"/>
                  <a:pt x="724489" y="551485"/>
                  <a:pt x="744810" y="579120"/>
                </a:cubicBezTo>
                <a:lnTo>
                  <a:pt x="747248" y="588874"/>
                </a:lnTo>
                <a:cubicBezTo>
                  <a:pt x="751312" y="597814"/>
                  <a:pt x="757205" y="606552"/>
                  <a:pt x="764926" y="615086"/>
                </a:cubicBezTo>
                <a:cubicBezTo>
                  <a:pt x="772648" y="623621"/>
                  <a:pt x="777728" y="629107"/>
                  <a:pt x="780166" y="631546"/>
                </a:cubicBezTo>
                <a:cubicBezTo>
                  <a:pt x="809427" y="659181"/>
                  <a:pt x="837062" y="697382"/>
                  <a:pt x="863072" y="746150"/>
                </a:cubicBezTo>
                <a:cubicBezTo>
                  <a:pt x="866323" y="751027"/>
                  <a:pt x="866323" y="755904"/>
                  <a:pt x="863072" y="760781"/>
                </a:cubicBezTo>
                <a:cubicBezTo>
                  <a:pt x="859821" y="770534"/>
                  <a:pt x="856163" y="777443"/>
                  <a:pt x="852099" y="781507"/>
                </a:cubicBezTo>
                <a:lnTo>
                  <a:pt x="850880" y="787603"/>
                </a:lnTo>
                <a:cubicBezTo>
                  <a:pt x="847629" y="790854"/>
                  <a:pt x="846003" y="792480"/>
                  <a:pt x="846003" y="792480"/>
                </a:cubicBezTo>
                <a:cubicBezTo>
                  <a:pt x="842752" y="795731"/>
                  <a:pt x="840110" y="799592"/>
                  <a:pt x="838078" y="804062"/>
                </a:cubicBezTo>
                <a:cubicBezTo>
                  <a:pt x="836046" y="808533"/>
                  <a:pt x="834218" y="811987"/>
                  <a:pt x="832592" y="814426"/>
                </a:cubicBezTo>
                <a:cubicBezTo>
                  <a:pt x="831779" y="816864"/>
                  <a:pt x="829950" y="818896"/>
                  <a:pt x="827106" y="820522"/>
                </a:cubicBezTo>
                <a:cubicBezTo>
                  <a:pt x="824261" y="822147"/>
                  <a:pt x="821213" y="822960"/>
                  <a:pt x="817962" y="822960"/>
                </a:cubicBezTo>
                <a:cubicBezTo>
                  <a:pt x="816336" y="822960"/>
                  <a:pt x="815117" y="822554"/>
                  <a:pt x="814304" y="821741"/>
                </a:cubicBezTo>
                <a:cubicBezTo>
                  <a:pt x="812678" y="820928"/>
                  <a:pt x="811256" y="820725"/>
                  <a:pt x="810037" y="821131"/>
                </a:cubicBezTo>
                <a:cubicBezTo>
                  <a:pt x="808818" y="821538"/>
                  <a:pt x="807395" y="821741"/>
                  <a:pt x="805770" y="821741"/>
                </a:cubicBezTo>
                <a:cubicBezTo>
                  <a:pt x="806582" y="823366"/>
                  <a:pt x="807395" y="825195"/>
                  <a:pt x="808208" y="827227"/>
                </a:cubicBezTo>
                <a:cubicBezTo>
                  <a:pt x="809021" y="829259"/>
                  <a:pt x="810240" y="831088"/>
                  <a:pt x="811866" y="832714"/>
                </a:cubicBezTo>
                <a:lnTo>
                  <a:pt x="813085" y="838810"/>
                </a:lnTo>
                <a:cubicBezTo>
                  <a:pt x="811459" y="836371"/>
                  <a:pt x="809427" y="835152"/>
                  <a:pt x="806989" y="835152"/>
                </a:cubicBezTo>
                <a:lnTo>
                  <a:pt x="796016" y="819302"/>
                </a:lnTo>
                <a:lnTo>
                  <a:pt x="794797" y="819302"/>
                </a:lnTo>
                <a:cubicBezTo>
                  <a:pt x="793171" y="819302"/>
                  <a:pt x="791139" y="820318"/>
                  <a:pt x="788701" y="822350"/>
                </a:cubicBezTo>
                <a:cubicBezTo>
                  <a:pt x="786262" y="824382"/>
                  <a:pt x="783824" y="825398"/>
                  <a:pt x="781386" y="825398"/>
                </a:cubicBezTo>
                <a:cubicBezTo>
                  <a:pt x="779760" y="825398"/>
                  <a:pt x="777525" y="824382"/>
                  <a:pt x="774680" y="822350"/>
                </a:cubicBezTo>
                <a:cubicBezTo>
                  <a:pt x="771835" y="820318"/>
                  <a:pt x="769600" y="819302"/>
                  <a:pt x="767974" y="819302"/>
                </a:cubicBezTo>
                <a:cubicBezTo>
                  <a:pt x="761472" y="810362"/>
                  <a:pt x="757002" y="805078"/>
                  <a:pt x="754563" y="803453"/>
                </a:cubicBezTo>
                <a:cubicBezTo>
                  <a:pt x="752125" y="801827"/>
                  <a:pt x="750296" y="799186"/>
                  <a:pt x="749077" y="795528"/>
                </a:cubicBezTo>
                <a:cubicBezTo>
                  <a:pt x="747858" y="791870"/>
                  <a:pt x="746842" y="789635"/>
                  <a:pt x="746029" y="788822"/>
                </a:cubicBezTo>
                <a:lnTo>
                  <a:pt x="744810" y="791261"/>
                </a:lnTo>
                <a:cubicBezTo>
                  <a:pt x="743184" y="796138"/>
                  <a:pt x="741152" y="798982"/>
                  <a:pt x="738713" y="799795"/>
                </a:cubicBezTo>
                <a:lnTo>
                  <a:pt x="731398" y="797357"/>
                </a:lnTo>
                <a:cubicBezTo>
                  <a:pt x="720019" y="772160"/>
                  <a:pt x="707014" y="748589"/>
                  <a:pt x="692384" y="726643"/>
                </a:cubicBezTo>
                <a:cubicBezTo>
                  <a:pt x="688320" y="722579"/>
                  <a:pt x="683240" y="716890"/>
                  <a:pt x="677144" y="709574"/>
                </a:cubicBezTo>
                <a:cubicBezTo>
                  <a:pt x="671048" y="702259"/>
                  <a:pt x="665968" y="696570"/>
                  <a:pt x="661904" y="692506"/>
                </a:cubicBezTo>
                <a:lnTo>
                  <a:pt x="555834" y="582778"/>
                </a:lnTo>
                <a:cubicBezTo>
                  <a:pt x="547705" y="575462"/>
                  <a:pt x="539984" y="567741"/>
                  <a:pt x="532669" y="559613"/>
                </a:cubicBezTo>
                <a:cubicBezTo>
                  <a:pt x="493654" y="522224"/>
                  <a:pt x="469677" y="499872"/>
                  <a:pt x="460736" y="492557"/>
                </a:cubicBezTo>
                <a:cubicBezTo>
                  <a:pt x="454233" y="487680"/>
                  <a:pt x="447731" y="480974"/>
                  <a:pt x="441229" y="472440"/>
                </a:cubicBezTo>
                <a:cubicBezTo>
                  <a:pt x="434726" y="463906"/>
                  <a:pt x="429849" y="457606"/>
                  <a:pt x="426598" y="453542"/>
                </a:cubicBezTo>
                <a:cubicBezTo>
                  <a:pt x="404653" y="433222"/>
                  <a:pt x="390429" y="419405"/>
                  <a:pt x="383926" y="412090"/>
                </a:cubicBezTo>
                <a:cubicBezTo>
                  <a:pt x="383926" y="412090"/>
                  <a:pt x="379050" y="420624"/>
                  <a:pt x="369296" y="437693"/>
                </a:cubicBezTo>
                <a:lnTo>
                  <a:pt x="321747" y="516941"/>
                </a:lnTo>
                <a:lnTo>
                  <a:pt x="276637" y="591312"/>
                </a:lnTo>
                <a:lnTo>
                  <a:pt x="254691" y="629107"/>
                </a:lnTo>
                <a:cubicBezTo>
                  <a:pt x="227869" y="673811"/>
                  <a:pt x="205517" y="709574"/>
                  <a:pt x="187635" y="736397"/>
                </a:cubicBezTo>
                <a:cubicBezTo>
                  <a:pt x="179507" y="748589"/>
                  <a:pt x="169550" y="759968"/>
                  <a:pt x="157765" y="770534"/>
                </a:cubicBezTo>
                <a:cubicBezTo>
                  <a:pt x="145979" y="781101"/>
                  <a:pt x="138867" y="787603"/>
                  <a:pt x="136429" y="790042"/>
                </a:cubicBezTo>
                <a:cubicBezTo>
                  <a:pt x="132365" y="795731"/>
                  <a:pt x="126269" y="798576"/>
                  <a:pt x="118141" y="798576"/>
                </a:cubicBezTo>
                <a:lnTo>
                  <a:pt x="104729" y="797357"/>
                </a:lnTo>
                <a:cubicBezTo>
                  <a:pt x="94163" y="797357"/>
                  <a:pt x="86442" y="793699"/>
                  <a:pt x="81565" y="786384"/>
                </a:cubicBezTo>
                <a:cubicBezTo>
                  <a:pt x="81565" y="785571"/>
                  <a:pt x="80752" y="784962"/>
                  <a:pt x="79126" y="784555"/>
                </a:cubicBezTo>
                <a:cubicBezTo>
                  <a:pt x="77501" y="784149"/>
                  <a:pt x="75875" y="783133"/>
                  <a:pt x="74249" y="781507"/>
                </a:cubicBezTo>
                <a:cubicBezTo>
                  <a:pt x="58806" y="779882"/>
                  <a:pt x="46614" y="774598"/>
                  <a:pt x="37673" y="765658"/>
                </a:cubicBezTo>
                <a:cubicBezTo>
                  <a:pt x="35235" y="760781"/>
                  <a:pt x="31171" y="758342"/>
                  <a:pt x="25481" y="758342"/>
                </a:cubicBezTo>
                <a:cubicBezTo>
                  <a:pt x="18166" y="755904"/>
                  <a:pt x="11664" y="750418"/>
                  <a:pt x="5974" y="741883"/>
                </a:cubicBezTo>
                <a:cubicBezTo>
                  <a:pt x="285" y="733349"/>
                  <a:pt x="-1341" y="724205"/>
                  <a:pt x="1097" y="714451"/>
                </a:cubicBezTo>
                <a:cubicBezTo>
                  <a:pt x="12477" y="677875"/>
                  <a:pt x="21011" y="654304"/>
                  <a:pt x="26701" y="643738"/>
                </a:cubicBezTo>
                <a:cubicBezTo>
                  <a:pt x="29139" y="641299"/>
                  <a:pt x="31374" y="637235"/>
                  <a:pt x="33406" y="631546"/>
                </a:cubicBezTo>
                <a:cubicBezTo>
                  <a:pt x="35438" y="625856"/>
                  <a:pt x="37267" y="620979"/>
                  <a:pt x="38893" y="616915"/>
                </a:cubicBezTo>
                <a:cubicBezTo>
                  <a:pt x="38893" y="615290"/>
                  <a:pt x="39299" y="612242"/>
                  <a:pt x="40112" y="607771"/>
                </a:cubicBezTo>
                <a:cubicBezTo>
                  <a:pt x="40925" y="603301"/>
                  <a:pt x="42144" y="599440"/>
                  <a:pt x="43770" y="596189"/>
                </a:cubicBezTo>
                <a:cubicBezTo>
                  <a:pt x="44582" y="610006"/>
                  <a:pt x="48646" y="623418"/>
                  <a:pt x="55961" y="636422"/>
                </a:cubicBezTo>
                <a:lnTo>
                  <a:pt x="62058" y="642518"/>
                </a:lnTo>
                <a:cubicBezTo>
                  <a:pt x="79939" y="654710"/>
                  <a:pt x="91318" y="662026"/>
                  <a:pt x="96195" y="664464"/>
                </a:cubicBezTo>
                <a:lnTo>
                  <a:pt x="110825" y="647395"/>
                </a:lnTo>
                <a:lnTo>
                  <a:pt x="126675" y="623011"/>
                </a:lnTo>
                <a:cubicBezTo>
                  <a:pt x="151059" y="587248"/>
                  <a:pt x="168534" y="559206"/>
                  <a:pt x="179101" y="538886"/>
                </a:cubicBezTo>
                <a:cubicBezTo>
                  <a:pt x="193731" y="518566"/>
                  <a:pt x="207955" y="495605"/>
                  <a:pt x="221773" y="470002"/>
                </a:cubicBezTo>
                <a:cubicBezTo>
                  <a:pt x="235590" y="444398"/>
                  <a:pt x="244125" y="428752"/>
                  <a:pt x="247376" y="423062"/>
                </a:cubicBezTo>
                <a:cubicBezTo>
                  <a:pt x="253878" y="413309"/>
                  <a:pt x="262819" y="397866"/>
                  <a:pt x="274198" y="376733"/>
                </a:cubicBezTo>
                <a:lnTo>
                  <a:pt x="292486" y="345034"/>
                </a:lnTo>
                <a:cubicBezTo>
                  <a:pt x="294112" y="342595"/>
                  <a:pt x="294112" y="340563"/>
                  <a:pt x="292486" y="338938"/>
                </a:cubicBezTo>
                <a:cubicBezTo>
                  <a:pt x="290861" y="337312"/>
                  <a:pt x="289641" y="336093"/>
                  <a:pt x="288829" y="335280"/>
                </a:cubicBezTo>
                <a:cubicBezTo>
                  <a:pt x="267696" y="327152"/>
                  <a:pt x="254285" y="322275"/>
                  <a:pt x="248595" y="320650"/>
                </a:cubicBezTo>
                <a:lnTo>
                  <a:pt x="299802" y="320650"/>
                </a:lnTo>
                <a:cubicBezTo>
                  <a:pt x="303053" y="320650"/>
                  <a:pt x="304678" y="319430"/>
                  <a:pt x="304678" y="316992"/>
                </a:cubicBezTo>
                <a:cubicBezTo>
                  <a:pt x="307117" y="313741"/>
                  <a:pt x="312400" y="303581"/>
                  <a:pt x="320528" y="286512"/>
                </a:cubicBezTo>
                <a:lnTo>
                  <a:pt x="338816" y="251155"/>
                </a:lnTo>
                <a:cubicBezTo>
                  <a:pt x="356698" y="218643"/>
                  <a:pt x="370922" y="190602"/>
                  <a:pt x="381488" y="167030"/>
                </a:cubicBezTo>
                <a:cubicBezTo>
                  <a:pt x="404246" y="125578"/>
                  <a:pt x="419283" y="88189"/>
                  <a:pt x="426598" y="54864"/>
                </a:cubicBezTo>
                <a:cubicBezTo>
                  <a:pt x="430662" y="47549"/>
                  <a:pt x="434320" y="34950"/>
                  <a:pt x="437571" y="17069"/>
                </a:cubicBezTo>
                <a:cubicBezTo>
                  <a:pt x="439197" y="12192"/>
                  <a:pt x="437165" y="9753"/>
                  <a:pt x="431475" y="9753"/>
                </a:cubicBezTo>
                <a:cubicBezTo>
                  <a:pt x="427411" y="8941"/>
                  <a:pt x="423347" y="7721"/>
                  <a:pt x="419283" y="6096"/>
                </a:cubicBezTo>
                <a:cubicBezTo>
                  <a:pt x="415219" y="4470"/>
                  <a:pt x="411968" y="3657"/>
                  <a:pt x="409530" y="3657"/>
                </a:cubicBezTo>
                <a:cubicBezTo>
                  <a:pt x="414406" y="2032"/>
                  <a:pt x="423753" y="1219"/>
                  <a:pt x="437571" y="1219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A83D0A">
                      <a:lumMod val="40000"/>
                      <a:lumOff val="60000"/>
                    </a:srgbClr>
                  </a:gs>
                  <a:gs pos="100000">
                    <a:srgbClr val="A83D0A">
                      <a:lumMod val="80000"/>
                      <a:lumOff val="20000"/>
                    </a:srgbClr>
                  </a:gs>
                </a:gsLst>
                <a:lin ang="2700000" scaled="0"/>
              </a:gradFill>
              <a:effectLst/>
              <a:uLnTx/>
              <a:uFillTx/>
              <a:latin typeface="阿里健康体2.0 中文 85 B"/>
              <a:ea typeface="演示新手书" panose="00000500000000000000" pitchFamily="50" charset="-122"/>
              <a:cs typeface="+mj-cs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2393442" y="2196696"/>
            <a:ext cx="795980" cy="1011463"/>
          </a:xfrm>
          <a:custGeom>
            <a:avLst/>
            <a:gdLst/>
            <a:ahLst/>
            <a:cxnLst/>
            <a:rect l="l" t="t" r="r" b="b"/>
            <a:pathLst>
              <a:path w="689829" h="876574">
                <a:moveTo>
                  <a:pt x="453571" y="473631"/>
                </a:moveTo>
                <a:cubicBezTo>
                  <a:pt x="446884" y="473631"/>
                  <a:pt x="438712" y="474931"/>
                  <a:pt x="429053" y="477531"/>
                </a:cubicBezTo>
                <a:cubicBezTo>
                  <a:pt x="419395" y="480131"/>
                  <a:pt x="411222" y="481803"/>
                  <a:pt x="404536" y="482546"/>
                </a:cubicBezTo>
                <a:lnTo>
                  <a:pt x="404536" y="484775"/>
                </a:lnTo>
                <a:lnTo>
                  <a:pt x="427939" y="482546"/>
                </a:lnTo>
                <a:cubicBezTo>
                  <a:pt x="448741" y="481060"/>
                  <a:pt x="464343" y="479574"/>
                  <a:pt x="474745" y="478088"/>
                </a:cubicBezTo>
                <a:cubicBezTo>
                  <a:pt x="468058" y="475116"/>
                  <a:pt x="461000" y="473631"/>
                  <a:pt x="453571" y="473631"/>
                </a:cubicBezTo>
                <a:close/>
                <a:moveTo>
                  <a:pt x="329869" y="423481"/>
                </a:moveTo>
                <a:cubicBezTo>
                  <a:pt x="337299" y="430911"/>
                  <a:pt x="341942" y="435183"/>
                  <a:pt x="343800" y="436297"/>
                </a:cubicBezTo>
                <a:cubicBezTo>
                  <a:pt x="345657" y="437412"/>
                  <a:pt x="348815" y="436854"/>
                  <a:pt x="353272" y="434626"/>
                </a:cubicBezTo>
                <a:cubicBezTo>
                  <a:pt x="342871" y="430911"/>
                  <a:pt x="335070" y="427196"/>
                  <a:pt x="329869" y="423481"/>
                </a:cubicBezTo>
                <a:close/>
                <a:moveTo>
                  <a:pt x="88039" y="212855"/>
                </a:moveTo>
                <a:cubicBezTo>
                  <a:pt x="102898" y="230686"/>
                  <a:pt x="112557" y="243687"/>
                  <a:pt x="117014" y="251860"/>
                </a:cubicBezTo>
                <a:cubicBezTo>
                  <a:pt x="122958" y="264490"/>
                  <a:pt x="126673" y="277120"/>
                  <a:pt x="128158" y="289750"/>
                </a:cubicBezTo>
                <a:cubicBezTo>
                  <a:pt x="128901" y="294951"/>
                  <a:pt x="130016" y="301823"/>
                  <a:pt x="131502" y="310367"/>
                </a:cubicBezTo>
                <a:cubicBezTo>
                  <a:pt x="132988" y="318911"/>
                  <a:pt x="135217" y="328755"/>
                  <a:pt x="138188" y="339900"/>
                </a:cubicBezTo>
                <a:cubicBezTo>
                  <a:pt x="138188" y="342128"/>
                  <a:pt x="138560" y="343614"/>
                  <a:pt x="139303" y="344357"/>
                </a:cubicBezTo>
                <a:cubicBezTo>
                  <a:pt x="143017" y="342871"/>
                  <a:pt x="147661" y="341014"/>
                  <a:pt x="153233" y="338785"/>
                </a:cubicBezTo>
                <a:cubicBezTo>
                  <a:pt x="158805" y="336556"/>
                  <a:pt x="163449" y="334327"/>
                  <a:pt x="167163" y="332099"/>
                </a:cubicBezTo>
                <a:cubicBezTo>
                  <a:pt x="173850" y="327641"/>
                  <a:pt x="185366" y="320954"/>
                  <a:pt x="201711" y="312039"/>
                </a:cubicBezTo>
                <a:cubicBezTo>
                  <a:pt x="215827" y="303866"/>
                  <a:pt x="223999" y="299037"/>
                  <a:pt x="226228" y="297551"/>
                </a:cubicBezTo>
                <a:cubicBezTo>
                  <a:pt x="237372" y="289379"/>
                  <a:pt x="247402" y="278606"/>
                  <a:pt x="256317" y="265233"/>
                </a:cubicBezTo>
                <a:cubicBezTo>
                  <a:pt x="179794" y="239230"/>
                  <a:pt x="123701" y="221770"/>
                  <a:pt x="88039" y="212855"/>
                </a:cubicBezTo>
                <a:close/>
                <a:moveTo>
                  <a:pt x="499262" y="5572"/>
                </a:moveTo>
                <a:cubicBezTo>
                  <a:pt x="485146" y="7058"/>
                  <a:pt x="473259" y="8915"/>
                  <a:pt x="463600" y="11144"/>
                </a:cubicBezTo>
                <a:lnTo>
                  <a:pt x="463600" y="6686"/>
                </a:lnTo>
                <a:cubicBezTo>
                  <a:pt x="471773" y="5943"/>
                  <a:pt x="483660" y="5572"/>
                  <a:pt x="499262" y="5572"/>
                </a:cubicBezTo>
                <a:close/>
                <a:moveTo>
                  <a:pt x="533809" y="0"/>
                </a:moveTo>
                <a:cubicBezTo>
                  <a:pt x="539753" y="0"/>
                  <a:pt x="544210" y="371"/>
                  <a:pt x="547182" y="1114"/>
                </a:cubicBezTo>
                <a:cubicBezTo>
                  <a:pt x="555355" y="2600"/>
                  <a:pt x="560184" y="4457"/>
                  <a:pt x="561670" y="6686"/>
                </a:cubicBezTo>
                <a:cubicBezTo>
                  <a:pt x="563156" y="8915"/>
                  <a:pt x="563527" y="13373"/>
                  <a:pt x="562784" y="20059"/>
                </a:cubicBezTo>
                <a:cubicBezTo>
                  <a:pt x="562784" y="35661"/>
                  <a:pt x="557584" y="49406"/>
                  <a:pt x="547182" y="61293"/>
                </a:cubicBezTo>
                <a:cubicBezTo>
                  <a:pt x="544953" y="65008"/>
                  <a:pt x="541053" y="71137"/>
                  <a:pt x="535481" y="79681"/>
                </a:cubicBezTo>
                <a:cubicBezTo>
                  <a:pt x="529909" y="88225"/>
                  <a:pt x="524151" y="95840"/>
                  <a:pt x="518207" y="102527"/>
                </a:cubicBezTo>
                <a:cubicBezTo>
                  <a:pt x="510035" y="112185"/>
                  <a:pt x="496662" y="127416"/>
                  <a:pt x="478088" y="148218"/>
                </a:cubicBezTo>
                <a:lnTo>
                  <a:pt x="449113" y="176079"/>
                </a:lnTo>
                <a:cubicBezTo>
                  <a:pt x="423110" y="196882"/>
                  <a:pt x="401936" y="215455"/>
                  <a:pt x="385591" y="231800"/>
                </a:cubicBezTo>
                <a:cubicBezTo>
                  <a:pt x="369246" y="244430"/>
                  <a:pt x="358844" y="251860"/>
                  <a:pt x="354387" y="254089"/>
                </a:cubicBezTo>
                <a:cubicBezTo>
                  <a:pt x="363302" y="256318"/>
                  <a:pt x="369617" y="257432"/>
                  <a:pt x="373332" y="257432"/>
                </a:cubicBezTo>
                <a:lnTo>
                  <a:pt x="445770" y="261890"/>
                </a:lnTo>
                <a:cubicBezTo>
                  <a:pt x="452456" y="261890"/>
                  <a:pt x="457285" y="262633"/>
                  <a:pt x="460257" y="264119"/>
                </a:cubicBezTo>
                <a:cubicBezTo>
                  <a:pt x="465458" y="264119"/>
                  <a:pt x="466201" y="266347"/>
                  <a:pt x="462486" y="270805"/>
                </a:cubicBezTo>
                <a:cubicBezTo>
                  <a:pt x="459514" y="276006"/>
                  <a:pt x="452456" y="284178"/>
                  <a:pt x="441312" y="295323"/>
                </a:cubicBezTo>
                <a:cubicBezTo>
                  <a:pt x="439826" y="296808"/>
                  <a:pt x="434254" y="298294"/>
                  <a:pt x="424596" y="299780"/>
                </a:cubicBezTo>
                <a:cubicBezTo>
                  <a:pt x="417166" y="302009"/>
                  <a:pt x="412337" y="303866"/>
                  <a:pt x="410108" y="305352"/>
                </a:cubicBezTo>
                <a:cubicBezTo>
                  <a:pt x="413823" y="305352"/>
                  <a:pt x="416795" y="304981"/>
                  <a:pt x="419023" y="304238"/>
                </a:cubicBezTo>
                <a:cubicBezTo>
                  <a:pt x="421252" y="303495"/>
                  <a:pt x="423481" y="303123"/>
                  <a:pt x="425710" y="303123"/>
                </a:cubicBezTo>
                <a:cubicBezTo>
                  <a:pt x="419766" y="305352"/>
                  <a:pt x="412708" y="307581"/>
                  <a:pt x="404536" y="309810"/>
                </a:cubicBezTo>
                <a:cubicBezTo>
                  <a:pt x="406765" y="307581"/>
                  <a:pt x="407879" y="306467"/>
                  <a:pt x="407879" y="306467"/>
                </a:cubicBezTo>
                <a:lnTo>
                  <a:pt x="405650" y="305352"/>
                </a:lnTo>
                <a:cubicBezTo>
                  <a:pt x="393763" y="308324"/>
                  <a:pt x="385219" y="311296"/>
                  <a:pt x="380019" y="314268"/>
                </a:cubicBezTo>
                <a:lnTo>
                  <a:pt x="381133" y="315382"/>
                </a:lnTo>
                <a:cubicBezTo>
                  <a:pt x="373703" y="318354"/>
                  <a:pt x="365902" y="320954"/>
                  <a:pt x="357730" y="323183"/>
                </a:cubicBezTo>
                <a:cubicBezTo>
                  <a:pt x="355501" y="324669"/>
                  <a:pt x="351786" y="325969"/>
                  <a:pt x="346586" y="327084"/>
                </a:cubicBezTo>
                <a:cubicBezTo>
                  <a:pt x="341385" y="328198"/>
                  <a:pt x="337299" y="329127"/>
                  <a:pt x="334327" y="329870"/>
                </a:cubicBezTo>
                <a:cubicBezTo>
                  <a:pt x="332841" y="330613"/>
                  <a:pt x="331355" y="330613"/>
                  <a:pt x="329869" y="329870"/>
                </a:cubicBezTo>
                <a:cubicBezTo>
                  <a:pt x="328384" y="332099"/>
                  <a:pt x="325783" y="333956"/>
                  <a:pt x="322068" y="335442"/>
                </a:cubicBezTo>
                <a:lnTo>
                  <a:pt x="297551" y="342128"/>
                </a:lnTo>
                <a:cubicBezTo>
                  <a:pt x="276749" y="347329"/>
                  <a:pt x="260404" y="352901"/>
                  <a:pt x="248516" y="358845"/>
                </a:cubicBezTo>
                <a:lnTo>
                  <a:pt x="171621" y="382248"/>
                </a:lnTo>
                <a:cubicBezTo>
                  <a:pt x="170135" y="382991"/>
                  <a:pt x="167163" y="383362"/>
                  <a:pt x="162706" y="383362"/>
                </a:cubicBezTo>
                <a:cubicBezTo>
                  <a:pt x="162706" y="387077"/>
                  <a:pt x="160848" y="389120"/>
                  <a:pt x="157134" y="389491"/>
                </a:cubicBezTo>
                <a:cubicBezTo>
                  <a:pt x="153419" y="389863"/>
                  <a:pt x="150818" y="390420"/>
                  <a:pt x="149333" y="391163"/>
                </a:cubicBezTo>
                <a:cubicBezTo>
                  <a:pt x="143389" y="391163"/>
                  <a:pt x="140417" y="394135"/>
                  <a:pt x="140417" y="400078"/>
                </a:cubicBezTo>
                <a:lnTo>
                  <a:pt x="141532" y="427939"/>
                </a:lnTo>
                <a:lnTo>
                  <a:pt x="143760" y="466944"/>
                </a:lnTo>
                <a:lnTo>
                  <a:pt x="143760" y="509292"/>
                </a:lnTo>
                <a:cubicBezTo>
                  <a:pt x="159362" y="506320"/>
                  <a:pt x="175336" y="501305"/>
                  <a:pt x="191681" y="494247"/>
                </a:cubicBezTo>
                <a:cubicBezTo>
                  <a:pt x="208026" y="487189"/>
                  <a:pt x="218055" y="482917"/>
                  <a:pt x="221770" y="481431"/>
                </a:cubicBezTo>
                <a:lnTo>
                  <a:pt x="246288" y="471402"/>
                </a:lnTo>
                <a:lnTo>
                  <a:pt x="218427" y="436854"/>
                </a:lnTo>
                <a:cubicBezTo>
                  <a:pt x="213969" y="433140"/>
                  <a:pt x="209140" y="426825"/>
                  <a:pt x="203939" y="417909"/>
                </a:cubicBezTo>
                <a:lnTo>
                  <a:pt x="195024" y="397850"/>
                </a:lnTo>
                <a:cubicBezTo>
                  <a:pt x="195024" y="396364"/>
                  <a:pt x="195395" y="394692"/>
                  <a:pt x="196138" y="392835"/>
                </a:cubicBezTo>
                <a:cubicBezTo>
                  <a:pt x="196881" y="390977"/>
                  <a:pt x="197253" y="388934"/>
                  <a:pt x="197253" y="386705"/>
                </a:cubicBezTo>
                <a:cubicBezTo>
                  <a:pt x="200225" y="386705"/>
                  <a:pt x="203382" y="386891"/>
                  <a:pt x="206725" y="387263"/>
                </a:cubicBezTo>
                <a:cubicBezTo>
                  <a:pt x="210069" y="387634"/>
                  <a:pt x="212855" y="387448"/>
                  <a:pt x="215084" y="386705"/>
                </a:cubicBezTo>
                <a:cubicBezTo>
                  <a:pt x="222513" y="385219"/>
                  <a:pt x="228085" y="384477"/>
                  <a:pt x="231800" y="384477"/>
                </a:cubicBezTo>
                <a:cubicBezTo>
                  <a:pt x="237744" y="384477"/>
                  <a:pt x="242944" y="384848"/>
                  <a:pt x="247402" y="385591"/>
                </a:cubicBezTo>
                <a:cubicBezTo>
                  <a:pt x="251860" y="386334"/>
                  <a:pt x="255946" y="387077"/>
                  <a:pt x="259661" y="387820"/>
                </a:cubicBezTo>
                <a:cubicBezTo>
                  <a:pt x="273777" y="392277"/>
                  <a:pt x="289750" y="399707"/>
                  <a:pt x="307581" y="410108"/>
                </a:cubicBezTo>
                <a:cubicBezTo>
                  <a:pt x="310553" y="412337"/>
                  <a:pt x="314825" y="413823"/>
                  <a:pt x="320397" y="414566"/>
                </a:cubicBezTo>
                <a:cubicBezTo>
                  <a:pt x="325969" y="415309"/>
                  <a:pt x="329498" y="415680"/>
                  <a:pt x="330984" y="415680"/>
                </a:cubicBezTo>
                <a:lnTo>
                  <a:pt x="372218" y="421253"/>
                </a:lnTo>
                <a:lnTo>
                  <a:pt x="382247" y="422367"/>
                </a:lnTo>
                <a:cubicBezTo>
                  <a:pt x="385219" y="422367"/>
                  <a:pt x="389677" y="421624"/>
                  <a:pt x="395621" y="420138"/>
                </a:cubicBezTo>
                <a:lnTo>
                  <a:pt x="427939" y="419024"/>
                </a:lnTo>
                <a:cubicBezTo>
                  <a:pt x="438340" y="418281"/>
                  <a:pt x="453942" y="417909"/>
                  <a:pt x="474745" y="417909"/>
                </a:cubicBezTo>
                <a:cubicBezTo>
                  <a:pt x="488118" y="417909"/>
                  <a:pt x="498519" y="417166"/>
                  <a:pt x="505949" y="415680"/>
                </a:cubicBezTo>
                <a:cubicBezTo>
                  <a:pt x="511892" y="414937"/>
                  <a:pt x="519136" y="413637"/>
                  <a:pt x="527680" y="411780"/>
                </a:cubicBezTo>
                <a:cubicBezTo>
                  <a:pt x="536224" y="409923"/>
                  <a:pt x="543096" y="408994"/>
                  <a:pt x="548297" y="408994"/>
                </a:cubicBezTo>
                <a:cubicBezTo>
                  <a:pt x="553497" y="408994"/>
                  <a:pt x="561298" y="411223"/>
                  <a:pt x="571700" y="415680"/>
                </a:cubicBezTo>
                <a:cubicBezTo>
                  <a:pt x="572443" y="415680"/>
                  <a:pt x="573000" y="416238"/>
                  <a:pt x="573371" y="417352"/>
                </a:cubicBezTo>
                <a:cubicBezTo>
                  <a:pt x="573743" y="418467"/>
                  <a:pt x="573557" y="419767"/>
                  <a:pt x="572814" y="421253"/>
                </a:cubicBezTo>
                <a:cubicBezTo>
                  <a:pt x="567613" y="427196"/>
                  <a:pt x="560555" y="437226"/>
                  <a:pt x="551640" y="451342"/>
                </a:cubicBezTo>
                <a:cubicBezTo>
                  <a:pt x="546439" y="453571"/>
                  <a:pt x="543468" y="455800"/>
                  <a:pt x="542725" y="458029"/>
                </a:cubicBezTo>
                <a:cubicBezTo>
                  <a:pt x="539010" y="463229"/>
                  <a:pt x="534738" y="466758"/>
                  <a:pt x="529909" y="468616"/>
                </a:cubicBezTo>
                <a:cubicBezTo>
                  <a:pt x="525080" y="470473"/>
                  <a:pt x="519322" y="471402"/>
                  <a:pt x="512635" y="471402"/>
                </a:cubicBezTo>
                <a:lnTo>
                  <a:pt x="480317" y="471402"/>
                </a:lnTo>
                <a:cubicBezTo>
                  <a:pt x="480317" y="472888"/>
                  <a:pt x="479574" y="474373"/>
                  <a:pt x="478088" y="475859"/>
                </a:cubicBezTo>
                <a:lnTo>
                  <a:pt x="515978" y="480317"/>
                </a:lnTo>
                <a:lnTo>
                  <a:pt x="514864" y="482546"/>
                </a:lnTo>
                <a:lnTo>
                  <a:pt x="480317" y="482546"/>
                </a:lnTo>
                <a:cubicBezTo>
                  <a:pt x="452085" y="482546"/>
                  <a:pt x="428682" y="484775"/>
                  <a:pt x="410108" y="489232"/>
                </a:cubicBezTo>
                <a:cubicBezTo>
                  <a:pt x="439826" y="516722"/>
                  <a:pt x="471216" y="548483"/>
                  <a:pt x="504277" y="584516"/>
                </a:cubicBezTo>
                <a:cubicBezTo>
                  <a:pt x="537338" y="620549"/>
                  <a:pt x="564642" y="653053"/>
                  <a:pt x="586187" y="682028"/>
                </a:cubicBezTo>
                <a:lnTo>
                  <a:pt x="627421" y="510407"/>
                </a:lnTo>
                <a:cubicBezTo>
                  <a:pt x="631879" y="496290"/>
                  <a:pt x="636708" y="485518"/>
                  <a:pt x="641908" y="478088"/>
                </a:cubicBezTo>
                <a:cubicBezTo>
                  <a:pt x="644880" y="471402"/>
                  <a:pt x="648595" y="459143"/>
                  <a:pt x="653053" y="441312"/>
                </a:cubicBezTo>
                <a:cubicBezTo>
                  <a:pt x="656025" y="427196"/>
                  <a:pt x="660111" y="414566"/>
                  <a:pt x="665311" y="403422"/>
                </a:cubicBezTo>
                <a:cubicBezTo>
                  <a:pt x="664568" y="414566"/>
                  <a:pt x="664197" y="437226"/>
                  <a:pt x="664197" y="471402"/>
                </a:cubicBezTo>
                <a:cubicBezTo>
                  <a:pt x="664197" y="480317"/>
                  <a:pt x="665683" y="496662"/>
                  <a:pt x="668655" y="520436"/>
                </a:cubicBezTo>
                <a:cubicBezTo>
                  <a:pt x="682771" y="628164"/>
                  <a:pt x="689829" y="696887"/>
                  <a:pt x="689829" y="726605"/>
                </a:cubicBezTo>
                <a:cubicBezTo>
                  <a:pt x="689829" y="739235"/>
                  <a:pt x="688343" y="752237"/>
                  <a:pt x="685371" y="765610"/>
                </a:cubicBezTo>
                <a:cubicBezTo>
                  <a:pt x="684628" y="769325"/>
                  <a:pt x="684071" y="774897"/>
                  <a:pt x="683699" y="782326"/>
                </a:cubicBezTo>
                <a:cubicBezTo>
                  <a:pt x="683328" y="789756"/>
                  <a:pt x="682771" y="795699"/>
                  <a:pt x="682028" y="800157"/>
                </a:cubicBezTo>
                <a:lnTo>
                  <a:pt x="682028" y="807958"/>
                </a:lnTo>
                <a:cubicBezTo>
                  <a:pt x="672369" y="819845"/>
                  <a:pt x="666797" y="826903"/>
                  <a:pt x="665311" y="829132"/>
                </a:cubicBezTo>
                <a:cubicBezTo>
                  <a:pt x="663825" y="832847"/>
                  <a:pt x="659925" y="837305"/>
                  <a:pt x="653610" y="842505"/>
                </a:cubicBezTo>
                <a:cubicBezTo>
                  <a:pt x="647295" y="847706"/>
                  <a:pt x="643023" y="852164"/>
                  <a:pt x="640794" y="855878"/>
                </a:cubicBezTo>
                <a:cubicBezTo>
                  <a:pt x="640051" y="858107"/>
                  <a:pt x="638008" y="859965"/>
                  <a:pt x="634665" y="861450"/>
                </a:cubicBezTo>
                <a:cubicBezTo>
                  <a:pt x="631321" y="862936"/>
                  <a:pt x="628164" y="863679"/>
                  <a:pt x="625192" y="863679"/>
                </a:cubicBezTo>
                <a:cubicBezTo>
                  <a:pt x="619991" y="864422"/>
                  <a:pt x="616648" y="867023"/>
                  <a:pt x="615162" y="871480"/>
                </a:cubicBezTo>
                <a:cubicBezTo>
                  <a:pt x="614419" y="874452"/>
                  <a:pt x="613491" y="876124"/>
                  <a:pt x="612376" y="876495"/>
                </a:cubicBezTo>
                <a:cubicBezTo>
                  <a:pt x="611262" y="876867"/>
                  <a:pt x="609590" y="875938"/>
                  <a:pt x="607361" y="873709"/>
                </a:cubicBezTo>
                <a:lnTo>
                  <a:pt x="605132" y="871480"/>
                </a:lnTo>
                <a:cubicBezTo>
                  <a:pt x="600675" y="865537"/>
                  <a:pt x="597517" y="862193"/>
                  <a:pt x="595660" y="861450"/>
                </a:cubicBezTo>
                <a:cubicBezTo>
                  <a:pt x="593802" y="860707"/>
                  <a:pt x="590645" y="861450"/>
                  <a:pt x="586187" y="863679"/>
                </a:cubicBezTo>
                <a:cubicBezTo>
                  <a:pt x="583958" y="864422"/>
                  <a:pt x="580987" y="864794"/>
                  <a:pt x="577272" y="864794"/>
                </a:cubicBezTo>
                <a:cubicBezTo>
                  <a:pt x="570585" y="864794"/>
                  <a:pt x="563899" y="862193"/>
                  <a:pt x="557212" y="856993"/>
                </a:cubicBezTo>
                <a:cubicBezTo>
                  <a:pt x="554240" y="855507"/>
                  <a:pt x="547554" y="850306"/>
                  <a:pt x="537152" y="841391"/>
                </a:cubicBezTo>
                <a:cubicBezTo>
                  <a:pt x="536410" y="840648"/>
                  <a:pt x="534924" y="840648"/>
                  <a:pt x="532695" y="841391"/>
                </a:cubicBezTo>
                <a:cubicBezTo>
                  <a:pt x="528980" y="843620"/>
                  <a:pt x="526380" y="844734"/>
                  <a:pt x="524894" y="844734"/>
                </a:cubicBezTo>
                <a:cubicBezTo>
                  <a:pt x="521179" y="844734"/>
                  <a:pt x="516721" y="842134"/>
                  <a:pt x="511521" y="836933"/>
                </a:cubicBezTo>
                <a:lnTo>
                  <a:pt x="484775" y="800157"/>
                </a:lnTo>
                <a:cubicBezTo>
                  <a:pt x="468430" y="777126"/>
                  <a:pt x="457657" y="761152"/>
                  <a:pt x="452456" y="752237"/>
                </a:cubicBezTo>
                <a:cubicBezTo>
                  <a:pt x="440569" y="734406"/>
                  <a:pt x="431282" y="721033"/>
                  <a:pt x="424596" y="712117"/>
                </a:cubicBezTo>
                <a:cubicBezTo>
                  <a:pt x="419395" y="701716"/>
                  <a:pt x="413080" y="693172"/>
                  <a:pt x="405650" y="686486"/>
                </a:cubicBezTo>
                <a:cubicBezTo>
                  <a:pt x="402679" y="682771"/>
                  <a:pt x="399335" y="678685"/>
                  <a:pt x="395621" y="674227"/>
                </a:cubicBezTo>
                <a:cubicBezTo>
                  <a:pt x="391906" y="669769"/>
                  <a:pt x="387820" y="664197"/>
                  <a:pt x="383362" y="657511"/>
                </a:cubicBezTo>
                <a:cubicBezTo>
                  <a:pt x="360330" y="628536"/>
                  <a:pt x="346957" y="611448"/>
                  <a:pt x="343243" y="606247"/>
                </a:cubicBezTo>
                <a:cubicBezTo>
                  <a:pt x="329869" y="586187"/>
                  <a:pt x="317239" y="568728"/>
                  <a:pt x="305352" y="553869"/>
                </a:cubicBezTo>
                <a:cubicBezTo>
                  <a:pt x="300894" y="548668"/>
                  <a:pt x="296808" y="543282"/>
                  <a:pt x="293093" y="537710"/>
                </a:cubicBezTo>
                <a:cubicBezTo>
                  <a:pt x="289379" y="532138"/>
                  <a:pt x="285292" y="526751"/>
                  <a:pt x="280835" y="521551"/>
                </a:cubicBezTo>
                <a:cubicBezTo>
                  <a:pt x="276377" y="518579"/>
                  <a:pt x="272291" y="517465"/>
                  <a:pt x="268576" y="518208"/>
                </a:cubicBezTo>
                <a:cubicBezTo>
                  <a:pt x="249259" y="523408"/>
                  <a:pt x="220284" y="528980"/>
                  <a:pt x="181651" y="534924"/>
                </a:cubicBezTo>
                <a:lnTo>
                  <a:pt x="153790" y="538267"/>
                </a:lnTo>
                <a:cubicBezTo>
                  <a:pt x="147104" y="539010"/>
                  <a:pt x="143017" y="539939"/>
                  <a:pt x="141532" y="541053"/>
                </a:cubicBezTo>
                <a:cubicBezTo>
                  <a:pt x="140046" y="542168"/>
                  <a:pt x="139303" y="545325"/>
                  <a:pt x="139303" y="550526"/>
                </a:cubicBezTo>
                <a:lnTo>
                  <a:pt x="139303" y="575043"/>
                </a:lnTo>
                <a:cubicBezTo>
                  <a:pt x="139303" y="585444"/>
                  <a:pt x="138931" y="593617"/>
                  <a:pt x="138188" y="599561"/>
                </a:cubicBezTo>
                <a:cubicBezTo>
                  <a:pt x="132988" y="627793"/>
                  <a:pt x="128901" y="654539"/>
                  <a:pt x="125930" y="679799"/>
                </a:cubicBezTo>
                <a:lnTo>
                  <a:pt x="124815" y="697630"/>
                </a:lnTo>
                <a:cubicBezTo>
                  <a:pt x="185737" y="658997"/>
                  <a:pt x="235886" y="623335"/>
                  <a:pt x="275263" y="590645"/>
                </a:cubicBezTo>
                <a:lnTo>
                  <a:pt x="277491" y="591760"/>
                </a:lnTo>
                <a:cubicBezTo>
                  <a:pt x="271548" y="599932"/>
                  <a:pt x="265418" y="607362"/>
                  <a:pt x="259103" y="614048"/>
                </a:cubicBezTo>
                <a:cubicBezTo>
                  <a:pt x="252788" y="620735"/>
                  <a:pt x="247402" y="626678"/>
                  <a:pt x="242944" y="631879"/>
                </a:cubicBezTo>
                <a:cubicBezTo>
                  <a:pt x="225113" y="654910"/>
                  <a:pt x="207283" y="677199"/>
                  <a:pt x="189452" y="698744"/>
                </a:cubicBezTo>
                <a:cubicBezTo>
                  <a:pt x="187223" y="700973"/>
                  <a:pt x="185366" y="703574"/>
                  <a:pt x="183880" y="706545"/>
                </a:cubicBezTo>
                <a:cubicBezTo>
                  <a:pt x="182394" y="709517"/>
                  <a:pt x="180536" y="712489"/>
                  <a:pt x="178308" y="715461"/>
                </a:cubicBezTo>
                <a:lnTo>
                  <a:pt x="130387" y="762267"/>
                </a:lnTo>
                <a:cubicBezTo>
                  <a:pt x="121472" y="771925"/>
                  <a:pt x="109585" y="781212"/>
                  <a:pt x="94726" y="790127"/>
                </a:cubicBezTo>
                <a:cubicBezTo>
                  <a:pt x="91754" y="793099"/>
                  <a:pt x="85067" y="796442"/>
                  <a:pt x="74666" y="800157"/>
                </a:cubicBezTo>
                <a:cubicBezTo>
                  <a:pt x="73923" y="799414"/>
                  <a:pt x="73552" y="797928"/>
                  <a:pt x="73552" y="795699"/>
                </a:cubicBezTo>
                <a:cubicBezTo>
                  <a:pt x="72809" y="791242"/>
                  <a:pt x="70208" y="789384"/>
                  <a:pt x="65751" y="790127"/>
                </a:cubicBezTo>
                <a:cubicBezTo>
                  <a:pt x="64265" y="790870"/>
                  <a:pt x="62036" y="791242"/>
                  <a:pt x="59064" y="791242"/>
                </a:cubicBezTo>
                <a:cubicBezTo>
                  <a:pt x="53121" y="791242"/>
                  <a:pt x="45691" y="789384"/>
                  <a:pt x="36776" y="785670"/>
                </a:cubicBezTo>
                <a:cubicBezTo>
                  <a:pt x="34547" y="783441"/>
                  <a:pt x="31946" y="781769"/>
                  <a:pt x="28975" y="780655"/>
                </a:cubicBezTo>
                <a:cubicBezTo>
                  <a:pt x="26003" y="779540"/>
                  <a:pt x="23774" y="778611"/>
                  <a:pt x="22288" y="777869"/>
                </a:cubicBezTo>
                <a:cubicBezTo>
                  <a:pt x="18573" y="777126"/>
                  <a:pt x="15230" y="775454"/>
                  <a:pt x="12258" y="772854"/>
                </a:cubicBezTo>
                <a:cubicBezTo>
                  <a:pt x="9286" y="770253"/>
                  <a:pt x="7801" y="767467"/>
                  <a:pt x="7801" y="764495"/>
                </a:cubicBezTo>
                <a:cubicBezTo>
                  <a:pt x="7058" y="763010"/>
                  <a:pt x="6686" y="760781"/>
                  <a:pt x="6686" y="757809"/>
                </a:cubicBezTo>
                <a:cubicBezTo>
                  <a:pt x="7429" y="734034"/>
                  <a:pt x="7801" y="699116"/>
                  <a:pt x="7801" y="653053"/>
                </a:cubicBezTo>
                <a:lnTo>
                  <a:pt x="10029" y="615162"/>
                </a:lnTo>
                <a:cubicBezTo>
                  <a:pt x="11515" y="598818"/>
                  <a:pt x="13001" y="573557"/>
                  <a:pt x="14487" y="539382"/>
                </a:cubicBezTo>
                <a:lnTo>
                  <a:pt x="15602" y="517093"/>
                </a:lnTo>
                <a:cubicBezTo>
                  <a:pt x="18573" y="478460"/>
                  <a:pt x="19688" y="449485"/>
                  <a:pt x="18945" y="430168"/>
                </a:cubicBezTo>
                <a:cubicBezTo>
                  <a:pt x="19688" y="422738"/>
                  <a:pt x="20059" y="411966"/>
                  <a:pt x="20059" y="397850"/>
                </a:cubicBezTo>
                <a:lnTo>
                  <a:pt x="20059" y="368875"/>
                </a:lnTo>
                <a:cubicBezTo>
                  <a:pt x="20059" y="354759"/>
                  <a:pt x="19688" y="343986"/>
                  <a:pt x="18945" y="336556"/>
                </a:cubicBezTo>
                <a:cubicBezTo>
                  <a:pt x="18945" y="330613"/>
                  <a:pt x="18759" y="323555"/>
                  <a:pt x="18388" y="315382"/>
                </a:cubicBezTo>
                <a:cubicBezTo>
                  <a:pt x="18016" y="307210"/>
                  <a:pt x="18202" y="297923"/>
                  <a:pt x="18945" y="287522"/>
                </a:cubicBezTo>
                <a:lnTo>
                  <a:pt x="18945" y="268576"/>
                </a:lnTo>
                <a:cubicBezTo>
                  <a:pt x="18945" y="259661"/>
                  <a:pt x="18573" y="253346"/>
                  <a:pt x="17830" y="249631"/>
                </a:cubicBezTo>
                <a:cubicBezTo>
                  <a:pt x="17087" y="244430"/>
                  <a:pt x="14116" y="231800"/>
                  <a:pt x="8915" y="211741"/>
                </a:cubicBezTo>
                <a:cubicBezTo>
                  <a:pt x="7429" y="207283"/>
                  <a:pt x="5943" y="203197"/>
                  <a:pt x="4457" y="199482"/>
                </a:cubicBezTo>
                <a:cubicBezTo>
                  <a:pt x="2971" y="195767"/>
                  <a:pt x="1486" y="192052"/>
                  <a:pt x="0" y="188338"/>
                </a:cubicBezTo>
                <a:cubicBezTo>
                  <a:pt x="3714" y="189081"/>
                  <a:pt x="8172" y="189081"/>
                  <a:pt x="13373" y="188338"/>
                </a:cubicBezTo>
                <a:cubicBezTo>
                  <a:pt x="18573" y="187595"/>
                  <a:pt x="23031" y="187223"/>
                  <a:pt x="26746" y="187223"/>
                </a:cubicBezTo>
                <a:cubicBezTo>
                  <a:pt x="32689" y="187223"/>
                  <a:pt x="37147" y="187966"/>
                  <a:pt x="40119" y="189452"/>
                </a:cubicBezTo>
                <a:lnTo>
                  <a:pt x="78009" y="208397"/>
                </a:lnTo>
                <a:cubicBezTo>
                  <a:pt x="80981" y="209883"/>
                  <a:pt x="83953" y="210626"/>
                  <a:pt x="86925" y="210626"/>
                </a:cubicBezTo>
                <a:cubicBezTo>
                  <a:pt x="92868" y="211369"/>
                  <a:pt x="103641" y="212669"/>
                  <a:pt x="119243" y="214527"/>
                </a:cubicBezTo>
                <a:cubicBezTo>
                  <a:pt x="134845" y="216384"/>
                  <a:pt x="148590" y="218799"/>
                  <a:pt x="160477" y="221770"/>
                </a:cubicBezTo>
                <a:cubicBezTo>
                  <a:pt x="179051" y="225485"/>
                  <a:pt x="201711" y="230686"/>
                  <a:pt x="228457" y="237372"/>
                </a:cubicBezTo>
                <a:cubicBezTo>
                  <a:pt x="232914" y="238858"/>
                  <a:pt x="244802" y="240344"/>
                  <a:pt x="264118" y="241830"/>
                </a:cubicBezTo>
                <a:cubicBezTo>
                  <a:pt x="264861" y="242573"/>
                  <a:pt x="266347" y="242945"/>
                  <a:pt x="268576" y="242945"/>
                </a:cubicBezTo>
                <a:cubicBezTo>
                  <a:pt x="270062" y="242945"/>
                  <a:pt x="271734" y="241644"/>
                  <a:pt x="273591" y="239044"/>
                </a:cubicBezTo>
                <a:cubicBezTo>
                  <a:pt x="275448" y="236444"/>
                  <a:pt x="277120" y="234772"/>
                  <a:pt x="278606" y="234029"/>
                </a:cubicBezTo>
                <a:cubicBezTo>
                  <a:pt x="307581" y="194653"/>
                  <a:pt x="326155" y="169764"/>
                  <a:pt x="334327" y="159363"/>
                </a:cubicBezTo>
                <a:lnTo>
                  <a:pt x="354387" y="134845"/>
                </a:lnTo>
                <a:cubicBezTo>
                  <a:pt x="373703" y="111814"/>
                  <a:pt x="384848" y="98069"/>
                  <a:pt x="387820" y="93612"/>
                </a:cubicBezTo>
                <a:cubicBezTo>
                  <a:pt x="388563" y="92869"/>
                  <a:pt x="389305" y="91383"/>
                  <a:pt x="390048" y="89154"/>
                </a:cubicBezTo>
                <a:cubicBezTo>
                  <a:pt x="390791" y="86925"/>
                  <a:pt x="391163" y="85439"/>
                  <a:pt x="391163" y="84696"/>
                </a:cubicBezTo>
                <a:cubicBezTo>
                  <a:pt x="386705" y="86182"/>
                  <a:pt x="382619" y="86925"/>
                  <a:pt x="378904" y="86925"/>
                </a:cubicBezTo>
                <a:cubicBezTo>
                  <a:pt x="353644" y="93612"/>
                  <a:pt x="332098" y="98812"/>
                  <a:pt x="314267" y="102527"/>
                </a:cubicBezTo>
                <a:cubicBezTo>
                  <a:pt x="303123" y="104013"/>
                  <a:pt x="285292" y="107728"/>
                  <a:pt x="260775" y="113671"/>
                </a:cubicBezTo>
                <a:cubicBezTo>
                  <a:pt x="245916" y="118129"/>
                  <a:pt x="234400" y="121101"/>
                  <a:pt x="226228" y="122587"/>
                </a:cubicBezTo>
                <a:lnTo>
                  <a:pt x="198367" y="124815"/>
                </a:lnTo>
                <a:cubicBezTo>
                  <a:pt x="170135" y="126301"/>
                  <a:pt x="148590" y="127044"/>
                  <a:pt x="133731" y="127044"/>
                </a:cubicBezTo>
                <a:lnTo>
                  <a:pt x="130387" y="127044"/>
                </a:lnTo>
                <a:lnTo>
                  <a:pt x="112557" y="125930"/>
                </a:lnTo>
                <a:cubicBezTo>
                  <a:pt x="117757" y="125930"/>
                  <a:pt x="124258" y="126116"/>
                  <a:pt x="132059" y="126487"/>
                </a:cubicBezTo>
                <a:cubicBezTo>
                  <a:pt x="139860" y="126859"/>
                  <a:pt x="148218" y="126673"/>
                  <a:pt x="157134" y="125930"/>
                </a:cubicBezTo>
                <a:cubicBezTo>
                  <a:pt x="163077" y="125187"/>
                  <a:pt x="173478" y="124258"/>
                  <a:pt x="188337" y="123144"/>
                </a:cubicBezTo>
                <a:cubicBezTo>
                  <a:pt x="203196" y="122029"/>
                  <a:pt x="216570" y="120358"/>
                  <a:pt x="228457" y="118129"/>
                </a:cubicBezTo>
                <a:cubicBezTo>
                  <a:pt x="237372" y="117386"/>
                  <a:pt x="250745" y="114786"/>
                  <a:pt x="268576" y="110328"/>
                </a:cubicBezTo>
                <a:cubicBezTo>
                  <a:pt x="283435" y="105870"/>
                  <a:pt x="294579" y="103270"/>
                  <a:pt x="302009" y="102527"/>
                </a:cubicBezTo>
                <a:cubicBezTo>
                  <a:pt x="311667" y="101041"/>
                  <a:pt x="325412" y="98069"/>
                  <a:pt x="343243" y="93612"/>
                </a:cubicBezTo>
                <a:cubicBezTo>
                  <a:pt x="350672" y="91383"/>
                  <a:pt x="361816" y="88782"/>
                  <a:pt x="376675" y="85811"/>
                </a:cubicBezTo>
                <a:cubicBezTo>
                  <a:pt x="379647" y="85068"/>
                  <a:pt x="386334" y="81724"/>
                  <a:pt x="396735" y="75781"/>
                </a:cubicBezTo>
                <a:lnTo>
                  <a:pt x="396735" y="74666"/>
                </a:lnTo>
                <a:cubicBezTo>
                  <a:pt x="393020" y="74666"/>
                  <a:pt x="390048" y="75038"/>
                  <a:pt x="387820" y="75781"/>
                </a:cubicBezTo>
                <a:cubicBezTo>
                  <a:pt x="364788" y="83210"/>
                  <a:pt x="346586" y="87668"/>
                  <a:pt x="333213" y="89154"/>
                </a:cubicBezTo>
                <a:lnTo>
                  <a:pt x="286407" y="101412"/>
                </a:lnTo>
                <a:cubicBezTo>
                  <a:pt x="269319" y="104384"/>
                  <a:pt x="251117" y="108842"/>
                  <a:pt x="231800" y="114786"/>
                </a:cubicBezTo>
                <a:cubicBezTo>
                  <a:pt x="220656" y="117014"/>
                  <a:pt x="203568" y="118129"/>
                  <a:pt x="180536" y="118129"/>
                </a:cubicBezTo>
                <a:cubicBezTo>
                  <a:pt x="175336" y="118129"/>
                  <a:pt x="166606" y="118315"/>
                  <a:pt x="154347" y="118686"/>
                </a:cubicBezTo>
                <a:cubicBezTo>
                  <a:pt x="142089" y="119058"/>
                  <a:pt x="130759" y="120358"/>
                  <a:pt x="120357" y="122587"/>
                </a:cubicBezTo>
                <a:cubicBezTo>
                  <a:pt x="109956" y="124072"/>
                  <a:pt x="99555" y="123330"/>
                  <a:pt x="89154" y="120358"/>
                </a:cubicBezTo>
                <a:cubicBezTo>
                  <a:pt x="78752" y="117386"/>
                  <a:pt x="71323" y="115157"/>
                  <a:pt x="66865" y="113671"/>
                </a:cubicBezTo>
                <a:cubicBezTo>
                  <a:pt x="52749" y="109213"/>
                  <a:pt x="42348" y="104384"/>
                  <a:pt x="35661" y="99184"/>
                </a:cubicBezTo>
                <a:cubicBezTo>
                  <a:pt x="31204" y="91754"/>
                  <a:pt x="29718" y="85068"/>
                  <a:pt x="31204" y="79124"/>
                </a:cubicBezTo>
                <a:lnTo>
                  <a:pt x="35661" y="79124"/>
                </a:lnTo>
                <a:cubicBezTo>
                  <a:pt x="43091" y="85068"/>
                  <a:pt x="54606" y="88782"/>
                  <a:pt x="70208" y="90268"/>
                </a:cubicBezTo>
                <a:lnTo>
                  <a:pt x="108099" y="89154"/>
                </a:lnTo>
                <a:cubicBezTo>
                  <a:pt x="122215" y="86925"/>
                  <a:pt x="142646" y="82096"/>
                  <a:pt x="169392" y="74666"/>
                </a:cubicBezTo>
                <a:cubicBezTo>
                  <a:pt x="191681" y="68723"/>
                  <a:pt x="208397" y="64636"/>
                  <a:pt x="219541" y="62408"/>
                </a:cubicBezTo>
                <a:cubicBezTo>
                  <a:pt x="240344" y="56464"/>
                  <a:pt x="255574" y="51635"/>
                  <a:pt x="265233" y="47920"/>
                </a:cubicBezTo>
                <a:cubicBezTo>
                  <a:pt x="283064" y="41976"/>
                  <a:pt x="296437" y="37890"/>
                  <a:pt x="305352" y="35661"/>
                </a:cubicBezTo>
                <a:cubicBezTo>
                  <a:pt x="329869" y="26746"/>
                  <a:pt x="354387" y="21174"/>
                  <a:pt x="378904" y="18945"/>
                </a:cubicBezTo>
                <a:cubicBezTo>
                  <a:pt x="387077" y="15973"/>
                  <a:pt x="396363" y="14487"/>
                  <a:pt x="406765" y="14487"/>
                </a:cubicBezTo>
                <a:cubicBezTo>
                  <a:pt x="416423" y="14487"/>
                  <a:pt x="426824" y="16345"/>
                  <a:pt x="437969" y="20059"/>
                </a:cubicBezTo>
                <a:cubicBezTo>
                  <a:pt x="439455" y="20802"/>
                  <a:pt x="441126" y="20988"/>
                  <a:pt x="442984" y="20617"/>
                </a:cubicBezTo>
                <a:cubicBezTo>
                  <a:pt x="444841" y="20245"/>
                  <a:pt x="446513" y="20059"/>
                  <a:pt x="447998" y="20059"/>
                </a:cubicBezTo>
                <a:lnTo>
                  <a:pt x="501491" y="5572"/>
                </a:lnTo>
                <a:cubicBezTo>
                  <a:pt x="502977" y="5572"/>
                  <a:pt x="504091" y="5200"/>
                  <a:pt x="504834" y="4457"/>
                </a:cubicBezTo>
                <a:lnTo>
                  <a:pt x="511521" y="3343"/>
                </a:lnTo>
                <a:cubicBezTo>
                  <a:pt x="519693" y="1114"/>
                  <a:pt x="527123" y="0"/>
                  <a:pt x="533809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A83D0A">
                      <a:lumMod val="40000"/>
                      <a:lumOff val="60000"/>
                    </a:srgbClr>
                  </a:gs>
                  <a:gs pos="100000">
                    <a:srgbClr val="A83D0A">
                      <a:lumMod val="80000"/>
                      <a:lumOff val="20000"/>
                    </a:srgbClr>
                  </a:gs>
                </a:gsLst>
                <a:lin ang="2700000" scaled="0"/>
              </a:gradFill>
              <a:effectLst/>
              <a:uLnTx/>
              <a:uFillTx/>
              <a:latin typeface="阿里健康体2.0 中文 85 B"/>
              <a:ea typeface="演示新手书" panose="00000500000000000000" pitchFamily="50" charset="-122"/>
              <a:cs typeface="+mj-cs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3328596" y="2153591"/>
            <a:ext cx="1132149" cy="1209451"/>
          </a:xfrm>
          <a:custGeom>
            <a:avLst/>
            <a:gdLst/>
            <a:ahLst/>
            <a:cxnLst/>
            <a:rect l="l" t="t" r="r" b="b"/>
            <a:pathLst>
              <a:path w="1160678" h="1239927">
                <a:moveTo>
                  <a:pt x="463296" y="988772"/>
                </a:moveTo>
                <a:lnTo>
                  <a:pt x="462077" y="989991"/>
                </a:lnTo>
                <a:lnTo>
                  <a:pt x="471830" y="998525"/>
                </a:lnTo>
                <a:cubicBezTo>
                  <a:pt x="475894" y="1000151"/>
                  <a:pt x="478333" y="999338"/>
                  <a:pt x="479146" y="996087"/>
                </a:cubicBezTo>
                <a:cubicBezTo>
                  <a:pt x="479958" y="995274"/>
                  <a:pt x="480365" y="994461"/>
                  <a:pt x="480365" y="993648"/>
                </a:cubicBezTo>
                <a:cubicBezTo>
                  <a:pt x="480365" y="992836"/>
                  <a:pt x="479958" y="992429"/>
                  <a:pt x="479146" y="992429"/>
                </a:cubicBezTo>
                <a:cubicBezTo>
                  <a:pt x="475082" y="990804"/>
                  <a:pt x="471830" y="989788"/>
                  <a:pt x="469392" y="989381"/>
                </a:cubicBezTo>
                <a:cubicBezTo>
                  <a:pt x="466954" y="988975"/>
                  <a:pt x="464922" y="988772"/>
                  <a:pt x="463296" y="988772"/>
                </a:cubicBezTo>
                <a:close/>
                <a:moveTo>
                  <a:pt x="781507" y="683972"/>
                </a:moveTo>
                <a:lnTo>
                  <a:pt x="719328" y="730301"/>
                </a:lnTo>
                <a:cubicBezTo>
                  <a:pt x="719328" y="731114"/>
                  <a:pt x="719734" y="731520"/>
                  <a:pt x="720547" y="731520"/>
                </a:cubicBezTo>
                <a:lnTo>
                  <a:pt x="725424" y="731520"/>
                </a:lnTo>
                <a:cubicBezTo>
                  <a:pt x="736803" y="727456"/>
                  <a:pt x="746760" y="723596"/>
                  <a:pt x="755294" y="719938"/>
                </a:cubicBezTo>
                <a:cubicBezTo>
                  <a:pt x="763829" y="716280"/>
                  <a:pt x="771754" y="713232"/>
                  <a:pt x="779069" y="710794"/>
                </a:cubicBezTo>
                <a:cubicBezTo>
                  <a:pt x="781507" y="710794"/>
                  <a:pt x="782726" y="709981"/>
                  <a:pt x="782726" y="708356"/>
                </a:cubicBezTo>
                <a:close/>
                <a:moveTo>
                  <a:pt x="409651" y="680314"/>
                </a:moveTo>
                <a:cubicBezTo>
                  <a:pt x="407213" y="682752"/>
                  <a:pt x="404368" y="683972"/>
                  <a:pt x="401117" y="683972"/>
                </a:cubicBezTo>
                <a:cubicBezTo>
                  <a:pt x="396240" y="687223"/>
                  <a:pt x="377546" y="698602"/>
                  <a:pt x="345034" y="718109"/>
                </a:cubicBezTo>
                <a:cubicBezTo>
                  <a:pt x="341782" y="721360"/>
                  <a:pt x="339750" y="723799"/>
                  <a:pt x="338938" y="725424"/>
                </a:cubicBezTo>
                <a:cubicBezTo>
                  <a:pt x="335686" y="729488"/>
                  <a:pt x="333451" y="734162"/>
                  <a:pt x="332232" y="739445"/>
                </a:cubicBezTo>
                <a:cubicBezTo>
                  <a:pt x="331013" y="744728"/>
                  <a:pt x="329997" y="748183"/>
                  <a:pt x="329184" y="749808"/>
                </a:cubicBezTo>
                <a:lnTo>
                  <a:pt x="318211" y="771754"/>
                </a:lnTo>
                <a:lnTo>
                  <a:pt x="315773" y="781508"/>
                </a:lnTo>
                <a:cubicBezTo>
                  <a:pt x="315773" y="783946"/>
                  <a:pt x="319430" y="787197"/>
                  <a:pt x="326746" y="791261"/>
                </a:cubicBezTo>
                <a:cubicBezTo>
                  <a:pt x="337312" y="797764"/>
                  <a:pt x="348285" y="805892"/>
                  <a:pt x="359664" y="815645"/>
                </a:cubicBezTo>
                <a:cubicBezTo>
                  <a:pt x="369418" y="820522"/>
                  <a:pt x="381610" y="827837"/>
                  <a:pt x="396240" y="837591"/>
                </a:cubicBezTo>
                <a:cubicBezTo>
                  <a:pt x="398678" y="838404"/>
                  <a:pt x="399898" y="837591"/>
                  <a:pt x="399898" y="835152"/>
                </a:cubicBezTo>
                <a:cubicBezTo>
                  <a:pt x="400710" y="831088"/>
                  <a:pt x="400914" y="827024"/>
                  <a:pt x="400507" y="822960"/>
                </a:cubicBezTo>
                <a:cubicBezTo>
                  <a:pt x="400101" y="818896"/>
                  <a:pt x="400304" y="814832"/>
                  <a:pt x="401117" y="810768"/>
                </a:cubicBezTo>
                <a:lnTo>
                  <a:pt x="403555" y="755904"/>
                </a:lnTo>
                <a:lnTo>
                  <a:pt x="410870" y="690068"/>
                </a:lnTo>
                <a:lnTo>
                  <a:pt x="410870" y="687629"/>
                </a:lnTo>
                <a:close/>
                <a:moveTo>
                  <a:pt x="287731" y="641300"/>
                </a:moveTo>
                <a:cubicBezTo>
                  <a:pt x="286106" y="643738"/>
                  <a:pt x="283870" y="646786"/>
                  <a:pt x="281026" y="650444"/>
                </a:cubicBezTo>
                <a:cubicBezTo>
                  <a:pt x="278181" y="654101"/>
                  <a:pt x="275133" y="657149"/>
                  <a:pt x="271882" y="659588"/>
                </a:cubicBezTo>
                <a:cubicBezTo>
                  <a:pt x="278384" y="658775"/>
                  <a:pt x="283058" y="656540"/>
                  <a:pt x="285902" y="652882"/>
                </a:cubicBezTo>
                <a:cubicBezTo>
                  <a:pt x="288747" y="649224"/>
                  <a:pt x="289357" y="645364"/>
                  <a:pt x="287731" y="641300"/>
                </a:cubicBezTo>
                <a:close/>
                <a:moveTo>
                  <a:pt x="291389" y="583388"/>
                </a:moveTo>
                <a:cubicBezTo>
                  <a:pt x="290576" y="582981"/>
                  <a:pt x="287325" y="583997"/>
                  <a:pt x="281635" y="586436"/>
                </a:cubicBezTo>
                <a:cubicBezTo>
                  <a:pt x="275946" y="587248"/>
                  <a:pt x="270866" y="588264"/>
                  <a:pt x="266395" y="589484"/>
                </a:cubicBezTo>
                <a:cubicBezTo>
                  <a:pt x="261925" y="590703"/>
                  <a:pt x="257658" y="591719"/>
                  <a:pt x="253594" y="592532"/>
                </a:cubicBezTo>
                <a:lnTo>
                  <a:pt x="241402" y="596189"/>
                </a:lnTo>
                <a:cubicBezTo>
                  <a:pt x="228397" y="599440"/>
                  <a:pt x="221894" y="601066"/>
                  <a:pt x="221894" y="601066"/>
                </a:cubicBezTo>
                <a:cubicBezTo>
                  <a:pt x="217018" y="602692"/>
                  <a:pt x="210109" y="603504"/>
                  <a:pt x="201168" y="603504"/>
                </a:cubicBezTo>
                <a:cubicBezTo>
                  <a:pt x="198730" y="603504"/>
                  <a:pt x="196698" y="605130"/>
                  <a:pt x="195072" y="608381"/>
                </a:cubicBezTo>
                <a:cubicBezTo>
                  <a:pt x="194259" y="614071"/>
                  <a:pt x="193243" y="618948"/>
                  <a:pt x="192024" y="623012"/>
                </a:cubicBezTo>
                <a:cubicBezTo>
                  <a:pt x="190805" y="627076"/>
                  <a:pt x="189789" y="630733"/>
                  <a:pt x="188976" y="633984"/>
                </a:cubicBezTo>
                <a:cubicBezTo>
                  <a:pt x="186538" y="641300"/>
                  <a:pt x="184302" y="648208"/>
                  <a:pt x="182270" y="654711"/>
                </a:cubicBezTo>
                <a:cubicBezTo>
                  <a:pt x="180238" y="661213"/>
                  <a:pt x="178003" y="667309"/>
                  <a:pt x="175565" y="672999"/>
                </a:cubicBezTo>
                <a:cubicBezTo>
                  <a:pt x="172314" y="678688"/>
                  <a:pt x="168250" y="688036"/>
                  <a:pt x="163373" y="701040"/>
                </a:cubicBezTo>
                <a:lnTo>
                  <a:pt x="152400" y="725424"/>
                </a:lnTo>
                <a:lnTo>
                  <a:pt x="149962" y="730301"/>
                </a:lnTo>
                <a:lnTo>
                  <a:pt x="152400" y="730301"/>
                </a:lnTo>
                <a:cubicBezTo>
                  <a:pt x="172720" y="715671"/>
                  <a:pt x="184506" y="707136"/>
                  <a:pt x="187757" y="704698"/>
                </a:cubicBezTo>
                <a:cubicBezTo>
                  <a:pt x="189382" y="702260"/>
                  <a:pt x="192024" y="700024"/>
                  <a:pt x="195682" y="697992"/>
                </a:cubicBezTo>
                <a:cubicBezTo>
                  <a:pt x="199339" y="695960"/>
                  <a:pt x="201981" y="693725"/>
                  <a:pt x="203606" y="691287"/>
                </a:cubicBezTo>
                <a:lnTo>
                  <a:pt x="256032" y="647396"/>
                </a:lnTo>
                <a:lnTo>
                  <a:pt x="287731" y="620573"/>
                </a:lnTo>
                <a:cubicBezTo>
                  <a:pt x="288544" y="619760"/>
                  <a:pt x="289763" y="616103"/>
                  <a:pt x="291389" y="609600"/>
                </a:cubicBezTo>
                <a:cubicBezTo>
                  <a:pt x="292202" y="607162"/>
                  <a:pt x="292405" y="604724"/>
                  <a:pt x="291998" y="602285"/>
                </a:cubicBezTo>
                <a:cubicBezTo>
                  <a:pt x="291592" y="599847"/>
                  <a:pt x="291795" y="597002"/>
                  <a:pt x="292608" y="593751"/>
                </a:cubicBezTo>
                <a:cubicBezTo>
                  <a:pt x="292608" y="587248"/>
                  <a:pt x="292202" y="583794"/>
                  <a:pt x="291389" y="583388"/>
                </a:cubicBezTo>
                <a:close/>
                <a:moveTo>
                  <a:pt x="781812" y="545897"/>
                </a:moveTo>
                <a:cubicBezTo>
                  <a:pt x="780390" y="545288"/>
                  <a:pt x="778256" y="546202"/>
                  <a:pt x="775411" y="548640"/>
                </a:cubicBezTo>
                <a:cubicBezTo>
                  <a:pt x="756717" y="554330"/>
                  <a:pt x="731114" y="566116"/>
                  <a:pt x="698602" y="583997"/>
                </a:cubicBezTo>
                <a:cubicBezTo>
                  <a:pt x="693725" y="587248"/>
                  <a:pt x="690474" y="591312"/>
                  <a:pt x="688848" y="596189"/>
                </a:cubicBezTo>
                <a:lnTo>
                  <a:pt x="685190" y="609600"/>
                </a:lnTo>
                <a:cubicBezTo>
                  <a:pt x="676250" y="631546"/>
                  <a:pt x="665683" y="649021"/>
                  <a:pt x="653491" y="662026"/>
                </a:cubicBezTo>
                <a:lnTo>
                  <a:pt x="640080" y="677876"/>
                </a:lnTo>
                <a:cubicBezTo>
                  <a:pt x="636829" y="680314"/>
                  <a:pt x="633984" y="682549"/>
                  <a:pt x="631546" y="684581"/>
                </a:cubicBezTo>
                <a:cubicBezTo>
                  <a:pt x="629107" y="686613"/>
                  <a:pt x="626669" y="688442"/>
                  <a:pt x="624230" y="690068"/>
                </a:cubicBezTo>
                <a:lnTo>
                  <a:pt x="618134" y="693725"/>
                </a:lnTo>
                <a:cubicBezTo>
                  <a:pt x="618134" y="692100"/>
                  <a:pt x="617728" y="690880"/>
                  <a:pt x="616915" y="690068"/>
                </a:cubicBezTo>
                <a:cubicBezTo>
                  <a:pt x="620166" y="686816"/>
                  <a:pt x="621792" y="685191"/>
                  <a:pt x="621792" y="685191"/>
                </a:cubicBezTo>
                <a:cubicBezTo>
                  <a:pt x="611226" y="683565"/>
                  <a:pt x="605130" y="683159"/>
                  <a:pt x="603504" y="683972"/>
                </a:cubicBezTo>
                <a:lnTo>
                  <a:pt x="594970" y="685191"/>
                </a:lnTo>
                <a:cubicBezTo>
                  <a:pt x="591718" y="685191"/>
                  <a:pt x="588467" y="683972"/>
                  <a:pt x="585216" y="681533"/>
                </a:cubicBezTo>
                <a:lnTo>
                  <a:pt x="574243" y="669341"/>
                </a:lnTo>
                <a:cubicBezTo>
                  <a:pt x="573430" y="670154"/>
                  <a:pt x="572618" y="670967"/>
                  <a:pt x="571805" y="671780"/>
                </a:cubicBezTo>
                <a:cubicBezTo>
                  <a:pt x="570992" y="672592"/>
                  <a:pt x="570586" y="673812"/>
                  <a:pt x="570586" y="675437"/>
                </a:cubicBezTo>
                <a:cubicBezTo>
                  <a:pt x="569773" y="677063"/>
                  <a:pt x="569569" y="678892"/>
                  <a:pt x="569976" y="680924"/>
                </a:cubicBezTo>
                <a:cubicBezTo>
                  <a:pt x="570382" y="682956"/>
                  <a:pt x="570179" y="684784"/>
                  <a:pt x="569366" y="686410"/>
                </a:cubicBezTo>
                <a:cubicBezTo>
                  <a:pt x="569366" y="688036"/>
                  <a:pt x="568147" y="699821"/>
                  <a:pt x="565709" y="721767"/>
                </a:cubicBezTo>
                <a:lnTo>
                  <a:pt x="563270" y="764439"/>
                </a:lnTo>
                <a:lnTo>
                  <a:pt x="562051" y="769316"/>
                </a:lnTo>
                <a:lnTo>
                  <a:pt x="562051" y="787604"/>
                </a:lnTo>
                <a:lnTo>
                  <a:pt x="566928" y="783946"/>
                </a:lnTo>
                <a:cubicBezTo>
                  <a:pt x="571805" y="780695"/>
                  <a:pt x="577494" y="776631"/>
                  <a:pt x="583997" y="771754"/>
                </a:cubicBezTo>
                <a:cubicBezTo>
                  <a:pt x="590499" y="766877"/>
                  <a:pt x="597814" y="761188"/>
                  <a:pt x="605942" y="754685"/>
                </a:cubicBezTo>
                <a:lnTo>
                  <a:pt x="664464" y="709575"/>
                </a:lnTo>
                <a:lnTo>
                  <a:pt x="708355" y="675437"/>
                </a:lnTo>
                <a:lnTo>
                  <a:pt x="777850" y="623012"/>
                </a:lnTo>
                <a:cubicBezTo>
                  <a:pt x="781101" y="619760"/>
                  <a:pt x="782726" y="616916"/>
                  <a:pt x="782726" y="614477"/>
                </a:cubicBezTo>
                <a:lnTo>
                  <a:pt x="783946" y="552298"/>
                </a:lnTo>
                <a:cubicBezTo>
                  <a:pt x="783946" y="548640"/>
                  <a:pt x="783234" y="546507"/>
                  <a:pt x="781812" y="545897"/>
                </a:cubicBezTo>
                <a:close/>
                <a:moveTo>
                  <a:pt x="868985" y="526085"/>
                </a:moveTo>
                <a:cubicBezTo>
                  <a:pt x="867562" y="525679"/>
                  <a:pt x="865632" y="525882"/>
                  <a:pt x="863194" y="526695"/>
                </a:cubicBezTo>
                <a:cubicBezTo>
                  <a:pt x="863194" y="529133"/>
                  <a:pt x="863194" y="532384"/>
                  <a:pt x="863194" y="536448"/>
                </a:cubicBezTo>
                <a:cubicBezTo>
                  <a:pt x="863194" y="540512"/>
                  <a:pt x="864819" y="544576"/>
                  <a:pt x="868070" y="548640"/>
                </a:cubicBezTo>
                <a:cubicBezTo>
                  <a:pt x="869696" y="544576"/>
                  <a:pt x="870915" y="540919"/>
                  <a:pt x="871728" y="537668"/>
                </a:cubicBezTo>
                <a:cubicBezTo>
                  <a:pt x="872541" y="534416"/>
                  <a:pt x="872541" y="531572"/>
                  <a:pt x="871728" y="529133"/>
                </a:cubicBezTo>
                <a:cubicBezTo>
                  <a:pt x="871322" y="527508"/>
                  <a:pt x="870407" y="526492"/>
                  <a:pt x="868985" y="526085"/>
                </a:cubicBezTo>
                <a:close/>
                <a:moveTo>
                  <a:pt x="302362" y="434036"/>
                </a:moveTo>
                <a:lnTo>
                  <a:pt x="290170" y="440132"/>
                </a:lnTo>
                <a:lnTo>
                  <a:pt x="212141" y="496215"/>
                </a:lnTo>
                <a:cubicBezTo>
                  <a:pt x="210515" y="497028"/>
                  <a:pt x="209499" y="498044"/>
                  <a:pt x="209093" y="499263"/>
                </a:cubicBezTo>
                <a:cubicBezTo>
                  <a:pt x="208686" y="500482"/>
                  <a:pt x="208077" y="501498"/>
                  <a:pt x="207264" y="502311"/>
                </a:cubicBezTo>
                <a:cubicBezTo>
                  <a:pt x="205638" y="516941"/>
                  <a:pt x="204826" y="527508"/>
                  <a:pt x="204826" y="534010"/>
                </a:cubicBezTo>
                <a:lnTo>
                  <a:pt x="202387" y="565709"/>
                </a:lnTo>
                <a:lnTo>
                  <a:pt x="203606" y="570586"/>
                </a:lnTo>
                <a:lnTo>
                  <a:pt x="209702" y="569367"/>
                </a:lnTo>
                <a:cubicBezTo>
                  <a:pt x="231648" y="558800"/>
                  <a:pt x="256032" y="547828"/>
                  <a:pt x="282854" y="536448"/>
                </a:cubicBezTo>
                <a:cubicBezTo>
                  <a:pt x="287731" y="533197"/>
                  <a:pt x="291186" y="530149"/>
                  <a:pt x="293218" y="527304"/>
                </a:cubicBezTo>
                <a:cubicBezTo>
                  <a:pt x="295250" y="524460"/>
                  <a:pt x="296266" y="521005"/>
                  <a:pt x="296266" y="516941"/>
                </a:cubicBezTo>
                <a:cubicBezTo>
                  <a:pt x="297891" y="487680"/>
                  <a:pt x="299517" y="466548"/>
                  <a:pt x="301142" y="453543"/>
                </a:cubicBezTo>
                <a:lnTo>
                  <a:pt x="301142" y="448666"/>
                </a:lnTo>
                <a:cubicBezTo>
                  <a:pt x="301142" y="442976"/>
                  <a:pt x="301549" y="438100"/>
                  <a:pt x="302362" y="434036"/>
                </a:cubicBezTo>
                <a:close/>
                <a:moveTo>
                  <a:pt x="436550" y="358293"/>
                </a:moveTo>
                <a:cubicBezTo>
                  <a:pt x="435077" y="358394"/>
                  <a:pt x="433426" y="358852"/>
                  <a:pt x="431597" y="359664"/>
                </a:cubicBezTo>
                <a:cubicBezTo>
                  <a:pt x="429158" y="360477"/>
                  <a:pt x="423875" y="362916"/>
                  <a:pt x="415747" y="366980"/>
                </a:cubicBezTo>
                <a:cubicBezTo>
                  <a:pt x="407619" y="371044"/>
                  <a:pt x="400710" y="375920"/>
                  <a:pt x="395021" y="381610"/>
                </a:cubicBezTo>
                <a:lnTo>
                  <a:pt x="366979" y="401117"/>
                </a:lnTo>
                <a:cubicBezTo>
                  <a:pt x="361290" y="405994"/>
                  <a:pt x="351942" y="412496"/>
                  <a:pt x="338938" y="420624"/>
                </a:cubicBezTo>
                <a:cubicBezTo>
                  <a:pt x="338938" y="420624"/>
                  <a:pt x="337515" y="421640"/>
                  <a:pt x="334670" y="423672"/>
                </a:cubicBezTo>
                <a:cubicBezTo>
                  <a:pt x="331826" y="425704"/>
                  <a:pt x="328777" y="425095"/>
                  <a:pt x="325526" y="421844"/>
                </a:cubicBezTo>
                <a:cubicBezTo>
                  <a:pt x="325526" y="421844"/>
                  <a:pt x="325323" y="422047"/>
                  <a:pt x="324917" y="422453"/>
                </a:cubicBezTo>
                <a:cubicBezTo>
                  <a:pt x="324510" y="422860"/>
                  <a:pt x="324307" y="423063"/>
                  <a:pt x="324307" y="423063"/>
                </a:cubicBezTo>
                <a:cubicBezTo>
                  <a:pt x="321869" y="424688"/>
                  <a:pt x="319227" y="426111"/>
                  <a:pt x="316382" y="427330"/>
                </a:cubicBezTo>
                <a:cubicBezTo>
                  <a:pt x="313538" y="428549"/>
                  <a:pt x="310896" y="429972"/>
                  <a:pt x="308458" y="431597"/>
                </a:cubicBezTo>
                <a:lnTo>
                  <a:pt x="308458" y="432816"/>
                </a:lnTo>
                <a:lnTo>
                  <a:pt x="319430" y="431597"/>
                </a:lnTo>
                <a:cubicBezTo>
                  <a:pt x="325933" y="431597"/>
                  <a:pt x="329997" y="432816"/>
                  <a:pt x="331622" y="435255"/>
                </a:cubicBezTo>
                <a:cubicBezTo>
                  <a:pt x="337312" y="453136"/>
                  <a:pt x="340563" y="464516"/>
                  <a:pt x="341376" y="469392"/>
                </a:cubicBezTo>
                <a:cubicBezTo>
                  <a:pt x="343814" y="479959"/>
                  <a:pt x="346659" y="495808"/>
                  <a:pt x="349910" y="516941"/>
                </a:cubicBezTo>
                <a:cubicBezTo>
                  <a:pt x="349910" y="519380"/>
                  <a:pt x="350723" y="521412"/>
                  <a:pt x="352349" y="523037"/>
                </a:cubicBezTo>
                <a:cubicBezTo>
                  <a:pt x="369418" y="523037"/>
                  <a:pt x="382016" y="521005"/>
                  <a:pt x="390144" y="516941"/>
                </a:cubicBezTo>
                <a:cubicBezTo>
                  <a:pt x="393395" y="515316"/>
                  <a:pt x="395834" y="515316"/>
                  <a:pt x="397459" y="516941"/>
                </a:cubicBezTo>
                <a:cubicBezTo>
                  <a:pt x="398272" y="517754"/>
                  <a:pt x="398882" y="518770"/>
                  <a:pt x="399288" y="519989"/>
                </a:cubicBezTo>
                <a:cubicBezTo>
                  <a:pt x="399694" y="521208"/>
                  <a:pt x="399491" y="522224"/>
                  <a:pt x="398678" y="523037"/>
                </a:cubicBezTo>
                <a:lnTo>
                  <a:pt x="384048" y="543764"/>
                </a:lnTo>
                <a:cubicBezTo>
                  <a:pt x="384048" y="543764"/>
                  <a:pt x="374294" y="552298"/>
                  <a:pt x="354787" y="569367"/>
                </a:cubicBezTo>
                <a:cubicBezTo>
                  <a:pt x="353162" y="570992"/>
                  <a:pt x="352755" y="573024"/>
                  <a:pt x="353568" y="575463"/>
                </a:cubicBezTo>
                <a:cubicBezTo>
                  <a:pt x="352755" y="583591"/>
                  <a:pt x="352349" y="594970"/>
                  <a:pt x="352349" y="609600"/>
                </a:cubicBezTo>
                <a:cubicBezTo>
                  <a:pt x="352349" y="613664"/>
                  <a:pt x="353974" y="615290"/>
                  <a:pt x="357226" y="614477"/>
                </a:cubicBezTo>
                <a:cubicBezTo>
                  <a:pt x="365353" y="610413"/>
                  <a:pt x="372872" y="607162"/>
                  <a:pt x="379781" y="604724"/>
                </a:cubicBezTo>
                <a:cubicBezTo>
                  <a:pt x="386690" y="602285"/>
                  <a:pt x="392989" y="599847"/>
                  <a:pt x="398678" y="597408"/>
                </a:cubicBezTo>
                <a:lnTo>
                  <a:pt x="399898" y="592532"/>
                </a:lnTo>
                <a:lnTo>
                  <a:pt x="390144" y="576682"/>
                </a:lnTo>
                <a:cubicBezTo>
                  <a:pt x="387706" y="574244"/>
                  <a:pt x="386486" y="573024"/>
                  <a:pt x="386486" y="573024"/>
                </a:cubicBezTo>
                <a:cubicBezTo>
                  <a:pt x="391363" y="575463"/>
                  <a:pt x="397459" y="578104"/>
                  <a:pt x="404774" y="580949"/>
                </a:cubicBezTo>
                <a:cubicBezTo>
                  <a:pt x="412090" y="583794"/>
                  <a:pt x="417779" y="586436"/>
                  <a:pt x="421843" y="588874"/>
                </a:cubicBezTo>
                <a:cubicBezTo>
                  <a:pt x="423469" y="587248"/>
                  <a:pt x="424282" y="585623"/>
                  <a:pt x="424282" y="583997"/>
                </a:cubicBezTo>
                <a:cubicBezTo>
                  <a:pt x="425907" y="577495"/>
                  <a:pt x="426314" y="571805"/>
                  <a:pt x="425501" y="566928"/>
                </a:cubicBezTo>
                <a:cubicBezTo>
                  <a:pt x="426314" y="562052"/>
                  <a:pt x="427736" y="554330"/>
                  <a:pt x="429768" y="543764"/>
                </a:cubicBezTo>
                <a:cubicBezTo>
                  <a:pt x="431800" y="533197"/>
                  <a:pt x="432816" y="523850"/>
                  <a:pt x="432816" y="515722"/>
                </a:cubicBezTo>
                <a:cubicBezTo>
                  <a:pt x="434442" y="510032"/>
                  <a:pt x="435458" y="502920"/>
                  <a:pt x="435864" y="494386"/>
                </a:cubicBezTo>
                <a:cubicBezTo>
                  <a:pt x="436270" y="485852"/>
                  <a:pt x="436474" y="479552"/>
                  <a:pt x="436474" y="475488"/>
                </a:cubicBezTo>
                <a:lnTo>
                  <a:pt x="438912" y="432816"/>
                </a:lnTo>
                <a:cubicBezTo>
                  <a:pt x="439725" y="423063"/>
                  <a:pt x="441757" y="412090"/>
                  <a:pt x="445008" y="399898"/>
                </a:cubicBezTo>
                <a:cubicBezTo>
                  <a:pt x="447446" y="394208"/>
                  <a:pt x="447853" y="390144"/>
                  <a:pt x="446227" y="387706"/>
                </a:cubicBezTo>
                <a:cubicBezTo>
                  <a:pt x="445414" y="382829"/>
                  <a:pt x="445008" y="375920"/>
                  <a:pt x="445008" y="366980"/>
                </a:cubicBezTo>
                <a:cubicBezTo>
                  <a:pt x="443789" y="360884"/>
                  <a:pt x="440969" y="357988"/>
                  <a:pt x="436550" y="358293"/>
                </a:cubicBezTo>
                <a:close/>
                <a:moveTo>
                  <a:pt x="861974" y="195072"/>
                </a:moveTo>
                <a:cubicBezTo>
                  <a:pt x="844093" y="194259"/>
                  <a:pt x="826008" y="195885"/>
                  <a:pt x="807720" y="199949"/>
                </a:cubicBezTo>
                <a:cubicBezTo>
                  <a:pt x="789432" y="204013"/>
                  <a:pt x="778662" y="206452"/>
                  <a:pt x="775411" y="207264"/>
                </a:cubicBezTo>
                <a:cubicBezTo>
                  <a:pt x="771347" y="208890"/>
                  <a:pt x="768909" y="212141"/>
                  <a:pt x="768096" y="217018"/>
                </a:cubicBezTo>
                <a:cubicBezTo>
                  <a:pt x="767283" y="225959"/>
                  <a:pt x="762000" y="240183"/>
                  <a:pt x="752246" y="259690"/>
                </a:cubicBezTo>
                <a:cubicBezTo>
                  <a:pt x="751434" y="261315"/>
                  <a:pt x="749605" y="264160"/>
                  <a:pt x="746760" y="268224"/>
                </a:cubicBezTo>
                <a:cubicBezTo>
                  <a:pt x="743915" y="272288"/>
                  <a:pt x="743712" y="276759"/>
                  <a:pt x="746150" y="281636"/>
                </a:cubicBezTo>
                <a:cubicBezTo>
                  <a:pt x="746963" y="284887"/>
                  <a:pt x="748995" y="295860"/>
                  <a:pt x="752246" y="314554"/>
                </a:cubicBezTo>
                <a:cubicBezTo>
                  <a:pt x="757936" y="332436"/>
                  <a:pt x="767690" y="349098"/>
                  <a:pt x="781507" y="364541"/>
                </a:cubicBezTo>
                <a:cubicBezTo>
                  <a:pt x="785571" y="366980"/>
                  <a:pt x="790854" y="371450"/>
                  <a:pt x="797357" y="377952"/>
                </a:cubicBezTo>
                <a:lnTo>
                  <a:pt x="807110" y="366980"/>
                </a:lnTo>
                <a:cubicBezTo>
                  <a:pt x="810362" y="361290"/>
                  <a:pt x="815848" y="352552"/>
                  <a:pt x="823570" y="340767"/>
                </a:cubicBezTo>
                <a:cubicBezTo>
                  <a:pt x="831291" y="328981"/>
                  <a:pt x="837590" y="318212"/>
                  <a:pt x="842467" y="308458"/>
                </a:cubicBezTo>
                <a:cubicBezTo>
                  <a:pt x="861162" y="285700"/>
                  <a:pt x="873760" y="260096"/>
                  <a:pt x="880262" y="231648"/>
                </a:cubicBezTo>
                <a:cubicBezTo>
                  <a:pt x="881075" y="226772"/>
                  <a:pt x="881888" y="221692"/>
                  <a:pt x="882701" y="216408"/>
                </a:cubicBezTo>
                <a:cubicBezTo>
                  <a:pt x="883514" y="211125"/>
                  <a:pt x="884326" y="206045"/>
                  <a:pt x="885139" y="201168"/>
                </a:cubicBezTo>
                <a:cubicBezTo>
                  <a:pt x="885139" y="199543"/>
                  <a:pt x="884530" y="198120"/>
                  <a:pt x="883310" y="196901"/>
                </a:cubicBezTo>
                <a:cubicBezTo>
                  <a:pt x="882091" y="195682"/>
                  <a:pt x="880669" y="195072"/>
                  <a:pt x="879043" y="195072"/>
                </a:cubicBezTo>
                <a:close/>
                <a:moveTo>
                  <a:pt x="843686" y="188976"/>
                </a:moveTo>
                <a:cubicBezTo>
                  <a:pt x="829056" y="188976"/>
                  <a:pt x="818490" y="190195"/>
                  <a:pt x="811987" y="192634"/>
                </a:cubicBezTo>
                <a:lnTo>
                  <a:pt x="771754" y="201168"/>
                </a:lnTo>
                <a:lnTo>
                  <a:pt x="769315" y="206045"/>
                </a:lnTo>
                <a:lnTo>
                  <a:pt x="769315" y="207264"/>
                </a:lnTo>
                <a:cubicBezTo>
                  <a:pt x="771754" y="205639"/>
                  <a:pt x="775411" y="204420"/>
                  <a:pt x="780288" y="203607"/>
                </a:cubicBezTo>
                <a:cubicBezTo>
                  <a:pt x="785165" y="202794"/>
                  <a:pt x="788822" y="201981"/>
                  <a:pt x="791261" y="201168"/>
                </a:cubicBezTo>
                <a:cubicBezTo>
                  <a:pt x="797763" y="197917"/>
                  <a:pt x="806094" y="195885"/>
                  <a:pt x="816254" y="195072"/>
                </a:cubicBezTo>
                <a:cubicBezTo>
                  <a:pt x="826414" y="194259"/>
                  <a:pt x="833526" y="193447"/>
                  <a:pt x="837590" y="192634"/>
                </a:cubicBezTo>
                <a:lnTo>
                  <a:pt x="865632" y="193853"/>
                </a:lnTo>
                <a:lnTo>
                  <a:pt x="880262" y="193853"/>
                </a:lnTo>
                <a:cubicBezTo>
                  <a:pt x="881075" y="193853"/>
                  <a:pt x="881685" y="193447"/>
                  <a:pt x="882091" y="192634"/>
                </a:cubicBezTo>
                <a:cubicBezTo>
                  <a:pt x="882497" y="191821"/>
                  <a:pt x="883514" y="191415"/>
                  <a:pt x="885139" y="191415"/>
                </a:cubicBezTo>
                <a:cubicBezTo>
                  <a:pt x="884326" y="190602"/>
                  <a:pt x="883310" y="190195"/>
                  <a:pt x="882091" y="190195"/>
                </a:cubicBezTo>
                <a:cubicBezTo>
                  <a:pt x="880872" y="190195"/>
                  <a:pt x="879856" y="189789"/>
                  <a:pt x="879043" y="188976"/>
                </a:cubicBezTo>
                <a:lnTo>
                  <a:pt x="876605" y="188976"/>
                </a:lnTo>
                <a:close/>
                <a:moveTo>
                  <a:pt x="351130" y="0"/>
                </a:moveTo>
                <a:cubicBezTo>
                  <a:pt x="356819" y="0"/>
                  <a:pt x="360070" y="2439"/>
                  <a:pt x="360883" y="7315"/>
                </a:cubicBezTo>
                <a:cubicBezTo>
                  <a:pt x="364134" y="23571"/>
                  <a:pt x="365760" y="35357"/>
                  <a:pt x="365760" y="42672"/>
                </a:cubicBezTo>
                <a:cubicBezTo>
                  <a:pt x="365760" y="48362"/>
                  <a:pt x="365353" y="52426"/>
                  <a:pt x="364541" y="54864"/>
                </a:cubicBezTo>
                <a:cubicBezTo>
                  <a:pt x="361290" y="72746"/>
                  <a:pt x="358851" y="83312"/>
                  <a:pt x="357226" y="86563"/>
                </a:cubicBezTo>
                <a:cubicBezTo>
                  <a:pt x="353162" y="104445"/>
                  <a:pt x="349098" y="117450"/>
                  <a:pt x="345034" y="125578"/>
                </a:cubicBezTo>
                <a:lnTo>
                  <a:pt x="334061" y="152400"/>
                </a:lnTo>
                <a:cubicBezTo>
                  <a:pt x="331622" y="162154"/>
                  <a:pt x="328777" y="169469"/>
                  <a:pt x="325526" y="174346"/>
                </a:cubicBezTo>
                <a:cubicBezTo>
                  <a:pt x="324714" y="175159"/>
                  <a:pt x="324510" y="175971"/>
                  <a:pt x="324917" y="176784"/>
                </a:cubicBezTo>
                <a:cubicBezTo>
                  <a:pt x="325323" y="177597"/>
                  <a:pt x="325526" y="178410"/>
                  <a:pt x="325526" y="179223"/>
                </a:cubicBezTo>
                <a:cubicBezTo>
                  <a:pt x="339344" y="171908"/>
                  <a:pt x="348285" y="167844"/>
                  <a:pt x="352349" y="167031"/>
                </a:cubicBezTo>
                <a:cubicBezTo>
                  <a:pt x="374294" y="157277"/>
                  <a:pt x="393802" y="151994"/>
                  <a:pt x="410870" y="151181"/>
                </a:cubicBezTo>
                <a:cubicBezTo>
                  <a:pt x="415747" y="151181"/>
                  <a:pt x="421843" y="152400"/>
                  <a:pt x="429158" y="154839"/>
                </a:cubicBezTo>
                <a:cubicBezTo>
                  <a:pt x="430784" y="156464"/>
                  <a:pt x="432613" y="157480"/>
                  <a:pt x="434645" y="157887"/>
                </a:cubicBezTo>
                <a:cubicBezTo>
                  <a:pt x="436677" y="158293"/>
                  <a:pt x="438506" y="157683"/>
                  <a:pt x="440131" y="156058"/>
                </a:cubicBezTo>
                <a:cubicBezTo>
                  <a:pt x="454762" y="150368"/>
                  <a:pt x="471830" y="147523"/>
                  <a:pt x="491338" y="147523"/>
                </a:cubicBezTo>
                <a:cubicBezTo>
                  <a:pt x="501904" y="145085"/>
                  <a:pt x="510642" y="146711"/>
                  <a:pt x="517550" y="152400"/>
                </a:cubicBezTo>
                <a:cubicBezTo>
                  <a:pt x="524459" y="158090"/>
                  <a:pt x="529133" y="165811"/>
                  <a:pt x="531571" y="175565"/>
                </a:cubicBezTo>
                <a:cubicBezTo>
                  <a:pt x="532384" y="182880"/>
                  <a:pt x="531774" y="190399"/>
                  <a:pt x="529742" y="198120"/>
                </a:cubicBezTo>
                <a:cubicBezTo>
                  <a:pt x="527710" y="205842"/>
                  <a:pt x="523850" y="214986"/>
                  <a:pt x="518160" y="225552"/>
                </a:cubicBezTo>
                <a:cubicBezTo>
                  <a:pt x="505155" y="254000"/>
                  <a:pt x="485648" y="282855"/>
                  <a:pt x="459638" y="312116"/>
                </a:cubicBezTo>
                <a:cubicBezTo>
                  <a:pt x="451510" y="321869"/>
                  <a:pt x="446634" y="327559"/>
                  <a:pt x="445008" y="329184"/>
                </a:cubicBezTo>
                <a:cubicBezTo>
                  <a:pt x="445008" y="333248"/>
                  <a:pt x="444195" y="335280"/>
                  <a:pt x="442570" y="335280"/>
                </a:cubicBezTo>
                <a:cubicBezTo>
                  <a:pt x="442570" y="335280"/>
                  <a:pt x="442773" y="335484"/>
                  <a:pt x="443179" y="335890"/>
                </a:cubicBezTo>
                <a:cubicBezTo>
                  <a:pt x="443586" y="336296"/>
                  <a:pt x="443789" y="336500"/>
                  <a:pt x="443789" y="336500"/>
                </a:cubicBezTo>
                <a:cubicBezTo>
                  <a:pt x="447853" y="334061"/>
                  <a:pt x="451104" y="332842"/>
                  <a:pt x="453542" y="332842"/>
                </a:cubicBezTo>
                <a:cubicBezTo>
                  <a:pt x="455981" y="332842"/>
                  <a:pt x="459029" y="333452"/>
                  <a:pt x="462686" y="334671"/>
                </a:cubicBezTo>
                <a:cubicBezTo>
                  <a:pt x="466344" y="335890"/>
                  <a:pt x="469392" y="336093"/>
                  <a:pt x="471830" y="335280"/>
                </a:cubicBezTo>
                <a:cubicBezTo>
                  <a:pt x="474269" y="335280"/>
                  <a:pt x="478739" y="336906"/>
                  <a:pt x="485242" y="340157"/>
                </a:cubicBezTo>
                <a:cubicBezTo>
                  <a:pt x="502310" y="345847"/>
                  <a:pt x="513283" y="349911"/>
                  <a:pt x="518160" y="352349"/>
                </a:cubicBezTo>
                <a:cubicBezTo>
                  <a:pt x="522224" y="353162"/>
                  <a:pt x="526288" y="355600"/>
                  <a:pt x="530352" y="359664"/>
                </a:cubicBezTo>
                <a:cubicBezTo>
                  <a:pt x="540106" y="363728"/>
                  <a:pt x="551078" y="371044"/>
                  <a:pt x="563270" y="381610"/>
                </a:cubicBezTo>
                <a:cubicBezTo>
                  <a:pt x="565709" y="383236"/>
                  <a:pt x="568147" y="387300"/>
                  <a:pt x="570586" y="393802"/>
                </a:cubicBezTo>
                <a:cubicBezTo>
                  <a:pt x="576275" y="412496"/>
                  <a:pt x="579933" y="431394"/>
                  <a:pt x="581558" y="450495"/>
                </a:cubicBezTo>
                <a:cubicBezTo>
                  <a:pt x="583184" y="469596"/>
                  <a:pt x="583997" y="493370"/>
                  <a:pt x="583997" y="521818"/>
                </a:cubicBezTo>
                <a:lnTo>
                  <a:pt x="585216" y="534010"/>
                </a:lnTo>
                <a:lnTo>
                  <a:pt x="587654" y="534010"/>
                </a:lnTo>
                <a:lnTo>
                  <a:pt x="588874" y="530352"/>
                </a:lnTo>
                <a:lnTo>
                  <a:pt x="599846" y="490119"/>
                </a:lnTo>
                <a:cubicBezTo>
                  <a:pt x="607162" y="468986"/>
                  <a:pt x="612445" y="455168"/>
                  <a:pt x="615696" y="448666"/>
                </a:cubicBezTo>
                <a:cubicBezTo>
                  <a:pt x="620573" y="432410"/>
                  <a:pt x="623418" y="420624"/>
                  <a:pt x="624230" y="413309"/>
                </a:cubicBezTo>
                <a:cubicBezTo>
                  <a:pt x="624230" y="410871"/>
                  <a:pt x="625043" y="409652"/>
                  <a:pt x="626669" y="409652"/>
                </a:cubicBezTo>
                <a:cubicBezTo>
                  <a:pt x="628294" y="409652"/>
                  <a:pt x="629514" y="409652"/>
                  <a:pt x="630326" y="409652"/>
                </a:cubicBezTo>
                <a:lnTo>
                  <a:pt x="641299" y="416967"/>
                </a:lnTo>
                <a:cubicBezTo>
                  <a:pt x="645363" y="421844"/>
                  <a:pt x="649021" y="427127"/>
                  <a:pt x="652272" y="432816"/>
                </a:cubicBezTo>
                <a:cubicBezTo>
                  <a:pt x="655523" y="438506"/>
                  <a:pt x="659181" y="443789"/>
                  <a:pt x="663245" y="448666"/>
                </a:cubicBezTo>
                <a:lnTo>
                  <a:pt x="677875" y="477927"/>
                </a:lnTo>
                <a:cubicBezTo>
                  <a:pt x="681939" y="484429"/>
                  <a:pt x="686816" y="495808"/>
                  <a:pt x="692506" y="512064"/>
                </a:cubicBezTo>
                <a:lnTo>
                  <a:pt x="699821" y="541325"/>
                </a:lnTo>
                <a:lnTo>
                  <a:pt x="716890" y="534010"/>
                </a:lnTo>
                <a:lnTo>
                  <a:pt x="776630" y="509626"/>
                </a:lnTo>
                <a:cubicBezTo>
                  <a:pt x="779882" y="508000"/>
                  <a:pt x="781507" y="505562"/>
                  <a:pt x="781507" y="502311"/>
                </a:cubicBezTo>
                <a:cubicBezTo>
                  <a:pt x="781507" y="497434"/>
                  <a:pt x="780694" y="488493"/>
                  <a:pt x="779069" y="475488"/>
                </a:cubicBezTo>
                <a:cubicBezTo>
                  <a:pt x="777443" y="473050"/>
                  <a:pt x="775818" y="472644"/>
                  <a:pt x="774192" y="474269"/>
                </a:cubicBezTo>
                <a:cubicBezTo>
                  <a:pt x="765251" y="474269"/>
                  <a:pt x="756310" y="470612"/>
                  <a:pt x="747370" y="463296"/>
                </a:cubicBezTo>
                <a:cubicBezTo>
                  <a:pt x="745744" y="460045"/>
                  <a:pt x="742086" y="458420"/>
                  <a:pt x="736397" y="458420"/>
                </a:cubicBezTo>
                <a:cubicBezTo>
                  <a:pt x="730707" y="457607"/>
                  <a:pt x="726237" y="454356"/>
                  <a:pt x="722986" y="448666"/>
                </a:cubicBezTo>
                <a:cubicBezTo>
                  <a:pt x="713232" y="434848"/>
                  <a:pt x="708355" y="418592"/>
                  <a:pt x="708355" y="399898"/>
                </a:cubicBezTo>
                <a:cubicBezTo>
                  <a:pt x="708355" y="396647"/>
                  <a:pt x="709778" y="392380"/>
                  <a:pt x="712622" y="387096"/>
                </a:cubicBezTo>
                <a:cubicBezTo>
                  <a:pt x="715467" y="381813"/>
                  <a:pt x="717296" y="377546"/>
                  <a:pt x="718109" y="374295"/>
                </a:cubicBezTo>
                <a:lnTo>
                  <a:pt x="735178" y="327965"/>
                </a:lnTo>
                <a:cubicBezTo>
                  <a:pt x="740054" y="308458"/>
                  <a:pt x="742493" y="293421"/>
                  <a:pt x="742493" y="282855"/>
                </a:cubicBezTo>
                <a:lnTo>
                  <a:pt x="742493" y="275540"/>
                </a:lnTo>
                <a:lnTo>
                  <a:pt x="726643" y="297485"/>
                </a:lnTo>
                <a:cubicBezTo>
                  <a:pt x="721766" y="302362"/>
                  <a:pt x="716483" y="308052"/>
                  <a:pt x="710794" y="314554"/>
                </a:cubicBezTo>
                <a:cubicBezTo>
                  <a:pt x="705104" y="321056"/>
                  <a:pt x="698195" y="327965"/>
                  <a:pt x="690067" y="335280"/>
                </a:cubicBezTo>
                <a:cubicBezTo>
                  <a:pt x="684378" y="340157"/>
                  <a:pt x="677469" y="345034"/>
                  <a:pt x="669341" y="349911"/>
                </a:cubicBezTo>
                <a:cubicBezTo>
                  <a:pt x="661213" y="354788"/>
                  <a:pt x="655117" y="358852"/>
                  <a:pt x="651053" y="362103"/>
                </a:cubicBezTo>
                <a:cubicBezTo>
                  <a:pt x="633984" y="370231"/>
                  <a:pt x="623824" y="375108"/>
                  <a:pt x="620573" y="376733"/>
                </a:cubicBezTo>
                <a:lnTo>
                  <a:pt x="598627" y="384048"/>
                </a:lnTo>
                <a:cubicBezTo>
                  <a:pt x="597814" y="384048"/>
                  <a:pt x="597205" y="383845"/>
                  <a:pt x="596798" y="383439"/>
                </a:cubicBezTo>
                <a:cubicBezTo>
                  <a:pt x="596392" y="383032"/>
                  <a:pt x="595782" y="382829"/>
                  <a:pt x="594970" y="382829"/>
                </a:cubicBezTo>
                <a:cubicBezTo>
                  <a:pt x="611226" y="373888"/>
                  <a:pt x="625450" y="363119"/>
                  <a:pt x="637642" y="350520"/>
                </a:cubicBezTo>
                <a:cubicBezTo>
                  <a:pt x="649834" y="337922"/>
                  <a:pt x="664058" y="321463"/>
                  <a:pt x="680314" y="301143"/>
                </a:cubicBezTo>
                <a:cubicBezTo>
                  <a:pt x="684378" y="296266"/>
                  <a:pt x="694334" y="284277"/>
                  <a:pt x="710184" y="265176"/>
                </a:cubicBezTo>
                <a:cubicBezTo>
                  <a:pt x="726034" y="246075"/>
                  <a:pt x="739241" y="227178"/>
                  <a:pt x="749808" y="208484"/>
                </a:cubicBezTo>
                <a:lnTo>
                  <a:pt x="741274" y="208484"/>
                </a:lnTo>
                <a:cubicBezTo>
                  <a:pt x="725018" y="213360"/>
                  <a:pt x="712419" y="216205"/>
                  <a:pt x="703478" y="217018"/>
                </a:cubicBezTo>
                <a:lnTo>
                  <a:pt x="682752" y="217018"/>
                </a:lnTo>
                <a:lnTo>
                  <a:pt x="663245" y="218237"/>
                </a:lnTo>
                <a:cubicBezTo>
                  <a:pt x="654304" y="218237"/>
                  <a:pt x="643738" y="217018"/>
                  <a:pt x="631546" y="214580"/>
                </a:cubicBezTo>
                <a:cubicBezTo>
                  <a:pt x="626669" y="212954"/>
                  <a:pt x="621589" y="210312"/>
                  <a:pt x="616306" y="206655"/>
                </a:cubicBezTo>
                <a:cubicBezTo>
                  <a:pt x="611022" y="202997"/>
                  <a:pt x="607568" y="200762"/>
                  <a:pt x="605942" y="199949"/>
                </a:cubicBezTo>
                <a:cubicBezTo>
                  <a:pt x="597002" y="195072"/>
                  <a:pt x="594970" y="188976"/>
                  <a:pt x="599846" y="181661"/>
                </a:cubicBezTo>
                <a:cubicBezTo>
                  <a:pt x="607974" y="186538"/>
                  <a:pt x="616102" y="188976"/>
                  <a:pt x="624230" y="188976"/>
                </a:cubicBezTo>
                <a:cubicBezTo>
                  <a:pt x="632358" y="188976"/>
                  <a:pt x="642925" y="186538"/>
                  <a:pt x="655930" y="181661"/>
                </a:cubicBezTo>
                <a:cubicBezTo>
                  <a:pt x="668122" y="177597"/>
                  <a:pt x="679094" y="173127"/>
                  <a:pt x="688848" y="168250"/>
                </a:cubicBezTo>
                <a:cubicBezTo>
                  <a:pt x="690474" y="167437"/>
                  <a:pt x="696976" y="166218"/>
                  <a:pt x="708355" y="164592"/>
                </a:cubicBezTo>
                <a:cubicBezTo>
                  <a:pt x="714858" y="162967"/>
                  <a:pt x="721970" y="160935"/>
                  <a:pt x="729691" y="158496"/>
                </a:cubicBezTo>
                <a:cubicBezTo>
                  <a:pt x="737413" y="156058"/>
                  <a:pt x="745338" y="153619"/>
                  <a:pt x="753466" y="151181"/>
                </a:cubicBezTo>
                <a:cubicBezTo>
                  <a:pt x="769722" y="147117"/>
                  <a:pt x="787197" y="145898"/>
                  <a:pt x="805891" y="147523"/>
                </a:cubicBezTo>
                <a:cubicBezTo>
                  <a:pt x="810768" y="147523"/>
                  <a:pt x="815441" y="147117"/>
                  <a:pt x="819912" y="146304"/>
                </a:cubicBezTo>
                <a:cubicBezTo>
                  <a:pt x="824382" y="145491"/>
                  <a:pt x="828650" y="145085"/>
                  <a:pt x="832714" y="145085"/>
                </a:cubicBezTo>
                <a:cubicBezTo>
                  <a:pt x="835965" y="143459"/>
                  <a:pt x="841248" y="142647"/>
                  <a:pt x="848563" y="142647"/>
                </a:cubicBezTo>
                <a:cubicBezTo>
                  <a:pt x="846938" y="142647"/>
                  <a:pt x="845718" y="142443"/>
                  <a:pt x="844906" y="142037"/>
                </a:cubicBezTo>
                <a:cubicBezTo>
                  <a:pt x="844093" y="141631"/>
                  <a:pt x="843280" y="141427"/>
                  <a:pt x="842467" y="141427"/>
                </a:cubicBezTo>
                <a:lnTo>
                  <a:pt x="860755" y="141427"/>
                </a:lnTo>
                <a:lnTo>
                  <a:pt x="863194" y="137770"/>
                </a:lnTo>
                <a:cubicBezTo>
                  <a:pt x="869696" y="136957"/>
                  <a:pt x="880262" y="136551"/>
                  <a:pt x="894893" y="136551"/>
                </a:cubicBezTo>
                <a:cubicBezTo>
                  <a:pt x="899770" y="135738"/>
                  <a:pt x="907085" y="135331"/>
                  <a:pt x="916838" y="135331"/>
                </a:cubicBezTo>
                <a:cubicBezTo>
                  <a:pt x="926592" y="135331"/>
                  <a:pt x="933501" y="135738"/>
                  <a:pt x="937565" y="136551"/>
                </a:cubicBezTo>
                <a:cubicBezTo>
                  <a:pt x="950570" y="136551"/>
                  <a:pt x="959510" y="136957"/>
                  <a:pt x="964387" y="137770"/>
                </a:cubicBezTo>
                <a:cubicBezTo>
                  <a:pt x="970077" y="138583"/>
                  <a:pt x="974344" y="140615"/>
                  <a:pt x="977189" y="143866"/>
                </a:cubicBezTo>
                <a:cubicBezTo>
                  <a:pt x="980034" y="147117"/>
                  <a:pt x="983894" y="152400"/>
                  <a:pt x="988771" y="159715"/>
                </a:cubicBezTo>
                <a:cubicBezTo>
                  <a:pt x="992022" y="170282"/>
                  <a:pt x="993648" y="182067"/>
                  <a:pt x="993648" y="195072"/>
                </a:cubicBezTo>
                <a:cubicBezTo>
                  <a:pt x="993648" y="204826"/>
                  <a:pt x="993242" y="212141"/>
                  <a:pt x="992429" y="217018"/>
                </a:cubicBezTo>
                <a:cubicBezTo>
                  <a:pt x="991616" y="221895"/>
                  <a:pt x="989787" y="227788"/>
                  <a:pt x="986942" y="234696"/>
                </a:cubicBezTo>
                <a:cubicBezTo>
                  <a:pt x="984098" y="241605"/>
                  <a:pt x="982269" y="246279"/>
                  <a:pt x="981456" y="248717"/>
                </a:cubicBezTo>
                <a:cubicBezTo>
                  <a:pt x="974954" y="268224"/>
                  <a:pt x="965606" y="287528"/>
                  <a:pt x="953414" y="306629"/>
                </a:cubicBezTo>
                <a:cubicBezTo>
                  <a:pt x="941222" y="325730"/>
                  <a:pt x="933907" y="337312"/>
                  <a:pt x="931469" y="341376"/>
                </a:cubicBezTo>
                <a:cubicBezTo>
                  <a:pt x="910336" y="374701"/>
                  <a:pt x="883107" y="406807"/>
                  <a:pt x="849782" y="437693"/>
                </a:cubicBezTo>
                <a:lnTo>
                  <a:pt x="835152" y="454762"/>
                </a:lnTo>
                <a:cubicBezTo>
                  <a:pt x="833526" y="456388"/>
                  <a:pt x="833120" y="458013"/>
                  <a:pt x="833933" y="459639"/>
                </a:cubicBezTo>
                <a:cubicBezTo>
                  <a:pt x="840435" y="475895"/>
                  <a:pt x="846125" y="487680"/>
                  <a:pt x="851002" y="494996"/>
                </a:cubicBezTo>
                <a:cubicBezTo>
                  <a:pt x="853440" y="498247"/>
                  <a:pt x="856691" y="499872"/>
                  <a:pt x="860755" y="499872"/>
                </a:cubicBezTo>
                <a:cubicBezTo>
                  <a:pt x="865632" y="499872"/>
                  <a:pt x="869290" y="499060"/>
                  <a:pt x="871728" y="497434"/>
                </a:cubicBezTo>
                <a:cubicBezTo>
                  <a:pt x="877418" y="496621"/>
                  <a:pt x="885952" y="496215"/>
                  <a:pt x="897331" y="496215"/>
                </a:cubicBezTo>
                <a:cubicBezTo>
                  <a:pt x="908710" y="496215"/>
                  <a:pt x="916838" y="496621"/>
                  <a:pt x="921715" y="497434"/>
                </a:cubicBezTo>
                <a:cubicBezTo>
                  <a:pt x="928218" y="499060"/>
                  <a:pt x="933704" y="502108"/>
                  <a:pt x="938174" y="506578"/>
                </a:cubicBezTo>
                <a:cubicBezTo>
                  <a:pt x="942645" y="511048"/>
                  <a:pt x="945286" y="516535"/>
                  <a:pt x="946099" y="523037"/>
                </a:cubicBezTo>
                <a:cubicBezTo>
                  <a:pt x="946912" y="524663"/>
                  <a:pt x="947318" y="527101"/>
                  <a:pt x="947318" y="530352"/>
                </a:cubicBezTo>
                <a:cubicBezTo>
                  <a:pt x="947318" y="539293"/>
                  <a:pt x="942848" y="549860"/>
                  <a:pt x="933907" y="562052"/>
                </a:cubicBezTo>
                <a:cubicBezTo>
                  <a:pt x="920090" y="579933"/>
                  <a:pt x="902208" y="597002"/>
                  <a:pt x="880262" y="613258"/>
                </a:cubicBezTo>
                <a:cubicBezTo>
                  <a:pt x="877011" y="615696"/>
                  <a:pt x="875386" y="618541"/>
                  <a:pt x="875386" y="621792"/>
                </a:cubicBezTo>
                <a:cubicBezTo>
                  <a:pt x="876198" y="628295"/>
                  <a:pt x="877011" y="635813"/>
                  <a:pt x="877824" y="644348"/>
                </a:cubicBezTo>
                <a:cubicBezTo>
                  <a:pt x="878637" y="652882"/>
                  <a:pt x="879043" y="662432"/>
                  <a:pt x="879043" y="672999"/>
                </a:cubicBezTo>
                <a:cubicBezTo>
                  <a:pt x="879043" y="676250"/>
                  <a:pt x="879449" y="678282"/>
                  <a:pt x="880262" y="679095"/>
                </a:cubicBezTo>
                <a:cubicBezTo>
                  <a:pt x="881075" y="679908"/>
                  <a:pt x="882701" y="679501"/>
                  <a:pt x="885139" y="677876"/>
                </a:cubicBezTo>
                <a:lnTo>
                  <a:pt x="922934" y="671780"/>
                </a:lnTo>
                <a:lnTo>
                  <a:pt x="975360" y="664464"/>
                </a:lnTo>
                <a:cubicBezTo>
                  <a:pt x="994867" y="662839"/>
                  <a:pt x="1011123" y="662026"/>
                  <a:pt x="1024128" y="662026"/>
                </a:cubicBezTo>
                <a:lnTo>
                  <a:pt x="1030224" y="660807"/>
                </a:lnTo>
                <a:lnTo>
                  <a:pt x="1031443" y="658368"/>
                </a:lnTo>
                <a:cubicBezTo>
                  <a:pt x="1028192" y="655930"/>
                  <a:pt x="1022909" y="651053"/>
                  <a:pt x="1015594" y="643738"/>
                </a:cubicBezTo>
                <a:lnTo>
                  <a:pt x="1015594" y="642519"/>
                </a:lnTo>
                <a:cubicBezTo>
                  <a:pt x="1021283" y="646583"/>
                  <a:pt x="1024128" y="648615"/>
                  <a:pt x="1024128" y="648615"/>
                </a:cubicBezTo>
                <a:cubicBezTo>
                  <a:pt x="1026566" y="649428"/>
                  <a:pt x="1029411" y="650850"/>
                  <a:pt x="1032662" y="652882"/>
                </a:cubicBezTo>
                <a:cubicBezTo>
                  <a:pt x="1035914" y="654914"/>
                  <a:pt x="1039165" y="656336"/>
                  <a:pt x="1042416" y="657149"/>
                </a:cubicBezTo>
                <a:cubicBezTo>
                  <a:pt x="1045667" y="658775"/>
                  <a:pt x="1049325" y="659588"/>
                  <a:pt x="1053389" y="659588"/>
                </a:cubicBezTo>
                <a:lnTo>
                  <a:pt x="1119226" y="657149"/>
                </a:lnTo>
                <a:lnTo>
                  <a:pt x="1143610" y="657149"/>
                </a:lnTo>
                <a:cubicBezTo>
                  <a:pt x="1152550" y="657149"/>
                  <a:pt x="1158240" y="662432"/>
                  <a:pt x="1160678" y="672999"/>
                </a:cubicBezTo>
                <a:lnTo>
                  <a:pt x="1160678" y="676656"/>
                </a:lnTo>
                <a:cubicBezTo>
                  <a:pt x="1160678" y="686410"/>
                  <a:pt x="1156614" y="694538"/>
                  <a:pt x="1148486" y="701040"/>
                </a:cubicBezTo>
                <a:lnTo>
                  <a:pt x="1144829" y="704698"/>
                </a:lnTo>
                <a:cubicBezTo>
                  <a:pt x="1139139" y="711200"/>
                  <a:pt x="1133450" y="714045"/>
                  <a:pt x="1127760" y="713232"/>
                </a:cubicBezTo>
                <a:cubicBezTo>
                  <a:pt x="1126134" y="711607"/>
                  <a:pt x="1122883" y="710794"/>
                  <a:pt x="1118006" y="710794"/>
                </a:cubicBezTo>
                <a:lnTo>
                  <a:pt x="1108253" y="712013"/>
                </a:lnTo>
                <a:cubicBezTo>
                  <a:pt x="1100938" y="712013"/>
                  <a:pt x="1092810" y="709168"/>
                  <a:pt x="1083869" y="703479"/>
                </a:cubicBezTo>
                <a:cubicBezTo>
                  <a:pt x="1082243" y="701853"/>
                  <a:pt x="1080211" y="701040"/>
                  <a:pt x="1077773" y="701040"/>
                </a:cubicBezTo>
                <a:cubicBezTo>
                  <a:pt x="1046886" y="699415"/>
                  <a:pt x="1021283" y="700634"/>
                  <a:pt x="1000963" y="704698"/>
                </a:cubicBezTo>
                <a:cubicBezTo>
                  <a:pt x="994461" y="704698"/>
                  <a:pt x="986333" y="705714"/>
                  <a:pt x="976579" y="707746"/>
                </a:cubicBezTo>
                <a:cubicBezTo>
                  <a:pt x="966826" y="709778"/>
                  <a:pt x="959104" y="711200"/>
                  <a:pt x="953414" y="712013"/>
                </a:cubicBezTo>
                <a:cubicBezTo>
                  <a:pt x="948538" y="712826"/>
                  <a:pt x="941629" y="714655"/>
                  <a:pt x="932688" y="717500"/>
                </a:cubicBezTo>
                <a:cubicBezTo>
                  <a:pt x="923747" y="720344"/>
                  <a:pt x="915619" y="722173"/>
                  <a:pt x="908304" y="722986"/>
                </a:cubicBezTo>
                <a:lnTo>
                  <a:pt x="885139" y="729082"/>
                </a:lnTo>
                <a:cubicBezTo>
                  <a:pt x="883514" y="729895"/>
                  <a:pt x="882701" y="731520"/>
                  <a:pt x="882701" y="733959"/>
                </a:cubicBezTo>
                <a:cubicBezTo>
                  <a:pt x="882701" y="736397"/>
                  <a:pt x="882701" y="738023"/>
                  <a:pt x="882701" y="738836"/>
                </a:cubicBezTo>
                <a:cubicBezTo>
                  <a:pt x="881888" y="740461"/>
                  <a:pt x="881685" y="742087"/>
                  <a:pt x="882091" y="743712"/>
                </a:cubicBezTo>
                <a:cubicBezTo>
                  <a:pt x="882497" y="745338"/>
                  <a:pt x="882701" y="746964"/>
                  <a:pt x="882701" y="748589"/>
                </a:cubicBezTo>
                <a:cubicBezTo>
                  <a:pt x="881888" y="759968"/>
                  <a:pt x="881685" y="770128"/>
                  <a:pt x="882091" y="779069"/>
                </a:cubicBezTo>
                <a:cubicBezTo>
                  <a:pt x="882497" y="788010"/>
                  <a:pt x="882701" y="795732"/>
                  <a:pt x="882701" y="802234"/>
                </a:cubicBezTo>
                <a:cubicBezTo>
                  <a:pt x="882701" y="825805"/>
                  <a:pt x="881075" y="861975"/>
                  <a:pt x="877824" y="910743"/>
                </a:cubicBezTo>
                <a:cubicBezTo>
                  <a:pt x="877824" y="919684"/>
                  <a:pt x="877011" y="931469"/>
                  <a:pt x="875386" y="946100"/>
                </a:cubicBezTo>
                <a:cubicBezTo>
                  <a:pt x="874573" y="951789"/>
                  <a:pt x="873150" y="961340"/>
                  <a:pt x="871118" y="974751"/>
                </a:cubicBezTo>
                <a:cubicBezTo>
                  <a:pt x="869086" y="988162"/>
                  <a:pt x="866445" y="1000151"/>
                  <a:pt x="863194" y="1010717"/>
                </a:cubicBezTo>
                <a:cubicBezTo>
                  <a:pt x="862381" y="1014781"/>
                  <a:pt x="861365" y="1020877"/>
                  <a:pt x="860146" y="1029005"/>
                </a:cubicBezTo>
                <a:cubicBezTo>
                  <a:pt x="858926" y="1037133"/>
                  <a:pt x="857504" y="1044042"/>
                  <a:pt x="855878" y="1049732"/>
                </a:cubicBezTo>
                <a:cubicBezTo>
                  <a:pt x="850189" y="1071677"/>
                  <a:pt x="846531" y="1084276"/>
                  <a:pt x="844906" y="1087527"/>
                </a:cubicBezTo>
                <a:cubicBezTo>
                  <a:pt x="843280" y="1093216"/>
                  <a:pt x="841248" y="1100328"/>
                  <a:pt x="838810" y="1108863"/>
                </a:cubicBezTo>
                <a:cubicBezTo>
                  <a:pt x="836371" y="1117397"/>
                  <a:pt x="833933" y="1124509"/>
                  <a:pt x="831494" y="1130199"/>
                </a:cubicBezTo>
                <a:lnTo>
                  <a:pt x="821741" y="1167994"/>
                </a:lnTo>
                <a:cubicBezTo>
                  <a:pt x="818490" y="1179373"/>
                  <a:pt x="816051" y="1190346"/>
                  <a:pt x="814426" y="1200912"/>
                </a:cubicBezTo>
                <a:cubicBezTo>
                  <a:pt x="812800" y="1206602"/>
                  <a:pt x="810565" y="1211885"/>
                  <a:pt x="807720" y="1216762"/>
                </a:cubicBezTo>
                <a:cubicBezTo>
                  <a:pt x="804875" y="1221639"/>
                  <a:pt x="802640" y="1226922"/>
                  <a:pt x="801014" y="1232612"/>
                </a:cubicBezTo>
                <a:cubicBezTo>
                  <a:pt x="800201" y="1234237"/>
                  <a:pt x="800608" y="1236676"/>
                  <a:pt x="802234" y="1239927"/>
                </a:cubicBezTo>
                <a:lnTo>
                  <a:pt x="799795" y="1239927"/>
                </a:lnTo>
                <a:lnTo>
                  <a:pt x="793699" y="1199693"/>
                </a:lnTo>
                <a:cubicBezTo>
                  <a:pt x="792886" y="1191565"/>
                  <a:pt x="792480" y="1180999"/>
                  <a:pt x="792480" y="1167994"/>
                </a:cubicBezTo>
                <a:cubicBezTo>
                  <a:pt x="790854" y="1146861"/>
                  <a:pt x="789229" y="1131012"/>
                  <a:pt x="787603" y="1120445"/>
                </a:cubicBezTo>
                <a:lnTo>
                  <a:pt x="782726" y="1071677"/>
                </a:lnTo>
                <a:lnTo>
                  <a:pt x="777850" y="983895"/>
                </a:lnTo>
                <a:cubicBezTo>
                  <a:pt x="777850" y="958698"/>
                  <a:pt x="779475" y="935127"/>
                  <a:pt x="782726" y="913181"/>
                </a:cubicBezTo>
                <a:cubicBezTo>
                  <a:pt x="781914" y="904240"/>
                  <a:pt x="781507" y="890423"/>
                  <a:pt x="781507" y="871728"/>
                </a:cubicBezTo>
                <a:lnTo>
                  <a:pt x="781507" y="775412"/>
                </a:lnTo>
                <a:cubicBezTo>
                  <a:pt x="781507" y="770535"/>
                  <a:pt x="780898" y="767893"/>
                  <a:pt x="779678" y="767487"/>
                </a:cubicBezTo>
                <a:cubicBezTo>
                  <a:pt x="778459" y="767080"/>
                  <a:pt x="775005" y="767690"/>
                  <a:pt x="769315" y="769316"/>
                </a:cubicBezTo>
                <a:cubicBezTo>
                  <a:pt x="764438" y="771754"/>
                  <a:pt x="759968" y="773583"/>
                  <a:pt x="755904" y="774802"/>
                </a:cubicBezTo>
                <a:cubicBezTo>
                  <a:pt x="751840" y="776021"/>
                  <a:pt x="748182" y="777444"/>
                  <a:pt x="744931" y="779069"/>
                </a:cubicBezTo>
                <a:cubicBezTo>
                  <a:pt x="730301" y="785572"/>
                  <a:pt x="719328" y="790042"/>
                  <a:pt x="712013" y="792480"/>
                </a:cubicBezTo>
                <a:cubicBezTo>
                  <a:pt x="710387" y="793293"/>
                  <a:pt x="705917" y="794919"/>
                  <a:pt x="698602" y="797357"/>
                </a:cubicBezTo>
                <a:cubicBezTo>
                  <a:pt x="685597" y="803860"/>
                  <a:pt x="674218" y="808736"/>
                  <a:pt x="664464" y="811988"/>
                </a:cubicBezTo>
                <a:lnTo>
                  <a:pt x="655930" y="816864"/>
                </a:lnTo>
                <a:cubicBezTo>
                  <a:pt x="652678" y="817677"/>
                  <a:pt x="649630" y="818693"/>
                  <a:pt x="646786" y="819912"/>
                </a:cubicBezTo>
                <a:cubicBezTo>
                  <a:pt x="643941" y="821132"/>
                  <a:pt x="640080" y="822554"/>
                  <a:pt x="635203" y="824180"/>
                </a:cubicBezTo>
                <a:cubicBezTo>
                  <a:pt x="631139" y="825805"/>
                  <a:pt x="625450" y="827431"/>
                  <a:pt x="618134" y="829056"/>
                </a:cubicBezTo>
                <a:cubicBezTo>
                  <a:pt x="610819" y="830682"/>
                  <a:pt x="604723" y="832308"/>
                  <a:pt x="599846" y="833933"/>
                </a:cubicBezTo>
                <a:cubicBezTo>
                  <a:pt x="597408" y="833933"/>
                  <a:pt x="596189" y="833933"/>
                  <a:pt x="596189" y="833933"/>
                </a:cubicBezTo>
                <a:cubicBezTo>
                  <a:pt x="592938" y="832308"/>
                  <a:pt x="590906" y="831495"/>
                  <a:pt x="590093" y="831495"/>
                </a:cubicBezTo>
                <a:cubicBezTo>
                  <a:pt x="586841" y="831495"/>
                  <a:pt x="582778" y="832308"/>
                  <a:pt x="577901" y="833933"/>
                </a:cubicBezTo>
                <a:cubicBezTo>
                  <a:pt x="572211" y="833933"/>
                  <a:pt x="568147" y="832308"/>
                  <a:pt x="565709" y="829056"/>
                </a:cubicBezTo>
                <a:cubicBezTo>
                  <a:pt x="562458" y="825805"/>
                  <a:pt x="560832" y="824180"/>
                  <a:pt x="560832" y="824180"/>
                </a:cubicBezTo>
                <a:lnTo>
                  <a:pt x="560832" y="831495"/>
                </a:lnTo>
                <a:cubicBezTo>
                  <a:pt x="560832" y="835559"/>
                  <a:pt x="560426" y="844500"/>
                  <a:pt x="559613" y="858317"/>
                </a:cubicBezTo>
                <a:cubicBezTo>
                  <a:pt x="558800" y="872135"/>
                  <a:pt x="557174" y="885140"/>
                  <a:pt x="554736" y="897332"/>
                </a:cubicBezTo>
                <a:cubicBezTo>
                  <a:pt x="551485" y="915213"/>
                  <a:pt x="543763" y="931469"/>
                  <a:pt x="531571" y="946100"/>
                </a:cubicBezTo>
                <a:cubicBezTo>
                  <a:pt x="528320" y="951789"/>
                  <a:pt x="522630" y="959511"/>
                  <a:pt x="514502" y="969264"/>
                </a:cubicBezTo>
                <a:cubicBezTo>
                  <a:pt x="510438" y="973328"/>
                  <a:pt x="508000" y="976580"/>
                  <a:pt x="507187" y="979018"/>
                </a:cubicBezTo>
                <a:cubicBezTo>
                  <a:pt x="506374" y="979831"/>
                  <a:pt x="505562" y="980847"/>
                  <a:pt x="504749" y="982066"/>
                </a:cubicBezTo>
                <a:cubicBezTo>
                  <a:pt x="503936" y="983285"/>
                  <a:pt x="503123" y="983895"/>
                  <a:pt x="502310" y="983895"/>
                </a:cubicBezTo>
                <a:lnTo>
                  <a:pt x="480365" y="999744"/>
                </a:lnTo>
                <a:cubicBezTo>
                  <a:pt x="479552" y="1000557"/>
                  <a:pt x="478130" y="1000760"/>
                  <a:pt x="476098" y="1000354"/>
                </a:cubicBezTo>
                <a:cubicBezTo>
                  <a:pt x="474066" y="999948"/>
                  <a:pt x="472237" y="999744"/>
                  <a:pt x="470611" y="999744"/>
                </a:cubicBezTo>
                <a:lnTo>
                  <a:pt x="468173" y="999744"/>
                </a:lnTo>
                <a:cubicBezTo>
                  <a:pt x="463296" y="992429"/>
                  <a:pt x="455574" y="989584"/>
                  <a:pt x="445008" y="991210"/>
                </a:cubicBezTo>
                <a:lnTo>
                  <a:pt x="443789" y="991210"/>
                </a:lnTo>
                <a:cubicBezTo>
                  <a:pt x="439725" y="991210"/>
                  <a:pt x="434442" y="988772"/>
                  <a:pt x="427939" y="983895"/>
                </a:cubicBezTo>
                <a:cubicBezTo>
                  <a:pt x="426314" y="983895"/>
                  <a:pt x="424485" y="983082"/>
                  <a:pt x="422453" y="981456"/>
                </a:cubicBezTo>
                <a:cubicBezTo>
                  <a:pt x="420421" y="979831"/>
                  <a:pt x="418998" y="978612"/>
                  <a:pt x="418186" y="977799"/>
                </a:cubicBezTo>
                <a:cubicBezTo>
                  <a:pt x="414122" y="972109"/>
                  <a:pt x="408432" y="970077"/>
                  <a:pt x="401117" y="971703"/>
                </a:cubicBezTo>
                <a:cubicBezTo>
                  <a:pt x="399491" y="971703"/>
                  <a:pt x="397459" y="970484"/>
                  <a:pt x="395021" y="968045"/>
                </a:cubicBezTo>
                <a:cubicBezTo>
                  <a:pt x="385267" y="953415"/>
                  <a:pt x="377952" y="943255"/>
                  <a:pt x="373075" y="937565"/>
                </a:cubicBezTo>
                <a:lnTo>
                  <a:pt x="336499" y="871728"/>
                </a:lnTo>
                <a:lnTo>
                  <a:pt x="314554" y="827837"/>
                </a:lnTo>
                <a:cubicBezTo>
                  <a:pt x="310490" y="820522"/>
                  <a:pt x="307645" y="814020"/>
                  <a:pt x="306019" y="808330"/>
                </a:cubicBezTo>
                <a:cubicBezTo>
                  <a:pt x="296266" y="824586"/>
                  <a:pt x="291389" y="832308"/>
                  <a:pt x="291389" y="831495"/>
                </a:cubicBezTo>
                <a:lnTo>
                  <a:pt x="290170" y="832714"/>
                </a:lnTo>
                <a:cubicBezTo>
                  <a:pt x="287731" y="823773"/>
                  <a:pt x="286106" y="815239"/>
                  <a:pt x="285293" y="807111"/>
                </a:cubicBezTo>
                <a:lnTo>
                  <a:pt x="285293" y="783946"/>
                </a:lnTo>
                <a:cubicBezTo>
                  <a:pt x="285293" y="777444"/>
                  <a:pt x="280416" y="770128"/>
                  <a:pt x="270662" y="762000"/>
                </a:cubicBezTo>
                <a:cubicBezTo>
                  <a:pt x="269037" y="760375"/>
                  <a:pt x="267005" y="760375"/>
                  <a:pt x="264566" y="762000"/>
                </a:cubicBezTo>
                <a:cubicBezTo>
                  <a:pt x="243434" y="767690"/>
                  <a:pt x="233680" y="770535"/>
                  <a:pt x="235306" y="770535"/>
                </a:cubicBezTo>
                <a:cubicBezTo>
                  <a:pt x="231242" y="773786"/>
                  <a:pt x="225552" y="775412"/>
                  <a:pt x="218237" y="775412"/>
                </a:cubicBezTo>
                <a:lnTo>
                  <a:pt x="256032" y="762000"/>
                </a:lnTo>
                <a:lnTo>
                  <a:pt x="256032" y="758343"/>
                </a:lnTo>
                <a:lnTo>
                  <a:pt x="243840" y="763220"/>
                </a:lnTo>
                <a:cubicBezTo>
                  <a:pt x="240589" y="764032"/>
                  <a:pt x="235306" y="764439"/>
                  <a:pt x="227990" y="764439"/>
                </a:cubicBezTo>
                <a:lnTo>
                  <a:pt x="206045" y="765658"/>
                </a:lnTo>
                <a:lnTo>
                  <a:pt x="184099" y="764439"/>
                </a:lnTo>
                <a:lnTo>
                  <a:pt x="179222" y="764439"/>
                </a:lnTo>
                <a:cubicBezTo>
                  <a:pt x="172720" y="764439"/>
                  <a:pt x="168250" y="762407"/>
                  <a:pt x="165811" y="758343"/>
                </a:cubicBezTo>
                <a:cubicBezTo>
                  <a:pt x="163373" y="755092"/>
                  <a:pt x="158902" y="752653"/>
                  <a:pt x="152400" y="751028"/>
                </a:cubicBezTo>
                <a:cubicBezTo>
                  <a:pt x="150774" y="751028"/>
                  <a:pt x="149149" y="749808"/>
                  <a:pt x="147523" y="747370"/>
                </a:cubicBezTo>
                <a:cubicBezTo>
                  <a:pt x="145898" y="744932"/>
                  <a:pt x="144272" y="743306"/>
                  <a:pt x="142646" y="742493"/>
                </a:cubicBezTo>
                <a:cubicBezTo>
                  <a:pt x="136144" y="753872"/>
                  <a:pt x="129642" y="762813"/>
                  <a:pt x="123139" y="769316"/>
                </a:cubicBezTo>
                <a:cubicBezTo>
                  <a:pt x="110134" y="790448"/>
                  <a:pt x="94691" y="806704"/>
                  <a:pt x="76810" y="818084"/>
                </a:cubicBezTo>
                <a:cubicBezTo>
                  <a:pt x="74371" y="819709"/>
                  <a:pt x="71323" y="821132"/>
                  <a:pt x="67666" y="822351"/>
                </a:cubicBezTo>
                <a:cubicBezTo>
                  <a:pt x="64008" y="823570"/>
                  <a:pt x="60147" y="825399"/>
                  <a:pt x="56083" y="827837"/>
                </a:cubicBezTo>
                <a:cubicBezTo>
                  <a:pt x="50394" y="829463"/>
                  <a:pt x="38608" y="834746"/>
                  <a:pt x="20726" y="843687"/>
                </a:cubicBezTo>
                <a:cubicBezTo>
                  <a:pt x="19101" y="844500"/>
                  <a:pt x="16662" y="844500"/>
                  <a:pt x="13411" y="843687"/>
                </a:cubicBezTo>
                <a:cubicBezTo>
                  <a:pt x="21539" y="839623"/>
                  <a:pt x="26416" y="836778"/>
                  <a:pt x="28042" y="835152"/>
                </a:cubicBezTo>
                <a:cubicBezTo>
                  <a:pt x="34544" y="828650"/>
                  <a:pt x="37795" y="820116"/>
                  <a:pt x="37795" y="809549"/>
                </a:cubicBezTo>
                <a:cubicBezTo>
                  <a:pt x="36170" y="798170"/>
                  <a:pt x="35357" y="789229"/>
                  <a:pt x="35357" y="782727"/>
                </a:cubicBezTo>
                <a:cubicBezTo>
                  <a:pt x="38608" y="759968"/>
                  <a:pt x="42672" y="742900"/>
                  <a:pt x="47549" y="731520"/>
                </a:cubicBezTo>
                <a:cubicBezTo>
                  <a:pt x="50800" y="727456"/>
                  <a:pt x="53442" y="722580"/>
                  <a:pt x="55474" y="716890"/>
                </a:cubicBezTo>
                <a:cubicBezTo>
                  <a:pt x="57506" y="711200"/>
                  <a:pt x="58928" y="707136"/>
                  <a:pt x="59741" y="704698"/>
                </a:cubicBezTo>
                <a:cubicBezTo>
                  <a:pt x="62179" y="696570"/>
                  <a:pt x="65430" y="687629"/>
                  <a:pt x="69494" y="677876"/>
                </a:cubicBezTo>
                <a:cubicBezTo>
                  <a:pt x="71120" y="673812"/>
                  <a:pt x="72746" y="668528"/>
                  <a:pt x="74371" y="662026"/>
                </a:cubicBezTo>
                <a:cubicBezTo>
                  <a:pt x="75997" y="655524"/>
                  <a:pt x="77622" y="650240"/>
                  <a:pt x="79248" y="646176"/>
                </a:cubicBezTo>
                <a:cubicBezTo>
                  <a:pt x="80061" y="643738"/>
                  <a:pt x="83312" y="633578"/>
                  <a:pt x="89002" y="615696"/>
                </a:cubicBezTo>
                <a:cubicBezTo>
                  <a:pt x="93066" y="601879"/>
                  <a:pt x="95910" y="592938"/>
                  <a:pt x="97536" y="588874"/>
                </a:cubicBezTo>
                <a:cubicBezTo>
                  <a:pt x="97536" y="588061"/>
                  <a:pt x="97739" y="586436"/>
                  <a:pt x="98146" y="583997"/>
                </a:cubicBezTo>
                <a:cubicBezTo>
                  <a:pt x="98552" y="581559"/>
                  <a:pt x="98349" y="578714"/>
                  <a:pt x="97536" y="575463"/>
                </a:cubicBezTo>
                <a:lnTo>
                  <a:pt x="93878" y="577901"/>
                </a:lnTo>
                <a:lnTo>
                  <a:pt x="40234" y="615696"/>
                </a:lnTo>
                <a:lnTo>
                  <a:pt x="24384" y="629108"/>
                </a:lnTo>
                <a:lnTo>
                  <a:pt x="0" y="646176"/>
                </a:lnTo>
                <a:cubicBezTo>
                  <a:pt x="10566" y="632359"/>
                  <a:pt x="21133" y="621386"/>
                  <a:pt x="31699" y="613258"/>
                </a:cubicBezTo>
                <a:lnTo>
                  <a:pt x="98755" y="554736"/>
                </a:lnTo>
                <a:cubicBezTo>
                  <a:pt x="103632" y="551485"/>
                  <a:pt x="106070" y="544576"/>
                  <a:pt x="106070" y="534010"/>
                </a:cubicBezTo>
                <a:cubicBezTo>
                  <a:pt x="110134" y="514503"/>
                  <a:pt x="112573" y="494589"/>
                  <a:pt x="113386" y="474269"/>
                </a:cubicBezTo>
                <a:lnTo>
                  <a:pt x="114605" y="438912"/>
                </a:lnTo>
                <a:cubicBezTo>
                  <a:pt x="114605" y="419405"/>
                  <a:pt x="112573" y="403149"/>
                  <a:pt x="108509" y="390144"/>
                </a:cubicBezTo>
                <a:lnTo>
                  <a:pt x="106070" y="382829"/>
                </a:lnTo>
                <a:lnTo>
                  <a:pt x="106070" y="380391"/>
                </a:lnTo>
                <a:cubicBezTo>
                  <a:pt x="106070" y="376327"/>
                  <a:pt x="107086" y="372263"/>
                  <a:pt x="109118" y="368199"/>
                </a:cubicBezTo>
                <a:cubicBezTo>
                  <a:pt x="111150" y="364135"/>
                  <a:pt x="113792" y="361290"/>
                  <a:pt x="117043" y="359664"/>
                </a:cubicBezTo>
                <a:cubicBezTo>
                  <a:pt x="120294" y="356413"/>
                  <a:pt x="123546" y="356820"/>
                  <a:pt x="126797" y="360884"/>
                </a:cubicBezTo>
                <a:cubicBezTo>
                  <a:pt x="128422" y="363322"/>
                  <a:pt x="131064" y="365964"/>
                  <a:pt x="134722" y="368808"/>
                </a:cubicBezTo>
                <a:cubicBezTo>
                  <a:pt x="138379" y="371653"/>
                  <a:pt x="141427" y="373888"/>
                  <a:pt x="143866" y="375514"/>
                </a:cubicBezTo>
                <a:cubicBezTo>
                  <a:pt x="172314" y="391770"/>
                  <a:pt x="189789" y="409245"/>
                  <a:pt x="196291" y="427940"/>
                </a:cubicBezTo>
                <a:cubicBezTo>
                  <a:pt x="197104" y="431191"/>
                  <a:pt x="198120" y="435458"/>
                  <a:pt x="199339" y="440741"/>
                </a:cubicBezTo>
                <a:cubicBezTo>
                  <a:pt x="200558" y="446024"/>
                  <a:pt x="201981" y="450698"/>
                  <a:pt x="203606" y="454762"/>
                </a:cubicBezTo>
                <a:cubicBezTo>
                  <a:pt x="203606" y="458013"/>
                  <a:pt x="204013" y="460858"/>
                  <a:pt x="204826" y="463296"/>
                </a:cubicBezTo>
                <a:lnTo>
                  <a:pt x="209702" y="462077"/>
                </a:lnTo>
                <a:cubicBezTo>
                  <a:pt x="217830" y="453949"/>
                  <a:pt x="226365" y="447040"/>
                  <a:pt x="235306" y="441351"/>
                </a:cubicBezTo>
                <a:cubicBezTo>
                  <a:pt x="236118" y="440538"/>
                  <a:pt x="236525" y="438912"/>
                  <a:pt x="236525" y="436474"/>
                </a:cubicBezTo>
                <a:lnTo>
                  <a:pt x="232867" y="435255"/>
                </a:lnTo>
                <a:cubicBezTo>
                  <a:pt x="228803" y="434442"/>
                  <a:pt x="224536" y="434239"/>
                  <a:pt x="220066" y="434645"/>
                </a:cubicBezTo>
                <a:cubicBezTo>
                  <a:pt x="215595" y="435052"/>
                  <a:pt x="211328" y="434848"/>
                  <a:pt x="207264" y="434036"/>
                </a:cubicBezTo>
                <a:lnTo>
                  <a:pt x="221894" y="426720"/>
                </a:lnTo>
                <a:cubicBezTo>
                  <a:pt x="228397" y="424282"/>
                  <a:pt x="233680" y="421031"/>
                  <a:pt x="237744" y="416967"/>
                </a:cubicBezTo>
                <a:cubicBezTo>
                  <a:pt x="241808" y="412903"/>
                  <a:pt x="245059" y="408839"/>
                  <a:pt x="247498" y="404775"/>
                </a:cubicBezTo>
                <a:cubicBezTo>
                  <a:pt x="257251" y="395834"/>
                  <a:pt x="265786" y="386893"/>
                  <a:pt x="273101" y="377952"/>
                </a:cubicBezTo>
                <a:lnTo>
                  <a:pt x="301142" y="346253"/>
                </a:lnTo>
                <a:lnTo>
                  <a:pt x="319430" y="320650"/>
                </a:lnTo>
                <a:cubicBezTo>
                  <a:pt x="335686" y="302768"/>
                  <a:pt x="354787" y="277978"/>
                  <a:pt x="376733" y="246279"/>
                </a:cubicBezTo>
                <a:cubicBezTo>
                  <a:pt x="388112" y="232461"/>
                  <a:pt x="396646" y="219050"/>
                  <a:pt x="402336" y="206045"/>
                </a:cubicBezTo>
                <a:cubicBezTo>
                  <a:pt x="403149" y="205232"/>
                  <a:pt x="403555" y="203607"/>
                  <a:pt x="403555" y="201168"/>
                </a:cubicBezTo>
                <a:cubicBezTo>
                  <a:pt x="401930" y="201981"/>
                  <a:pt x="399898" y="202387"/>
                  <a:pt x="397459" y="202387"/>
                </a:cubicBezTo>
                <a:cubicBezTo>
                  <a:pt x="356819" y="221082"/>
                  <a:pt x="321056" y="245872"/>
                  <a:pt x="290170" y="276759"/>
                </a:cubicBezTo>
                <a:cubicBezTo>
                  <a:pt x="287731" y="280010"/>
                  <a:pt x="283870" y="284074"/>
                  <a:pt x="278587" y="288951"/>
                </a:cubicBezTo>
                <a:cubicBezTo>
                  <a:pt x="273304" y="293828"/>
                  <a:pt x="269443" y="298298"/>
                  <a:pt x="267005" y="302362"/>
                </a:cubicBezTo>
                <a:cubicBezTo>
                  <a:pt x="263754" y="306426"/>
                  <a:pt x="261315" y="311709"/>
                  <a:pt x="259690" y="318212"/>
                </a:cubicBezTo>
                <a:cubicBezTo>
                  <a:pt x="248310" y="340970"/>
                  <a:pt x="238150" y="357226"/>
                  <a:pt x="229210" y="366980"/>
                </a:cubicBezTo>
                <a:cubicBezTo>
                  <a:pt x="228397" y="366980"/>
                  <a:pt x="227584" y="367386"/>
                  <a:pt x="226771" y="368199"/>
                </a:cubicBezTo>
                <a:cubicBezTo>
                  <a:pt x="225958" y="369012"/>
                  <a:pt x="225146" y="369824"/>
                  <a:pt x="224333" y="370637"/>
                </a:cubicBezTo>
                <a:cubicBezTo>
                  <a:pt x="218643" y="377952"/>
                  <a:pt x="214173" y="382016"/>
                  <a:pt x="210922" y="382829"/>
                </a:cubicBezTo>
                <a:cubicBezTo>
                  <a:pt x="209296" y="383642"/>
                  <a:pt x="207874" y="384861"/>
                  <a:pt x="206654" y="386487"/>
                </a:cubicBezTo>
                <a:cubicBezTo>
                  <a:pt x="205435" y="388112"/>
                  <a:pt x="204419" y="388925"/>
                  <a:pt x="203606" y="388925"/>
                </a:cubicBezTo>
                <a:lnTo>
                  <a:pt x="198730" y="395021"/>
                </a:lnTo>
                <a:cubicBezTo>
                  <a:pt x="198730" y="394208"/>
                  <a:pt x="198526" y="393192"/>
                  <a:pt x="198120" y="391973"/>
                </a:cubicBezTo>
                <a:cubicBezTo>
                  <a:pt x="197714" y="390754"/>
                  <a:pt x="197917" y="389738"/>
                  <a:pt x="198730" y="388925"/>
                </a:cubicBezTo>
                <a:cubicBezTo>
                  <a:pt x="198730" y="385674"/>
                  <a:pt x="197510" y="383642"/>
                  <a:pt x="195072" y="382829"/>
                </a:cubicBezTo>
                <a:cubicBezTo>
                  <a:pt x="193446" y="381204"/>
                  <a:pt x="192024" y="380594"/>
                  <a:pt x="190805" y="381000"/>
                </a:cubicBezTo>
                <a:cubicBezTo>
                  <a:pt x="189586" y="381407"/>
                  <a:pt x="188163" y="382016"/>
                  <a:pt x="186538" y="382829"/>
                </a:cubicBezTo>
                <a:cubicBezTo>
                  <a:pt x="181661" y="384455"/>
                  <a:pt x="178003" y="385268"/>
                  <a:pt x="175565" y="385268"/>
                </a:cubicBezTo>
                <a:cubicBezTo>
                  <a:pt x="170688" y="385268"/>
                  <a:pt x="167030" y="383642"/>
                  <a:pt x="164592" y="380391"/>
                </a:cubicBezTo>
                <a:cubicBezTo>
                  <a:pt x="162966" y="378765"/>
                  <a:pt x="160528" y="376733"/>
                  <a:pt x="157277" y="374295"/>
                </a:cubicBezTo>
                <a:cubicBezTo>
                  <a:pt x="154026" y="371856"/>
                  <a:pt x="151994" y="369012"/>
                  <a:pt x="151181" y="365760"/>
                </a:cubicBezTo>
                <a:cubicBezTo>
                  <a:pt x="151181" y="364135"/>
                  <a:pt x="149962" y="363322"/>
                  <a:pt x="147523" y="363322"/>
                </a:cubicBezTo>
                <a:lnTo>
                  <a:pt x="146304" y="363322"/>
                </a:lnTo>
                <a:lnTo>
                  <a:pt x="141427" y="366980"/>
                </a:lnTo>
                <a:cubicBezTo>
                  <a:pt x="138989" y="365354"/>
                  <a:pt x="137160" y="363728"/>
                  <a:pt x="135941" y="362103"/>
                </a:cubicBezTo>
                <a:cubicBezTo>
                  <a:pt x="134722" y="360477"/>
                  <a:pt x="134112" y="358445"/>
                  <a:pt x="134112" y="356007"/>
                </a:cubicBezTo>
                <a:cubicBezTo>
                  <a:pt x="134925" y="352756"/>
                  <a:pt x="136550" y="349098"/>
                  <a:pt x="138989" y="345034"/>
                </a:cubicBezTo>
                <a:cubicBezTo>
                  <a:pt x="141427" y="340970"/>
                  <a:pt x="143053" y="337719"/>
                  <a:pt x="143866" y="335280"/>
                </a:cubicBezTo>
                <a:cubicBezTo>
                  <a:pt x="146304" y="332029"/>
                  <a:pt x="149149" y="328372"/>
                  <a:pt x="152400" y="324308"/>
                </a:cubicBezTo>
                <a:cubicBezTo>
                  <a:pt x="155651" y="320244"/>
                  <a:pt x="158090" y="316586"/>
                  <a:pt x="159715" y="313335"/>
                </a:cubicBezTo>
                <a:cubicBezTo>
                  <a:pt x="162154" y="307645"/>
                  <a:pt x="166014" y="302159"/>
                  <a:pt x="171298" y="296876"/>
                </a:cubicBezTo>
                <a:cubicBezTo>
                  <a:pt x="176581" y="291592"/>
                  <a:pt x="180035" y="287732"/>
                  <a:pt x="181661" y="285293"/>
                </a:cubicBezTo>
                <a:lnTo>
                  <a:pt x="197510" y="263348"/>
                </a:lnTo>
                <a:cubicBezTo>
                  <a:pt x="215392" y="238964"/>
                  <a:pt x="229210" y="221082"/>
                  <a:pt x="238963" y="209703"/>
                </a:cubicBezTo>
                <a:lnTo>
                  <a:pt x="279197" y="152400"/>
                </a:lnTo>
                <a:cubicBezTo>
                  <a:pt x="288138" y="138583"/>
                  <a:pt x="295453" y="125171"/>
                  <a:pt x="301142" y="112167"/>
                </a:cubicBezTo>
                <a:lnTo>
                  <a:pt x="313334" y="90221"/>
                </a:lnTo>
                <a:cubicBezTo>
                  <a:pt x="319837" y="80467"/>
                  <a:pt x="324307" y="72746"/>
                  <a:pt x="326746" y="67056"/>
                </a:cubicBezTo>
                <a:cubicBezTo>
                  <a:pt x="335686" y="53239"/>
                  <a:pt x="341376" y="36576"/>
                  <a:pt x="343814" y="17069"/>
                </a:cubicBezTo>
                <a:cubicBezTo>
                  <a:pt x="345440" y="12192"/>
                  <a:pt x="346253" y="8941"/>
                  <a:pt x="346253" y="7315"/>
                </a:cubicBezTo>
                <a:cubicBezTo>
                  <a:pt x="347066" y="6503"/>
                  <a:pt x="346659" y="4471"/>
                  <a:pt x="345034" y="1219"/>
                </a:cubicBezTo>
                <a:cubicBezTo>
                  <a:pt x="346659" y="407"/>
                  <a:pt x="348691" y="0"/>
                  <a:pt x="351130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A83D0A">
                      <a:lumMod val="40000"/>
                      <a:lumOff val="60000"/>
                    </a:srgbClr>
                  </a:gs>
                  <a:gs pos="100000">
                    <a:srgbClr val="A83D0A">
                      <a:lumMod val="80000"/>
                      <a:lumOff val="20000"/>
                    </a:srgbClr>
                  </a:gs>
                </a:gsLst>
                <a:lin ang="2700000" scaled="0"/>
              </a:gradFill>
              <a:effectLst/>
              <a:uLnTx/>
              <a:uFillTx/>
              <a:latin typeface="阿里健康体2.0 中文 85 B"/>
              <a:ea typeface="演示新手书" panose="00000500000000000000" pitchFamily="50" charset="-122"/>
              <a:cs typeface="+mj-cs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4520607" y="2278550"/>
            <a:ext cx="1267218" cy="842094"/>
          </a:xfrm>
          <a:custGeom>
            <a:avLst/>
            <a:gdLst/>
            <a:ahLst/>
            <a:cxnLst/>
            <a:rect l="l" t="t" r="r" b="b"/>
            <a:pathLst>
              <a:path w="1212495" h="805729">
                <a:moveTo>
                  <a:pt x="96955" y="802386"/>
                </a:moveTo>
                <a:lnTo>
                  <a:pt x="109055" y="804296"/>
                </a:lnTo>
                <a:lnTo>
                  <a:pt x="106428" y="804057"/>
                </a:lnTo>
                <a:cubicBezTo>
                  <a:pt x="103828" y="803686"/>
                  <a:pt x="100670" y="803129"/>
                  <a:pt x="96955" y="802386"/>
                </a:cubicBezTo>
                <a:close/>
                <a:moveTo>
                  <a:pt x="382248" y="756694"/>
                </a:moveTo>
                <a:cubicBezTo>
                  <a:pt x="382248" y="761895"/>
                  <a:pt x="384848" y="764867"/>
                  <a:pt x="390049" y="765610"/>
                </a:cubicBezTo>
                <a:cubicBezTo>
                  <a:pt x="393764" y="766353"/>
                  <a:pt x="397293" y="765981"/>
                  <a:pt x="400636" y="764495"/>
                </a:cubicBezTo>
                <a:cubicBezTo>
                  <a:pt x="403979" y="763009"/>
                  <a:pt x="406394" y="761152"/>
                  <a:pt x="407880" y="758923"/>
                </a:cubicBezTo>
                <a:close/>
                <a:moveTo>
                  <a:pt x="424596" y="497033"/>
                </a:moveTo>
                <a:cubicBezTo>
                  <a:pt x="418653" y="497033"/>
                  <a:pt x="415309" y="500005"/>
                  <a:pt x="414566" y="505949"/>
                </a:cubicBezTo>
                <a:cubicBezTo>
                  <a:pt x="412337" y="512635"/>
                  <a:pt x="411223" y="517093"/>
                  <a:pt x="411223" y="519322"/>
                </a:cubicBezTo>
                <a:cubicBezTo>
                  <a:pt x="408994" y="539381"/>
                  <a:pt x="407880" y="559441"/>
                  <a:pt x="407880" y="579501"/>
                </a:cubicBezTo>
                <a:cubicBezTo>
                  <a:pt x="407880" y="584701"/>
                  <a:pt x="409737" y="593988"/>
                  <a:pt x="413452" y="607361"/>
                </a:cubicBezTo>
                <a:lnTo>
                  <a:pt x="415681" y="607361"/>
                </a:lnTo>
                <a:lnTo>
                  <a:pt x="417910" y="605132"/>
                </a:lnTo>
                <a:cubicBezTo>
                  <a:pt x="419396" y="596960"/>
                  <a:pt x="421067" y="589902"/>
                  <a:pt x="422925" y="583958"/>
                </a:cubicBezTo>
                <a:cubicBezTo>
                  <a:pt x="424782" y="578015"/>
                  <a:pt x="426454" y="572814"/>
                  <a:pt x="427939" y="568356"/>
                </a:cubicBezTo>
                <a:cubicBezTo>
                  <a:pt x="433883" y="551269"/>
                  <a:pt x="437969" y="533438"/>
                  <a:pt x="440198" y="514864"/>
                </a:cubicBezTo>
                <a:cubicBezTo>
                  <a:pt x="441684" y="507434"/>
                  <a:pt x="441498" y="502605"/>
                  <a:pt x="439641" y="500376"/>
                </a:cubicBezTo>
                <a:cubicBezTo>
                  <a:pt x="437784" y="498148"/>
                  <a:pt x="432769" y="497033"/>
                  <a:pt x="424596" y="497033"/>
                </a:cubicBezTo>
                <a:close/>
                <a:moveTo>
                  <a:pt x="458029" y="322068"/>
                </a:moveTo>
                <a:cubicBezTo>
                  <a:pt x="452085" y="323554"/>
                  <a:pt x="445770" y="325226"/>
                  <a:pt x="439084" y="327083"/>
                </a:cubicBezTo>
                <a:cubicBezTo>
                  <a:pt x="432397" y="328941"/>
                  <a:pt x="425711" y="330612"/>
                  <a:pt x="419024" y="332098"/>
                </a:cubicBezTo>
                <a:cubicBezTo>
                  <a:pt x="421996" y="333584"/>
                  <a:pt x="428868" y="332841"/>
                  <a:pt x="439641" y="329869"/>
                </a:cubicBezTo>
                <a:cubicBezTo>
                  <a:pt x="450414" y="326898"/>
                  <a:pt x="456543" y="324297"/>
                  <a:pt x="458029" y="322068"/>
                </a:cubicBezTo>
                <a:close/>
                <a:moveTo>
                  <a:pt x="619621" y="65611"/>
                </a:moveTo>
                <a:cubicBezTo>
                  <a:pt x="627422" y="66447"/>
                  <a:pt x="635223" y="70208"/>
                  <a:pt x="643023" y="76895"/>
                </a:cubicBezTo>
                <a:cubicBezTo>
                  <a:pt x="652682" y="85067"/>
                  <a:pt x="659368" y="97326"/>
                  <a:pt x="663083" y="113671"/>
                </a:cubicBezTo>
                <a:cubicBezTo>
                  <a:pt x="666798" y="128530"/>
                  <a:pt x="668655" y="142646"/>
                  <a:pt x="668655" y="156019"/>
                </a:cubicBezTo>
                <a:cubicBezTo>
                  <a:pt x="668655" y="165677"/>
                  <a:pt x="667169" y="180908"/>
                  <a:pt x="664198" y="201710"/>
                </a:cubicBezTo>
                <a:cubicBezTo>
                  <a:pt x="658254" y="228457"/>
                  <a:pt x="652310" y="259661"/>
                  <a:pt x="646367" y="295322"/>
                </a:cubicBezTo>
                <a:lnTo>
                  <a:pt x="631879" y="348815"/>
                </a:lnTo>
                <a:lnTo>
                  <a:pt x="626307" y="385591"/>
                </a:lnTo>
                <a:cubicBezTo>
                  <a:pt x="627793" y="387077"/>
                  <a:pt x="628536" y="387820"/>
                  <a:pt x="628536" y="387820"/>
                </a:cubicBezTo>
                <a:cubicBezTo>
                  <a:pt x="630022" y="386334"/>
                  <a:pt x="631508" y="385219"/>
                  <a:pt x="632994" y="384476"/>
                </a:cubicBezTo>
                <a:cubicBezTo>
                  <a:pt x="634480" y="383733"/>
                  <a:pt x="635965" y="382990"/>
                  <a:pt x="637451" y="382247"/>
                </a:cubicBezTo>
                <a:lnTo>
                  <a:pt x="711003" y="329869"/>
                </a:lnTo>
                <a:cubicBezTo>
                  <a:pt x="720662" y="321697"/>
                  <a:pt x="730320" y="314267"/>
                  <a:pt x="739978" y="307581"/>
                </a:cubicBezTo>
                <a:cubicBezTo>
                  <a:pt x="757809" y="295694"/>
                  <a:pt x="768954" y="288264"/>
                  <a:pt x="773411" y="285292"/>
                </a:cubicBezTo>
                <a:lnTo>
                  <a:pt x="778983" y="279720"/>
                </a:lnTo>
                <a:cubicBezTo>
                  <a:pt x="781212" y="276006"/>
                  <a:pt x="784184" y="274148"/>
                  <a:pt x="787899" y="274148"/>
                </a:cubicBezTo>
                <a:cubicBezTo>
                  <a:pt x="791613" y="274148"/>
                  <a:pt x="794585" y="276006"/>
                  <a:pt x="796814" y="279720"/>
                </a:cubicBezTo>
                <a:cubicBezTo>
                  <a:pt x="801272" y="284178"/>
                  <a:pt x="807215" y="286407"/>
                  <a:pt x="814645" y="286407"/>
                </a:cubicBezTo>
                <a:cubicBezTo>
                  <a:pt x="820589" y="286407"/>
                  <a:pt x="825418" y="284921"/>
                  <a:pt x="829132" y="281949"/>
                </a:cubicBezTo>
                <a:cubicBezTo>
                  <a:pt x="835819" y="277491"/>
                  <a:pt x="842506" y="274148"/>
                  <a:pt x="849192" y="271919"/>
                </a:cubicBezTo>
                <a:cubicBezTo>
                  <a:pt x="849935" y="271176"/>
                  <a:pt x="851235" y="270991"/>
                  <a:pt x="853093" y="271362"/>
                </a:cubicBezTo>
                <a:cubicBezTo>
                  <a:pt x="854950" y="271734"/>
                  <a:pt x="856250" y="271919"/>
                  <a:pt x="856993" y="271919"/>
                </a:cubicBezTo>
                <a:cubicBezTo>
                  <a:pt x="857736" y="272662"/>
                  <a:pt x="857922" y="273591"/>
                  <a:pt x="857550" y="274705"/>
                </a:cubicBezTo>
                <a:cubicBezTo>
                  <a:pt x="857179" y="275820"/>
                  <a:pt x="856622" y="276377"/>
                  <a:pt x="855879" y="276377"/>
                </a:cubicBezTo>
                <a:cubicBezTo>
                  <a:pt x="853650" y="280092"/>
                  <a:pt x="851607" y="283249"/>
                  <a:pt x="849749" y="285850"/>
                </a:cubicBezTo>
                <a:cubicBezTo>
                  <a:pt x="847892" y="288450"/>
                  <a:pt x="846220" y="290865"/>
                  <a:pt x="844734" y="293093"/>
                </a:cubicBezTo>
                <a:cubicBezTo>
                  <a:pt x="841763" y="302009"/>
                  <a:pt x="839905" y="308695"/>
                  <a:pt x="839162" y="313153"/>
                </a:cubicBezTo>
                <a:lnTo>
                  <a:pt x="829132" y="373332"/>
                </a:lnTo>
                <a:cubicBezTo>
                  <a:pt x="826161" y="393392"/>
                  <a:pt x="823560" y="409365"/>
                  <a:pt x="821331" y="421252"/>
                </a:cubicBezTo>
                <a:cubicBezTo>
                  <a:pt x="813159" y="455428"/>
                  <a:pt x="806844" y="479202"/>
                  <a:pt x="802386" y="492575"/>
                </a:cubicBezTo>
                <a:cubicBezTo>
                  <a:pt x="800157" y="502977"/>
                  <a:pt x="796814" y="514121"/>
                  <a:pt x="792356" y="526008"/>
                </a:cubicBezTo>
                <a:cubicBezTo>
                  <a:pt x="787899" y="537895"/>
                  <a:pt x="784927" y="546068"/>
                  <a:pt x="783441" y="550526"/>
                </a:cubicBezTo>
                <a:cubicBezTo>
                  <a:pt x="782698" y="551269"/>
                  <a:pt x="782512" y="552197"/>
                  <a:pt x="782884" y="553312"/>
                </a:cubicBezTo>
                <a:cubicBezTo>
                  <a:pt x="783255" y="554426"/>
                  <a:pt x="784184" y="555355"/>
                  <a:pt x="785670" y="556098"/>
                </a:cubicBezTo>
                <a:lnTo>
                  <a:pt x="898227" y="630764"/>
                </a:lnTo>
                <a:cubicBezTo>
                  <a:pt x="931659" y="653796"/>
                  <a:pt x="966207" y="673112"/>
                  <a:pt x="1001868" y="688714"/>
                </a:cubicBezTo>
                <a:cubicBezTo>
                  <a:pt x="1006326" y="690200"/>
                  <a:pt x="1017842" y="694658"/>
                  <a:pt x="1036415" y="702087"/>
                </a:cubicBezTo>
                <a:cubicBezTo>
                  <a:pt x="1054989" y="709517"/>
                  <a:pt x="1072820" y="714718"/>
                  <a:pt x="1089908" y="717689"/>
                </a:cubicBezTo>
                <a:cubicBezTo>
                  <a:pt x="1098823" y="720661"/>
                  <a:pt x="1106624" y="722890"/>
                  <a:pt x="1113311" y="724376"/>
                </a:cubicBezTo>
                <a:cubicBezTo>
                  <a:pt x="1119997" y="725862"/>
                  <a:pt x="1125569" y="726976"/>
                  <a:pt x="1130027" y="727719"/>
                </a:cubicBezTo>
                <a:cubicBezTo>
                  <a:pt x="1135971" y="728462"/>
                  <a:pt x="1144886" y="730319"/>
                  <a:pt x="1156773" y="733291"/>
                </a:cubicBezTo>
                <a:lnTo>
                  <a:pt x="1191321" y="742207"/>
                </a:lnTo>
                <a:lnTo>
                  <a:pt x="1206923" y="742207"/>
                </a:lnTo>
                <a:cubicBezTo>
                  <a:pt x="1207665" y="742207"/>
                  <a:pt x="1209523" y="743693"/>
                  <a:pt x="1212495" y="746664"/>
                </a:cubicBezTo>
                <a:lnTo>
                  <a:pt x="1206923" y="750008"/>
                </a:lnTo>
                <a:lnTo>
                  <a:pt x="1190206" y="753351"/>
                </a:lnTo>
                <a:lnTo>
                  <a:pt x="1160117" y="762266"/>
                </a:lnTo>
                <a:cubicBezTo>
                  <a:pt x="1157888" y="763009"/>
                  <a:pt x="1154173" y="763938"/>
                  <a:pt x="1148972" y="765052"/>
                </a:cubicBezTo>
                <a:cubicBezTo>
                  <a:pt x="1143772" y="766167"/>
                  <a:pt x="1140057" y="767467"/>
                  <a:pt x="1137828" y="768953"/>
                </a:cubicBezTo>
                <a:cubicBezTo>
                  <a:pt x="1131884" y="771925"/>
                  <a:pt x="1125198" y="773782"/>
                  <a:pt x="1117768" y="774525"/>
                </a:cubicBezTo>
                <a:cubicBezTo>
                  <a:pt x="1110339" y="775268"/>
                  <a:pt x="1104767" y="776011"/>
                  <a:pt x="1101052" y="776754"/>
                </a:cubicBezTo>
                <a:cubicBezTo>
                  <a:pt x="1090651" y="780469"/>
                  <a:pt x="1079321" y="782326"/>
                  <a:pt x="1067062" y="782326"/>
                </a:cubicBezTo>
                <a:cubicBezTo>
                  <a:pt x="1054803" y="782326"/>
                  <a:pt x="1047560" y="782326"/>
                  <a:pt x="1045331" y="782326"/>
                </a:cubicBezTo>
                <a:lnTo>
                  <a:pt x="994067" y="778983"/>
                </a:lnTo>
                <a:cubicBezTo>
                  <a:pt x="993324" y="778983"/>
                  <a:pt x="992767" y="779354"/>
                  <a:pt x="992396" y="780097"/>
                </a:cubicBezTo>
                <a:cubicBezTo>
                  <a:pt x="992024" y="780840"/>
                  <a:pt x="991467" y="781212"/>
                  <a:pt x="990724" y="781212"/>
                </a:cubicBezTo>
                <a:cubicBezTo>
                  <a:pt x="1001125" y="785669"/>
                  <a:pt x="1015241" y="787898"/>
                  <a:pt x="1033072" y="787898"/>
                </a:cubicBezTo>
                <a:cubicBezTo>
                  <a:pt x="1043473" y="788641"/>
                  <a:pt x="1058332" y="788270"/>
                  <a:pt x="1077649" y="786784"/>
                </a:cubicBezTo>
                <a:cubicBezTo>
                  <a:pt x="1088050" y="786041"/>
                  <a:pt x="1102166" y="782697"/>
                  <a:pt x="1119997" y="776754"/>
                </a:cubicBezTo>
                <a:lnTo>
                  <a:pt x="1121112" y="778983"/>
                </a:lnTo>
                <a:cubicBezTo>
                  <a:pt x="1117397" y="780469"/>
                  <a:pt x="1113311" y="781769"/>
                  <a:pt x="1108853" y="782883"/>
                </a:cubicBezTo>
                <a:cubicBezTo>
                  <a:pt x="1104395" y="783998"/>
                  <a:pt x="1100309" y="785298"/>
                  <a:pt x="1096594" y="786784"/>
                </a:cubicBezTo>
                <a:cubicBezTo>
                  <a:pt x="1071334" y="791984"/>
                  <a:pt x="1050160" y="794213"/>
                  <a:pt x="1033072" y="793470"/>
                </a:cubicBezTo>
                <a:cubicBezTo>
                  <a:pt x="1013755" y="791241"/>
                  <a:pt x="993696" y="787155"/>
                  <a:pt x="972893" y="781212"/>
                </a:cubicBezTo>
                <a:cubicBezTo>
                  <a:pt x="914943" y="760409"/>
                  <a:pt x="865166" y="737006"/>
                  <a:pt x="823560" y="711003"/>
                </a:cubicBezTo>
                <a:cubicBezTo>
                  <a:pt x="804244" y="698373"/>
                  <a:pt x="775269" y="678684"/>
                  <a:pt x="736635" y="651938"/>
                </a:cubicBezTo>
                <a:cubicBezTo>
                  <a:pt x="732920" y="649709"/>
                  <a:pt x="729577" y="650452"/>
                  <a:pt x="726605" y="654167"/>
                </a:cubicBezTo>
                <a:cubicBezTo>
                  <a:pt x="703574" y="686857"/>
                  <a:pt x="680171" y="711003"/>
                  <a:pt x="656397" y="726605"/>
                </a:cubicBezTo>
                <a:cubicBezTo>
                  <a:pt x="651939" y="731062"/>
                  <a:pt x="645624" y="733291"/>
                  <a:pt x="637451" y="733291"/>
                </a:cubicBezTo>
                <a:lnTo>
                  <a:pt x="632994" y="733291"/>
                </a:lnTo>
                <a:cubicBezTo>
                  <a:pt x="634480" y="733291"/>
                  <a:pt x="636708" y="732734"/>
                  <a:pt x="639680" y="731620"/>
                </a:cubicBezTo>
                <a:cubicBezTo>
                  <a:pt x="642652" y="730505"/>
                  <a:pt x="644881" y="729577"/>
                  <a:pt x="646367" y="728834"/>
                </a:cubicBezTo>
                <a:cubicBezTo>
                  <a:pt x="646367" y="728091"/>
                  <a:pt x="645995" y="727719"/>
                  <a:pt x="645252" y="727719"/>
                </a:cubicBezTo>
                <a:lnTo>
                  <a:pt x="602904" y="727719"/>
                </a:lnTo>
                <a:lnTo>
                  <a:pt x="581730" y="725490"/>
                </a:lnTo>
                <a:cubicBezTo>
                  <a:pt x="573558" y="723261"/>
                  <a:pt x="562042" y="719175"/>
                  <a:pt x="547183" y="713232"/>
                </a:cubicBezTo>
                <a:cubicBezTo>
                  <a:pt x="536039" y="708774"/>
                  <a:pt x="528609" y="700601"/>
                  <a:pt x="524894" y="688714"/>
                </a:cubicBezTo>
                <a:lnTo>
                  <a:pt x="514865" y="668655"/>
                </a:lnTo>
                <a:lnTo>
                  <a:pt x="515979" y="667540"/>
                </a:lnTo>
                <a:lnTo>
                  <a:pt x="519322" y="674227"/>
                </a:lnTo>
                <a:cubicBezTo>
                  <a:pt x="531210" y="691315"/>
                  <a:pt x="546440" y="701344"/>
                  <a:pt x="565014" y="704316"/>
                </a:cubicBezTo>
                <a:cubicBezTo>
                  <a:pt x="576158" y="708031"/>
                  <a:pt x="585445" y="703573"/>
                  <a:pt x="592874" y="690943"/>
                </a:cubicBezTo>
                <a:lnTo>
                  <a:pt x="637451" y="625192"/>
                </a:lnTo>
                <a:cubicBezTo>
                  <a:pt x="645624" y="612562"/>
                  <a:pt x="652310" y="599932"/>
                  <a:pt x="657511" y="587302"/>
                </a:cubicBezTo>
                <a:cubicBezTo>
                  <a:pt x="658997" y="585073"/>
                  <a:pt x="658997" y="583030"/>
                  <a:pt x="657511" y="581172"/>
                </a:cubicBezTo>
                <a:cubicBezTo>
                  <a:pt x="656025" y="579315"/>
                  <a:pt x="654911" y="577643"/>
                  <a:pt x="654168" y="576157"/>
                </a:cubicBezTo>
                <a:cubicBezTo>
                  <a:pt x="651939" y="572443"/>
                  <a:pt x="647853" y="566871"/>
                  <a:pt x="641909" y="559441"/>
                </a:cubicBezTo>
                <a:cubicBezTo>
                  <a:pt x="635965" y="552011"/>
                  <a:pt x="631508" y="545325"/>
                  <a:pt x="628536" y="539381"/>
                </a:cubicBezTo>
                <a:cubicBezTo>
                  <a:pt x="624821" y="533438"/>
                  <a:pt x="620921" y="525823"/>
                  <a:pt x="616834" y="516536"/>
                </a:cubicBezTo>
                <a:cubicBezTo>
                  <a:pt x="612748" y="507249"/>
                  <a:pt x="609591" y="500376"/>
                  <a:pt x="607362" y="495919"/>
                </a:cubicBezTo>
                <a:cubicBezTo>
                  <a:pt x="599932" y="480317"/>
                  <a:pt x="589531" y="472516"/>
                  <a:pt x="576158" y="472516"/>
                </a:cubicBezTo>
                <a:cubicBezTo>
                  <a:pt x="572443" y="472516"/>
                  <a:pt x="569471" y="472144"/>
                  <a:pt x="567243" y="471401"/>
                </a:cubicBezTo>
                <a:cubicBezTo>
                  <a:pt x="565014" y="470658"/>
                  <a:pt x="562785" y="469916"/>
                  <a:pt x="560556" y="469173"/>
                </a:cubicBezTo>
                <a:lnTo>
                  <a:pt x="581730" y="468058"/>
                </a:lnTo>
                <a:cubicBezTo>
                  <a:pt x="589903" y="468058"/>
                  <a:pt x="598075" y="469544"/>
                  <a:pt x="606247" y="472516"/>
                </a:cubicBezTo>
                <a:lnTo>
                  <a:pt x="627422" y="480317"/>
                </a:lnTo>
                <a:lnTo>
                  <a:pt x="694287" y="503720"/>
                </a:lnTo>
                <a:lnTo>
                  <a:pt x="696516" y="503720"/>
                </a:lnTo>
                <a:cubicBezTo>
                  <a:pt x="712118" y="465829"/>
                  <a:pt x="727720" y="424967"/>
                  <a:pt x="743322" y="381133"/>
                </a:cubicBezTo>
                <a:cubicBezTo>
                  <a:pt x="743322" y="381133"/>
                  <a:pt x="743136" y="380947"/>
                  <a:pt x="742764" y="380576"/>
                </a:cubicBezTo>
                <a:cubicBezTo>
                  <a:pt x="742393" y="380204"/>
                  <a:pt x="742207" y="380019"/>
                  <a:pt x="742207" y="380019"/>
                </a:cubicBezTo>
                <a:lnTo>
                  <a:pt x="733292" y="385591"/>
                </a:lnTo>
                <a:lnTo>
                  <a:pt x="668655" y="429053"/>
                </a:lnTo>
                <a:cubicBezTo>
                  <a:pt x="667169" y="429796"/>
                  <a:pt x="664755" y="430353"/>
                  <a:pt x="661411" y="430725"/>
                </a:cubicBezTo>
                <a:cubicBezTo>
                  <a:pt x="658068" y="431096"/>
                  <a:pt x="655654" y="431654"/>
                  <a:pt x="654168" y="432397"/>
                </a:cubicBezTo>
                <a:cubicBezTo>
                  <a:pt x="652682" y="433139"/>
                  <a:pt x="650453" y="433511"/>
                  <a:pt x="647481" y="433511"/>
                </a:cubicBezTo>
                <a:cubicBezTo>
                  <a:pt x="645252" y="434254"/>
                  <a:pt x="641909" y="435368"/>
                  <a:pt x="637451" y="436854"/>
                </a:cubicBezTo>
                <a:cubicBezTo>
                  <a:pt x="632994" y="438340"/>
                  <a:pt x="629279" y="439083"/>
                  <a:pt x="626307" y="439083"/>
                </a:cubicBezTo>
                <a:lnTo>
                  <a:pt x="589531" y="439083"/>
                </a:lnTo>
                <a:cubicBezTo>
                  <a:pt x="585073" y="439083"/>
                  <a:pt x="579130" y="436111"/>
                  <a:pt x="571700" y="430168"/>
                </a:cubicBezTo>
                <a:lnTo>
                  <a:pt x="566128" y="425710"/>
                </a:lnTo>
                <a:cubicBezTo>
                  <a:pt x="557956" y="424224"/>
                  <a:pt x="553126" y="418652"/>
                  <a:pt x="551641" y="408994"/>
                </a:cubicBezTo>
                <a:cubicBezTo>
                  <a:pt x="550898" y="406022"/>
                  <a:pt x="550526" y="401936"/>
                  <a:pt x="550526" y="396735"/>
                </a:cubicBezTo>
                <a:cubicBezTo>
                  <a:pt x="550526" y="388562"/>
                  <a:pt x="552755" y="376304"/>
                  <a:pt x="557213" y="359959"/>
                </a:cubicBezTo>
                <a:lnTo>
                  <a:pt x="570586" y="309810"/>
                </a:lnTo>
                <a:cubicBezTo>
                  <a:pt x="574301" y="297180"/>
                  <a:pt x="576901" y="289007"/>
                  <a:pt x="578387" y="285292"/>
                </a:cubicBezTo>
                <a:cubicBezTo>
                  <a:pt x="579130" y="281578"/>
                  <a:pt x="580801" y="276377"/>
                  <a:pt x="583402" y="269690"/>
                </a:cubicBezTo>
                <a:cubicBezTo>
                  <a:pt x="586002" y="263004"/>
                  <a:pt x="587674" y="256689"/>
                  <a:pt x="588417" y="250745"/>
                </a:cubicBezTo>
                <a:lnTo>
                  <a:pt x="605133" y="197253"/>
                </a:lnTo>
                <a:cubicBezTo>
                  <a:pt x="610334" y="178679"/>
                  <a:pt x="614420" y="162706"/>
                  <a:pt x="617392" y="149333"/>
                </a:cubicBezTo>
                <a:cubicBezTo>
                  <a:pt x="620364" y="138931"/>
                  <a:pt x="622592" y="127415"/>
                  <a:pt x="624078" y="114785"/>
                </a:cubicBezTo>
                <a:lnTo>
                  <a:pt x="627422" y="92497"/>
                </a:lnTo>
                <a:cubicBezTo>
                  <a:pt x="627422" y="83581"/>
                  <a:pt x="623335" y="77266"/>
                  <a:pt x="615163" y="73552"/>
                </a:cubicBezTo>
                <a:cubicBezTo>
                  <a:pt x="612191" y="72066"/>
                  <a:pt x="608476" y="71323"/>
                  <a:pt x="604019" y="71323"/>
                </a:cubicBezTo>
                <a:cubicBezTo>
                  <a:pt x="607733" y="67608"/>
                  <a:pt x="610334" y="65751"/>
                  <a:pt x="611820" y="65751"/>
                </a:cubicBezTo>
                <a:cubicBezTo>
                  <a:pt x="614420" y="65379"/>
                  <a:pt x="617020" y="65333"/>
                  <a:pt x="619621" y="65611"/>
                </a:cubicBezTo>
                <a:close/>
                <a:moveTo>
                  <a:pt x="269691" y="0"/>
                </a:moveTo>
                <a:lnTo>
                  <a:pt x="278607" y="2228"/>
                </a:lnTo>
                <a:cubicBezTo>
                  <a:pt x="297180" y="13373"/>
                  <a:pt x="314640" y="23031"/>
                  <a:pt x="330984" y="31203"/>
                </a:cubicBezTo>
                <a:cubicBezTo>
                  <a:pt x="334699" y="33432"/>
                  <a:pt x="338971" y="35847"/>
                  <a:pt x="343800" y="38447"/>
                </a:cubicBezTo>
                <a:cubicBezTo>
                  <a:pt x="348630" y="41048"/>
                  <a:pt x="353273" y="43834"/>
                  <a:pt x="357731" y="46805"/>
                </a:cubicBezTo>
                <a:cubicBezTo>
                  <a:pt x="383734" y="60921"/>
                  <a:pt x="411223" y="77266"/>
                  <a:pt x="440198" y="95840"/>
                </a:cubicBezTo>
                <a:lnTo>
                  <a:pt x="461372" y="110328"/>
                </a:lnTo>
                <a:cubicBezTo>
                  <a:pt x="466573" y="112556"/>
                  <a:pt x="467687" y="116271"/>
                  <a:pt x="464716" y="121472"/>
                </a:cubicBezTo>
                <a:cubicBezTo>
                  <a:pt x="462487" y="124444"/>
                  <a:pt x="459515" y="128158"/>
                  <a:pt x="455800" y="132616"/>
                </a:cubicBezTo>
                <a:cubicBezTo>
                  <a:pt x="452085" y="137074"/>
                  <a:pt x="449485" y="141160"/>
                  <a:pt x="447999" y="144875"/>
                </a:cubicBezTo>
                <a:cubicBezTo>
                  <a:pt x="446513" y="147847"/>
                  <a:pt x="443170" y="151004"/>
                  <a:pt x="437969" y="154347"/>
                </a:cubicBezTo>
                <a:cubicBezTo>
                  <a:pt x="432769" y="157691"/>
                  <a:pt x="429425" y="160848"/>
                  <a:pt x="427939" y="163820"/>
                </a:cubicBezTo>
                <a:lnTo>
                  <a:pt x="422367" y="163820"/>
                </a:lnTo>
                <a:cubicBezTo>
                  <a:pt x="423110" y="163820"/>
                  <a:pt x="423853" y="163449"/>
                  <a:pt x="424596" y="162706"/>
                </a:cubicBezTo>
                <a:cubicBezTo>
                  <a:pt x="425339" y="161963"/>
                  <a:pt x="426082" y="161220"/>
                  <a:pt x="426825" y="160477"/>
                </a:cubicBezTo>
                <a:lnTo>
                  <a:pt x="425711" y="159362"/>
                </a:lnTo>
                <a:cubicBezTo>
                  <a:pt x="421996" y="159362"/>
                  <a:pt x="417910" y="160477"/>
                  <a:pt x="413452" y="162706"/>
                </a:cubicBezTo>
                <a:cubicBezTo>
                  <a:pt x="411223" y="163449"/>
                  <a:pt x="402493" y="166235"/>
                  <a:pt x="387263" y="171064"/>
                </a:cubicBezTo>
                <a:cubicBezTo>
                  <a:pt x="372033" y="175893"/>
                  <a:pt x="358845" y="182765"/>
                  <a:pt x="347701" y="191681"/>
                </a:cubicBezTo>
                <a:cubicBezTo>
                  <a:pt x="341014" y="197624"/>
                  <a:pt x="330984" y="205797"/>
                  <a:pt x="317611" y="216198"/>
                </a:cubicBezTo>
                <a:lnTo>
                  <a:pt x="291980" y="238487"/>
                </a:lnTo>
                <a:cubicBezTo>
                  <a:pt x="248889" y="278606"/>
                  <a:pt x="217313" y="308695"/>
                  <a:pt x="197254" y="328755"/>
                </a:cubicBezTo>
                <a:cubicBezTo>
                  <a:pt x="183137" y="342871"/>
                  <a:pt x="169393" y="357730"/>
                  <a:pt x="156020" y="373332"/>
                </a:cubicBezTo>
                <a:cubicBezTo>
                  <a:pt x="150076" y="379276"/>
                  <a:pt x="147104" y="385219"/>
                  <a:pt x="147104" y="391163"/>
                </a:cubicBezTo>
                <a:cubicBezTo>
                  <a:pt x="147104" y="393392"/>
                  <a:pt x="147476" y="394878"/>
                  <a:pt x="148219" y="395621"/>
                </a:cubicBezTo>
                <a:lnTo>
                  <a:pt x="160477" y="390048"/>
                </a:lnTo>
                <a:lnTo>
                  <a:pt x="183880" y="377790"/>
                </a:lnTo>
                <a:cubicBezTo>
                  <a:pt x="191310" y="374818"/>
                  <a:pt x="201711" y="369617"/>
                  <a:pt x="215084" y="362188"/>
                </a:cubicBezTo>
                <a:lnTo>
                  <a:pt x="297552" y="316496"/>
                </a:lnTo>
                <a:cubicBezTo>
                  <a:pt x="319097" y="303866"/>
                  <a:pt x="345101" y="293836"/>
                  <a:pt x="375561" y="286407"/>
                </a:cubicBezTo>
                <a:cubicBezTo>
                  <a:pt x="378533" y="286407"/>
                  <a:pt x="381505" y="284921"/>
                  <a:pt x="384477" y="281949"/>
                </a:cubicBezTo>
                <a:cubicBezTo>
                  <a:pt x="389678" y="276749"/>
                  <a:pt x="395621" y="274148"/>
                  <a:pt x="402308" y="274148"/>
                </a:cubicBezTo>
                <a:cubicBezTo>
                  <a:pt x="408251" y="274148"/>
                  <a:pt x="413823" y="276749"/>
                  <a:pt x="419024" y="281949"/>
                </a:cubicBezTo>
                <a:cubicBezTo>
                  <a:pt x="423482" y="285664"/>
                  <a:pt x="428682" y="286035"/>
                  <a:pt x="434626" y="283064"/>
                </a:cubicBezTo>
                <a:cubicBezTo>
                  <a:pt x="449485" y="273405"/>
                  <a:pt x="466201" y="269319"/>
                  <a:pt x="484775" y="270805"/>
                </a:cubicBezTo>
                <a:lnTo>
                  <a:pt x="490347" y="270805"/>
                </a:lnTo>
                <a:cubicBezTo>
                  <a:pt x="497777" y="271548"/>
                  <a:pt x="501492" y="273777"/>
                  <a:pt x="501492" y="277491"/>
                </a:cubicBezTo>
                <a:cubicBezTo>
                  <a:pt x="501492" y="278977"/>
                  <a:pt x="500377" y="281578"/>
                  <a:pt x="498148" y="285292"/>
                </a:cubicBezTo>
                <a:lnTo>
                  <a:pt x="475860" y="314267"/>
                </a:lnTo>
                <a:cubicBezTo>
                  <a:pt x="475117" y="315753"/>
                  <a:pt x="474002" y="316682"/>
                  <a:pt x="472516" y="317054"/>
                </a:cubicBezTo>
                <a:cubicBezTo>
                  <a:pt x="471031" y="317425"/>
                  <a:pt x="469916" y="317982"/>
                  <a:pt x="469173" y="318725"/>
                </a:cubicBezTo>
                <a:cubicBezTo>
                  <a:pt x="467687" y="319468"/>
                  <a:pt x="466016" y="320025"/>
                  <a:pt x="464158" y="320397"/>
                </a:cubicBezTo>
                <a:cubicBezTo>
                  <a:pt x="462301" y="320768"/>
                  <a:pt x="461372" y="322068"/>
                  <a:pt x="461372" y="324297"/>
                </a:cubicBezTo>
                <a:lnTo>
                  <a:pt x="461372" y="325412"/>
                </a:lnTo>
                <a:cubicBezTo>
                  <a:pt x="459143" y="326155"/>
                  <a:pt x="457657" y="327269"/>
                  <a:pt x="456914" y="328755"/>
                </a:cubicBezTo>
                <a:lnTo>
                  <a:pt x="425711" y="336556"/>
                </a:lnTo>
                <a:cubicBezTo>
                  <a:pt x="420510" y="337299"/>
                  <a:pt x="416795" y="340271"/>
                  <a:pt x="414566" y="345471"/>
                </a:cubicBezTo>
                <a:lnTo>
                  <a:pt x="404537" y="377790"/>
                </a:lnTo>
                <a:cubicBezTo>
                  <a:pt x="403794" y="381504"/>
                  <a:pt x="402679" y="385219"/>
                  <a:pt x="401193" y="388934"/>
                </a:cubicBezTo>
                <a:cubicBezTo>
                  <a:pt x="399707" y="392649"/>
                  <a:pt x="398221" y="397106"/>
                  <a:pt x="396736" y="402307"/>
                </a:cubicBezTo>
                <a:cubicBezTo>
                  <a:pt x="393021" y="414937"/>
                  <a:pt x="387820" y="429053"/>
                  <a:pt x="381134" y="444655"/>
                </a:cubicBezTo>
                <a:lnTo>
                  <a:pt x="367761" y="478088"/>
                </a:lnTo>
                <a:lnTo>
                  <a:pt x="366646" y="482546"/>
                </a:lnTo>
                <a:cubicBezTo>
                  <a:pt x="370361" y="481803"/>
                  <a:pt x="375376" y="480874"/>
                  <a:pt x="381691" y="479760"/>
                </a:cubicBezTo>
                <a:cubicBezTo>
                  <a:pt x="388006" y="478645"/>
                  <a:pt x="393392" y="478088"/>
                  <a:pt x="397850" y="478088"/>
                </a:cubicBezTo>
                <a:cubicBezTo>
                  <a:pt x="403051" y="477345"/>
                  <a:pt x="409737" y="476602"/>
                  <a:pt x="417910" y="475859"/>
                </a:cubicBezTo>
                <a:cubicBezTo>
                  <a:pt x="426082" y="475116"/>
                  <a:pt x="432397" y="474745"/>
                  <a:pt x="436855" y="474745"/>
                </a:cubicBezTo>
                <a:cubicBezTo>
                  <a:pt x="448742" y="473259"/>
                  <a:pt x="466201" y="472516"/>
                  <a:pt x="489233" y="472516"/>
                </a:cubicBezTo>
                <a:cubicBezTo>
                  <a:pt x="511521" y="471773"/>
                  <a:pt x="526380" y="483289"/>
                  <a:pt x="533810" y="507063"/>
                </a:cubicBezTo>
                <a:cubicBezTo>
                  <a:pt x="536782" y="515978"/>
                  <a:pt x="538268" y="526380"/>
                  <a:pt x="538268" y="538267"/>
                </a:cubicBezTo>
                <a:cubicBezTo>
                  <a:pt x="538268" y="554612"/>
                  <a:pt x="534553" y="572814"/>
                  <a:pt x="527123" y="592874"/>
                </a:cubicBezTo>
                <a:cubicBezTo>
                  <a:pt x="523409" y="608476"/>
                  <a:pt x="517093" y="626306"/>
                  <a:pt x="508178" y="646366"/>
                </a:cubicBezTo>
                <a:cubicBezTo>
                  <a:pt x="505949" y="650824"/>
                  <a:pt x="500006" y="660482"/>
                  <a:pt x="490347" y="675341"/>
                </a:cubicBezTo>
                <a:cubicBezTo>
                  <a:pt x="479203" y="695401"/>
                  <a:pt x="463601" y="715461"/>
                  <a:pt x="443541" y="735520"/>
                </a:cubicBezTo>
                <a:cubicBezTo>
                  <a:pt x="439084" y="739978"/>
                  <a:pt x="432954" y="744993"/>
                  <a:pt x="425153" y="750565"/>
                </a:cubicBezTo>
                <a:cubicBezTo>
                  <a:pt x="417352" y="756137"/>
                  <a:pt x="411223" y="760780"/>
                  <a:pt x="406765" y="764495"/>
                </a:cubicBezTo>
                <a:cubicBezTo>
                  <a:pt x="403794" y="767467"/>
                  <a:pt x="399707" y="768953"/>
                  <a:pt x="394507" y="768953"/>
                </a:cubicBezTo>
                <a:cubicBezTo>
                  <a:pt x="387820" y="768953"/>
                  <a:pt x="382248" y="765981"/>
                  <a:pt x="377790" y="760038"/>
                </a:cubicBezTo>
                <a:cubicBezTo>
                  <a:pt x="377047" y="758552"/>
                  <a:pt x="375561" y="757809"/>
                  <a:pt x="373333" y="757809"/>
                </a:cubicBezTo>
                <a:cubicBezTo>
                  <a:pt x="359960" y="757809"/>
                  <a:pt x="348815" y="753351"/>
                  <a:pt x="339900" y="744436"/>
                </a:cubicBezTo>
                <a:cubicBezTo>
                  <a:pt x="336928" y="739978"/>
                  <a:pt x="332099" y="737377"/>
                  <a:pt x="325412" y="736635"/>
                </a:cubicBezTo>
                <a:cubicBezTo>
                  <a:pt x="320212" y="735892"/>
                  <a:pt x="316311" y="734034"/>
                  <a:pt x="313711" y="731062"/>
                </a:cubicBezTo>
                <a:cubicBezTo>
                  <a:pt x="311111" y="728091"/>
                  <a:pt x="308324" y="723261"/>
                  <a:pt x="305353" y="716575"/>
                </a:cubicBezTo>
                <a:cubicBezTo>
                  <a:pt x="303124" y="710631"/>
                  <a:pt x="302009" y="705802"/>
                  <a:pt x="302009" y="702087"/>
                </a:cubicBezTo>
                <a:cubicBezTo>
                  <a:pt x="302009" y="696887"/>
                  <a:pt x="303495" y="689086"/>
                  <a:pt x="306467" y="678684"/>
                </a:cubicBezTo>
                <a:cubicBezTo>
                  <a:pt x="310925" y="660111"/>
                  <a:pt x="319840" y="641537"/>
                  <a:pt x="333213" y="622963"/>
                </a:cubicBezTo>
                <a:cubicBezTo>
                  <a:pt x="336185" y="617763"/>
                  <a:pt x="341386" y="609962"/>
                  <a:pt x="348815" y="599560"/>
                </a:cubicBezTo>
                <a:cubicBezTo>
                  <a:pt x="356245" y="588416"/>
                  <a:pt x="360331" y="582101"/>
                  <a:pt x="361074" y="580615"/>
                </a:cubicBezTo>
                <a:cubicBezTo>
                  <a:pt x="369246" y="569471"/>
                  <a:pt x="375933" y="558327"/>
                  <a:pt x="381134" y="547182"/>
                </a:cubicBezTo>
                <a:cubicBezTo>
                  <a:pt x="384105" y="543468"/>
                  <a:pt x="386520" y="539939"/>
                  <a:pt x="388377" y="536595"/>
                </a:cubicBezTo>
                <a:cubicBezTo>
                  <a:pt x="390235" y="533252"/>
                  <a:pt x="391906" y="530466"/>
                  <a:pt x="393392" y="528237"/>
                </a:cubicBezTo>
                <a:cubicBezTo>
                  <a:pt x="394878" y="525265"/>
                  <a:pt x="398221" y="518207"/>
                  <a:pt x="403422" y="507063"/>
                </a:cubicBezTo>
                <a:lnTo>
                  <a:pt x="406765" y="500376"/>
                </a:lnTo>
                <a:lnTo>
                  <a:pt x="396736" y="500376"/>
                </a:lnTo>
                <a:cubicBezTo>
                  <a:pt x="380391" y="501862"/>
                  <a:pt x="368875" y="502605"/>
                  <a:pt x="362188" y="502605"/>
                </a:cubicBezTo>
                <a:cubicBezTo>
                  <a:pt x="357731" y="502605"/>
                  <a:pt x="355502" y="504463"/>
                  <a:pt x="355502" y="508177"/>
                </a:cubicBezTo>
                <a:lnTo>
                  <a:pt x="342129" y="536038"/>
                </a:lnTo>
                <a:cubicBezTo>
                  <a:pt x="339157" y="541982"/>
                  <a:pt x="335071" y="550154"/>
                  <a:pt x="329870" y="560555"/>
                </a:cubicBezTo>
                <a:cubicBezTo>
                  <a:pt x="324669" y="570957"/>
                  <a:pt x="319840" y="579501"/>
                  <a:pt x="315383" y="586187"/>
                </a:cubicBezTo>
                <a:cubicBezTo>
                  <a:pt x="302752" y="608476"/>
                  <a:pt x="284922" y="635965"/>
                  <a:pt x="261890" y="668655"/>
                </a:cubicBezTo>
                <a:cubicBezTo>
                  <a:pt x="244802" y="693172"/>
                  <a:pt x="221771" y="721776"/>
                  <a:pt x="192796" y="754465"/>
                </a:cubicBezTo>
                <a:cubicBezTo>
                  <a:pt x="189081" y="759666"/>
                  <a:pt x="183323" y="765424"/>
                  <a:pt x="175522" y="771739"/>
                </a:cubicBezTo>
                <a:cubicBezTo>
                  <a:pt x="167721" y="778054"/>
                  <a:pt x="161592" y="783440"/>
                  <a:pt x="157134" y="787898"/>
                </a:cubicBezTo>
                <a:lnTo>
                  <a:pt x="150448" y="793470"/>
                </a:lnTo>
                <a:cubicBezTo>
                  <a:pt x="141532" y="801643"/>
                  <a:pt x="130759" y="805729"/>
                  <a:pt x="118129" y="805729"/>
                </a:cubicBezTo>
                <a:lnTo>
                  <a:pt x="109055" y="804296"/>
                </a:lnTo>
                <a:lnTo>
                  <a:pt x="112557" y="804615"/>
                </a:lnTo>
                <a:cubicBezTo>
                  <a:pt x="121473" y="804615"/>
                  <a:pt x="130017" y="802014"/>
                  <a:pt x="138189" y="796814"/>
                </a:cubicBezTo>
                <a:cubicBezTo>
                  <a:pt x="117386" y="798299"/>
                  <a:pt x="101413" y="799042"/>
                  <a:pt x="90269" y="799042"/>
                </a:cubicBezTo>
                <a:cubicBezTo>
                  <a:pt x="85811" y="799042"/>
                  <a:pt x="79867" y="797556"/>
                  <a:pt x="72438" y="794585"/>
                </a:cubicBezTo>
                <a:cubicBezTo>
                  <a:pt x="58322" y="787898"/>
                  <a:pt x="47178" y="781954"/>
                  <a:pt x="39005" y="776754"/>
                </a:cubicBezTo>
                <a:cubicBezTo>
                  <a:pt x="35290" y="773782"/>
                  <a:pt x="30461" y="768581"/>
                  <a:pt x="24518" y="761152"/>
                </a:cubicBezTo>
                <a:cubicBezTo>
                  <a:pt x="20060" y="755951"/>
                  <a:pt x="16159" y="750936"/>
                  <a:pt x="12816" y="746107"/>
                </a:cubicBezTo>
                <a:cubicBezTo>
                  <a:pt x="9473" y="741278"/>
                  <a:pt x="6687" y="737006"/>
                  <a:pt x="4458" y="733291"/>
                </a:cubicBezTo>
                <a:lnTo>
                  <a:pt x="0" y="723261"/>
                </a:lnTo>
                <a:lnTo>
                  <a:pt x="2229" y="722147"/>
                </a:lnTo>
                <a:cubicBezTo>
                  <a:pt x="5944" y="724376"/>
                  <a:pt x="9844" y="727162"/>
                  <a:pt x="13931" y="730505"/>
                </a:cubicBezTo>
                <a:cubicBezTo>
                  <a:pt x="18017" y="733848"/>
                  <a:pt x="23032" y="737006"/>
                  <a:pt x="28975" y="739978"/>
                </a:cubicBezTo>
                <a:cubicBezTo>
                  <a:pt x="32690" y="742950"/>
                  <a:pt x="42720" y="748893"/>
                  <a:pt x="59065" y="757809"/>
                </a:cubicBezTo>
                <a:cubicBezTo>
                  <a:pt x="62780" y="757809"/>
                  <a:pt x="65751" y="756323"/>
                  <a:pt x="67980" y="753351"/>
                </a:cubicBezTo>
                <a:lnTo>
                  <a:pt x="96955" y="721033"/>
                </a:lnTo>
                <a:lnTo>
                  <a:pt x="135960" y="677570"/>
                </a:lnTo>
                <a:cubicBezTo>
                  <a:pt x="156763" y="653796"/>
                  <a:pt x="179794" y="624078"/>
                  <a:pt x="205054" y="588416"/>
                </a:cubicBezTo>
                <a:cubicBezTo>
                  <a:pt x="220656" y="565385"/>
                  <a:pt x="242573" y="530837"/>
                  <a:pt x="270806" y="484775"/>
                </a:cubicBezTo>
                <a:cubicBezTo>
                  <a:pt x="282693" y="467687"/>
                  <a:pt x="296809" y="443541"/>
                  <a:pt x="313154" y="412337"/>
                </a:cubicBezTo>
                <a:lnTo>
                  <a:pt x="332099" y="374446"/>
                </a:lnTo>
                <a:cubicBezTo>
                  <a:pt x="332842" y="373703"/>
                  <a:pt x="333213" y="372218"/>
                  <a:pt x="333213" y="369989"/>
                </a:cubicBezTo>
                <a:lnTo>
                  <a:pt x="317611" y="374446"/>
                </a:lnTo>
                <a:lnTo>
                  <a:pt x="257432" y="402307"/>
                </a:lnTo>
                <a:cubicBezTo>
                  <a:pt x="254461" y="403050"/>
                  <a:pt x="251675" y="403793"/>
                  <a:pt x="249074" y="404536"/>
                </a:cubicBezTo>
                <a:cubicBezTo>
                  <a:pt x="246474" y="405279"/>
                  <a:pt x="243688" y="406022"/>
                  <a:pt x="240716" y="406765"/>
                </a:cubicBezTo>
                <a:lnTo>
                  <a:pt x="240716" y="407879"/>
                </a:lnTo>
                <a:cubicBezTo>
                  <a:pt x="233287" y="409365"/>
                  <a:pt x="227714" y="411594"/>
                  <a:pt x="224000" y="414566"/>
                </a:cubicBezTo>
                <a:cubicBezTo>
                  <a:pt x="200968" y="424967"/>
                  <a:pt x="182023" y="431282"/>
                  <a:pt x="167164" y="433511"/>
                </a:cubicBezTo>
                <a:cubicBezTo>
                  <a:pt x="151562" y="435740"/>
                  <a:pt x="143018" y="436854"/>
                  <a:pt x="141532" y="436854"/>
                </a:cubicBezTo>
                <a:cubicBezTo>
                  <a:pt x="134103" y="436854"/>
                  <a:pt x="127416" y="435368"/>
                  <a:pt x="121473" y="432397"/>
                </a:cubicBezTo>
                <a:cubicBezTo>
                  <a:pt x="117758" y="430911"/>
                  <a:pt x="112186" y="427939"/>
                  <a:pt x="104756" y="423481"/>
                </a:cubicBezTo>
                <a:cubicBezTo>
                  <a:pt x="103270" y="421995"/>
                  <a:pt x="102527" y="419395"/>
                  <a:pt x="102527" y="415680"/>
                </a:cubicBezTo>
                <a:cubicBezTo>
                  <a:pt x="102527" y="411965"/>
                  <a:pt x="103270" y="408994"/>
                  <a:pt x="104756" y="406765"/>
                </a:cubicBezTo>
                <a:cubicBezTo>
                  <a:pt x="115158" y="391906"/>
                  <a:pt x="122959" y="381504"/>
                  <a:pt x="128159" y="375561"/>
                </a:cubicBezTo>
                <a:lnTo>
                  <a:pt x="314268" y="193910"/>
                </a:lnTo>
                <a:cubicBezTo>
                  <a:pt x="318726" y="189452"/>
                  <a:pt x="331727" y="177193"/>
                  <a:pt x="353273" y="157133"/>
                </a:cubicBezTo>
                <a:cubicBezTo>
                  <a:pt x="360703" y="146732"/>
                  <a:pt x="366646" y="139303"/>
                  <a:pt x="371104" y="134845"/>
                </a:cubicBezTo>
                <a:cubicBezTo>
                  <a:pt x="371847" y="133359"/>
                  <a:pt x="372218" y="131873"/>
                  <a:pt x="372218" y="130387"/>
                </a:cubicBezTo>
                <a:cubicBezTo>
                  <a:pt x="372218" y="128901"/>
                  <a:pt x="371104" y="127415"/>
                  <a:pt x="368875" y="125930"/>
                </a:cubicBezTo>
                <a:cubicBezTo>
                  <a:pt x="351044" y="114785"/>
                  <a:pt x="335442" y="101412"/>
                  <a:pt x="322069" y="85810"/>
                </a:cubicBezTo>
                <a:cubicBezTo>
                  <a:pt x="316868" y="80610"/>
                  <a:pt x="311668" y="73180"/>
                  <a:pt x="306467" y="63522"/>
                </a:cubicBezTo>
                <a:cubicBezTo>
                  <a:pt x="301267" y="53863"/>
                  <a:pt x="296809" y="46062"/>
                  <a:pt x="293094" y="40119"/>
                </a:cubicBezTo>
                <a:cubicBezTo>
                  <a:pt x="285665" y="27489"/>
                  <a:pt x="278235" y="17459"/>
                  <a:pt x="270806" y="10029"/>
                </a:cubicBezTo>
                <a:cubicBezTo>
                  <a:pt x="270063" y="7801"/>
                  <a:pt x="268391" y="6129"/>
                  <a:pt x="265791" y="5014"/>
                </a:cubicBezTo>
                <a:cubicBezTo>
                  <a:pt x="263190" y="3900"/>
                  <a:pt x="261147" y="2971"/>
                  <a:pt x="259661" y="2228"/>
                </a:cubicBezTo>
                <a:cubicBezTo>
                  <a:pt x="262633" y="743"/>
                  <a:pt x="265976" y="0"/>
                  <a:pt x="269691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A83D0A">
                      <a:lumMod val="40000"/>
                      <a:lumOff val="60000"/>
                    </a:srgbClr>
                  </a:gs>
                  <a:gs pos="100000">
                    <a:srgbClr val="A83D0A">
                      <a:lumMod val="80000"/>
                      <a:lumOff val="20000"/>
                    </a:srgbClr>
                  </a:gs>
                </a:gsLst>
                <a:lin ang="2700000" scaled="0"/>
              </a:gradFill>
              <a:effectLst/>
              <a:uLnTx/>
              <a:uFillTx/>
              <a:latin typeface="阿里健康体2.0 中文 85 B"/>
              <a:ea typeface="演示新手书" panose="00000500000000000000" pitchFamily="50" charset="-122"/>
              <a:cs typeface="+mj-cs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5642933" y="2196696"/>
            <a:ext cx="875095" cy="1005803"/>
          </a:xfrm>
          <a:custGeom>
            <a:avLst/>
            <a:gdLst/>
            <a:ahLst/>
            <a:cxnLst/>
            <a:rect l="l" t="t" r="r" b="b"/>
            <a:pathLst>
              <a:path w="837305" h="962368">
                <a:moveTo>
                  <a:pt x="764867" y="950605"/>
                </a:moveTo>
                <a:cubicBezTo>
                  <a:pt x="764124" y="950605"/>
                  <a:pt x="763010" y="951348"/>
                  <a:pt x="761524" y="952834"/>
                </a:cubicBezTo>
                <a:lnTo>
                  <a:pt x="765981" y="959520"/>
                </a:lnTo>
                <a:cubicBezTo>
                  <a:pt x="766724" y="958777"/>
                  <a:pt x="767467" y="957848"/>
                  <a:pt x="768210" y="956734"/>
                </a:cubicBezTo>
                <a:cubicBezTo>
                  <a:pt x="768953" y="955620"/>
                  <a:pt x="769325" y="954319"/>
                  <a:pt x="769325" y="952834"/>
                </a:cubicBezTo>
                <a:cubicBezTo>
                  <a:pt x="769325" y="951348"/>
                  <a:pt x="767839" y="950605"/>
                  <a:pt x="764867" y="950605"/>
                </a:cubicBezTo>
                <a:close/>
                <a:moveTo>
                  <a:pt x="300152" y="485889"/>
                </a:moveTo>
                <a:cubicBezTo>
                  <a:pt x="297923" y="487375"/>
                  <a:pt x="296437" y="488490"/>
                  <a:pt x="295694" y="489233"/>
                </a:cubicBezTo>
                <a:cubicBezTo>
                  <a:pt x="288265" y="492205"/>
                  <a:pt x="280649" y="495919"/>
                  <a:pt x="272848" y="500377"/>
                </a:cubicBezTo>
                <a:cubicBezTo>
                  <a:pt x="265047" y="504835"/>
                  <a:pt x="259661" y="508178"/>
                  <a:pt x="256689" y="510407"/>
                </a:cubicBezTo>
                <a:lnTo>
                  <a:pt x="226600" y="531581"/>
                </a:lnTo>
                <a:cubicBezTo>
                  <a:pt x="223628" y="533810"/>
                  <a:pt x="221028" y="535853"/>
                  <a:pt x="218799" y="537710"/>
                </a:cubicBezTo>
                <a:cubicBezTo>
                  <a:pt x="216570" y="539568"/>
                  <a:pt x="214713" y="541239"/>
                  <a:pt x="213227" y="542725"/>
                </a:cubicBezTo>
                <a:cubicBezTo>
                  <a:pt x="210998" y="544211"/>
                  <a:pt x="207654" y="545883"/>
                  <a:pt x="203197" y="547740"/>
                </a:cubicBezTo>
                <a:cubicBezTo>
                  <a:pt x="198739" y="549597"/>
                  <a:pt x="195396" y="551641"/>
                  <a:pt x="193167" y="553869"/>
                </a:cubicBezTo>
                <a:cubicBezTo>
                  <a:pt x="179794" y="564271"/>
                  <a:pt x="167907" y="573186"/>
                  <a:pt x="157505" y="580616"/>
                </a:cubicBezTo>
                <a:cubicBezTo>
                  <a:pt x="155277" y="582101"/>
                  <a:pt x="154534" y="584330"/>
                  <a:pt x="155277" y="587302"/>
                </a:cubicBezTo>
                <a:cubicBezTo>
                  <a:pt x="160477" y="598446"/>
                  <a:pt x="164192" y="605133"/>
                  <a:pt x="166421" y="607362"/>
                </a:cubicBezTo>
                <a:cubicBezTo>
                  <a:pt x="169393" y="614048"/>
                  <a:pt x="172179" y="620363"/>
                  <a:pt x="174779" y="626307"/>
                </a:cubicBezTo>
                <a:cubicBezTo>
                  <a:pt x="177379" y="632251"/>
                  <a:pt x="179422" y="637451"/>
                  <a:pt x="180908" y="641909"/>
                </a:cubicBezTo>
                <a:cubicBezTo>
                  <a:pt x="181651" y="644138"/>
                  <a:pt x="183323" y="645809"/>
                  <a:pt x="185923" y="646924"/>
                </a:cubicBezTo>
                <a:cubicBezTo>
                  <a:pt x="188524" y="648038"/>
                  <a:pt x="190567" y="647481"/>
                  <a:pt x="192053" y="645252"/>
                </a:cubicBezTo>
                <a:lnTo>
                  <a:pt x="210998" y="634108"/>
                </a:lnTo>
                <a:cubicBezTo>
                  <a:pt x="219170" y="627421"/>
                  <a:pt x="225857" y="623335"/>
                  <a:pt x="231057" y="621849"/>
                </a:cubicBezTo>
                <a:cubicBezTo>
                  <a:pt x="234029" y="621106"/>
                  <a:pt x="236630" y="618877"/>
                  <a:pt x="238858" y="615163"/>
                </a:cubicBezTo>
                <a:cubicBezTo>
                  <a:pt x="247031" y="603276"/>
                  <a:pt x="252603" y="593246"/>
                  <a:pt x="255575" y="585073"/>
                </a:cubicBezTo>
                <a:cubicBezTo>
                  <a:pt x="265233" y="571700"/>
                  <a:pt x="271548" y="561299"/>
                  <a:pt x="274520" y="553869"/>
                </a:cubicBezTo>
                <a:cubicBezTo>
                  <a:pt x="282692" y="536039"/>
                  <a:pt x="287893" y="524894"/>
                  <a:pt x="290122" y="520437"/>
                </a:cubicBezTo>
                <a:cubicBezTo>
                  <a:pt x="293837" y="513750"/>
                  <a:pt x="296437" y="506692"/>
                  <a:pt x="297923" y="499263"/>
                </a:cubicBezTo>
                <a:cubicBezTo>
                  <a:pt x="299409" y="491833"/>
                  <a:pt x="300152" y="487375"/>
                  <a:pt x="300152" y="485889"/>
                </a:cubicBezTo>
                <a:close/>
                <a:moveTo>
                  <a:pt x="156391" y="433511"/>
                </a:moveTo>
                <a:lnTo>
                  <a:pt x="149704" y="435740"/>
                </a:lnTo>
                <a:cubicBezTo>
                  <a:pt x="137074" y="444656"/>
                  <a:pt x="125930" y="451714"/>
                  <a:pt x="116272" y="456914"/>
                </a:cubicBezTo>
                <a:cubicBezTo>
                  <a:pt x="111071" y="460629"/>
                  <a:pt x="104942" y="464530"/>
                  <a:pt x="97884" y="468616"/>
                </a:cubicBezTo>
                <a:cubicBezTo>
                  <a:pt x="90826" y="472702"/>
                  <a:pt x="85439" y="476231"/>
                  <a:pt x="81724" y="479203"/>
                </a:cubicBezTo>
                <a:cubicBezTo>
                  <a:pt x="80239" y="480689"/>
                  <a:pt x="79496" y="482175"/>
                  <a:pt x="79496" y="483661"/>
                </a:cubicBezTo>
                <a:lnTo>
                  <a:pt x="86182" y="493690"/>
                </a:lnTo>
                <a:cubicBezTo>
                  <a:pt x="86925" y="494433"/>
                  <a:pt x="90640" y="499263"/>
                  <a:pt x="97326" y="508178"/>
                </a:cubicBezTo>
                <a:lnTo>
                  <a:pt x="115157" y="528238"/>
                </a:lnTo>
                <a:cubicBezTo>
                  <a:pt x="119615" y="534181"/>
                  <a:pt x="122587" y="537153"/>
                  <a:pt x="124073" y="537153"/>
                </a:cubicBezTo>
                <a:cubicBezTo>
                  <a:pt x="125559" y="537153"/>
                  <a:pt x="127416" y="536224"/>
                  <a:pt x="129645" y="534367"/>
                </a:cubicBezTo>
                <a:cubicBezTo>
                  <a:pt x="131874" y="532510"/>
                  <a:pt x="133731" y="530838"/>
                  <a:pt x="135217" y="529352"/>
                </a:cubicBezTo>
                <a:cubicBezTo>
                  <a:pt x="147104" y="521180"/>
                  <a:pt x="154534" y="516350"/>
                  <a:pt x="157505" y="514864"/>
                </a:cubicBezTo>
                <a:cubicBezTo>
                  <a:pt x="161220" y="511893"/>
                  <a:pt x="162706" y="508549"/>
                  <a:pt x="161963" y="504835"/>
                </a:cubicBezTo>
                <a:lnTo>
                  <a:pt x="159734" y="478088"/>
                </a:lnTo>
                <a:lnTo>
                  <a:pt x="158620" y="444656"/>
                </a:lnTo>
                <a:close/>
                <a:moveTo>
                  <a:pt x="309067" y="285293"/>
                </a:moveTo>
                <a:cubicBezTo>
                  <a:pt x="307581" y="286779"/>
                  <a:pt x="305352" y="288265"/>
                  <a:pt x="302381" y="289751"/>
                </a:cubicBezTo>
                <a:cubicBezTo>
                  <a:pt x="299409" y="291237"/>
                  <a:pt x="297180" y="292722"/>
                  <a:pt x="295694" y="294208"/>
                </a:cubicBezTo>
                <a:cubicBezTo>
                  <a:pt x="289008" y="297180"/>
                  <a:pt x="282878" y="300709"/>
                  <a:pt x="277306" y="304795"/>
                </a:cubicBezTo>
                <a:cubicBezTo>
                  <a:pt x="271734" y="308882"/>
                  <a:pt x="265605" y="312411"/>
                  <a:pt x="258918" y="315382"/>
                </a:cubicBezTo>
                <a:cubicBezTo>
                  <a:pt x="255946" y="318354"/>
                  <a:pt x="252417" y="321326"/>
                  <a:pt x="248331" y="324298"/>
                </a:cubicBezTo>
                <a:cubicBezTo>
                  <a:pt x="244245" y="327270"/>
                  <a:pt x="241087" y="329498"/>
                  <a:pt x="238858" y="330984"/>
                </a:cubicBezTo>
                <a:cubicBezTo>
                  <a:pt x="234401" y="334699"/>
                  <a:pt x="234029" y="339528"/>
                  <a:pt x="237744" y="345472"/>
                </a:cubicBezTo>
                <a:lnTo>
                  <a:pt x="310182" y="287522"/>
                </a:lnTo>
                <a:close/>
                <a:moveTo>
                  <a:pt x="504092" y="222885"/>
                </a:moveTo>
                <a:cubicBezTo>
                  <a:pt x="505577" y="227343"/>
                  <a:pt x="508549" y="233286"/>
                  <a:pt x="513007" y="240716"/>
                </a:cubicBezTo>
                <a:cubicBezTo>
                  <a:pt x="515236" y="245174"/>
                  <a:pt x="517650" y="249817"/>
                  <a:pt x="520251" y="254646"/>
                </a:cubicBezTo>
                <a:cubicBezTo>
                  <a:pt x="522851" y="259475"/>
                  <a:pt x="525637" y="264862"/>
                  <a:pt x="528609" y="270805"/>
                </a:cubicBezTo>
                <a:cubicBezTo>
                  <a:pt x="532324" y="281207"/>
                  <a:pt x="538639" y="292351"/>
                  <a:pt x="547554" y="304238"/>
                </a:cubicBezTo>
                <a:cubicBezTo>
                  <a:pt x="547554" y="306467"/>
                  <a:pt x="549040" y="307581"/>
                  <a:pt x="552012" y="307581"/>
                </a:cubicBezTo>
                <a:lnTo>
                  <a:pt x="573186" y="296437"/>
                </a:lnTo>
                <a:cubicBezTo>
                  <a:pt x="570214" y="290494"/>
                  <a:pt x="568357" y="287150"/>
                  <a:pt x="567614" y="286407"/>
                </a:cubicBezTo>
                <a:cubicBezTo>
                  <a:pt x="566128" y="281207"/>
                  <a:pt x="564270" y="277120"/>
                  <a:pt x="562042" y="274149"/>
                </a:cubicBezTo>
                <a:lnTo>
                  <a:pt x="514121" y="230686"/>
                </a:lnTo>
                <a:close/>
                <a:moveTo>
                  <a:pt x="515236" y="8915"/>
                </a:moveTo>
                <a:cubicBezTo>
                  <a:pt x="519693" y="8915"/>
                  <a:pt x="523037" y="10030"/>
                  <a:pt x="525266" y="12259"/>
                </a:cubicBezTo>
                <a:cubicBezTo>
                  <a:pt x="527494" y="13745"/>
                  <a:pt x="529909" y="15602"/>
                  <a:pt x="532509" y="17831"/>
                </a:cubicBezTo>
                <a:cubicBezTo>
                  <a:pt x="535110" y="20060"/>
                  <a:pt x="539010" y="22289"/>
                  <a:pt x="544211" y="24517"/>
                </a:cubicBezTo>
                <a:lnTo>
                  <a:pt x="566499" y="39005"/>
                </a:lnTo>
                <a:lnTo>
                  <a:pt x="586559" y="53492"/>
                </a:lnTo>
                <a:cubicBezTo>
                  <a:pt x="605876" y="63894"/>
                  <a:pt x="617391" y="70580"/>
                  <a:pt x="621106" y="73552"/>
                </a:cubicBezTo>
                <a:lnTo>
                  <a:pt x="652310" y="92497"/>
                </a:lnTo>
                <a:cubicBezTo>
                  <a:pt x="658997" y="96212"/>
                  <a:pt x="669026" y="102527"/>
                  <a:pt x="682400" y="111443"/>
                </a:cubicBezTo>
                <a:cubicBezTo>
                  <a:pt x="682400" y="111443"/>
                  <a:pt x="686114" y="115157"/>
                  <a:pt x="693544" y="122587"/>
                </a:cubicBezTo>
                <a:cubicBezTo>
                  <a:pt x="695773" y="123330"/>
                  <a:pt x="696144" y="126302"/>
                  <a:pt x="694658" y="131502"/>
                </a:cubicBezTo>
                <a:cubicBezTo>
                  <a:pt x="691686" y="137446"/>
                  <a:pt x="689086" y="141532"/>
                  <a:pt x="686857" y="143761"/>
                </a:cubicBezTo>
                <a:cubicBezTo>
                  <a:pt x="686857" y="144504"/>
                  <a:pt x="686671" y="145061"/>
                  <a:pt x="686300" y="145433"/>
                </a:cubicBezTo>
                <a:cubicBezTo>
                  <a:pt x="685929" y="145804"/>
                  <a:pt x="685743" y="146361"/>
                  <a:pt x="685743" y="147104"/>
                </a:cubicBezTo>
                <a:cubicBezTo>
                  <a:pt x="683514" y="150819"/>
                  <a:pt x="681471" y="153048"/>
                  <a:pt x="679613" y="153791"/>
                </a:cubicBezTo>
                <a:cubicBezTo>
                  <a:pt x="677756" y="154534"/>
                  <a:pt x="674599" y="154162"/>
                  <a:pt x="670141" y="152676"/>
                </a:cubicBezTo>
                <a:lnTo>
                  <a:pt x="667912" y="152676"/>
                </a:lnTo>
                <a:cubicBezTo>
                  <a:pt x="666426" y="154162"/>
                  <a:pt x="664197" y="154905"/>
                  <a:pt x="661225" y="154905"/>
                </a:cubicBezTo>
                <a:cubicBezTo>
                  <a:pt x="658997" y="154905"/>
                  <a:pt x="656953" y="153977"/>
                  <a:pt x="655096" y="152119"/>
                </a:cubicBezTo>
                <a:cubicBezTo>
                  <a:pt x="653239" y="150262"/>
                  <a:pt x="651939" y="148962"/>
                  <a:pt x="651196" y="148219"/>
                </a:cubicBezTo>
                <a:cubicBezTo>
                  <a:pt x="650453" y="147476"/>
                  <a:pt x="649524" y="146547"/>
                  <a:pt x="648410" y="145433"/>
                </a:cubicBezTo>
                <a:cubicBezTo>
                  <a:pt x="647295" y="144318"/>
                  <a:pt x="646366" y="144132"/>
                  <a:pt x="645624" y="144875"/>
                </a:cubicBezTo>
                <a:cubicBezTo>
                  <a:pt x="644881" y="145618"/>
                  <a:pt x="643766" y="145247"/>
                  <a:pt x="642280" y="143761"/>
                </a:cubicBezTo>
                <a:cubicBezTo>
                  <a:pt x="637823" y="137817"/>
                  <a:pt x="632436" y="132431"/>
                  <a:pt x="626121" y="127602"/>
                </a:cubicBezTo>
                <a:cubicBezTo>
                  <a:pt x="619806" y="122773"/>
                  <a:pt x="615534" y="119615"/>
                  <a:pt x="613305" y="118129"/>
                </a:cubicBezTo>
                <a:lnTo>
                  <a:pt x="591017" y="102527"/>
                </a:lnTo>
                <a:cubicBezTo>
                  <a:pt x="586559" y="98069"/>
                  <a:pt x="581915" y="94169"/>
                  <a:pt x="577086" y="90826"/>
                </a:cubicBezTo>
                <a:cubicBezTo>
                  <a:pt x="572257" y="87482"/>
                  <a:pt x="567614" y="83582"/>
                  <a:pt x="563156" y="79124"/>
                </a:cubicBezTo>
                <a:cubicBezTo>
                  <a:pt x="558698" y="76895"/>
                  <a:pt x="554055" y="72995"/>
                  <a:pt x="549226" y="67423"/>
                </a:cubicBezTo>
                <a:cubicBezTo>
                  <a:pt x="544397" y="61851"/>
                  <a:pt x="540125" y="57579"/>
                  <a:pt x="536410" y="54607"/>
                </a:cubicBezTo>
                <a:cubicBezTo>
                  <a:pt x="534181" y="52378"/>
                  <a:pt x="530652" y="48292"/>
                  <a:pt x="525823" y="42348"/>
                </a:cubicBezTo>
                <a:cubicBezTo>
                  <a:pt x="520994" y="36405"/>
                  <a:pt x="515979" y="31575"/>
                  <a:pt x="510778" y="27861"/>
                </a:cubicBezTo>
                <a:lnTo>
                  <a:pt x="502977" y="17831"/>
                </a:lnTo>
                <a:lnTo>
                  <a:pt x="500748" y="13373"/>
                </a:lnTo>
                <a:cubicBezTo>
                  <a:pt x="502977" y="12630"/>
                  <a:pt x="505392" y="11702"/>
                  <a:pt x="507992" y="10587"/>
                </a:cubicBezTo>
                <a:cubicBezTo>
                  <a:pt x="510592" y="9473"/>
                  <a:pt x="513007" y="8915"/>
                  <a:pt x="515236" y="8915"/>
                </a:cubicBezTo>
                <a:close/>
                <a:moveTo>
                  <a:pt x="383734" y="0"/>
                </a:moveTo>
                <a:cubicBezTo>
                  <a:pt x="386705" y="1486"/>
                  <a:pt x="388191" y="2972"/>
                  <a:pt x="388191" y="4458"/>
                </a:cubicBezTo>
                <a:cubicBezTo>
                  <a:pt x="388191" y="8172"/>
                  <a:pt x="389306" y="12445"/>
                  <a:pt x="391535" y="17274"/>
                </a:cubicBezTo>
                <a:cubicBezTo>
                  <a:pt x="393763" y="22103"/>
                  <a:pt x="395621" y="26003"/>
                  <a:pt x="397107" y="28975"/>
                </a:cubicBezTo>
                <a:lnTo>
                  <a:pt x="403793" y="40119"/>
                </a:lnTo>
                <a:lnTo>
                  <a:pt x="414938" y="60179"/>
                </a:lnTo>
                <a:lnTo>
                  <a:pt x="430539" y="89154"/>
                </a:lnTo>
                <a:cubicBezTo>
                  <a:pt x="436483" y="100298"/>
                  <a:pt x="445027" y="112928"/>
                  <a:pt x="456171" y="127045"/>
                </a:cubicBezTo>
                <a:cubicBezTo>
                  <a:pt x="471030" y="146361"/>
                  <a:pt x="481803" y="159363"/>
                  <a:pt x="488490" y="166049"/>
                </a:cubicBezTo>
                <a:cubicBezTo>
                  <a:pt x="495176" y="173479"/>
                  <a:pt x="507435" y="184623"/>
                  <a:pt x="525266" y="199482"/>
                </a:cubicBezTo>
                <a:cubicBezTo>
                  <a:pt x="531952" y="206169"/>
                  <a:pt x="539010" y="211369"/>
                  <a:pt x="546440" y="215084"/>
                </a:cubicBezTo>
                <a:cubicBezTo>
                  <a:pt x="550154" y="218056"/>
                  <a:pt x="554055" y="220656"/>
                  <a:pt x="558141" y="222885"/>
                </a:cubicBezTo>
                <a:cubicBezTo>
                  <a:pt x="562227" y="225114"/>
                  <a:pt x="566128" y="227343"/>
                  <a:pt x="569843" y="229572"/>
                </a:cubicBezTo>
                <a:cubicBezTo>
                  <a:pt x="583216" y="234772"/>
                  <a:pt x="596589" y="242202"/>
                  <a:pt x="609962" y="251860"/>
                </a:cubicBezTo>
                <a:cubicBezTo>
                  <a:pt x="611448" y="252603"/>
                  <a:pt x="612934" y="254275"/>
                  <a:pt x="614420" y="256875"/>
                </a:cubicBezTo>
                <a:cubicBezTo>
                  <a:pt x="615905" y="259475"/>
                  <a:pt x="617763" y="261518"/>
                  <a:pt x="619992" y="263004"/>
                </a:cubicBezTo>
                <a:cubicBezTo>
                  <a:pt x="621478" y="265976"/>
                  <a:pt x="622221" y="268205"/>
                  <a:pt x="622221" y="269691"/>
                </a:cubicBezTo>
                <a:cubicBezTo>
                  <a:pt x="621478" y="271920"/>
                  <a:pt x="620735" y="275635"/>
                  <a:pt x="619992" y="280835"/>
                </a:cubicBezTo>
                <a:cubicBezTo>
                  <a:pt x="619249" y="286036"/>
                  <a:pt x="616648" y="290494"/>
                  <a:pt x="612191" y="294208"/>
                </a:cubicBezTo>
                <a:cubicBezTo>
                  <a:pt x="611448" y="294951"/>
                  <a:pt x="610705" y="296066"/>
                  <a:pt x="609962" y="297552"/>
                </a:cubicBezTo>
                <a:cubicBezTo>
                  <a:pt x="609219" y="299038"/>
                  <a:pt x="608105" y="300152"/>
                  <a:pt x="606619" y="300895"/>
                </a:cubicBezTo>
                <a:cubicBezTo>
                  <a:pt x="599189" y="305353"/>
                  <a:pt x="592317" y="308882"/>
                  <a:pt x="586002" y="311482"/>
                </a:cubicBezTo>
                <a:cubicBezTo>
                  <a:pt x="579687" y="314082"/>
                  <a:pt x="573929" y="316868"/>
                  <a:pt x="568728" y="319840"/>
                </a:cubicBezTo>
                <a:lnTo>
                  <a:pt x="560927" y="323183"/>
                </a:lnTo>
                <a:cubicBezTo>
                  <a:pt x="560184" y="323183"/>
                  <a:pt x="559441" y="323741"/>
                  <a:pt x="558698" y="324855"/>
                </a:cubicBezTo>
                <a:cubicBezTo>
                  <a:pt x="557955" y="325969"/>
                  <a:pt x="557584" y="326898"/>
                  <a:pt x="557584" y="327641"/>
                </a:cubicBezTo>
                <a:cubicBezTo>
                  <a:pt x="562785" y="338042"/>
                  <a:pt x="570586" y="352158"/>
                  <a:pt x="580987" y="369989"/>
                </a:cubicBezTo>
                <a:lnTo>
                  <a:pt x="593246" y="397850"/>
                </a:lnTo>
                <a:cubicBezTo>
                  <a:pt x="594731" y="401565"/>
                  <a:pt x="596960" y="405651"/>
                  <a:pt x="599932" y="410109"/>
                </a:cubicBezTo>
                <a:cubicBezTo>
                  <a:pt x="602904" y="414566"/>
                  <a:pt x="605133" y="418652"/>
                  <a:pt x="606619" y="422367"/>
                </a:cubicBezTo>
                <a:cubicBezTo>
                  <a:pt x="608105" y="424596"/>
                  <a:pt x="608847" y="426453"/>
                  <a:pt x="608847" y="427939"/>
                </a:cubicBezTo>
                <a:cubicBezTo>
                  <a:pt x="608847" y="429425"/>
                  <a:pt x="609219" y="430540"/>
                  <a:pt x="609962" y="431283"/>
                </a:cubicBezTo>
                <a:cubicBezTo>
                  <a:pt x="614420" y="438712"/>
                  <a:pt x="619620" y="450228"/>
                  <a:pt x="625564" y="465830"/>
                </a:cubicBezTo>
                <a:lnTo>
                  <a:pt x="638937" y="494805"/>
                </a:lnTo>
                <a:cubicBezTo>
                  <a:pt x="641909" y="502234"/>
                  <a:pt x="646366" y="511893"/>
                  <a:pt x="652310" y="523780"/>
                </a:cubicBezTo>
                <a:lnTo>
                  <a:pt x="658997" y="540496"/>
                </a:lnTo>
                <a:cubicBezTo>
                  <a:pt x="661968" y="537524"/>
                  <a:pt x="665126" y="534738"/>
                  <a:pt x="668469" y="532138"/>
                </a:cubicBezTo>
                <a:cubicBezTo>
                  <a:pt x="671812" y="529538"/>
                  <a:pt x="674599" y="526752"/>
                  <a:pt x="676827" y="523780"/>
                </a:cubicBezTo>
                <a:cubicBezTo>
                  <a:pt x="695401" y="505206"/>
                  <a:pt x="704688" y="495919"/>
                  <a:pt x="704688" y="495919"/>
                </a:cubicBezTo>
                <a:lnTo>
                  <a:pt x="730320" y="470287"/>
                </a:lnTo>
                <a:cubicBezTo>
                  <a:pt x="733292" y="465830"/>
                  <a:pt x="736263" y="461929"/>
                  <a:pt x="739235" y="458586"/>
                </a:cubicBezTo>
                <a:cubicBezTo>
                  <a:pt x="742207" y="455243"/>
                  <a:pt x="744807" y="452085"/>
                  <a:pt x="747036" y="449113"/>
                </a:cubicBezTo>
                <a:cubicBezTo>
                  <a:pt x="750751" y="442427"/>
                  <a:pt x="755952" y="435740"/>
                  <a:pt x="762638" y="429054"/>
                </a:cubicBezTo>
                <a:lnTo>
                  <a:pt x="788270" y="384477"/>
                </a:lnTo>
                <a:cubicBezTo>
                  <a:pt x="790499" y="381505"/>
                  <a:pt x="792728" y="378719"/>
                  <a:pt x="794956" y="376119"/>
                </a:cubicBezTo>
                <a:cubicBezTo>
                  <a:pt x="797185" y="373518"/>
                  <a:pt x="799043" y="370732"/>
                  <a:pt x="800529" y="367760"/>
                </a:cubicBezTo>
                <a:cubicBezTo>
                  <a:pt x="802014" y="364046"/>
                  <a:pt x="803872" y="362560"/>
                  <a:pt x="806101" y="363303"/>
                </a:cubicBezTo>
                <a:lnTo>
                  <a:pt x="810558" y="362188"/>
                </a:lnTo>
                <a:cubicBezTo>
                  <a:pt x="815016" y="362188"/>
                  <a:pt x="816873" y="363303"/>
                  <a:pt x="816130" y="365532"/>
                </a:cubicBezTo>
                <a:lnTo>
                  <a:pt x="810558" y="381133"/>
                </a:lnTo>
                <a:lnTo>
                  <a:pt x="799414" y="411223"/>
                </a:lnTo>
                <a:cubicBezTo>
                  <a:pt x="795699" y="419395"/>
                  <a:pt x="790870" y="431654"/>
                  <a:pt x="784927" y="447999"/>
                </a:cubicBezTo>
                <a:cubicBezTo>
                  <a:pt x="781212" y="459886"/>
                  <a:pt x="776011" y="471773"/>
                  <a:pt x="769325" y="483661"/>
                </a:cubicBezTo>
                <a:cubicBezTo>
                  <a:pt x="765610" y="491090"/>
                  <a:pt x="757809" y="503349"/>
                  <a:pt x="745922" y="520437"/>
                </a:cubicBezTo>
                <a:cubicBezTo>
                  <a:pt x="738492" y="531581"/>
                  <a:pt x="730320" y="540868"/>
                  <a:pt x="721404" y="548297"/>
                </a:cubicBezTo>
                <a:lnTo>
                  <a:pt x="701345" y="566128"/>
                </a:lnTo>
                <a:lnTo>
                  <a:pt x="681285" y="585073"/>
                </a:lnTo>
                <a:cubicBezTo>
                  <a:pt x="680542" y="585073"/>
                  <a:pt x="679985" y="585630"/>
                  <a:pt x="679613" y="586745"/>
                </a:cubicBezTo>
                <a:cubicBezTo>
                  <a:pt x="679242" y="587859"/>
                  <a:pt x="679428" y="588788"/>
                  <a:pt x="680171" y="589531"/>
                </a:cubicBezTo>
                <a:lnTo>
                  <a:pt x="695773" y="627421"/>
                </a:lnTo>
                <a:cubicBezTo>
                  <a:pt x="699487" y="634108"/>
                  <a:pt x="702088" y="640052"/>
                  <a:pt x="703574" y="645252"/>
                </a:cubicBezTo>
                <a:cubicBezTo>
                  <a:pt x="705059" y="650453"/>
                  <a:pt x="706545" y="654539"/>
                  <a:pt x="708031" y="657511"/>
                </a:cubicBezTo>
                <a:cubicBezTo>
                  <a:pt x="711746" y="667169"/>
                  <a:pt x="715461" y="675342"/>
                  <a:pt x="719176" y="682028"/>
                </a:cubicBezTo>
                <a:cubicBezTo>
                  <a:pt x="722147" y="693173"/>
                  <a:pt x="728462" y="709146"/>
                  <a:pt x="738121" y="729949"/>
                </a:cubicBezTo>
                <a:cubicBezTo>
                  <a:pt x="740350" y="737378"/>
                  <a:pt x="743136" y="745736"/>
                  <a:pt x="746479" y="755023"/>
                </a:cubicBezTo>
                <a:cubicBezTo>
                  <a:pt x="749822" y="764310"/>
                  <a:pt x="752608" y="771554"/>
                  <a:pt x="754837" y="776754"/>
                </a:cubicBezTo>
                <a:cubicBezTo>
                  <a:pt x="754837" y="778240"/>
                  <a:pt x="755952" y="778983"/>
                  <a:pt x="758180" y="778983"/>
                </a:cubicBezTo>
                <a:cubicBezTo>
                  <a:pt x="759666" y="777497"/>
                  <a:pt x="760595" y="776197"/>
                  <a:pt x="760966" y="775083"/>
                </a:cubicBezTo>
                <a:cubicBezTo>
                  <a:pt x="761338" y="773968"/>
                  <a:pt x="761524" y="773040"/>
                  <a:pt x="761524" y="772297"/>
                </a:cubicBezTo>
                <a:lnTo>
                  <a:pt x="768210" y="750008"/>
                </a:lnTo>
                <a:cubicBezTo>
                  <a:pt x="772668" y="741093"/>
                  <a:pt x="776754" y="731063"/>
                  <a:pt x="780469" y="719919"/>
                </a:cubicBezTo>
                <a:cubicBezTo>
                  <a:pt x="782698" y="713975"/>
                  <a:pt x="785298" y="705060"/>
                  <a:pt x="788270" y="693173"/>
                </a:cubicBezTo>
                <a:cubicBezTo>
                  <a:pt x="794213" y="676085"/>
                  <a:pt x="797928" y="664197"/>
                  <a:pt x="799414" y="657511"/>
                </a:cubicBezTo>
                <a:cubicBezTo>
                  <a:pt x="800157" y="656025"/>
                  <a:pt x="801643" y="650824"/>
                  <a:pt x="803872" y="641909"/>
                </a:cubicBezTo>
                <a:lnTo>
                  <a:pt x="809444" y="614048"/>
                </a:lnTo>
                <a:lnTo>
                  <a:pt x="816130" y="583959"/>
                </a:lnTo>
                <a:cubicBezTo>
                  <a:pt x="819102" y="554241"/>
                  <a:pt x="821703" y="533067"/>
                  <a:pt x="823931" y="520437"/>
                </a:cubicBezTo>
                <a:cubicBezTo>
                  <a:pt x="824674" y="513007"/>
                  <a:pt x="825046" y="502977"/>
                  <a:pt x="825046" y="490347"/>
                </a:cubicBezTo>
                <a:cubicBezTo>
                  <a:pt x="825046" y="488861"/>
                  <a:pt x="825232" y="487747"/>
                  <a:pt x="825603" y="487004"/>
                </a:cubicBezTo>
                <a:cubicBezTo>
                  <a:pt x="825975" y="486261"/>
                  <a:pt x="825789" y="485518"/>
                  <a:pt x="825046" y="484775"/>
                </a:cubicBezTo>
                <a:lnTo>
                  <a:pt x="825046" y="481432"/>
                </a:lnTo>
                <a:cubicBezTo>
                  <a:pt x="825046" y="478460"/>
                  <a:pt x="826903" y="476231"/>
                  <a:pt x="830618" y="474745"/>
                </a:cubicBezTo>
                <a:lnTo>
                  <a:pt x="830618" y="479203"/>
                </a:lnTo>
                <a:lnTo>
                  <a:pt x="833961" y="518208"/>
                </a:lnTo>
                <a:lnTo>
                  <a:pt x="832847" y="533810"/>
                </a:lnTo>
                <a:cubicBezTo>
                  <a:pt x="832847" y="545697"/>
                  <a:pt x="833961" y="558327"/>
                  <a:pt x="836190" y="571700"/>
                </a:cubicBezTo>
                <a:lnTo>
                  <a:pt x="836190" y="616277"/>
                </a:lnTo>
                <a:lnTo>
                  <a:pt x="837305" y="649710"/>
                </a:lnTo>
                <a:lnTo>
                  <a:pt x="837305" y="661969"/>
                </a:lnTo>
                <a:lnTo>
                  <a:pt x="836190" y="695401"/>
                </a:lnTo>
                <a:cubicBezTo>
                  <a:pt x="836190" y="700602"/>
                  <a:pt x="836376" y="706917"/>
                  <a:pt x="836747" y="714347"/>
                </a:cubicBezTo>
                <a:cubicBezTo>
                  <a:pt x="837119" y="721776"/>
                  <a:pt x="836933" y="730320"/>
                  <a:pt x="836190" y="739978"/>
                </a:cubicBezTo>
                <a:cubicBezTo>
                  <a:pt x="836190" y="752608"/>
                  <a:pt x="835447" y="761895"/>
                  <a:pt x="833961" y="767839"/>
                </a:cubicBezTo>
                <a:cubicBezTo>
                  <a:pt x="833961" y="770068"/>
                  <a:pt x="834147" y="773225"/>
                  <a:pt x="834519" y="777312"/>
                </a:cubicBezTo>
                <a:cubicBezTo>
                  <a:pt x="834890" y="781398"/>
                  <a:pt x="834704" y="785298"/>
                  <a:pt x="833961" y="789013"/>
                </a:cubicBezTo>
                <a:lnTo>
                  <a:pt x="832847" y="810187"/>
                </a:lnTo>
                <a:lnTo>
                  <a:pt x="830618" y="823560"/>
                </a:lnTo>
                <a:cubicBezTo>
                  <a:pt x="830618" y="829504"/>
                  <a:pt x="829875" y="838419"/>
                  <a:pt x="828389" y="850306"/>
                </a:cubicBezTo>
                <a:cubicBezTo>
                  <a:pt x="827646" y="858479"/>
                  <a:pt x="825789" y="867394"/>
                  <a:pt x="822817" y="877053"/>
                </a:cubicBezTo>
                <a:cubicBezTo>
                  <a:pt x="818359" y="889683"/>
                  <a:pt x="815016" y="897855"/>
                  <a:pt x="812787" y="901570"/>
                </a:cubicBezTo>
                <a:cubicBezTo>
                  <a:pt x="808329" y="910485"/>
                  <a:pt x="803129" y="920144"/>
                  <a:pt x="797185" y="930545"/>
                </a:cubicBezTo>
                <a:cubicBezTo>
                  <a:pt x="795699" y="931288"/>
                  <a:pt x="794213" y="932774"/>
                  <a:pt x="792728" y="935003"/>
                </a:cubicBezTo>
                <a:cubicBezTo>
                  <a:pt x="791242" y="937232"/>
                  <a:pt x="790127" y="939089"/>
                  <a:pt x="789384" y="940575"/>
                </a:cubicBezTo>
                <a:lnTo>
                  <a:pt x="781583" y="948376"/>
                </a:lnTo>
                <a:lnTo>
                  <a:pt x="773782" y="955062"/>
                </a:lnTo>
                <a:lnTo>
                  <a:pt x="770439" y="958406"/>
                </a:lnTo>
                <a:cubicBezTo>
                  <a:pt x="768210" y="961377"/>
                  <a:pt x="766353" y="962678"/>
                  <a:pt x="764867" y="962306"/>
                </a:cubicBezTo>
                <a:cubicBezTo>
                  <a:pt x="763381" y="961935"/>
                  <a:pt x="762267" y="960263"/>
                  <a:pt x="761524" y="957291"/>
                </a:cubicBezTo>
                <a:cubicBezTo>
                  <a:pt x="760038" y="953576"/>
                  <a:pt x="757809" y="951348"/>
                  <a:pt x="754837" y="950605"/>
                </a:cubicBezTo>
                <a:cubicBezTo>
                  <a:pt x="753351" y="949119"/>
                  <a:pt x="751865" y="949119"/>
                  <a:pt x="750379" y="950605"/>
                </a:cubicBezTo>
                <a:cubicBezTo>
                  <a:pt x="748894" y="950605"/>
                  <a:pt x="746665" y="951162"/>
                  <a:pt x="743693" y="952276"/>
                </a:cubicBezTo>
                <a:cubicBezTo>
                  <a:pt x="740721" y="953391"/>
                  <a:pt x="737378" y="952834"/>
                  <a:pt x="733663" y="950605"/>
                </a:cubicBezTo>
                <a:lnTo>
                  <a:pt x="725862" y="947261"/>
                </a:lnTo>
                <a:lnTo>
                  <a:pt x="712489" y="935003"/>
                </a:lnTo>
                <a:lnTo>
                  <a:pt x="708031" y="935003"/>
                </a:lnTo>
                <a:lnTo>
                  <a:pt x="703574" y="936117"/>
                </a:lnTo>
                <a:cubicBezTo>
                  <a:pt x="701345" y="936117"/>
                  <a:pt x="698744" y="934631"/>
                  <a:pt x="695773" y="931659"/>
                </a:cubicBezTo>
                <a:cubicBezTo>
                  <a:pt x="688343" y="918286"/>
                  <a:pt x="683143" y="908257"/>
                  <a:pt x="680171" y="901570"/>
                </a:cubicBezTo>
                <a:cubicBezTo>
                  <a:pt x="671255" y="885968"/>
                  <a:pt x="665683" y="876310"/>
                  <a:pt x="663454" y="872595"/>
                </a:cubicBezTo>
                <a:cubicBezTo>
                  <a:pt x="660482" y="863680"/>
                  <a:pt x="656768" y="854764"/>
                  <a:pt x="652310" y="845849"/>
                </a:cubicBezTo>
                <a:cubicBezTo>
                  <a:pt x="649338" y="839905"/>
                  <a:pt x="644881" y="829504"/>
                  <a:pt x="638937" y="814645"/>
                </a:cubicBezTo>
                <a:cubicBezTo>
                  <a:pt x="635222" y="807958"/>
                  <a:pt x="631507" y="799786"/>
                  <a:pt x="627793" y="790127"/>
                </a:cubicBezTo>
                <a:cubicBezTo>
                  <a:pt x="624078" y="780469"/>
                  <a:pt x="621106" y="773411"/>
                  <a:pt x="618877" y="768953"/>
                </a:cubicBezTo>
                <a:lnTo>
                  <a:pt x="606619" y="742207"/>
                </a:lnTo>
                <a:cubicBezTo>
                  <a:pt x="604390" y="737750"/>
                  <a:pt x="602347" y="733478"/>
                  <a:pt x="600489" y="729391"/>
                </a:cubicBezTo>
                <a:cubicBezTo>
                  <a:pt x="598632" y="725305"/>
                  <a:pt x="596960" y="721405"/>
                  <a:pt x="595474" y="717690"/>
                </a:cubicBezTo>
                <a:cubicBezTo>
                  <a:pt x="591017" y="704317"/>
                  <a:pt x="586930" y="693915"/>
                  <a:pt x="583216" y="686486"/>
                </a:cubicBezTo>
                <a:lnTo>
                  <a:pt x="573186" y="658625"/>
                </a:lnTo>
                <a:cubicBezTo>
                  <a:pt x="572443" y="657139"/>
                  <a:pt x="571328" y="656211"/>
                  <a:pt x="569843" y="655839"/>
                </a:cubicBezTo>
                <a:cubicBezTo>
                  <a:pt x="568357" y="655468"/>
                  <a:pt x="566499" y="655653"/>
                  <a:pt x="564270" y="656396"/>
                </a:cubicBezTo>
                <a:lnTo>
                  <a:pt x="539753" y="664197"/>
                </a:lnTo>
                <a:cubicBezTo>
                  <a:pt x="538267" y="664940"/>
                  <a:pt x="536038" y="666055"/>
                  <a:pt x="533067" y="667541"/>
                </a:cubicBezTo>
                <a:cubicBezTo>
                  <a:pt x="530095" y="669027"/>
                  <a:pt x="527123" y="669770"/>
                  <a:pt x="524151" y="669770"/>
                </a:cubicBezTo>
                <a:cubicBezTo>
                  <a:pt x="523408" y="669027"/>
                  <a:pt x="521922" y="669027"/>
                  <a:pt x="519693" y="669770"/>
                </a:cubicBezTo>
                <a:cubicBezTo>
                  <a:pt x="517465" y="670512"/>
                  <a:pt x="515979" y="670884"/>
                  <a:pt x="515236" y="670884"/>
                </a:cubicBezTo>
                <a:cubicBezTo>
                  <a:pt x="510035" y="673113"/>
                  <a:pt x="501120" y="674970"/>
                  <a:pt x="488490" y="676456"/>
                </a:cubicBezTo>
                <a:cubicBezTo>
                  <a:pt x="482546" y="678685"/>
                  <a:pt x="475859" y="679799"/>
                  <a:pt x="468430" y="679799"/>
                </a:cubicBezTo>
                <a:cubicBezTo>
                  <a:pt x="461000" y="679799"/>
                  <a:pt x="455057" y="679799"/>
                  <a:pt x="450599" y="679799"/>
                </a:cubicBezTo>
                <a:cubicBezTo>
                  <a:pt x="445398" y="679799"/>
                  <a:pt x="440941" y="679428"/>
                  <a:pt x="437226" y="678685"/>
                </a:cubicBezTo>
                <a:cubicBezTo>
                  <a:pt x="436483" y="678685"/>
                  <a:pt x="435926" y="678499"/>
                  <a:pt x="435554" y="678128"/>
                </a:cubicBezTo>
                <a:cubicBezTo>
                  <a:pt x="435183" y="677756"/>
                  <a:pt x="434997" y="677199"/>
                  <a:pt x="434997" y="676456"/>
                </a:cubicBezTo>
                <a:lnTo>
                  <a:pt x="437226" y="674227"/>
                </a:lnTo>
                <a:lnTo>
                  <a:pt x="443913" y="673113"/>
                </a:lnTo>
                <a:cubicBezTo>
                  <a:pt x="449113" y="671627"/>
                  <a:pt x="453757" y="670698"/>
                  <a:pt x="457843" y="670327"/>
                </a:cubicBezTo>
                <a:cubicBezTo>
                  <a:pt x="461929" y="669955"/>
                  <a:pt x="465087" y="669770"/>
                  <a:pt x="467315" y="669770"/>
                </a:cubicBezTo>
                <a:cubicBezTo>
                  <a:pt x="476231" y="668284"/>
                  <a:pt x="482917" y="665683"/>
                  <a:pt x="487375" y="661969"/>
                </a:cubicBezTo>
                <a:cubicBezTo>
                  <a:pt x="499262" y="656768"/>
                  <a:pt x="511893" y="648967"/>
                  <a:pt x="525266" y="638566"/>
                </a:cubicBezTo>
                <a:cubicBezTo>
                  <a:pt x="538639" y="628164"/>
                  <a:pt x="547554" y="621478"/>
                  <a:pt x="552012" y="618506"/>
                </a:cubicBezTo>
                <a:cubicBezTo>
                  <a:pt x="554241" y="617763"/>
                  <a:pt x="554612" y="615906"/>
                  <a:pt x="553126" y="612934"/>
                </a:cubicBezTo>
                <a:cubicBezTo>
                  <a:pt x="552383" y="609219"/>
                  <a:pt x="551269" y="605504"/>
                  <a:pt x="549783" y="601790"/>
                </a:cubicBezTo>
                <a:cubicBezTo>
                  <a:pt x="548297" y="598075"/>
                  <a:pt x="547183" y="595103"/>
                  <a:pt x="546440" y="592874"/>
                </a:cubicBezTo>
                <a:cubicBezTo>
                  <a:pt x="539010" y="576529"/>
                  <a:pt x="533438" y="562413"/>
                  <a:pt x="529723" y="550526"/>
                </a:cubicBezTo>
                <a:lnTo>
                  <a:pt x="514121" y="514864"/>
                </a:lnTo>
                <a:lnTo>
                  <a:pt x="508549" y="494805"/>
                </a:lnTo>
                <a:lnTo>
                  <a:pt x="495176" y="468059"/>
                </a:lnTo>
                <a:lnTo>
                  <a:pt x="484032" y="434626"/>
                </a:lnTo>
                <a:cubicBezTo>
                  <a:pt x="480317" y="427939"/>
                  <a:pt x="474745" y="413823"/>
                  <a:pt x="467315" y="392278"/>
                </a:cubicBezTo>
                <a:cubicBezTo>
                  <a:pt x="465830" y="388563"/>
                  <a:pt x="463229" y="383362"/>
                  <a:pt x="459515" y="376676"/>
                </a:cubicBezTo>
                <a:cubicBezTo>
                  <a:pt x="458772" y="375190"/>
                  <a:pt x="456914" y="375190"/>
                  <a:pt x="453942" y="376676"/>
                </a:cubicBezTo>
                <a:cubicBezTo>
                  <a:pt x="439826" y="383362"/>
                  <a:pt x="430539" y="388563"/>
                  <a:pt x="426082" y="392278"/>
                </a:cubicBezTo>
                <a:cubicBezTo>
                  <a:pt x="413452" y="397478"/>
                  <a:pt x="402679" y="402679"/>
                  <a:pt x="393763" y="407880"/>
                </a:cubicBezTo>
                <a:lnTo>
                  <a:pt x="392649" y="411223"/>
                </a:lnTo>
                <a:cubicBezTo>
                  <a:pt x="392649" y="411223"/>
                  <a:pt x="393206" y="411409"/>
                  <a:pt x="394321" y="411780"/>
                </a:cubicBezTo>
                <a:cubicBezTo>
                  <a:pt x="395435" y="412152"/>
                  <a:pt x="396364" y="411966"/>
                  <a:pt x="397107" y="411223"/>
                </a:cubicBezTo>
                <a:cubicBezTo>
                  <a:pt x="399336" y="410480"/>
                  <a:pt x="403050" y="410851"/>
                  <a:pt x="408251" y="412337"/>
                </a:cubicBezTo>
                <a:cubicBezTo>
                  <a:pt x="419395" y="417538"/>
                  <a:pt x="424967" y="424968"/>
                  <a:pt x="424967" y="434626"/>
                </a:cubicBezTo>
                <a:cubicBezTo>
                  <a:pt x="424967" y="438341"/>
                  <a:pt x="425525" y="443356"/>
                  <a:pt x="426639" y="449671"/>
                </a:cubicBezTo>
                <a:cubicBezTo>
                  <a:pt x="427753" y="455986"/>
                  <a:pt x="428682" y="461372"/>
                  <a:pt x="429425" y="465830"/>
                </a:cubicBezTo>
                <a:cubicBezTo>
                  <a:pt x="429425" y="471773"/>
                  <a:pt x="428682" y="476603"/>
                  <a:pt x="427196" y="480317"/>
                </a:cubicBezTo>
                <a:cubicBezTo>
                  <a:pt x="424967" y="491462"/>
                  <a:pt x="420510" y="504835"/>
                  <a:pt x="413823" y="520437"/>
                </a:cubicBezTo>
                <a:lnTo>
                  <a:pt x="403793" y="542725"/>
                </a:lnTo>
                <a:lnTo>
                  <a:pt x="391535" y="567242"/>
                </a:lnTo>
                <a:cubicBezTo>
                  <a:pt x="384105" y="578387"/>
                  <a:pt x="377047" y="590274"/>
                  <a:pt x="370361" y="602904"/>
                </a:cubicBezTo>
                <a:cubicBezTo>
                  <a:pt x="351044" y="634851"/>
                  <a:pt x="341014" y="651196"/>
                  <a:pt x="340271" y="651939"/>
                </a:cubicBezTo>
                <a:cubicBezTo>
                  <a:pt x="338042" y="654911"/>
                  <a:pt x="335628" y="658440"/>
                  <a:pt x="333027" y="662526"/>
                </a:cubicBezTo>
                <a:cubicBezTo>
                  <a:pt x="330427" y="666612"/>
                  <a:pt x="328012" y="670512"/>
                  <a:pt x="325784" y="674227"/>
                </a:cubicBezTo>
                <a:cubicBezTo>
                  <a:pt x="323555" y="677942"/>
                  <a:pt x="321326" y="680542"/>
                  <a:pt x="319097" y="682028"/>
                </a:cubicBezTo>
                <a:cubicBezTo>
                  <a:pt x="317611" y="686486"/>
                  <a:pt x="313896" y="691687"/>
                  <a:pt x="307953" y="697630"/>
                </a:cubicBezTo>
                <a:lnTo>
                  <a:pt x="304609" y="704317"/>
                </a:lnTo>
                <a:cubicBezTo>
                  <a:pt x="303867" y="707289"/>
                  <a:pt x="302566" y="709332"/>
                  <a:pt x="300709" y="710446"/>
                </a:cubicBezTo>
                <a:cubicBezTo>
                  <a:pt x="298852" y="711560"/>
                  <a:pt x="297551" y="712489"/>
                  <a:pt x="296808" y="713232"/>
                </a:cubicBezTo>
                <a:cubicBezTo>
                  <a:pt x="293094" y="713975"/>
                  <a:pt x="289750" y="715275"/>
                  <a:pt x="286779" y="717133"/>
                </a:cubicBezTo>
                <a:cubicBezTo>
                  <a:pt x="283807" y="718990"/>
                  <a:pt x="281949" y="721776"/>
                  <a:pt x="281207" y="725491"/>
                </a:cubicBezTo>
                <a:cubicBezTo>
                  <a:pt x="281207" y="726234"/>
                  <a:pt x="280092" y="727720"/>
                  <a:pt x="277863" y="729949"/>
                </a:cubicBezTo>
                <a:cubicBezTo>
                  <a:pt x="276377" y="726234"/>
                  <a:pt x="276377" y="723633"/>
                  <a:pt x="277863" y="722148"/>
                </a:cubicBezTo>
                <a:cubicBezTo>
                  <a:pt x="278606" y="722148"/>
                  <a:pt x="278978" y="721776"/>
                  <a:pt x="278978" y="721033"/>
                </a:cubicBezTo>
                <a:cubicBezTo>
                  <a:pt x="278978" y="720290"/>
                  <a:pt x="279349" y="719547"/>
                  <a:pt x="280092" y="718804"/>
                </a:cubicBezTo>
                <a:cubicBezTo>
                  <a:pt x="280092" y="716575"/>
                  <a:pt x="280464" y="715089"/>
                  <a:pt x="281207" y="714347"/>
                </a:cubicBezTo>
                <a:lnTo>
                  <a:pt x="276749" y="715461"/>
                </a:lnTo>
                <a:cubicBezTo>
                  <a:pt x="276006" y="715461"/>
                  <a:pt x="274891" y="715089"/>
                  <a:pt x="273406" y="714347"/>
                </a:cubicBezTo>
                <a:cubicBezTo>
                  <a:pt x="271920" y="713604"/>
                  <a:pt x="270805" y="712861"/>
                  <a:pt x="270062" y="712118"/>
                </a:cubicBezTo>
                <a:cubicBezTo>
                  <a:pt x="267833" y="709889"/>
                  <a:pt x="264862" y="709889"/>
                  <a:pt x="261147" y="712118"/>
                </a:cubicBezTo>
                <a:lnTo>
                  <a:pt x="250003" y="716575"/>
                </a:lnTo>
                <a:lnTo>
                  <a:pt x="248888" y="716575"/>
                </a:lnTo>
                <a:cubicBezTo>
                  <a:pt x="245916" y="716575"/>
                  <a:pt x="243130" y="716018"/>
                  <a:pt x="240530" y="714904"/>
                </a:cubicBezTo>
                <a:cubicBezTo>
                  <a:pt x="237930" y="713789"/>
                  <a:pt x="235887" y="712861"/>
                  <a:pt x="234401" y="712118"/>
                </a:cubicBezTo>
                <a:lnTo>
                  <a:pt x="221028" y="702088"/>
                </a:lnTo>
                <a:cubicBezTo>
                  <a:pt x="218056" y="699116"/>
                  <a:pt x="216570" y="696887"/>
                  <a:pt x="216570" y="695401"/>
                </a:cubicBezTo>
                <a:cubicBezTo>
                  <a:pt x="215827" y="693915"/>
                  <a:pt x="214898" y="692801"/>
                  <a:pt x="213784" y="692058"/>
                </a:cubicBezTo>
                <a:cubicBezTo>
                  <a:pt x="212669" y="691315"/>
                  <a:pt x="211369" y="691315"/>
                  <a:pt x="209883" y="692058"/>
                </a:cubicBezTo>
                <a:cubicBezTo>
                  <a:pt x="209883" y="692058"/>
                  <a:pt x="209140" y="692801"/>
                  <a:pt x="207654" y="694287"/>
                </a:cubicBezTo>
                <a:cubicBezTo>
                  <a:pt x="204683" y="695030"/>
                  <a:pt x="202268" y="695216"/>
                  <a:pt x="200411" y="694844"/>
                </a:cubicBezTo>
                <a:cubicBezTo>
                  <a:pt x="198553" y="694473"/>
                  <a:pt x="196510" y="693173"/>
                  <a:pt x="194281" y="690944"/>
                </a:cubicBezTo>
                <a:lnTo>
                  <a:pt x="192053" y="689829"/>
                </a:lnTo>
                <a:cubicBezTo>
                  <a:pt x="185366" y="700973"/>
                  <a:pt x="182023" y="706546"/>
                  <a:pt x="182023" y="706546"/>
                </a:cubicBezTo>
                <a:cubicBezTo>
                  <a:pt x="181280" y="707289"/>
                  <a:pt x="180908" y="708031"/>
                  <a:pt x="180908" y="708774"/>
                </a:cubicBezTo>
                <a:cubicBezTo>
                  <a:pt x="180908" y="709517"/>
                  <a:pt x="180537" y="709889"/>
                  <a:pt x="179794" y="709889"/>
                </a:cubicBezTo>
                <a:cubicBezTo>
                  <a:pt x="174593" y="712118"/>
                  <a:pt x="170878" y="717690"/>
                  <a:pt x="168650" y="726605"/>
                </a:cubicBezTo>
                <a:cubicBezTo>
                  <a:pt x="167907" y="727348"/>
                  <a:pt x="166978" y="727905"/>
                  <a:pt x="165864" y="728277"/>
                </a:cubicBezTo>
                <a:cubicBezTo>
                  <a:pt x="164749" y="728648"/>
                  <a:pt x="163820" y="729206"/>
                  <a:pt x="163078" y="729949"/>
                </a:cubicBezTo>
                <a:lnTo>
                  <a:pt x="159734" y="729949"/>
                </a:lnTo>
                <a:cubicBezTo>
                  <a:pt x="157505" y="732177"/>
                  <a:pt x="155648" y="733478"/>
                  <a:pt x="154162" y="733849"/>
                </a:cubicBezTo>
                <a:cubicBezTo>
                  <a:pt x="152676" y="734220"/>
                  <a:pt x="150819" y="733292"/>
                  <a:pt x="148590" y="731063"/>
                </a:cubicBezTo>
                <a:cubicBezTo>
                  <a:pt x="147847" y="732549"/>
                  <a:pt x="147847" y="735149"/>
                  <a:pt x="148590" y="738864"/>
                </a:cubicBezTo>
                <a:cubicBezTo>
                  <a:pt x="149333" y="742579"/>
                  <a:pt x="148961" y="745179"/>
                  <a:pt x="147476" y="746665"/>
                </a:cubicBezTo>
                <a:cubicBezTo>
                  <a:pt x="145990" y="745179"/>
                  <a:pt x="144504" y="742950"/>
                  <a:pt x="143018" y="739978"/>
                </a:cubicBezTo>
                <a:cubicBezTo>
                  <a:pt x="142275" y="739235"/>
                  <a:pt x="141903" y="738307"/>
                  <a:pt x="141903" y="737192"/>
                </a:cubicBezTo>
                <a:cubicBezTo>
                  <a:pt x="141903" y="736078"/>
                  <a:pt x="141532" y="735149"/>
                  <a:pt x="140789" y="734406"/>
                </a:cubicBezTo>
                <a:cubicBezTo>
                  <a:pt x="139303" y="730691"/>
                  <a:pt x="138189" y="728648"/>
                  <a:pt x="137446" y="728277"/>
                </a:cubicBezTo>
                <a:cubicBezTo>
                  <a:pt x="136703" y="727905"/>
                  <a:pt x="135403" y="728277"/>
                  <a:pt x="133545" y="729391"/>
                </a:cubicBezTo>
                <a:cubicBezTo>
                  <a:pt x="131688" y="730506"/>
                  <a:pt x="130388" y="731063"/>
                  <a:pt x="129645" y="731063"/>
                </a:cubicBezTo>
                <a:cubicBezTo>
                  <a:pt x="126673" y="734778"/>
                  <a:pt x="122587" y="736264"/>
                  <a:pt x="117386" y="735521"/>
                </a:cubicBezTo>
                <a:cubicBezTo>
                  <a:pt x="112928" y="733292"/>
                  <a:pt x="109399" y="731249"/>
                  <a:pt x="106799" y="729391"/>
                </a:cubicBezTo>
                <a:cubicBezTo>
                  <a:pt x="104199" y="727534"/>
                  <a:pt x="102156" y="726234"/>
                  <a:pt x="100670" y="725491"/>
                </a:cubicBezTo>
                <a:cubicBezTo>
                  <a:pt x="99927" y="725491"/>
                  <a:pt x="99555" y="725119"/>
                  <a:pt x="99555" y="724376"/>
                </a:cubicBezTo>
                <a:cubicBezTo>
                  <a:pt x="99555" y="723633"/>
                  <a:pt x="99184" y="723262"/>
                  <a:pt x="98441" y="723262"/>
                </a:cubicBezTo>
                <a:cubicBezTo>
                  <a:pt x="95469" y="722519"/>
                  <a:pt x="93426" y="721033"/>
                  <a:pt x="92312" y="718804"/>
                </a:cubicBezTo>
                <a:cubicBezTo>
                  <a:pt x="91197" y="716575"/>
                  <a:pt x="90640" y="715089"/>
                  <a:pt x="90640" y="714347"/>
                </a:cubicBezTo>
                <a:cubicBezTo>
                  <a:pt x="90640" y="713604"/>
                  <a:pt x="89897" y="712489"/>
                  <a:pt x="88411" y="711003"/>
                </a:cubicBezTo>
                <a:cubicBezTo>
                  <a:pt x="88411" y="711746"/>
                  <a:pt x="87668" y="712861"/>
                  <a:pt x="86182" y="714347"/>
                </a:cubicBezTo>
                <a:cubicBezTo>
                  <a:pt x="84696" y="718061"/>
                  <a:pt x="82467" y="718433"/>
                  <a:pt x="79496" y="715461"/>
                </a:cubicBezTo>
                <a:cubicBezTo>
                  <a:pt x="73552" y="713232"/>
                  <a:pt x="69466" y="708031"/>
                  <a:pt x="67237" y="699859"/>
                </a:cubicBezTo>
                <a:cubicBezTo>
                  <a:pt x="66494" y="696887"/>
                  <a:pt x="65565" y="692615"/>
                  <a:pt x="64451" y="687043"/>
                </a:cubicBezTo>
                <a:cubicBezTo>
                  <a:pt x="63336" y="681471"/>
                  <a:pt x="62036" y="676828"/>
                  <a:pt x="60550" y="673113"/>
                </a:cubicBezTo>
                <a:cubicBezTo>
                  <a:pt x="60550" y="673113"/>
                  <a:pt x="57950" y="665312"/>
                  <a:pt x="52749" y="649710"/>
                </a:cubicBezTo>
                <a:cubicBezTo>
                  <a:pt x="47549" y="628907"/>
                  <a:pt x="43834" y="615163"/>
                  <a:pt x="41605" y="608476"/>
                </a:cubicBezTo>
                <a:cubicBezTo>
                  <a:pt x="40862" y="604761"/>
                  <a:pt x="39562" y="599747"/>
                  <a:pt x="37705" y="593431"/>
                </a:cubicBezTo>
                <a:cubicBezTo>
                  <a:pt x="35847" y="587116"/>
                  <a:pt x="33433" y="579873"/>
                  <a:pt x="30461" y="571700"/>
                </a:cubicBezTo>
                <a:cubicBezTo>
                  <a:pt x="28232" y="562042"/>
                  <a:pt x="26375" y="555355"/>
                  <a:pt x="24889" y="551641"/>
                </a:cubicBezTo>
                <a:cubicBezTo>
                  <a:pt x="20431" y="537524"/>
                  <a:pt x="15602" y="526009"/>
                  <a:pt x="10401" y="517093"/>
                </a:cubicBezTo>
                <a:cubicBezTo>
                  <a:pt x="8915" y="514122"/>
                  <a:pt x="7429" y="511150"/>
                  <a:pt x="5944" y="508178"/>
                </a:cubicBezTo>
                <a:cubicBezTo>
                  <a:pt x="4458" y="505206"/>
                  <a:pt x="2972" y="502234"/>
                  <a:pt x="1486" y="499263"/>
                </a:cubicBezTo>
                <a:cubicBezTo>
                  <a:pt x="0" y="497034"/>
                  <a:pt x="-371" y="494433"/>
                  <a:pt x="371" y="491462"/>
                </a:cubicBezTo>
                <a:cubicBezTo>
                  <a:pt x="1114" y="488490"/>
                  <a:pt x="1486" y="486632"/>
                  <a:pt x="1486" y="485889"/>
                </a:cubicBezTo>
                <a:cubicBezTo>
                  <a:pt x="1486" y="484404"/>
                  <a:pt x="2972" y="483661"/>
                  <a:pt x="5944" y="483661"/>
                </a:cubicBezTo>
                <a:lnTo>
                  <a:pt x="11516" y="483661"/>
                </a:lnTo>
                <a:cubicBezTo>
                  <a:pt x="17459" y="483661"/>
                  <a:pt x="21917" y="482546"/>
                  <a:pt x="24889" y="480317"/>
                </a:cubicBezTo>
                <a:cubicBezTo>
                  <a:pt x="36033" y="471402"/>
                  <a:pt x="48292" y="463229"/>
                  <a:pt x="61665" y="455800"/>
                </a:cubicBezTo>
                <a:cubicBezTo>
                  <a:pt x="82467" y="441684"/>
                  <a:pt x="95841" y="433511"/>
                  <a:pt x="101784" y="431283"/>
                </a:cubicBezTo>
                <a:cubicBezTo>
                  <a:pt x="107728" y="427568"/>
                  <a:pt x="114600" y="423482"/>
                  <a:pt x="122401" y="419024"/>
                </a:cubicBezTo>
                <a:cubicBezTo>
                  <a:pt x="130202" y="414566"/>
                  <a:pt x="136331" y="410851"/>
                  <a:pt x="140789" y="407880"/>
                </a:cubicBezTo>
                <a:lnTo>
                  <a:pt x="150819" y="401193"/>
                </a:lnTo>
                <a:cubicBezTo>
                  <a:pt x="153791" y="396735"/>
                  <a:pt x="155277" y="392649"/>
                  <a:pt x="155277" y="388934"/>
                </a:cubicBezTo>
                <a:cubicBezTo>
                  <a:pt x="156019" y="380762"/>
                  <a:pt x="156391" y="368503"/>
                  <a:pt x="156391" y="352158"/>
                </a:cubicBezTo>
                <a:cubicBezTo>
                  <a:pt x="156391" y="349187"/>
                  <a:pt x="156019" y="346401"/>
                  <a:pt x="155277" y="343800"/>
                </a:cubicBezTo>
                <a:cubicBezTo>
                  <a:pt x="154534" y="341200"/>
                  <a:pt x="154162" y="338414"/>
                  <a:pt x="154162" y="335442"/>
                </a:cubicBezTo>
                <a:cubicBezTo>
                  <a:pt x="154162" y="331727"/>
                  <a:pt x="154348" y="327084"/>
                  <a:pt x="154719" y="321512"/>
                </a:cubicBezTo>
                <a:cubicBezTo>
                  <a:pt x="155091" y="315940"/>
                  <a:pt x="154905" y="309810"/>
                  <a:pt x="154162" y="303124"/>
                </a:cubicBezTo>
                <a:cubicBezTo>
                  <a:pt x="154162" y="290494"/>
                  <a:pt x="153791" y="280092"/>
                  <a:pt x="153048" y="271920"/>
                </a:cubicBezTo>
                <a:cubicBezTo>
                  <a:pt x="153048" y="264490"/>
                  <a:pt x="152676" y="258918"/>
                  <a:pt x="151933" y="255203"/>
                </a:cubicBezTo>
                <a:cubicBezTo>
                  <a:pt x="150447" y="224000"/>
                  <a:pt x="148961" y="202082"/>
                  <a:pt x="147476" y="189452"/>
                </a:cubicBezTo>
                <a:cubicBezTo>
                  <a:pt x="147476" y="182023"/>
                  <a:pt x="147104" y="175151"/>
                  <a:pt x="146361" y="168835"/>
                </a:cubicBezTo>
                <a:cubicBezTo>
                  <a:pt x="145618" y="162520"/>
                  <a:pt x="144875" y="157134"/>
                  <a:pt x="144132" y="152676"/>
                </a:cubicBezTo>
                <a:cubicBezTo>
                  <a:pt x="144875" y="156391"/>
                  <a:pt x="141532" y="143389"/>
                  <a:pt x="134102" y="113671"/>
                </a:cubicBezTo>
                <a:cubicBezTo>
                  <a:pt x="131131" y="104013"/>
                  <a:pt x="126673" y="96955"/>
                  <a:pt x="120729" y="92497"/>
                </a:cubicBezTo>
                <a:cubicBezTo>
                  <a:pt x="119243" y="91011"/>
                  <a:pt x="118501" y="89154"/>
                  <a:pt x="118501" y="86925"/>
                </a:cubicBezTo>
                <a:cubicBezTo>
                  <a:pt x="118501" y="82468"/>
                  <a:pt x="120358" y="79496"/>
                  <a:pt x="124073" y="78010"/>
                </a:cubicBezTo>
                <a:cubicBezTo>
                  <a:pt x="125559" y="77267"/>
                  <a:pt x="126301" y="76524"/>
                  <a:pt x="126301" y="75781"/>
                </a:cubicBezTo>
                <a:cubicBezTo>
                  <a:pt x="126301" y="75038"/>
                  <a:pt x="125930" y="74295"/>
                  <a:pt x="125187" y="73552"/>
                </a:cubicBezTo>
                <a:lnTo>
                  <a:pt x="122958" y="66866"/>
                </a:lnTo>
                <a:cubicBezTo>
                  <a:pt x="122215" y="65380"/>
                  <a:pt x="122587" y="63894"/>
                  <a:pt x="124073" y="62408"/>
                </a:cubicBezTo>
                <a:lnTo>
                  <a:pt x="128530" y="63522"/>
                </a:lnTo>
                <a:cubicBezTo>
                  <a:pt x="132988" y="66494"/>
                  <a:pt x="136703" y="67980"/>
                  <a:pt x="139675" y="67980"/>
                </a:cubicBezTo>
                <a:cubicBezTo>
                  <a:pt x="139675" y="67980"/>
                  <a:pt x="139489" y="67794"/>
                  <a:pt x="139117" y="67423"/>
                </a:cubicBezTo>
                <a:cubicBezTo>
                  <a:pt x="138746" y="67051"/>
                  <a:pt x="138560" y="66866"/>
                  <a:pt x="138560" y="66866"/>
                </a:cubicBezTo>
                <a:cubicBezTo>
                  <a:pt x="138560" y="66123"/>
                  <a:pt x="138003" y="65194"/>
                  <a:pt x="136889" y="64080"/>
                </a:cubicBezTo>
                <a:cubicBezTo>
                  <a:pt x="135774" y="62965"/>
                  <a:pt x="134845" y="60922"/>
                  <a:pt x="134102" y="57950"/>
                </a:cubicBezTo>
                <a:lnTo>
                  <a:pt x="139675" y="56836"/>
                </a:lnTo>
                <a:cubicBezTo>
                  <a:pt x="141160" y="57579"/>
                  <a:pt x="143018" y="58879"/>
                  <a:pt x="145247" y="60736"/>
                </a:cubicBezTo>
                <a:cubicBezTo>
                  <a:pt x="147476" y="62594"/>
                  <a:pt x="148590" y="64265"/>
                  <a:pt x="148590" y="65751"/>
                </a:cubicBezTo>
                <a:lnTo>
                  <a:pt x="158620" y="57950"/>
                </a:lnTo>
                <a:cubicBezTo>
                  <a:pt x="160849" y="57950"/>
                  <a:pt x="162335" y="58322"/>
                  <a:pt x="163078" y="59065"/>
                </a:cubicBezTo>
                <a:cubicBezTo>
                  <a:pt x="166049" y="61293"/>
                  <a:pt x="168464" y="63337"/>
                  <a:pt x="170321" y="65194"/>
                </a:cubicBezTo>
                <a:cubicBezTo>
                  <a:pt x="172179" y="67051"/>
                  <a:pt x="174222" y="68723"/>
                  <a:pt x="176451" y="70209"/>
                </a:cubicBezTo>
                <a:cubicBezTo>
                  <a:pt x="177194" y="72438"/>
                  <a:pt x="178679" y="73552"/>
                  <a:pt x="180908" y="73552"/>
                </a:cubicBezTo>
                <a:cubicBezTo>
                  <a:pt x="183880" y="71323"/>
                  <a:pt x="186480" y="70766"/>
                  <a:pt x="188709" y="71880"/>
                </a:cubicBezTo>
                <a:cubicBezTo>
                  <a:pt x="190938" y="72995"/>
                  <a:pt x="192424" y="74667"/>
                  <a:pt x="193167" y="76895"/>
                </a:cubicBezTo>
                <a:cubicBezTo>
                  <a:pt x="201339" y="84325"/>
                  <a:pt x="206540" y="92869"/>
                  <a:pt x="208769" y="102527"/>
                </a:cubicBezTo>
                <a:cubicBezTo>
                  <a:pt x="212484" y="114414"/>
                  <a:pt x="215084" y="129273"/>
                  <a:pt x="216570" y="147104"/>
                </a:cubicBezTo>
                <a:lnTo>
                  <a:pt x="219913" y="173850"/>
                </a:lnTo>
                <a:cubicBezTo>
                  <a:pt x="221399" y="187223"/>
                  <a:pt x="222142" y="196510"/>
                  <a:pt x="222142" y="201711"/>
                </a:cubicBezTo>
                <a:lnTo>
                  <a:pt x="226600" y="241830"/>
                </a:lnTo>
                <a:cubicBezTo>
                  <a:pt x="227343" y="249260"/>
                  <a:pt x="228457" y="257618"/>
                  <a:pt x="229943" y="266905"/>
                </a:cubicBezTo>
                <a:cubicBezTo>
                  <a:pt x="231429" y="276192"/>
                  <a:pt x="232543" y="283436"/>
                  <a:pt x="233286" y="288636"/>
                </a:cubicBezTo>
                <a:lnTo>
                  <a:pt x="234401" y="312039"/>
                </a:lnTo>
                <a:lnTo>
                  <a:pt x="235515" y="318726"/>
                </a:lnTo>
                <a:cubicBezTo>
                  <a:pt x="248888" y="309810"/>
                  <a:pt x="257804" y="303124"/>
                  <a:pt x="262261" y="298666"/>
                </a:cubicBezTo>
                <a:cubicBezTo>
                  <a:pt x="265976" y="296437"/>
                  <a:pt x="270062" y="293837"/>
                  <a:pt x="274520" y="290865"/>
                </a:cubicBezTo>
                <a:cubicBezTo>
                  <a:pt x="278978" y="287893"/>
                  <a:pt x="283064" y="285664"/>
                  <a:pt x="286779" y="284179"/>
                </a:cubicBezTo>
                <a:cubicBezTo>
                  <a:pt x="300152" y="273034"/>
                  <a:pt x="310925" y="265605"/>
                  <a:pt x="319097" y="261890"/>
                </a:cubicBezTo>
                <a:cubicBezTo>
                  <a:pt x="322069" y="261147"/>
                  <a:pt x="326898" y="259104"/>
                  <a:pt x="333584" y="255761"/>
                </a:cubicBezTo>
                <a:cubicBezTo>
                  <a:pt x="340271" y="252417"/>
                  <a:pt x="346586" y="251117"/>
                  <a:pt x="352530" y="251860"/>
                </a:cubicBezTo>
                <a:cubicBezTo>
                  <a:pt x="356244" y="251860"/>
                  <a:pt x="362560" y="251117"/>
                  <a:pt x="371475" y="249631"/>
                </a:cubicBezTo>
                <a:cubicBezTo>
                  <a:pt x="377419" y="249631"/>
                  <a:pt x="379276" y="252232"/>
                  <a:pt x="377047" y="257432"/>
                </a:cubicBezTo>
                <a:cubicBezTo>
                  <a:pt x="374818" y="262633"/>
                  <a:pt x="369989" y="269691"/>
                  <a:pt x="362560" y="278606"/>
                </a:cubicBezTo>
                <a:cubicBezTo>
                  <a:pt x="348444" y="293465"/>
                  <a:pt x="329498" y="310182"/>
                  <a:pt x="305724" y="328756"/>
                </a:cubicBezTo>
                <a:lnTo>
                  <a:pt x="287893" y="344357"/>
                </a:lnTo>
                <a:cubicBezTo>
                  <a:pt x="276749" y="354016"/>
                  <a:pt x="270062" y="359959"/>
                  <a:pt x="267833" y="362188"/>
                </a:cubicBezTo>
                <a:cubicBezTo>
                  <a:pt x="262633" y="364417"/>
                  <a:pt x="253346" y="370732"/>
                  <a:pt x="239973" y="381133"/>
                </a:cubicBezTo>
                <a:cubicBezTo>
                  <a:pt x="238487" y="382619"/>
                  <a:pt x="237744" y="384105"/>
                  <a:pt x="237744" y="385591"/>
                </a:cubicBezTo>
                <a:lnTo>
                  <a:pt x="236630" y="406765"/>
                </a:lnTo>
                <a:cubicBezTo>
                  <a:pt x="236630" y="414195"/>
                  <a:pt x="237372" y="423853"/>
                  <a:pt x="238858" y="435740"/>
                </a:cubicBezTo>
                <a:cubicBezTo>
                  <a:pt x="239601" y="439455"/>
                  <a:pt x="239973" y="445770"/>
                  <a:pt x="239973" y="454686"/>
                </a:cubicBezTo>
                <a:cubicBezTo>
                  <a:pt x="244431" y="451714"/>
                  <a:pt x="247774" y="450228"/>
                  <a:pt x="250003" y="450228"/>
                </a:cubicBezTo>
                <a:cubicBezTo>
                  <a:pt x="258918" y="443541"/>
                  <a:pt x="271177" y="436483"/>
                  <a:pt x="286779" y="429054"/>
                </a:cubicBezTo>
                <a:cubicBezTo>
                  <a:pt x="294208" y="425339"/>
                  <a:pt x="303124" y="423482"/>
                  <a:pt x="313525" y="423482"/>
                </a:cubicBezTo>
                <a:cubicBezTo>
                  <a:pt x="315754" y="423482"/>
                  <a:pt x="317611" y="425339"/>
                  <a:pt x="319097" y="429054"/>
                </a:cubicBezTo>
                <a:cubicBezTo>
                  <a:pt x="324298" y="432768"/>
                  <a:pt x="328384" y="433511"/>
                  <a:pt x="331356" y="431283"/>
                </a:cubicBezTo>
                <a:lnTo>
                  <a:pt x="328012" y="430168"/>
                </a:lnTo>
                <a:cubicBezTo>
                  <a:pt x="325784" y="426453"/>
                  <a:pt x="326526" y="423853"/>
                  <a:pt x="330241" y="422367"/>
                </a:cubicBezTo>
                <a:cubicBezTo>
                  <a:pt x="351787" y="412709"/>
                  <a:pt x="364788" y="406394"/>
                  <a:pt x="369246" y="403422"/>
                </a:cubicBezTo>
                <a:cubicBezTo>
                  <a:pt x="377419" y="399707"/>
                  <a:pt x="385220" y="395621"/>
                  <a:pt x="392649" y="391163"/>
                </a:cubicBezTo>
                <a:cubicBezTo>
                  <a:pt x="400079" y="386706"/>
                  <a:pt x="406765" y="382991"/>
                  <a:pt x="412709" y="380019"/>
                </a:cubicBezTo>
                <a:cubicBezTo>
                  <a:pt x="431282" y="369618"/>
                  <a:pt x="442427" y="363303"/>
                  <a:pt x="446141" y="361074"/>
                </a:cubicBezTo>
                <a:cubicBezTo>
                  <a:pt x="449113" y="359588"/>
                  <a:pt x="450785" y="358102"/>
                  <a:pt x="451156" y="356616"/>
                </a:cubicBezTo>
                <a:cubicBezTo>
                  <a:pt x="451528" y="355130"/>
                  <a:pt x="450971" y="352901"/>
                  <a:pt x="449485" y="349930"/>
                </a:cubicBezTo>
                <a:lnTo>
                  <a:pt x="443913" y="335442"/>
                </a:lnTo>
                <a:lnTo>
                  <a:pt x="432768" y="312039"/>
                </a:lnTo>
                <a:lnTo>
                  <a:pt x="423853" y="284179"/>
                </a:lnTo>
                <a:lnTo>
                  <a:pt x="409365" y="254089"/>
                </a:lnTo>
                <a:cubicBezTo>
                  <a:pt x="407880" y="250374"/>
                  <a:pt x="406579" y="246288"/>
                  <a:pt x="405465" y="241830"/>
                </a:cubicBezTo>
                <a:cubicBezTo>
                  <a:pt x="404351" y="237373"/>
                  <a:pt x="402679" y="232915"/>
                  <a:pt x="400450" y="228457"/>
                </a:cubicBezTo>
                <a:lnTo>
                  <a:pt x="389306" y="203940"/>
                </a:lnTo>
                <a:lnTo>
                  <a:pt x="379276" y="177194"/>
                </a:lnTo>
                <a:lnTo>
                  <a:pt x="372589" y="163821"/>
                </a:lnTo>
                <a:lnTo>
                  <a:pt x="355873" y="119244"/>
                </a:lnTo>
                <a:cubicBezTo>
                  <a:pt x="351415" y="111071"/>
                  <a:pt x="346215" y="97326"/>
                  <a:pt x="340271" y="78010"/>
                </a:cubicBezTo>
                <a:cubicBezTo>
                  <a:pt x="339528" y="75781"/>
                  <a:pt x="339157" y="72438"/>
                  <a:pt x="339157" y="67980"/>
                </a:cubicBezTo>
                <a:cubicBezTo>
                  <a:pt x="339157" y="63522"/>
                  <a:pt x="339157" y="60179"/>
                  <a:pt x="339157" y="57950"/>
                </a:cubicBezTo>
                <a:cubicBezTo>
                  <a:pt x="338414" y="55721"/>
                  <a:pt x="338228" y="53492"/>
                  <a:pt x="338599" y="51264"/>
                </a:cubicBezTo>
                <a:cubicBezTo>
                  <a:pt x="338971" y="49035"/>
                  <a:pt x="339157" y="47177"/>
                  <a:pt x="339157" y="45691"/>
                </a:cubicBezTo>
                <a:lnTo>
                  <a:pt x="339157" y="16716"/>
                </a:lnTo>
                <a:cubicBezTo>
                  <a:pt x="339157" y="11516"/>
                  <a:pt x="339528" y="7801"/>
                  <a:pt x="340271" y="5572"/>
                </a:cubicBezTo>
                <a:lnTo>
                  <a:pt x="344729" y="4458"/>
                </a:lnTo>
                <a:cubicBezTo>
                  <a:pt x="346215" y="4458"/>
                  <a:pt x="348444" y="5201"/>
                  <a:pt x="351415" y="6687"/>
                </a:cubicBezTo>
                <a:cubicBezTo>
                  <a:pt x="356616" y="11887"/>
                  <a:pt x="362188" y="12630"/>
                  <a:pt x="368132" y="8915"/>
                </a:cubicBezTo>
                <a:lnTo>
                  <a:pt x="370361" y="891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A83D0A">
                      <a:lumMod val="40000"/>
                      <a:lumOff val="60000"/>
                    </a:srgbClr>
                  </a:gs>
                  <a:gs pos="100000">
                    <a:srgbClr val="A83D0A">
                      <a:lumMod val="80000"/>
                      <a:lumOff val="20000"/>
                    </a:srgbClr>
                  </a:gs>
                </a:gsLst>
                <a:lin ang="2700000" scaled="0"/>
              </a:gradFill>
              <a:effectLst/>
              <a:uLnTx/>
              <a:uFillTx/>
              <a:latin typeface="阿里健康体2.0 中文 85 B"/>
              <a:ea typeface="演示新手书" panose="00000500000000000000" pitchFamily="50" charset="-122"/>
              <a:cs typeface="+mj-cs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6567030" y="2153591"/>
            <a:ext cx="942927" cy="1092011"/>
          </a:xfrm>
          <a:custGeom>
            <a:avLst/>
            <a:gdLst/>
            <a:ahLst/>
            <a:cxnLst/>
            <a:rect l="l" t="t" r="r" b="b"/>
            <a:pathLst>
              <a:path w="902208" h="1044854">
                <a:moveTo>
                  <a:pt x="268224" y="1032662"/>
                </a:moveTo>
                <a:lnTo>
                  <a:pt x="277978" y="1035101"/>
                </a:lnTo>
                <a:cubicBezTo>
                  <a:pt x="283668" y="1037539"/>
                  <a:pt x="290983" y="1038758"/>
                  <a:pt x="299924" y="1038758"/>
                </a:cubicBezTo>
                <a:cubicBezTo>
                  <a:pt x="303988" y="1039571"/>
                  <a:pt x="308661" y="1040384"/>
                  <a:pt x="313944" y="1041197"/>
                </a:cubicBezTo>
                <a:cubicBezTo>
                  <a:pt x="319228" y="1042009"/>
                  <a:pt x="323495" y="1042416"/>
                  <a:pt x="326746" y="1042416"/>
                </a:cubicBezTo>
                <a:lnTo>
                  <a:pt x="336500" y="1042416"/>
                </a:lnTo>
                <a:cubicBezTo>
                  <a:pt x="344628" y="1042416"/>
                  <a:pt x="352349" y="1041197"/>
                  <a:pt x="359664" y="1038758"/>
                </a:cubicBezTo>
                <a:cubicBezTo>
                  <a:pt x="362103" y="1038758"/>
                  <a:pt x="365760" y="1037133"/>
                  <a:pt x="370637" y="1033881"/>
                </a:cubicBezTo>
                <a:lnTo>
                  <a:pt x="365760" y="1033881"/>
                </a:lnTo>
                <a:cubicBezTo>
                  <a:pt x="362509" y="1033881"/>
                  <a:pt x="359461" y="1034288"/>
                  <a:pt x="356616" y="1035101"/>
                </a:cubicBezTo>
                <a:cubicBezTo>
                  <a:pt x="353772" y="1035913"/>
                  <a:pt x="351130" y="1036320"/>
                  <a:pt x="348692" y="1036320"/>
                </a:cubicBezTo>
                <a:cubicBezTo>
                  <a:pt x="329184" y="1036320"/>
                  <a:pt x="314148" y="1035913"/>
                  <a:pt x="303581" y="1035101"/>
                </a:cubicBezTo>
                <a:cubicBezTo>
                  <a:pt x="297892" y="1035101"/>
                  <a:pt x="289357" y="1034288"/>
                  <a:pt x="277978" y="1032662"/>
                </a:cubicBezTo>
                <a:close/>
                <a:moveTo>
                  <a:pt x="558394" y="803453"/>
                </a:moveTo>
                <a:lnTo>
                  <a:pt x="563271" y="810768"/>
                </a:lnTo>
                <a:cubicBezTo>
                  <a:pt x="564084" y="808329"/>
                  <a:pt x="564287" y="806501"/>
                  <a:pt x="563880" y="805281"/>
                </a:cubicBezTo>
                <a:cubicBezTo>
                  <a:pt x="563474" y="804062"/>
                  <a:pt x="561645" y="803453"/>
                  <a:pt x="558394" y="803453"/>
                </a:cubicBezTo>
                <a:close/>
                <a:moveTo>
                  <a:pt x="51207" y="749808"/>
                </a:moveTo>
                <a:lnTo>
                  <a:pt x="57303" y="749808"/>
                </a:lnTo>
                <a:cubicBezTo>
                  <a:pt x="55677" y="750621"/>
                  <a:pt x="54255" y="751027"/>
                  <a:pt x="53036" y="751027"/>
                </a:cubicBezTo>
                <a:cubicBezTo>
                  <a:pt x="51816" y="751027"/>
                  <a:pt x="51207" y="750621"/>
                  <a:pt x="51207" y="749808"/>
                </a:cubicBezTo>
                <a:close/>
                <a:moveTo>
                  <a:pt x="351130" y="672998"/>
                </a:moveTo>
                <a:cubicBezTo>
                  <a:pt x="348692" y="672998"/>
                  <a:pt x="347066" y="673405"/>
                  <a:pt x="346253" y="674217"/>
                </a:cubicBezTo>
                <a:lnTo>
                  <a:pt x="351130" y="674217"/>
                </a:lnTo>
                <a:lnTo>
                  <a:pt x="352349" y="672998"/>
                </a:lnTo>
                <a:close/>
                <a:moveTo>
                  <a:pt x="502311" y="646176"/>
                </a:moveTo>
                <a:lnTo>
                  <a:pt x="479146" y="652272"/>
                </a:lnTo>
                <a:lnTo>
                  <a:pt x="446228" y="658368"/>
                </a:lnTo>
                <a:cubicBezTo>
                  <a:pt x="444602" y="658368"/>
                  <a:pt x="443586" y="658774"/>
                  <a:pt x="443180" y="659587"/>
                </a:cubicBezTo>
                <a:cubicBezTo>
                  <a:pt x="442773" y="660400"/>
                  <a:pt x="442976" y="661619"/>
                  <a:pt x="443789" y="663245"/>
                </a:cubicBezTo>
                <a:cubicBezTo>
                  <a:pt x="445415" y="668121"/>
                  <a:pt x="447040" y="672185"/>
                  <a:pt x="448666" y="675437"/>
                </a:cubicBezTo>
                <a:cubicBezTo>
                  <a:pt x="451104" y="677875"/>
                  <a:pt x="452324" y="679094"/>
                  <a:pt x="452324" y="679094"/>
                </a:cubicBezTo>
                <a:cubicBezTo>
                  <a:pt x="460452" y="679907"/>
                  <a:pt x="467767" y="680923"/>
                  <a:pt x="474269" y="682142"/>
                </a:cubicBezTo>
                <a:cubicBezTo>
                  <a:pt x="480772" y="683361"/>
                  <a:pt x="486868" y="684377"/>
                  <a:pt x="492557" y="685190"/>
                </a:cubicBezTo>
                <a:cubicBezTo>
                  <a:pt x="494183" y="685190"/>
                  <a:pt x="495605" y="684784"/>
                  <a:pt x="496824" y="683971"/>
                </a:cubicBezTo>
                <a:cubicBezTo>
                  <a:pt x="498044" y="683158"/>
                  <a:pt x="498653" y="681939"/>
                  <a:pt x="498653" y="680313"/>
                </a:cubicBezTo>
                <a:cubicBezTo>
                  <a:pt x="501092" y="671373"/>
                  <a:pt x="502311" y="662838"/>
                  <a:pt x="502311" y="654710"/>
                </a:cubicBezTo>
                <a:cubicBezTo>
                  <a:pt x="503124" y="653085"/>
                  <a:pt x="503327" y="651662"/>
                  <a:pt x="502920" y="650443"/>
                </a:cubicBezTo>
                <a:cubicBezTo>
                  <a:pt x="502514" y="649224"/>
                  <a:pt x="502311" y="647801"/>
                  <a:pt x="502311" y="646176"/>
                </a:cubicBezTo>
                <a:close/>
                <a:moveTo>
                  <a:pt x="498653" y="641299"/>
                </a:moveTo>
                <a:cubicBezTo>
                  <a:pt x="493776" y="642925"/>
                  <a:pt x="488900" y="643737"/>
                  <a:pt x="484023" y="643737"/>
                </a:cubicBezTo>
                <a:lnTo>
                  <a:pt x="442570" y="653491"/>
                </a:lnTo>
                <a:lnTo>
                  <a:pt x="440132" y="654710"/>
                </a:lnTo>
                <a:lnTo>
                  <a:pt x="442570" y="655929"/>
                </a:lnTo>
                <a:lnTo>
                  <a:pt x="446228" y="655929"/>
                </a:lnTo>
                <a:lnTo>
                  <a:pt x="487680" y="647395"/>
                </a:lnTo>
                <a:lnTo>
                  <a:pt x="501092" y="643737"/>
                </a:lnTo>
                <a:cubicBezTo>
                  <a:pt x="501092" y="643737"/>
                  <a:pt x="501904" y="642925"/>
                  <a:pt x="503530" y="641299"/>
                </a:cubicBezTo>
                <a:close/>
                <a:moveTo>
                  <a:pt x="644957" y="610819"/>
                </a:moveTo>
                <a:cubicBezTo>
                  <a:pt x="639268" y="610819"/>
                  <a:pt x="635204" y="611632"/>
                  <a:pt x="632765" y="613257"/>
                </a:cubicBezTo>
                <a:lnTo>
                  <a:pt x="631546" y="615696"/>
                </a:lnTo>
                <a:lnTo>
                  <a:pt x="632765" y="616915"/>
                </a:lnTo>
                <a:lnTo>
                  <a:pt x="652272" y="613257"/>
                </a:lnTo>
                <a:lnTo>
                  <a:pt x="652272" y="612038"/>
                </a:lnTo>
                <a:cubicBezTo>
                  <a:pt x="650647" y="611225"/>
                  <a:pt x="648208" y="610819"/>
                  <a:pt x="644957" y="610819"/>
                </a:cubicBezTo>
                <a:close/>
                <a:moveTo>
                  <a:pt x="676656" y="604723"/>
                </a:moveTo>
                <a:cubicBezTo>
                  <a:pt x="670967" y="604723"/>
                  <a:pt x="664464" y="605942"/>
                  <a:pt x="657149" y="608381"/>
                </a:cubicBezTo>
                <a:lnTo>
                  <a:pt x="665684" y="608381"/>
                </a:lnTo>
                <a:cubicBezTo>
                  <a:pt x="669748" y="608381"/>
                  <a:pt x="677469" y="607568"/>
                  <a:pt x="688848" y="605942"/>
                </a:cubicBezTo>
                <a:close/>
                <a:moveTo>
                  <a:pt x="810768" y="591312"/>
                </a:moveTo>
                <a:lnTo>
                  <a:pt x="783946" y="596189"/>
                </a:lnTo>
                <a:cubicBezTo>
                  <a:pt x="766877" y="599440"/>
                  <a:pt x="754685" y="601472"/>
                  <a:pt x="747370" y="602285"/>
                </a:cubicBezTo>
                <a:lnTo>
                  <a:pt x="707136" y="605942"/>
                </a:lnTo>
                <a:cubicBezTo>
                  <a:pt x="704698" y="606755"/>
                  <a:pt x="702463" y="607161"/>
                  <a:pt x="700431" y="607161"/>
                </a:cubicBezTo>
                <a:cubicBezTo>
                  <a:pt x="698399" y="607161"/>
                  <a:pt x="696570" y="607568"/>
                  <a:pt x="694944" y="608381"/>
                </a:cubicBezTo>
                <a:lnTo>
                  <a:pt x="694944" y="609600"/>
                </a:lnTo>
                <a:cubicBezTo>
                  <a:pt x="713639" y="610413"/>
                  <a:pt x="731927" y="609397"/>
                  <a:pt x="749808" y="606552"/>
                </a:cubicBezTo>
                <a:cubicBezTo>
                  <a:pt x="767690" y="603707"/>
                  <a:pt x="788416" y="599033"/>
                  <a:pt x="811988" y="592531"/>
                </a:cubicBezTo>
                <a:cubicBezTo>
                  <a:pt x="811988" y="592531"/>
                  <a:pt x="811784" y="592328"/>
                  <a:pt x="811378" y="591921"/>
                </a:cubicBezTo>
                <a:cubicBezTo>
                  <a:pt x="810972" y="591515"/>
                  <a:pt x="810768" y="591312"/>
                  <a:pt x="810768" y="591312"/>
                </a:cubicBezTo>
                <a:close/>
                <a:moveTo>
                  <a:pt x="403556" y="573024"/>
                </a:moveTo>
                <a:cubicBezTo>
                  <a:pt x="396240" y="573024"/>
                  <a:pt x="391770" y="573430"/>
                  <a:pt x="390144" y="574243"/>
                </a:cubicBezTo>
                <a:lnTo>
                  <a:pt x="396240" y="579120"/>
                </a:lnTo>
                <a:cubicBezTo>
                  <a:pt x="399492" y="584809"/>
                  <a:pt x="405181" y="593344"/>
                  <a:pt x="413309" y="604723"/>
                </a:cubicBezTo>
                <a:lnTo>
                  <a:pt x="418186" y="605942"/>
                </a:lnTo>
                <a:cubicBezTo>
                  <a:pt x="423063" y="604317"/>
                  <a:pt x="427533" y="603504"/>
                  <a:pt x="431597" y="603504"/>
                </a:cubicBezTo>
                <a:cubicBezTo>
                  <a:pt x="437287" y="602691"/>
                  <a:pt x="441960" y="601472"/>
                  <a:pt x="445618" y="599846"/>
                </a:cubicBezTo>
                <a:cubicBezTo>
                  <a:pt x="449276" y="598221"/>
                  <a:pt x="452730" y="597001"/>
                  <a:pt x="455981" y="596189"/>
                </a:cubicBezTo>
                <a:lnTo>
                  <a:pt x="484023" y="588873"/>
                </a:lnTo>
                <a:cubicBezTo>
                  <a:pt x="484836" y="588873"/>
                  <a:pt x="487680" y="588061"/>
                  <a:pt x="492557" y="586435"/>
                </a:cubicBezTo>
                <a:cubicBezTo>
                  <a:pt x="487680" y="583184"/>
                  <a:pt x="475082" y="580136"/>
                  <a:pt x="454762" y="577291"/>
                </a:cubicBezTo>
                <a:cubicBezTo>
                  <a:pt x="434442" y="574446"/>
                  <a:pt x="417373" y="573024"/>
                  <a:pt x="403556" y="573024"/>
                </a:cubicBezTo>
                <a:close/>
                <a:moveTo>
                  <a:pt x="331623" y="541325"/>
                </a:moveTo>
                <a:lnTo>
                  <a:pt x="297485" y="553517"/>
                </a:lnTo>
                <a:cubicBezTo>
                  <a:pt x="293421" y="554329"/>
                  <a:pt x="288341" y="555549"/>
                  <a:pt x="282245" y="557174"/>
                </a:cubicBezTo>
                <a:cubicBezTo>
                  <a:pt x="276149" y="558800"/>
                  <a:pt x="270663" y="560019"/>
                  <a:pt x="265786" y="560832"/>
                </a:cubicBezTo>
                <a:cubicBezTo>
                  <a:pt x="255220" y="562457"/>
                  <a:pt x="247904" y="562864"/>
                  <a:pt x="243840" y="562051"/>
                </a:cubicBezTo>
                <a:lnTo>
                  <a:pt x="221895" y="562051"/>
                </a:lnTo>
                <a:cubicBezTo>
                  <a:pt x="229210" y="564489"/>
                  <a:pt x="237338" y="565709"/>
                  <a:pt x="246279" y="565709"/>
                </a:cubicBezTo>
                <a:cubicBezTo>
                  <a:pt x="258471" y="565709"/>
                  <a:pt x="269850" y="564083"/>
                  <a:pt x="280416" y="560832"/>
                </a:cubicBezTo>
                <a:cubicBezTo>
                  <a:pt x="285293" y="560019"/>
                  <a:pt x="291389" y="557987"/>
                  <a:pt x="298704" y="554736"/>
                </a:cubicBezTo>
                <a:cubicBezTo>
                  <a:pt x="306020" y="551485"/>
                  <a:pt x="312522" y="549046"/>
                  <a:pt x="318212" y="547421"/>
                </a:cubicBezTo>
                <a:cubicBezTo>
                  <a:pt x="322276" y="546608"/>
                  <a:pt x="327152" y="544576"/>
                  <a:pt x="332842" y="541325"/>
                </a:cubicBezTo>
                <a:close/>
                <a:moveTo>
                  <a:pt x="805892" y="538886"/>
                </a:moveTo>
                <a:lnTo>
                  <a:pt x="791261" y="541325"/>
                </a:lnTo>
                <a:lnTo>
                  <a:pt x="791261" y="542544"/>
                </a:lnTo>
                <a:lnTo>
                  <a:pt x="805892" y="540105"/>
                </a:lnTo>
                <a:close/>
                <a:moveTo>
                  <a:pt x="827837" y="537667"/>
                </a:moveTo>
                <a:cubicBezTo>
                  <a:pt x="818896" y="537667"/>
                  <a:pt x="812800" y="538073"/>
                  <a:pt x="809549" y="538886"/>
                </a:cubicBezTo>
                <a:lnTo>
                  <a:pt x="809549" y="540105"/>
                </a:lnTo>
                <a:close/>
                <a:moveTo>
                  <a:pt x="353568" y="534009"/>
                </a:moveTo>
                <a:lnTo>
                  <a:pt x="343815" y="537667"/>
                </a:lnTo>
                <a:lnTo>
                  <a:pt x="343815" y="538886"/>
                </a:lnTo>
                <a:lnTo>
                  <a:pt x="353568" y="535229"/>
                </a:lnTo>
                <a:close/>
                <a:moveTo>
                  <a:pt x="509626" y="466953"/>
                </a:moveTo>
                <a:lnTo>
                  <a:pt x="485242" y="475488"/>
                </a:lnTo>
                <a:cubicBezTo>
                  <a:pt x="477114" y="480365"/>
                  <a:pt x="467767" y="484022"/>
                  <a:pt x="457200" y="486461"/>
                </a:cubicBezTo>
                <a:cubicBezTo>
                  <a:pt x="457200" y="486461"/>
                  <a:pt x="457404" y="486664"/>
                  <a:pt x="457810" y="487070"/>
                </a:cubicBezTo>
                <a:cubicBezTo>
                  <a:pt x="458216" y="487477"/>
                  <a:pt x="458420" y="487680"/>
                  <a:pt x="458420" y="487680"/>
                </a:cubicBezTo>
                <a:cubicBezTo>
                  <a:pt x="464922" y="485241"/>
                  <a:pt x="472440" y="482397"/>
                  <a:pt x="480975" y="479145"/>
                </a:cubicBezTo>
                <a:cubicBezTo>
                  <a:pt x="489509" y="475894"/>
                  <a:pt x="499872" y="472237"/>
                  <a:pt x="512064" y="468173"/>
                </a:cubicBezTo>
                <a:close/>
                <a:moveTo>
                  <a:pt x="604724" y="401117"/>
                </a:moveTo>
                <a:cubicBezTo>
                  <a:pt x="577088" y="406806"/>
                  <a:pt x="554330" y="413715"/>
                  <a:pt x="536448" y="421843"/>
                </a:cubicBezTo>
                <a:lnTo>
                  <a:pt x="542544" y="421843"/>
                </a:lnTo>
                <a:cubicBezTo>
                  <a:pt x="544983" y="421843"/>
                  <a:pt x="547218" y="421233"/>
                  <a:pt x="549250" y="420014"/>
                </a:cubicBezTo>
                <a:cubicBezTo>
                  <a:pt x="551282" y="418795"/>
                  <a:pt x="553111" y="417779"/>
                  <a:pt x="554736" y="416966"/>
                </a:cubicBezTo>
                <a:lnTo>
                  <a:pt x="576682" y="409651"/>
                </a:lnTo>
                <a:cubicBezTo>
                  <a:pt x="581559" y="408025"/>
                  <a:pt x="586232" y="406806"/>
                  <a:pt x="590703" y="405993"/>
                </a:cubicBezTo>
                <a:cubicBezTo>
                  <a:pt x="595173" y="405181"/>
                  <a:pt x="599847" y="403961"/>
                  <a:pt x="604724" y="402336"/>
                </a:cubicBezTo>
                <a:close/>
                <a:moveTo>
                  <a:pt x="247498" y="0"/>
                </a:moveTo>
                <a:lnTo>
                  <a:pt x="267005" y="17069"/>
                </a:lnTo>
                <a:cubicBezTo>
                  <a:pt x="275946" y="26009"/>
                  <a:pt x="283668" y="32512"/>
                  <a:pt x="290170" y="36576"/>
                </a:cubicBezTo>
                <a:lnTo>
                  <a:pt x="303581" y="47548"/>
                </a:lnTo>
                <a:cubicBezTo>
                  <a:pt x="307645" y="50800"/>
                  <a:pt x="311506" y="53848"/>
                  <a:pt x="315164" y="56692"/>
                </a:cubicBezTo>
                <a:cubicBezTo>
                  <a:pt x="318821" y="59537"/>
                  <a:pt x="322276" y="62179"/>
                  <a:pt x="325527" y="64617"/>
                </a:cubicBezTo>
                <a:lnTo>
                  <a:pt x="326746" y="65836"/>
                </a:lnTo>
                <a:lnTo>
                  <a:pt x="353568" y="87782"/>
                </a:lnTo>
                <a:cubicBezTo>
                  <a:pt x="358445" y="91846"/>
                  <a:pt x="365760" y="93878"/>
                  <a:pt x="375514" y="93878"/>
                </a:cubicBezTo>
                <a:cubicBezTo>
                  <a:pt x="377952" y="93878"/>
                  <a:pt x="379781" y="94081"/>
                  <a:pt x="381000" y="94488"/>
                </a:cubicBezTo>
                <a:cubicBezTo>
                  <a:pt x="382220" y="94894"/>
                  <a:pt x="382829" y="96316"/>
                  <a:pt x="382829" y="98755"/>
                </a:cubicBezTo>
                <a:lnTo>
                  <a:pt x="384048" y="118262"/>
                </a:lnTo>
                <a:cubicBezTo>
                  <a:pt x="384048" y="127203"/>
                  <a:pt x="382829" y="136144"/>
                  <a:pt x="380391" y="145084"/>
                </a:cubicBezTo>
                <a:lnTo>
                  <a:pt x="359664" y="193852"/>
                </a:lnTo>
                <a:cubicBezTo>
                  <a:pt x="356413" y="201980"/>
                  <a:pt x="350724" y="213360"/>
                  <a:pt x="342596" y="227990"/>
                </a:cubicBezTo>
                <a:cubicBezTo>
                  <a:pt x="340970" y="231241"/>
                  <a:pt x="337312" y="236931"/>
                  <a:pt x="331623" y="245059"/>
                </a:cubicBezTo>
                <a:lnTo>
                  <a:pt x="330404" y="248716"/>
                </a:lnTo>
                <a:cubicBezTo>
                  <a:pt x="330404" y="250342"/>
                  <a:pt x="330810" y="251155"/>
                  <a:pt x="331623" y="251155"/>
                </a:cubicBezTo>
                <a:cubicBezTo>
                  <a:pt x="334061" y="249529"/>
                  <a:pt x="337312" y="246684"/>
                  <a:pt x="341376" y="242620"/>
                </a:cubicBezTo>
                <a:cubicBezTo>
                  <a:pt x="345440" y="238556"/>
                  <a:pt x="348692" y="234899"/>
                  <a:pt x="351130" y="231648"/>
                </a:cubicBezTo>
                <a:lnTo>
                  <a:pt x="392583" y="192633"/>
                </a:lnTo>
                <a:lnTo>
                  <a:pt x="407213" y="178003"/>
                </a:lnTo>
                <a:cubicBezTo>
                  <a:pt x="412090" y="174752"/>
                  <a:pt x="416357" y="171297"/>
                  <a:pt x="420015" y="167640"/>
                </a:cubicBezTo>
                <a:cubicBezTo>
                  <a:pt x="423672" y="163982"/>
                  <a:pt x="427940" y="160528"/>
                  <a:pt x="432816" y="157277"/>
                </a:cubicBezTo>
                <a:cubicBezTo>
                  <a:pt x="437693" y="152400"/>
                  <a:pt x="443383" y="149961"/>
                  <a:pt x="449885" y="149961"/>
                </a:cubicBezTo>
                <a:lnTo>
                  <a:pt x="473050" y="149961"/>
                </a:lnTo>
                <a:cubicBezTo>
                  <a:pt x="479552" y="149961"/>
                  <a:pt x="484632" y="151790"/>
                  <a:pt x="488290" y="155448"/>
                </a:cubicBezTo>
                <a:cubicBezTo>
                  <a:pt x="491948" y="159105"/>
                  <a:pt x="494589" y="161340"/>
                  <a:pt x="496215" y="162153"/>
                </a:cubicBezTo>
                <a:cubicBezTo>
                  <a:pt x="502717" y="169468"/>
                  <a:pt x="508407" y="177596"/>
                  <a:pt x="513284" y="186537"/>
                </a:cubicBezTo>
                <a:cubicBezTo>
                  <a:pt x="520599" y="197916"/>
                  <a:pt x="525882" y="209296"/>
                  <a:pt x="529133" y="220675"/>
                </a:cubicBezTo>
                <a:cubicBezTo>
                  <a:pt x="530759" y="230428"/>
                  <a:pt x="531572" y="237744"/>
                  <a:pt x="531572" y="242620"/>
                </a:cubicBezTo>
                <a:lnTo>
                  <a:pt x="530352" y="258470"/>
                </a:lnTo>
                <a:cubicBezTo>
                  <a:pt x="527914" y="263347"/>
                  <a:pt x="526288" y="267817"/>
                  <a:pt x="525476" y="271881"/>
                </a:cubicBezTo>
                <a:cubicBezTo>
                  <a:pt x="524663" y="275945"/>
                  <a:pt x="523850" y="279196"/>
                  <a:pt x="523037" y="281635"/>
                </a:cubicBezTo>
                <a:cubicBezTo>
                  <a:pt x="518973" y="291388"/>
                  <a:pt x="516941" y="296672"/>
                  <a:pt x="516941" y="297484"/>
                </a:cubicBezTo>
                <a:lnTo>
                  <a:pt x="498653" y="332841"/>
                </a:lnTo>
                <a:cubicBezTo>
                  <a:pt x="497028" y="336093"/>
                  <a:pt x="492151" y="346253"/>
                  <a:pt x="484023" y="363321"/>
                </a:cubicBezTo>
                <a:cubicBezTo>
                  <a:pt x="480772" y="369824"/>
                  <a:pt x="477317" y="375920"/>
                  <a:pt x="473660" y="381609"/>
                </a:cubicBezTo>
                <a:cubicBezTo>
                  <a:pt x="470002" y="387299"/>
                  <a:pt x="466954" y="393395"/>
                  <a:pt x="464516" y="399897"/>
                </a:cubicBezTo>
                <a:cubicBezTo>
                  <a:pt x="462077" y="405587"/>
                  <a:pt x="458013" y="411277"/>
                  <a:pt x="452324" y="416966"/>
                </a:cubicBezTo>
                <a:lnTo>
                  <a:pt x="451104" y="421843"/>
                </a:lnTo>
                <a:cubicBezTo>
                  <a:pt x="456794" y="419405"/>
                  <a:pt x="461874" y="417576"/>
                  <a:pt x="466344" y="416357"/>
                </a:cubicBezTo>
                <a:cubicBezTo>
                  <a:pt x="470815" y="415137"/>
                  <a:pt x="475082" y="413715"/>
                  <a:pt x="479146" y="412089"/>
                </a:cubicBezTo>
                <a:cubicBezTo>
                  <a:pt x="481584" y="411277"/>
                  <a:pt x="484836" y="410464"/>
                  <a:pt x="488900" y="409651"/>
                </a:cubicBezTo>
                <a:cubicBezTo>
                  <a:pt x="492964" y="408838"/>
                  <a:pt x="497028" y="408432"/>
                  <a:pt x="501092" y="408432"/>
                </a:cubicBezTo>
                <a:cubicBezTo>
                  <a:pt x="505968" y="408432"/>
                  <a:pt x="509626" y="408838"/>
                  <a:pt x="512064" y="409651"/>
                </a:cubicBezTo>
                <a:cubicBezTo>
                  <a:pt x="516941" y="409651"/>
                  <a:pt x="521818" y="412089"/>
                  <a:pt x="526695" y="416966"/>
                </a:cubicBezTo>
                <a:cubicBezTo>
                  <a:pt x="528320" y="419405"/>
                  <a:pt x="529946" y="420624"/>
                  <a:pt x="531572" y="420624"/>
                </a:cubicBezTo>
                <a:cubicBezTo>
                  <a:pt x="533197" y="420624"/>
                  <a:pt x="534823" y="420217"/>
                  <a:pt x="536448" y="419405"/>
                </a:cubicBezTo>
                <a:lnTo>
                  <a:pt x="564490" y="407213"/>
                </a:lnTo>
                <a:cubicBezTo>
                  <a:pt x="570180" y="406400"/>
                  <a:pt x="575463" y="405384"/>
                  <a:pt x="580340" y="404165"/>
                </a:cubicBezTo>
                <a:cubicBezTo>
                  <a:pt x="585216" y="402945"/>
                  <a:pt x="590093" y="401929"/>
                  <a:pt x="594970" y="401117"/>
                </a:cubicBezTo>
                <a:cubicBezTo>
                  <a:pt x="599847" y="400304"/>
                  <a:pt x="604114" y="400101"/>
                  <a:pt x="607772" y="400507"/>
                </a:cubicBezTo>
                <a:cubicBezTo>
                  <a:pt x="611429" y="400913"/>
                  <a:pt x="614477" y="401117"/>
                  <a:pt x="616916" y="401117"/>
                </a:cubicBezTo>
                <a:cubicBezTo>
                  <a:pt x="622605" y="404368"/>
                  <a:pt x="628295" y="408025"/>
                  <a:pt x="633984" y="412089"/>
                </a:cubicBezTo>
                <a:cubicBezTo>
                  <a:pt x="633984" y="412089"/>
                  <a:pt x="634188" y="412293"/>
                  <a:pt x="634594" y="412699"/>
                </a:cubicBezTo>
                <a:cubicBezTo>
                  <a:pt x="635000" y="413105"/>
                  <a:pt x="635204" y="413309"/>
                  <a:pt x="635204" y="413309"/>
                </a:cubicBezTo>
                <a:cubicBezTo>
                  <a:pt x="635204" y="419811"/>
                  <a:pt x="635610" y="426110"/>
                  <a:pt x="636423" y="432206"/>
                </a:cubicBezTo>
                <a:cubicBezTo>
                  <a:pt x="637236" y="438302"/>
                  <a:pt x="637642" y="443789"/>
                  <a:pt x="637642" y="448665"/>
                </a:cubicBezTo>
                <a:lnTo>
                  <a:pt x="637642" y="487680"/>
                </a:lnTo>
                <a:cubicBezTo>
                  <a:pt x="637642" y="502310"/>
                  <a:pt x="637236" y="513283"/>
                  <a:pt x="636423" y="520598"/>
                </a:cubicBezTo>
                <a:lnTo>
                  <a:pt x="635204" y="553517"/>
                </a:lnTo>
                <a:cubicBezTo>
                  <a:pt x="635204" y="555142"/>
                  <a:pt x="635610" y="556158"/>
                  <a:pt x="636423" y="556565"/>
                </a:cubicBezTo>
                <a:cubicBezTo>
                  <a:pt x="637236" y="556971"/>
                  <a:pt x="638455" y="556768"/>
                  <a:pt x="640080" y="555955"/>
                </a:cubicBezTo>
                <a:cubicBezTo>
                  <a:pt x="645770" y="555142"/>
                  <a:pt x="657149" y="553110"/>
                  <a:pt x="674218" y="549859"/>
                </a:cubicBezTo>
                <a:lnTo>
                  <a:pt x="707136" y="546201"/>
                </a:lnTo>
                <a:lnTo>
                  <a:pt x="737616" y="541325"/>
                </a:lnTo>
                <a:cubicBezTo>
                  <a:pt x="748183" y="541325"/>
                  <a:pt x="764845" y="540512"/>
                  <a:pt x="787604" y="538886"/>
                </a:cubicBezTo>
                <a:cubicBezTo>
                  <a:pt x="794919" y="538886"/>
                  <a:pt x="801218" y="538480"/>
                  <a:pt x="806501" y="537667"/>
                </a:cubicBezTo>
                <a:cubicBezTo>
                  <a:pt x="811784" y="536854"/>
                  <a:pt x="816458" y="536041"/>
                  <a:pt x="820522" y="535229"/>
                </a:cubicBezTo>
                <a:lnTo>
                  <a:pt x="858317" y="532790"/>
                </a:lnTo>
                <a:cubicBezTo>
                  <a:pt x="864820" y="531977"/>
                  <a:pt x="874167" y="531571"/>
                  <a:pt x="886359" y="531571"/>
                </a:cubicBezTo>
                <a:cubicBezTo>
                  <a:pt x="888797" y="531571"/>
                  <a:pt x="890829" y="531977"/>
                  <a:pt x="892455" y="532790"/>
                </a:cubicBezTo>
                <a:lnTo>
                  <a:pt x="896112" y="532790"/>
                </a:lnTo>
                <a:cubicBezTo>
                  <a:pt x="896925" y="533603"/>
                  <a:pt x="898957" y="534009"/>
                  <a:pt x="902208" y="534009"/>
                </a:cubicBezTo>
                <a:cubicBezTo>
                  <a:pt x="900583" y="536448"/>
                  <a:pt x="898551" y="539699"/>
                  <a:pt x="896112" y="543763"/>
                </a:cubicBezTo>
                <a:cubicBezTo>
                  <a:pt x="893674" y="547827"/>
                  <a:pt x="891236" y="550672"/>
                  <a:pt x="888797" y="552297"/>
                </a:cubicBezTo>
                <a:cubicBezTo>
                  <a:pt x="887172" y="553110"/>
                  <a:pt x="885952" y="554533"/>
                  <a:pt x="885140" y="556565"/>
                </a:cubicBezTo>
                <a:cubicBezTo>
                  <a:pt x="884327" y="558597"/>
                  <a:pt x="883108" y="560019"/>
                  <a:pt x="881482" y="560832"/>
                </a:cubicBezTo>
                <a:cubicBezTo>
                  <a:pt x="879856" y="562457"/>
                  <a:pt x="877824" y="563677"/>
                  <a:pt x="875386" y="564489"/>
                </a:cubicBezTo>
                <a:lnTo>
                  <a:pt x="874167" y="564489"/>
                </a:lnTo>
                <a:cubicBezTo>
                  <a:pt x="873354" y="566115"/>
                  <a:pt x="872338" y="567944"/>
                  <a:pt x="871119" y="569976"/>
                </a:cubicBezTo>
                <a:cubicBezTo>
                  <a:pt x="869900" y="572008"/>
                  <a:pt x="868884" y="573837"/>
                  <a:pt x="868071" y="575462"/>
                </a:cubicBezTo>
                <a:cubicBezTo>
                  <a:pt x="867258" y="575462"/>
                  <a:pt x="866852" y="575869"/>
                  <a:pt x="866852" y="576681"/>
                </a:cubicBezTo>
                <a:cubicBezTo>
                  <a:pt x="866852" y="577494"/>
                  <a:pt x="866445" y="577901"/>
                  <a:pt x="865632" y="577901"/>
                </a:cubicBezTo>
                <a:cubicBezTo>
                  <a:pt x="863194" y="577901"/>
                  <a:pt x="860146" y="578510"/>
                  <a:pt x="856488" y="579729"/>
                </a:cubicBezTo>
                <a:cubicBezTo>
                  <a:pt x="852831" y="580949"/>
                  <a:pt x="849376" y="581558"/>
                  <a:pt x="846125" y="581558"/>
                </a:cubicBezTo>
                <a:cubicBezTo>
                  <a:pt x="842061" y="581558"/>
                  <a:pt x="837591" y="582371"/>
                  <a:pt x="832714" y="583997"/>
                </a:cubicBezTo>
                <a:cubicBezTo>
                  <a:pt x="827837" y="585622"/>
                  <a:pt x="824180" y="586841"/>
                  <a:pt x="821741" y="587654"/>
                </a:cubicBezTo>
                <a:lnTo>
                  <a:pt x="829056" y="587654"/>
                </a:lnTo>
                <a:cubicBezTo>
                  <a:pt x="833933" y="587654"/>
                  <a:pt x="837591" y="587248"/>
                  <a:pt x="840029" y="586435"/>
                </a:cubicBezTo>
                <a:cubicBezTo>
                  <a:pt x="844093" y="586435"/>
                  <a:pt x="847344" y="587248"/>
                  <a:pt x="849783" y="588873"/>
                </a:cubicBezTo>
                <a:cubicBezTo>
                  <a:pt x="848970" y="589686"/>
                  <a:pt x="847344" y="590093"/>
                  <a:pt x="844906" y="590093"/>
                </a:cubicBezTo>
                <a:cubicBezTo>
                  <a:pt x="833527" y="590905"/>
                  <a:pt x="818084" y="594563"/>
                  <a:pt x="798576" y="601065"/>
                </a:cubicBezTo>
                <a:lnTo>
                  <a:pt x="757124" y="608381"/>
                </a:lnTo>
                <a:lnTo>
                  <a:pt x="709575" y="613257"/>
                </a:lnTo>
                <a:lnTo>
                  <a:pt x="679095" y="613257"/>
                </a:lnTo>
                <a:lnTo>
                  <a:pt x="675437" y="613257"/>
                </a:lnTo>
                <a:cubicBezTo>
                  <a:pt x="672999" y="613257"/>
                  <a:pt x="664464" y="614477"/>
                  <a:pt x="649834" y="616915"/>
                </a:cubicBezTo>
                <a:lnTo>
                  <a:pt x="633984" y="619353"/>
                </a:lnTo>
                <a:cubicBezTo>
                  <a:pt x="630733" y="619353"/>
                  <a:pt x="629108" y="620573"/>
                  <a:pt x="629108" y="623011"/>
                </a:cubicBezTo>
                <a:cubicBezTo>
                  <a:pt x="628295" y="631139"/>
                  <a:pt x="627888" y="644144"/>
                  <a:pt x="627888" y="662025"/>
                </a:cubicBezTo>
                <a:lnTo>
                  <a:pt x="623012" y="698601"/>
                </a:lnTo>
                <a:cubicBezTo>
                  <a:pt x="623012" y="704291"/>
                  <a:pt x="622605" y="708761"/>
                  <a:pt x="621792" y="712013"/>
                </a:cubicBezTo>
                <a:cubicBezTo>
                  <a:pt x="620167" y="721766"/>
                  <a:pt x="619354" y="728269"/>
                  <a:pt x="619354" y="731520"/>
                </a:cubicBezTo>
                <a:lnTo>
                  <a:pt x="620573" y="754685"/>
                </a:lnTo>
                <a:cubicBezTo>
                  <a:pt x="620573" y="758749"/>
                  <a:pt x="618948" y="762406"/>
                  <a:pt x="615696" y="765657"/>
                </a:cubicBezTo>
                <a:cubicBezTo>
                  <a:pt x="615696" y="765657"/>
                  <a:pt x="613258" y="769315"/>
                  <a:pt x="608381" y="776630"/>
                </a:cubicBezTo>
                <a:lnTo>
                  <a:pt x="601066" y="786384"/>
                </a:lnTo>
                <a:lnTo>
                  <a:pt x="599847" y="787603"/>
                </a:lnTo>
                <a:cubicBezTo>
                  <a:pt x="596596" y="788416"/>
                  <a:pt x="593954" y="790041"/>
                  <a:pt x="591922" y="792480"/>
                </a:cubicBezTo>
                <a:cubicBezTo>
                  <a:pt x="589890" y="794918"/>
                  <a:pt x="588061" y="796544"/>
                  <a:pt x="586436" y="797357"/>
                </a:cubicBezTo>
                <a:lnTo>
                  <a:pt x="586436" y="801014"/>
                </a:lnTo>
                <a:cubicBezTo>
                  <a:pt x="579933" y="804265"/>
                  <a:pt x="574650" y="805891"/>
                  <a:pt x="570586" y="805891"/>
                </a:cubicBezTo>
                <a:lnTo>
                  <a:pt x="566928" y="808329"/>
                </a:lnTo>
                <a:cubicBezTo>
                  <a:pt x="566928" y="809142"/>
                  <a:pt x="567132" y="810361"/>
                  <a:pt x="567538" y="811987"/>
                </a:cubicBezTo>
                <a:cubicBezTo>
                  <a:pt x="567944" y="813613"/>
                  <a:pt x="566928" y="814832"/>
                  <a:pt x="564490" y="815645"/>
                </a:cubicBezTo>
                <a:cubicBezTo>
                  <a:pt x="562052" y="815645"/>
                  <a:pt x="560020" y="814019"/>
                  <a:pt x="558394" y="810768"/>
                </a:cubicBezTo>
                <a:cubicBezTo>
                  <a:pt x="557581" y="809955"/>
                  <a:pt x="556768" y="808736"/>
                  <a:pt x="555956" y="807110"/>
                </a:cubicBezTo>
                <a:cubicBezTo>
                  <a:pt x="555143" y="805485"/>
                  <a:pt x="554330" y="804265"/>
                  <a:pt x="553517" y="803453"/>
                </a:cubicBezTo>
                <a:lnTo>
                  <a:pt x="549860" y="802233"/>
                </a:lnTo>
                <a:cubicBezTo>
                  <a:pt x="548234" y="803046"/>
                  <a:pt x="545389" y="803453"/>
                  <a:pt x="541325" y="803453"/>
                </a:cubicBezTo>
                <a:cubicBezTo>
                  <a:pt x="540512" y="805078"/>
                  <a:pt x="539293" y="805891"/>
                  <a:pt x="537668" y="805891"/>
                </a:cubicBezTo>
                <a:cubicBezTo>
                  <a:pt x="536042" y="805078"/>
                  <a:pt x="533400" y="804062"/>
                  <a:pt x="529743" y="802843"/>
                </a:cubicBezTo>
                <a:cubicBezTo>
                  <a:pt x="526085" y="801624"/>
                  <a:pt x="523037" y="799389"/>
                  <a:pt x="520599" y="796137"/>
                </a:cubicBezTo>
                <a:cubicBezTo>
                  <a:pt x="518160" y="793699"/>
                  <a:pt x="516128" y="792480"/>
                  <a:pt x="514503" y="792480"/>
                </a:cubicBezTo>
                <a:cubicBezTo>
                  <a:pt x="514503" y="792480"/>
                  <a:pt x="512471" y="790448"/>
                  <a:pt x="508407" y="786384"/>
                </a:cubicBezTo>
                <a:cubicBezTo>
                  <a:pt x="506781" y="787197"/>
                  <a:pt x="504749" y="787603"/>
                  <a:pt x="502311" y="787603"/>
                </a:cubicBezTo>
                <a:cubicBezTo>
                  <a:pt x="498247" y="787603"/>
                  <a:pt x="494996" y="785977"/>
                  <a:pt x="492557" y="782726"/>
                </a:cubicBezTo>
                <a:cubicBezTo>
                  <a:pt x="487680" y="777037"/>
                  <a:pt x="484836" y="772566"/>
                  <a:pt x="484023" y="769315"/>
                </a:cubicBezTo>
                <a:lnTo>
                  <a:pt x="471831" y="754685"/>
                </a:lnTo>
                <a:lnTo>
                  <a:pt x="473050" y="764438"/>
                </a:lnTo>
                <a:cubicBezTo>
                  <a:pt x="474676" y="780694"/>
                  <a:pt x="475488" y="791667"/>
                  <a:pt x="475488" y="797357"/>
                </a:cubicBezTo>
                <a:lnTo>
                  <a:pt x="476708" y="822960"/>
                </a:lnTo>
                <a:cubicBezTo>
                  <a:pt x="476708" y="828649"/>
                  <a:pt x="476301" y="832713"/>
                  <a:pt x="475488" y="835152"/>
                </a:cubicBezTo>
                <a:cubicBezTo>
                  <a:pt x="475488" y="844093"/>
                  <a:pt x="474676" y="859129"/>
                  <a:pt x="473050" y="880262"/>
                </a:cubicBezTo>
                <a:cubicBezTo>
                  <a:pt x="472237" y="885952"/>
                  <a:pt x="471018" y="891641"/>
                  <a:pt x="469392" y="897331"/>
                </a:cubicBezTo>
                <a:cubicBezTo>
                  <a:pt x="467767" y="903021"/>
                  <a:pt x="466548" y="908304"/>
                  <a:pt x="465735" y="913181"/>
                </a:cubicBezTo>
                <a:cubicBezTo>
                  <a:pt x="464109" y="918870"/>
                  <a:pt x="462280" y="924153"/>
                  <a:pt x="460248" y="929030"/>
                </a:cubicBezTo>
                <a:cubicBezTo>
                  <a:pt x="458216" y="933907"/>
                  <a:pt x="456794" y="938377"/>
                  <a:pt x="455981" y="942441"/>
                </a:cubicBezTo>
                <a:cubicBezTo>
                  <a:pt x="455168" y="944067"/>
                  <a:pt x="453949" y="946709"/>
                  <a:pt x="452324" y="950366"/>
                </a:cubicBezTo>
                <a:cubicBezTo>
                  <a:pt x="450698" y="954024"/>
                  <a:pt x="448666" y="956665"/>
                  <a:pt x="446228" y="958291"/>
                </a:cubicBezTo>
                <a:cubicBezTo>
                  <a:pt x="442164" y="968045"/>
                  <a:pt x="437287" y="976173"/>
                  <a:pt x="431597" y="982675"/>
                </a:cubicBezTo>
                <a:lnTo>
                  <a:pt x="416967" y="1000963"/>
                </a:lnTo>
                <a:lnTo>
                  <a:pt x="398679" y="1018032"/>
                </a:lnTo>
                <a:lnTo>
                  <a:pt x="392583" y="1022909"/>
                </a:lnTo>
                <a:lnTo>
                  <a:pt x="370637" y="1038758"/>
                </a:lnTo>
                <a:cubicBezTo>
                  <a:pt x="367386" y="1041197"/>
                  <a:pt x="363525" y="1042822"/>
                  <a:pt x="359055" y="1043635"/>
                </a:cubicBezTo>
                <a:cubicBezTo>
                  <a:pt x="354584" y="1044448"/>
                  <a:pt x="351536" y="1044854"/>
                  <a:pt x="349911" y="1044854"/>
                </a:cubicBezTo>
                <a:lnTo>
                  <a:pt x="341376" y="1044854"/>
                </a:lnTo>
                <a:cubicBezTo>
                  <a:pt x="332436" y="1044854"/>
                  <a:pt x="325527" y="1044448"/>
                  <a:pt x="320650" y="1043635"/>
                </a:cubicBezTo>
                <a:cubicBezTo>
                  <a:pt x="307645" y="1042822"/>
                  <a:pt x="290576" y="1039977"/>
                  <a:pt x="269444" y="1035101"/>
                </a:cubicBezTo>
                <a:cubicBezTo>
                  <a:pt x="259690" y="1033475"/>
                  <a:pt x="252781" y="1031443"/>
                  <a:pt x="248717" y="1029005"/>
                </a:cubicBezTo>
                <a:cubicBezTo>
                  <a:pt x="244653" y="1028192"/>
                  <a:pt x="238557" y="1026160"/>
                  <a:pt x="230429" y="1022909"/>
                </a:cubicBezTo>
                <a:cubicBezTo>
                  <a:pt x="225552" y="1020470"/>
                  <a:pt x="220676" y="1018438"/>
                  <a:pt x="215799" y="1016813"/>
                </a:cubicBezTo>
                <a:cubicBezTo>
                  <a:pt x="210922" y="1015187"/>
                  <a:pt x="206452" y="1013155"/>
                  <a:pt x="202388" y="1010717"/>
                </a:cubicBezTo>
                <a:lnTo>
                  <a:pt x="180442" y="1002182"/>
                </a:lnTo>
                <a:cubicBezTo>
                  <a:pt x="171501" y="996493"/>
                  <a:pt x="163373" y="992429"/>
                  <a:pt x="156058" y="989990"/>
                </a:cubicBezTo>
                <a:cubicBezTo>
                  <a:pt x="155245" y="989177"/>
                  <a:pt x="154026" y="988161"/>
                  <a:pt x="152400" y="986942"/>
                </a:cubicBezTo>
                <a:cubicBezTo>
                  <a:pt x="150775" y="985723"/>
                  <a:pt x="148743" y="984707"/>
                  <a:pt x="146304" y="983894"/>
                </a:cubicBezTo>
                <a:lnTo>
                  <a:pt x="146304" y="980237"/>
                </a:lnTo>
                <a:lnTo>
                  <a:pt x="148743" y="980237"/>
                </a:lnTo>
                <a:cubicBezTo>
                  <a:pt x="155245" y="980237"/>
                  <a:pt x="162560" y="981456"/>
                  <a:pt x="170688" y="983894"/>
                </a:cubicBezTo>
                <a:cubicBezTo>
                  <a:pt x="178816" y="986333"/>
                  <a:pt x="184506" y="987958"/>
                  <a:pt x="187757" y="988771"/>
                </a:cubicBezTo>
                <a:lnTo>
                  <a:pt x="221895" y="992429"/>
                </a:lnTo>
                <a:lnTo>
                  <a:pt x="268224" y="996086"/>
                </a:lnTo>
                <a:cubicBezTo>
                  <a:pt x="270663" y="996899"/>
                  <a:pt x="274320" y="997305"/>
                  <a:pt x="279197" y="997305"/>
                </a:cubicBezTo>
                <a:cubicBezTo>
                  <a:pt x="279197" y="997305"/>
                  <a:pt x="279400" y="997509"/>
                  <a:pt x="279807" y="997915"/>
                </a:cubicBezTo>
                <a:cubicBezTo>
                  <a:pt x="280213" y="998321"/>
                  <a:pt x="280416" y="998525"/>
                  <a:pt x="280416" y="998525"/>
                </a:cubicBezTo>
                <a:lnTo>
                  <a:pt x="293828" y="998525"/>
                </a:lnTo>
                <a:lnTo>
                  <a:pt x="297485" y="999744"/>
                </a:lnTo>
                <a:cubicBezTo>
                  <a:pt x="300736" y="999744"/>
                  <a:pt x="304394" y="994867"/>
                  <a:pt x="308458" y="985113"/>
                </a:cubicBezTo>
                <a:cubicBezTo>
                  <a:pt x="314960" y="978611"/>
                  <a:pt x="319431" y="973328"/>
                  <a:pt x="321869" y="969264"/>
                </a:cubicBezTo>
                <a:cubicBezTo>
                  <a:pt x="329997" y="959510"/>
                  <a:pt x="335280" y="946912"/>
                  <a:pt x="337719" y="931469"/>
                </a:cubicBezTo>
                <a:cubicBezTo>
                  <a:pt x="339344" y="928217"/>
                  <a:pt x="342189" y="920496"/>
                  <a:pt x="346253" y="908304"/>
                </a:cubicBezTo>
                <a:cubicBezTo>
                  <a:pt x="347066" y="903427"/>
                  <a:pt x="347879" y="897737"/>
                  <a:pt x="348692" y="891235"/>
                </a:cubicBezTo>
                <a:cubicBezTo>
                  <a:pt x="349504" y="884733"/>
                  <a:pt x="349911" y="877011"/>
                  <a:pt x="349911" y="868070"/>
                </a:cubicBezTo>
                <a:lnTo>
                  <a:pt x="352349" y="807110"/>
                </a:lnTo>
                <a:lnTo>
                  <a:pt x="352349" y="796137"/>
                </a:lnTo>
                <a:lnTo>
                  <a:pt x="349911" y="796137"/>
                </a:lnTo>
                <a:lnTo>
                  <a:pt x="336500" y="797357"/>
                </a:lnTo>
                <a:cubicBezTo>
                  <a:pt x="329997" y="801421"/>
                  <a:pt x="323088" y="803453"/>
                  <a:pt x="315773" y="803453"/>
                </a:cubicBezTo>
                <a:cubicBezTo>
                  <a:pt x="312522" y="805078"/>
                  <a:pt x="301549" y="808736"/>
                  <a:pt x="282855" y="814425"/>
                </a:cubicBezTo>
                <a:cubicBezTo>
                  <a:pt x="279604" y="815238"/>
                  <a:pt x="273914" y="815645"/>
                  <a:pt x="265786" y="815645"/>
                </a:cubicBezTo>
                <a:lnTo>
                  <a:pt x="245060" y="815645"/>
                </a:lnTo>
                <a:cubicBezTo>
                  <a:pt x="240996" y="814832"/>
                  <a:pt x="237338" y="813206"/>
                  <a:pt x="234087" y="810768"/>
                </a:cubicBezTo>
                <a:cubicBezTo>
                  <a:pt x="234087" y="809955"/>
                  <a:pt x="234087" y="809345"/>
                  <a:pt x="234087" y="808939"/>
                </a:cubicBezTo>
                <a:cubicBezTo>
                  <a:pt x="234087" y="808533"/>
                  <a:pt x="233680" y="808329"/>
                  <a:pt x="232868" y="808329"/>
                </a:cubicBezTo>
                <a:cubicBezTo>
                  <a:pt x="227178" y="808329"/>
                  <a:pt x="226365" y="806297"/>
                  <a:pt x="230429" y="802233"/>
                </a:cubicBezTo>
                <a:cubicBezTo>
                  <a:pt x="231242" y="801421"/>
                  <a:pt x="232258" y="800405"/>
                  <a:pt x="233477" y="799185"/>
                </a:cubicBezTo>
                <a:cubicBezTo>
                  <a:pt x="234696" y="797966"/>
                  <a:pt x="236119" y="796950"/>
                  <a:pt x="237744" y="796137"/>
                </a:cubicBezTo>
                <a:lnTo>
                  <a:pt x="251156" y="782726"/>
                </a:lnTo>
                <a:cubicBezTo>
                  <a:pt x="256845" y="778662"/>
                  <a:pt x="262128" y="774598"/>
                  <a:pt x="267005" y="770534"/>
                </a:cubicBezTo>
                <a:cubicBezTo>
                  <a:pt x="271882" y="766470"/>
                  <a:pt x="276352" y="762813"/>
                  <a:pt x="280416" y="759561"/>
                </a:cubicBezTo>
                <a:cubicBezTo>
                  <a:pt x="264973" y="773379"/>
                  <a:pt x="256845" y="785977"/>
                  <a:pt x="256032" y="797357"/>
                </a:cubicBezTo>
                <a:lnTo>
                  <a:pt x="260909" y="796137"/>
                </a:lnTo>
                <a:cubicBezTo>
                  <a:pt x="292608" y="783945"/>
                  <a:pt x="311709" y="777037"/>
                  <a:pt x="318212" y="775411"/>
                </a:cubicBezTo>
                <a:cubicBezTo>
                  <a:pt x="328778" y="769721"/>
                  <a:pt x="338938" y="765657"/>
                  <a:pt x="348692" y="763219"/>
                </a:cubicBezTo>
                <a:cubicBezTo>
                  <a:pt x="348692" y="763219"/>
                  <a:pt x="349504" y="762609"/>
                  <a:pt x="351130" y="761390"/>
                </a:cubicBezTo>
                <a:cubicBezTo>
                  <a:pt x="352756" y="760171"/>
                  <a:pt x="353568" y="757936"/>
                  <a:pt x="353568" y="754685"/>
                </a:cubicBezTo>
                <a:lnTo>
                  <a:pt x="353568" y="681533"/>
                </a:lnTo>
                <a:cubicBezTo>
                  <a:pt x="353568" y="679907"/>
                  <a:pt x="351943" y="679094"/>
                  <a:pt x="348692" y="679094"/>
                </a:cubicBezTo>
                <a:lnTo>
                  <a:pt x="316992" y="686409"/>
                </a:lnTo>
                <a:cubicBezTo>
                  <a:pt x="302362" y="689661"/>
                  <a:pt x="291389" y="692505"/>
                  <a:pt x="284074" y="694944"/>
                </a:cubicBezTo>
                <a:cubicBezTo>
                  <a:pt x="276759" y="695757"/>
                  <a:pt x="268224" y="697585"/>
                  <a:pt x="258471" y="700430"/>
                </a:cubicBezTo>
                <a:cubicBezTo>
                  <a:pt x="248717" y="703275"/>
                  <a:pt x="242215" y="705104"/>
                  <a:pt x="238964" y="705917"/>
                </a:cubicBezTo>
                <a:cubicBezTo>
                  <a:pt x="231648" y="706729"/>
                  <a:pt x="224536" y="708152"/>
                  <a:pt x="217628" y="710184"/>
                </a:cubicBezTo>
                <a:cubicBezTo>
                  <a:pt x="210719" y="712216"/>
                  <a:pt x="204420" y="713638"/>
                  <a:pt x="198730" y="714451"/>
                </a:cubicBezTo>
                <a:cubicBezTo>
                  <a:pt x="187351" y="718515"/>
                  <a:pt x="173127" y="722173"/>
                  <a:pt x="156058" y="725424"/>
                </a:cubicBezTo>
                <a:lnTo>
                  <a:pt x="112167" y="738835"/>
                </a:lnTo>
                <a:lnTo>
                  <a:pt x="81687" y="747369"/>
                </a:lnTo>
                <a:lnTo>
                  <a:pt x="59741" y="749808"/>
                </a:lnTo>
                <a:cubicBezTo>
                  <a:pt x="67056" y="747369"/>
                  <a:pt x="75997" y="745134"/>
                  <a:pt x="86564" y="743102"/>
                </a:cubicBezTo>
                <a:cubicBezTo>
                  <a:pt x="97130" y="741070"/>
                  <a:pt x="104852" y="739241"/>
                  <a:pt x="109728" y="737616"/>
                </a:cubicBezTo>
                <a:lnTo>
                  <a:pt x="141428" y="729081"/>
                </a:lnTo>
                <a:cubicBezTo>
                  <a:pt x="164999" y="721766"/>
                  <a:pt x="180442" y="717296"/>
                  <a:pt x="187757" y="715670"/>
                </a:cubicBezTo>
                <a:cubicBezTo>
                  <a:pt x="201575" y="711606"/>
                  <a:pt x="222301" y="706323"/>
                  <a:pt x="249936" y="699821"/>
                </a:cubicBezTo>
                <a:cubicBezTo>
                  <a:pt x="254813" y="699008"/>
                  <a:pt x="264160" y="696976"/>
                  <a:pt x="277978" y="693725"/>
                </a:cubicBezTo>
                <a:lnTo>
                  <a:pt x="340157" y="679094"/>
                </a:lnTo>
                <a:cubicBezTo>
                  <a:pt x="340970" y="677469"/>
                  <a:pt x="343002" y="676656"/>
                  <a:pt x="346253" y="676656"/>
                </a:cubicBezTo>
                <a:cubicBezTo>
                  <a:pt x="342189" y="675843"/>
                  <a:pt x="337719" y="675843"/>
                  <a:pt x="332842" y="676656"/>
                </a:cubicBezTo>
                <a:cubicBezTo>
                  <a:pt x="301143" y="684784"/>
                  <a:pt x="281229" y="689254"/>
                  <a:pt x="273101" y="690067"/>
                </a:cubicBezTo>
                <a:cubicBezTo>
                  <a:pt x="264973" y="693318"/>
                  <a:pt x="247498" y="698601"/>
                  <a:pt x="220676" y="705917"/>
                </a:cubicBezTo>
                <a:cubicBezTo>
                  <a:pt x="191415" y="712419"/>
                  <a:pt x="169063" y="718109"/>
                  <a:pt x="153620" y="722985"/>
                </a:cubicBezTo>
                <a:lnTo>
                  <a:pt x="119482" y="731520"/>
                </a:lnTo>
                <a:cubicBezTo>
                  <a:pt x="99975" y="737209"/>
                  <a:pt x="86970" y="740461"/>
                  <a:pt x="80468" y="741273"/>
                </a:cubicBezTo>
                <a:cubicBezTo>
                  <a:pt x="72340" y="742899"/>
                  <a:pt x="67056" y="743712"/>
                  <a:pt x="64618" y="743712"/>
                </a:cubicBezTo>
                <a:lnTo>
                  <a:pt x="52426" y="743712"/>
                </a:lnTo>
                <a:cubicBezTo>
                  <a:pt x="49988" y="742899"/>
                  <a:pt x="47752" y="742696"/>
                  <a:pt x="45720" y="743102"/>
                </a:cubicBezTo>
                <a:cubicBezTo>
                  <a:pt x="43688" y="743509"/>
                  <a:pt x="41860" y="743712"/>
                  <a:pt x="40234" y="743712"/>
                </a:cubicBezTo>
                <a:cubicBezTo>
                  <a:pt x="32106" y="743712"/>
                  <a:pt x="26823" y="742086"/>
                  <a:pt x="24384" y="738835"/>
                </a:cubicBezTo>
                <a:lnTo>
                  <a:pt x="18288" y="736397"/>
                </a:lnTo>
                <a:cubicBezTo>
                  <a:pt x="18288" y="735584"/>
                  <a:pt x="18085" y="734974"/>
                  <a:pt x="17679" y="734568"/>
                </a:cubicBezTo>
                <a:cubicBezTo>
                  <a:pt x="17272" y="734161"/>
                  <a:pt x="17069" y="733958"/>
                  <a:pt x="17069" y="733958"/>
                </a:cubicBezTo>
                <a:cubicBezTo>
                  <a:pt x="16256" y="732333"/>
                  <a:pt x="15037" y="731520"/>
                  <a:pt x="13412" y="731520"/>
                </a:cubicBezTo>
                <a:cubicBezTo>
                  <a:pt x="11786" y="731520"/>
                  <a:pt x="10567" y="731926"/>
                  <a:pt x="9754" y="732739"/>
                </a:cubicBezTo>
                <a:cubicBezTo>
                  <a:pt x="5690" y="732739"/>
                  <a:pt x="3252" y="731113"/>
                  <a:pt x="2439" y="727862"/>
                </a:cubicBezTo>
                <a:cubicBezTo>
                  <a:pt x="2439" y="727862"/>
                  <a:pt x="2236" y="727659"/>
                  <a:pt x="1829" y="727253"/>
                </a:cubicBezTo>
                <a:cubicBezTo>
                  <a:pt x="1423" y="726846"/>
                  <a:pt x="1220" y="726237"/>
                  <a:pt x="1220" y="725424"/>
                </a:cubicBezTo>
                <a:lnTo>
                  <a:pt x="0" y="724205"/>
                </a:lnTo>
                <a:lnTo>
                  <a:pt x="3658" y="716889"/>
                </a:lnTo>
                <a:cubicBezTo>
                  <a:pt x="4471" y="715264"/>
                  <a:pt x="5690" y="714248"/>
                  <a:pt x="7316" y="713841"/>
                </a:cubicBezTo>
                <a:cubicBezTo>
                  <a:pt x="8941" y="713435"/>
                  <a:pt x="10160" y="712825"/>
                  <a:pt x="10973" y="712013"/>
                </a:cubicBezTo>
                <a:cubicBezTo>
                  <a:pt x="19914" y="711200"/>
                  <a:pt x="35357" y="708355"/>
                  <a:pt x="57303" y="703478"/>
                </a:cubicBezTo>
                <a:lnTo>
                  <a:pt x="115824" y="688848"/>
                </a:lnTo>
                <a:cubicBezTo>
                  <a:pt x="125578" y="686409"/>
                  <a:pt x="134316" y="683768"/>
                  <a:pt x="142037" y="680923"/>
                </a:cubicBezTo>
                <a:cubicBezTo>
                  <a:pt x="149759" y="678078"/>
                  <a:pt x="156464" y="675843"/>
                  <a:pt x="162154" y="674217"/>
                </a:cubicBezTo>
                <a:cubicBezTo>
                  <a:pt x="168656" y="672592"/>
                  <a:pt x="185319" y="668121"/>
                  <a:pt x="212141" y="660806"/>
                </a:cubicBezTo>
                <a:lnTo>
                  <a:pt x="285293" y="641299"/>
                </a:lnTo>
                <a:cubicBezTo>
                  <a:pt x="294234" y="638048"/>
                  <a:pt x="304597" y="635000"/>
                  <a:pt x="316383" y="632155"/>
                </a:cubicBezTo>
                <a:cubicBezTo>
                  <a:pt x="328168" y="629310"/>
                  <a:pt x="336906" y="627075"/>
                  <a:pt x="342596" y="625449"/>
                </a:cubicBezTo>
                <a:cubicBezTo>
                  <a:pt x="345034" y="624637"/>
                  <a:pt x="346660" y="623621"/>
                  <a:pt x="347472" y="622401"/>
                </a:cubicBezTo>
                <a:cubicBezTo>
                  <a:pt x="348285" y="621182"/>
                  <a:pt x="348285" y="619760"/>
                  <a:pt x="347472" y="618134"/>
                </a:cubicBezTo>
                <a:cubicBezTo>
                  <a:pt x="345847" y="604317"/>
                  <a:pt x="344221" y="595782"/>
                  <a:pt x="342596" y="592531"/>
                </a:cubicBezTo>
                <a:cubicBezTo>
                  <a:pt x="338532" y="582777"/>
                  <a:pt x="334874" y="575869"/>
                  <a:pt x="331623" y="571805"/>
                </a:cubicBezTo>
                <a:cubicBezTo>
                  <a:pt x="330810" y="568553"/>
                  <a:pt x="330810" y="566115"/>
                  <a:pt x="331623" y="564489"/>
                </a:cubicBezTo>
                <a:cubicBezTo>
                  <a:pt x="331623" y="562864"/>
                  <a:pt x="332436" y="562051"/>
                  <a:pt x="334061" y="562051"/>
                </a:cubicBezTo>
                <a:cubicBezTo>
                  <a:pt x="335687" y="562051"/>
                  <a:pt x="336906" y="562457"/>
                  <a:pt x="337719" y="563270"/>
                </a:cubicBezTo>
                <a:cubicBezTo>
                  <a:pt x="341783" y="564896"/>
                  <a:pt x="348692" y="565709"/>
                  <a:pt x="358445" y="565709"/>
                </a:cubicBezTo>
                <a:lnTo>
                  <a:pt x="369418" y="563270"/>
                </a:lnTo>
                <a:lnTo>
                  <a:pt x="371856" y="562051"/>
                </a:lnTo>
                <a:cubicBezTo>
                  <a:pt x="372669" y="562051"/>
                  <a:pt x="374092" y="561645"/>
                  <a:pt x="376124" y="560832"/>
                </a:cubicBezTo>
                <a:cubicBezTo>
                  <a:pt x="378156" y="560019"/>
                  <a:pt x="380391" y="561238"/>
                  <a:pt x="382829" y="564489"/>
                </a:cubicBezTo>
                <a:cubicBezTo>
                  <a:pt x="383642" y="565302"/>
                  <a:pt x="385674" y="565709"/>
                  <a:pt x="388925" y="565709"/>
                </a:cubicBezTo>
                <a:cubicBezTo>
                  <a:pt x="414122" y="565709"/>
                  <a:pt x="438912" y="566928"/>
                  <a:pt x="463296" y="569366"/>
                </a:cubicBezTo>
                <a:cubicBezTo>
                  <a:pt x="466548" y="569366"/>
                  <a:pt x="470815" y="569976"/>
                  <a:pt x="476098" y="571195"/>
                </a:cubicBezTo>
                <a:cubicBezTo>
                  <a:pt x="481381" y="572414"/>
                  <a:pt x="486055" y="573430"/>
                  <a:pt x="490119" y="574243"/>
                </a:cubicBezTo>
                <a:cubicBezTo>
                  <a:pt x="495808" y="574243"/>
                  <a:pt x="501092" y="574649"/>
                  <a:pt x="505968" y="575462"/>
                </a:cubicBezTo>
                <a:cubicBezTo>
                  <a:pt x="508407" y="575462"/>
                  <a:pt x="509626" y="574243"/>
                  <a:pt x="509626" y="571805"/>
                </a:cubicBezTo>
                <a:lnTo>
                  <a:pt x="510845" y="524256"/>
                </a:lnTo>
                <a:cubicBezTo>
                  <a:pt x="511658" y="514502"/>
                  <a:pt x="512064" y="499465"/>
                  <a:pt x="512064" y="479145"/>
                </a:cubicBezTo>
                <a:lnTo>
                  <a:pt x="512064" y="471830"/>
                </a:lnTo>
                <a:cubicBezTo>
                  <a:pt x="509626" y="471830"/>
                  <a:pt x="508000" y="472237"/>
                  <a:pt x="507188" y="473049"/>
                </a:cubicBezTo>
                <a:lnTo>
                  <a:pt x="465735" y="487680"/>
                </a:lnTo>
                <a:lnTo>
                  <a:pt x="423063" y="505968"/>
                </a:lnTo>
                <a:cubicBezTo>
                  <a:pt x="406807" y="514909"/>
                  <a:pt x="391770" y="521817"/>
                  <a:pt x="377952" y="526694"/>
                </a:cubicBezTo>
                <a:cubicBezTo>
                  <a:pt x="373076" y="529945"/>
                  <a:pt x="363322" y="534416"/>
                  <a:pt x="348692" y="540105"/>
                </a:cubicBezTo>
                <a:cubicBezTo>
                  <a:pt x="322682" y="549859"/>
                  <a:pt x="303175" y="556768"/>
                  <a:pt x="290170" y="560832"/>
                </a:cubicBezTo>
                <a:cubicBezTo>
                  <a:pt x="282855" y="563270"/>
                  <a:pt x="271476" y="565302"/>
                  <a:pt x="256032" y="566928"/>
                </a:cubicBezTo>
                <a:lnTo>
                  <a:pt x="246279" y="568147"/>
                </a:lnTo>
                <a:cubicBezTo>
                  <a:pt x="240589" y="568147"/>
                  <a:pt x="234696" y="567334"/>
                  <a:pt x="228600" y="565709"/>
                </a:cubicBezTo>
                <a:cubicBezTo>
                  <a:pt x="222504" y="564083"/>
                  <a:pt x="217831" y="562864"/>
                  <a:pt x="214580" y="562051"/>
                </a:cubicBezTo>
                <a:lnTo>
                  <a:pt x="206045" y="559613"/>
                </a:lnTo>
                <a:cubicBezTo>
                  <a:pt x="204420" y="558800"/>
                  <a:pt x="199949" y="556768"/>
                  <a:pt x="192634" y="553517"/>
                </a:cubicBezTo>
                <a:cubicBezTo>
                  <a:pt x="190196" y="551078"/>
                  <a:pt x="188570" y="549859"/>
                  <a:pt x="187757" y="549859"/>
                </a:cubicBezTo>
                <a:cubicBezTo>
                  <a:pt x="182880" y="549046"/>
                  <a:pt x="180036" y="546608"/>
                  <a:pt x="179223" y="542544"/>
                </a:cubicBezTo>
                <a:cubicBezTo>
                  <a:pt x="178410" y="538480"/>
                  <a:pt x="179629" y="535229"/>
                  <a:pt x="182880" y="532790"/>
                </a:cubicBezTo>
                <a:cubicBezTo>
                  <a:pt x="186132" y="529539"/>
                  <a:pt x="187757" y="526694"/>
                  <a:pt x="187757" y="524256"/>
                </a:cubicBezTo>
                <a:cubicBezTo>
                  <a:pt x="189383" y="522630"/>
                  <a:pt x="191008" y="520395"/>
                  <a:pt x="192634" y="517550"/>
                </a:cubicBezTo>
                <a:cubicBezTo>
                  <a:pt x="194260" y="514705"/>
                  <a:pt x="195885" y="512470"/>
                  <a:pt x="197511" y="510845"/>
                </a:cubicBezTo>
                <a:lnTo>
                  <a:pt x="197511" y="514502"/>
                </a:lnTo>
                <a:cubicBezTo>
                  <a:pt x="197511" y="521817"/>
                  <a:pt x="200762" y="527507"/>
                  <a:pt x="207264" y="531571"/>
                </a:cubicBezTo>
                <a:lnTo>
                  <a:pt x="212141" y="532790"/>
                </a:lnTo>
                <a:lnTo>
                  <a:pt x="221895" y="527913"/>
                </a:lnTo>
                <a:cubicBezTo>
                  <a:pt x="241402" y="520598"/>
                  <a:pt x="257252" y="513283"/>
                  <a:pt x="269444" y="505968"/>
                </a:cubicBezTo>
                <a:cubicBezTo>
                  <a:pt x="274320" y="503529"/>
                  <a:pt x="278588" y="501294"/>
                  <a:pt x="282245" y="499262"/>
                </a:cubicBezTo>
                <a:cubicBezTo>
                  <a:pt x="285903" y="497230"/>
                  <a:pt x="289357" y="495401"/>
                  <a:pt x="292608" y="493776"/>
                </a:cubicBezTo>
                <a:cubicBezTo>
                  <a:pt x="294234" y="493776"/>
                  <a:pt x="295250" y="493166"/>
                  <a:pt x="295656" y="491947"/>
                </a:cubicBezTo>
                <a:cubicBezTo>
                  <a:pt x="296063" y="490728"/>
                  <a:pt x="295860" y="489305"/>
                  <a:pt x="295047" y="487680"/>
                </a:cubicBezTo>
                <a:cubicBezTo>
                  <a:pt x="293421" y="486867"/>
                  <a:pt x="292608" y="485648"/>
                  <a:pt x="292608" y="484022"/>
                </a:cubicBezTo>
                <a:cubicBezTo>
                  <a:pt x="292608" y="472643"/>
                  <a:pt x="293421" y="463296"/>
                  <a:pt x="295047" y="455981"/>
                </a:cubicBezTo>
                <a:cubicBezTo>
                  <a:pt x="295047" y="445414"/>
                  <a:pt x="297892" y="436067"/>
                  <a:pt x="303581" y="427939"/>
                </a:cubicBezTo>
                <a:cubicBezTo>
                  <a:pt x="303581" y="427939"/>
                  <a:pt x="309677" y="420624"/>
                  <a:pt x="321869" y="405993"/>
                </a:cubicBezTo>
                <a:cubicBezTo>
                  <a:pt x="323495" y="405181"/>
                  <a:pt x="324917" y="404165"/>
                  <a:pt x="326136" y="402945"/>
                </a:cubicBezTo>
                <a:cubicBezTo>
                  <a:pt x="327356" y="401726"/>
                  <a:pt x="328778" y="400710"/>
                  <a:pt x="330404" y="399897"/>
                </a:cubicBezTo>
                <a:cubicBezTo>
                  <a:pt x="332842" y="396646"/>
                  <a:pt x="336093" y="393801"/>
                  <a:pt x="340157" y="391363"/>
                </a:cubicBezTo>
                <a:cubicBezTo>
                  <a:pt x="344221" y="388925"/>
                  <a:pt x="347472" y="386893"/>
                  <a:pt x="349911" y="385267"/>
                </a:cubicBezTo>
                <a:cubicBezTo>
                  <a:pt x="353975" y="382016"/>
                  <a:pt x="357429" y="378968"/>
                  <a:pt x="360274" y="376123"/>
                </a:cubicBezTo>
                <a:cubicBezTo>
                  <a:pt x="363119" y="373278"/>
                  <a:pt x="366167" y="370637"/>
                  <a:pt x="369418" y="368198"/>
                </a:cubicBezTo>
                <a:lnTo>
                  <a:pt x="373076" y="376733"/>
                </a:lnTo>
                <a:lnTo>
                  <a:pt x="392583" y="351129"/>
                </a:lnTo>
                <a:cubicBezTo>
                  <a:pt x="395834" y="344627"/>
                  <a:pt x="401524" y="335686"/>
                  <a:pt x="409652" y="324307"/>
                </a:cubicBezTo>
                <a:lnTo>
                  <a:pt x="426720" y="298704"/>
                </a:lnTo>
                <a:cubicBezTo>
                  <a:pt x="433223" y="288950"/>
                  <a:pt x="438912" y="279603"/>
                  <a:pt x="443789" y="270662"/>
                </a:cubicBezTo>
                <a:cubicBezTo>
                  <a:pt x="447853" y="264972"/>
                  <a:pt x="453543" y="254000"/>
                  <a:pt x="460858" y="237744"/>
                </a:cubicBezTo>
                <a:lnTo>
                  <a:pt x="466954" y="220675"/>
                </a:lnTo>
                <a:cubicBezTo>
                  <a:pt x="468580" y="215798"/>
                  <a:pt x="469392" y="210921"/>
                  <a:pt x="469392" y="206044"/>
                </a:cubicBezTo>
                <a:cubicBezTo>
                  <a:pt x="472644" y="197104"/>
                  <a:pt x="473863" y="189788"/>
                  <a:pt x="473050" y="184099"/>
                </a:cubicBezTo>
                <a:cubicBezTo>
                  <a:pt x="473050" y="177596"/>
                  <a:pt x="471424" y="171094"/>
                  <a:pt x="468173" y="164592"/>
                </a:cubicBezTo>
                <a:cubicBezTo>
                  <a:pt x="467360" y="161340"/>
                  <a:pt x="464922" y="158902"/>
                  <a:pt x="460858" y="157277"/>
                </a:cubicBezTo>
                <a:cubicBezTo>
                  <a:pt x="456794" y="155651"/>
                  <a:pt x="453136" y="156464"/>
                  <a:pt x="449885" y="159715"/>
                </a:cubicBezTo>
                <a:cubicBezTo>
                  <a:pt x="444196" y="162966"/>
                  <a:pt x="438506" y="167436"/>
                  <a:pt x="432816" y="173126"/>
                </a:cubicBezTo>
                <a:cubicBezTo>
                  <a:pt x="427940" y="176377"/>
                  <a:pt x="423469" y="180238"/>
                  <a:pt x="419405" y="184708"/>
                </a:cubicBezTo>
                <a:cubicBezTo>
                  <a:pt x="415341" y="189179"/>
                  <a:pt x="412090" y="192633"/>
                  <a:pt x="409652" y="195072"/>
                </a:cubicBezTo>
                <a:cubicBezTo>
                  <a:pt x="388519" y="216204"/>
                  <a:pt x="377952" y="226771"/>
                  <a:pt x="377952" y="226771"/>
                </a:cubicBezTo>
                <a:lnTo>
                  <a:pt x="363322" y="243840"/>
                </a:lnTo>
                <a:cubicBezTo>
                  <a:pt x="360071" y="246278"/>
                  <a:pt x="356616" y="249936"/>
                  <a:pt x="352959" y="254812"/>
                </a:cubicBezTo>
                <a:cubicBezTo>
                  <a:pt x="349301" y="259689"/>
                  <a:pt x="345847" y="263753"/>
                  <a:pt x="342596" y="267004"/>
                </a:cubicBezTo>
                <a:cubicBezTo>
                  <a:pt x="337719" y="271068"/>
                  <a:pt x="332029" y="277977"/>
                  <a:pt x="325527" y="287731"/>
                </a:cubicBezTo>
                <a:cubicBezTo>
                  <a:pt x="322276" y="290982"/>
                  <a:pt x="319228" y="294640"/>
                  <a:pt x="316383" y="298704"/>
                </a:cubicBezTo>
                <a:cubicBezTo>
                  <a:pt x="313538" y="302768"/>
                  <a:pt x="310490" y="306425"/>
                  <a:pt x="307239" y="309676"/>
                </a:cubicBezTo>
                <a:cubicBezTo>
                  <a:pt x="306426" y="310489"/>
                  <a:pt x="300736" y="318211"/>
                  <a:pt x="290170" y="332841"/>
                </a:cubicBezTo>
                <a:cubicBezTo>
                  <a:pt x="277978" y="347472"/>
                  <a:pt x="272288" y="354381"/>
                  <a:pt x="273101" y="353568"/>
                </a:cubicBezTo>
                <a:lnTo>
                  <a:pt x="256032" y="379171"/>
                </a:lnTo>
                <a:cubicBezTo>
                  <a:pt x="246279" y="390550"/>
                  <a:pt x="240589" y="397865"/>
                  <a:pt x="238964" y="401117"/>
                </a:cubicBezTo>
                <a:cubicBezTo>
                  <a:pt x="238151" y="401929"/>
                  <a:pt x="234087" y="407213"/>
                  <a:pt x="226772" y="416966"/>
                </a:cubicBezTo>
                <a:cubicBezTo>
                  <a:pt x="225146" y="420217"/>
                  <a:pt x="224130" y="422859"/>
                  <a:pt x="223724" y="424891"/>
                </a:cubicBezTo>
                <a:cubicBezTo>
                  <a:pt x="223317" y="426923"/>
                  <a:pt x="222708" y="428752"/>
                  <a:pt x="221895" y="430377"/>
                </a:cubicBezTo>
                <a:cubicBezTo>
                  <a:pt x="214580" y="440131"/>
                  <a:pt x="210922" y="445008"/>
                  <a:pt x="210922" y="445008"/>
                </a:cubicBezTo>
                <a:cubicBezTo>
                  <a:pt x="210109" y="445821"/>
                  <a:pt x="208687" y="447649"/>
                  <a:pt x="206655" y="450494"/>
                </a:cubicBezTo>
                <a:cubicBezTo>
                  <a:pt x="204623" y="453339"/>
                  <a:pt x="202388" y="454761"/>
                  <a:pt x="199949" y="454761"/>
                </a:cubicBezTo>
                <a:lnTo>
                  <a:pt x="198730" y="457200"/>
                </a:lnTo>
                <a:cubicBezTo>
                  <a:pt x="194666" y="463702"/>
                  <a:pt x="189789" y="467360"/>
                  <a:pt x="184100" y="468173"/>
                </a:cubicBezTo>
                <a:lnTo>
                  <a:pt x="181661" y="470611"/>
                </a:lnTo>
                <a:lnTo>
                  <a:pt x="180442" y="474269"/>
                </a:lnTo>
                <a:lnTo>
                  <a:pt x="178004" y="474269"/>
                </a:lnTo>
                <a:lnTo>
                  <a:pt x="178004" y="469392"/>
                </a:lnTo>
                <a:cubicBezTo>
                  <a:pt x="178004" y="467766"/>
                  <a:pt x="177191" y="466953"/>
                  <a:pt x="175565" y="466953"/>
                </a:cubicBezTo>
                <a:cubicBezTo>
                  <a:pt x="175565" y="466953"/>
                  <a:pt x="175362" y="466750"/>
                  <a:pt x="174956" y="466344"/>
                </a:cubicBezTo>
                <a:cubicBezTo>
                  <a:pt x="174549" y="465937"/>
                  <a:pt x="174346" y="465734"/>
                  <a:pt x="174346" y="465734"/>
                </a:cubicBezTo>
                <a:cubicBezTo>
                  <a:pt x="172720" y="463296"/>
                  <a:pt x="171501" y="462280"/>
                  <a:pt x="170688" y="462686"/>
                </a:cubicBezTo>
                <a:cubicBezTo>
                  <a:pt x="169876" y="463093"/>
                  <a:pt x="169469" y="463296"/>
                  <a:pt x="169469" y="463296"/>
                </a:cubicBezTo>
                <a:cubicBezTo>
                  <a:pt x="164592" y="466547"/>
                  <a:pt x="159716" y="467360"/>
                  <a:pt x="154839" y="465734"/>
                </a:cubicBezTo>
                <a:lnTo>
                  <a:pt x="147524" y="459638"/>
                </a:lnTo>
                <a:cubicBezTo>
                  <a:pt x="143460" y="457200"/>
                  <a:pt x="141428" y="454761"/>
                  <a:pt x="141428" y="452323"/>
                </a:cubicBezTo>
                <a:lnTo>
                  <a:pt x="138989" y="449885"/>
                </a:lnTo>
                <a:cubicBezTo>
                  <a:pt x="137364" y="453136"/>
                  <a:pt x="134519" y="454761"/>
                  <a:pt x="130455" y="454761"/>
                </a:cubicBezTo>
                <a:cubicBezTo>
                  <a:pt x="129642" y="453949"/>
                  <a:pt x="128423" y="452526"/>
                  <a:pt x="126797" y="450494"/>
                </a:cubicBezTo>
                <a:cubicBezTo>
                  <a:pt x="125172" y="448462"/>
                  <a:pt x="124765" y="446227"/>
                  <a:pt x="125578" y="443789"/>
                </a:cubicBezTo>
                <a:cubicBezTo>
                  <a:pt x="125578" y="439725"/>
                  <a:pt x="127610" y="433629"/>
                  <a:pt x="131674" y="425501"/>
                </a:cubicBezTo>
                <a:cubicBezTo>
                  <a:pt x="134112" y="422249"/>
                  <a:pt x="136754" y="417982"/>
                  <a:pt x="139599" y="412699"/>
                </a:cubicBezTo>
                <a:cubicBezTo>
                  <a:pt x="142444" y="407416"/>
                  <a:pt x="145085" y="403555"/>
                  <a:pt x="147524" y="401117"/>
                </a:cubicBezTo>
                <a:cubicBezTo>
                  <a:pt x="149149" y="397053"/>
                  <a:pt x="151588" y="392989"/>
                  <a:pt x="154839" y="388925"/>
                </a:cubicBezTo>
                <a:cubicBezTo>
                  <a:pt x="158090" y="384861"/>
                  <a:pt x="160528" y="381609"/>
                  <a:pt x="162154" y="379171"/>
                </a:cubicBezTo>
                <a:cubicBezTo>
                  <a:pt x="167031" y="371856"/>
                  <a:pt x="171704" y="365557"/>
                  <a:pt x="176175" y="360273"/>
                </a:cubicBezTo>
                <a:cubicBezTo>
                  <a:pt x="180645" y="354990"/>
                  <a:pt x="184506" y="350317"/>
                  <a:pt x="187757" y="346253"/>
                </a:cubicBezTo>
                <a:cubicBezTo>
                  <a:pt x="189383" y="344627"/>
                  <a:pt x="190805" y="342392"/>
                  <a:pt x="192024" y="339547"/>
                </a:cubicBezTo>
                <a:cubicBezTo>
                  <a:pt x="193244" y="336702"/>
                  <a:pt x="195072" y="334467"/>
                  <a:pt x="197511" y="332841"/>
                </a:cubicBezTo>
                <a:lnTo>
                  <a:pt x="217018" y="304800"/>
                </a:lnTo>
                <a:cubicBezTo>
                  <a:pt x="219456" y="301549"/>
                  <a:pt x="225146" y="293420"/>
                  <a:pt x="234087" y="280416"/>
                </a:cubicBezTo>
                <a:cubicBezTo>
                  <a:pt x="236525" y="277164"/>
                  <a:pt x="239573" y="272694"/>
                  <a:pt x="243231" y="267004"/>
                </a:cubicBezTo>
                <a:cubicBezTo>
                  <a:pt x="246888" y="261315"/>
                  <a:pt x="249936" y="257251"/>
                  <a:pt x="252375" y="254812"/>
                </a:cubicBezTo>
                <a:lnTo>
                  <a:pt x="274320" y="224332"/>
                </a:lnTo>
                <a:cubicBezTo>
                  <a:pt x="280010" y="217830"/>
                  <a:pt x="284074" y="211734"/>
                  <a:pt x="286512" y="206044"/>
                </a:cubicBezTo>
                <a:lnTo>
                  <a:pt x="303581" y="178003"/>
                </a:lnTo>
                <a:cubicBezTo>
                  <a:pt x="307645" y="173126"/>
                  <a:pt x="311303" y="167640"/>
                  <a:pt x="314554" y="161544"/>
                </a:cubicBezTo>
                <a:cubicBezTo>
                  <a:pt x="317805" y="155448"/>
                  <a:pt x="320244" y="150774"/>
                  <a:pt x="321869" y="147523"/>
                </a:cubicBezTo>
                <a:cubicBezTo>
                  <a:pt x="324308" y="143459"/>
                  <a:pt x="327559" y="133705"/>
                  <a:pt x="331623" y="118262"/>
                </a:cubicBezTo>
                <a:lnTo>
                  <a:pt x="329184" y="113385"/>
                </a:lnTo>
                <a:cubicBezTo>
                  <a:pt x="325933" y="110947"/>
                  <a:pt x="322072" y="108712"/>
                  <a:pt x="317602" y="106680"/>
                </a:cubicBezTo>
                <a:cubicBezTo>
                  <a:pt x="313132" y="104648"/>
                  <a:pt x="309677" y="102413"/>
                  <a:pt x="307239" y="99974"/>
                </a:cubicBezTo>
                <a:lnTo>
                  <a:pt x="292608" y="80467"/>
                </a:lnTo>
                <a:lnTo>
                  <a:pt x="280416" y="56083"/>
                </a:lnTo>
                <a:cubicBezTo>
                  <a:pt x="278791" y="49580"/>
                  <a:pt x="277165" y="45923"/>
                  <a:pt x="275540" y="45110"/>
                </a:cubicBezTo>
                <a:cubicBezTo>
                  <a:pt x="265786" y="30480"/>
                  <a:pt x="259690" y="20320"/>
                  <a:pt x="257252" y="14630"/>
                </a:cubicBezTo>
                <a:cubicBezTo>
                  <a:pt x="255626" y="11379"/>
                  <a:pt x="252375" y="6502"/>
                  <a:pt x="247498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A83D0A">
                      <a:lumMod val="40000"/>
                      <a:lumOff val="60000"/>
                    </a:srgbClr>
                  </a:gs>
                  <a:gs pos="100000">
                    <a:srgbClr val="A83D0A">
                      <a:lumMod val="80000"/>
                      <a:lumOff val="20000"/>
                    </a:srgbClr>
                  </a:gs>
                </a:gsLst>
                <a:lin ang="2700000" scaled="0"/>
              </a:gradFill>
              <a:effectLst/>
              <a:uLnTx/>
              <a:uFillTx/>
              <a:latin typeface="阿里健康体2.0 中文 85 B"/>
              <a:ea typeface="演示新手书" panose="00000500000000000000" pitchFamily="50" charset="-122"/>
              <a:cs typeface="+mj-cs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7522125" y="2340281"/>
            <a:ext cx="854906" cy="718633"/>
          </a:xfrm>
          <a:custGeom>
            <a:avLst/>
            <a:gdLst/>
            <a:ahLst/>
            <a:cxnLst/>
            <a:rect l="l" t="t" r="r" b="b"/>
            <a:pathLst>
              <a:path w="817988" h="687600">
                <a:moveTo>
                  <a:pt x="660854" y="674227"/>
                </a:moveTo>
                <a:cubicBezTo>
                  <a:pt x="660854" y="674970"/>
                  <a:pt x="660668" y="675527"/>
                  <a:pt x="660297" y="675899"/>
                </a:cubicBezTo>
                <a:cubicBezTo>
                  <a:pt x="659925" y="676270"/>
                  <a:pt x="659740" y="676827"/>
                  <a:pt x="659740" y="677570"/>
                </a:cubicBezTo>
                <a:lnTo>
                  <a:pt x="667541" y="684257"/>
                </a:lnTo>
                <a:lnTo>
                  <a:pt x="674227" y="682028"/>
                </a:lnTo>
                <a:cubicBezTo>
                  <a:pt x="674227" y="679056"/>
                  <a:pt x="673113" y="677199"/>
                  <a:pt x="670884" y="676456"/>
                </a:cubicBezTo>
                <a:cubicBezTo>
                  <a:pt x="667169" y="676456"/>
                  <a:pt x="663826" y="675713"/>
                  <a:pt x="660854" y="674227"/>
                </a:cubicBezTo>
                <a:close/>
                <a:moveTo>
                  <a:pt x="568357" y="421253"/>
                </a:moveTo>
                <a:lnTo>
                  <a:pt x="557213" y="422367"/>
                </a:lnTo>
                <a:cubicBezTo>
                  <a:pt x="563156" y="423110"/>
                  <a:pt x="570214" y="424410"/>
                  <a:pt x="578387" y="426267"/>
                </a:cubicBezTo>
                <a:cubicBezTo>
                  <a:pt x="586559" y="428125"/>
                  <a:pt x="593246" y="429054"/>
                  <a:pt x="598446" y="429054"/>
                </a:cubicBezTo>
                <a:cubicBezTo>
                  <a:pt x="602904" y="429054"/>
                  <a:pt x="606247" y="428682"/>
                  <a:pt x="608476" y="427939"/>
                </a:cubicBezTo>
                <a:cubicBezTo>
                  <a:pt x="590645" y="423481"/>
                  <a:pt x="577272" y="421253"/>
                  <a:pt x="568357" y="421253"/>
                </a:cubicBezTo>
                <a:close/>
                <a:moveTo>
                  <a:pt x="294208" y="378904"/>
                </a:moveTo>
                <a:cubicBezTo>
                  <a:pt x="291236" y="378904"/>
                  <a:pt x="288636" y="379276"/>
                  <a:pt x="286407" y="380019"/>
                </a:cubicBezTo>
                <a:cubicBezTo>
                  <a:pt x="273034" y="382248"/>
                  <a:pt x="262633" y="384848"/>
                  <a:pt x="255203" y="387820"/>
                </a:cubicBezTo>
                <a:cubicBezTo>
                  <a:pt x="250746" y="390049"/>
                  <a:pt x="248517" y="392277"/>
                  <a:pt x="248517" y="394506"/>
                </a:cubicBezTo>
                <a:lnTo>
                  <a:pt x="252974" y="424596"/>
                </a:lnTo>
                <a:cubicBezTo>
                  <a:pt x="254460" y="434997"/>
                  <a:pt x="255203" y="443541"/>
                  <a:pt x="255203" y="450228"/>
                </a:cubicBezTo>
                <a:lnTo>
                  <a:pt x="257432" y="475859"/>
                </a:lnTo>
                <a:lnTo>
                  <a:pt x="257432" y="498148"/>
                </a:lnTo>
                <a:lnTo>
                  <a:pt x="259661" y="499262"/>
                </a:lnTo>
                <a:cubicBezTo>
                  <a:pt x="260404" y="497776"/>
                  <a:pt x="261147" y="496662"/>
                  <a:pt x="261890" y="495919"/>
                </a:cubicBezTo>
                <a:cubicBezTo>
                  <a:pt x="262633" y="495176"/>
                  <a:pt x="263376" y="494062"/>
                  <a:pt x="264119" y="492576"/>
                </a:cubicBezTo>
                <a:cubicBezTo>
                  <a:pt x="282692" y="465087"/>
                  <a:pt x="295323" y="442427"/>
                  <a:pt x="302009" y="424596"/>
                </a:cubicBezTo>
                <a:cubicBezTo>
                  <a:pt x="304981" y="417909"/>
                  <a:pt x="306467" y="410108"/>
                  <a:pt x="306467" y="401193"/>
                </a:cubicBezTo>
                <a:cubicBezTo>
                  <a:pt x="306467" y="395992"/>
                  <a:pt x="306095" y="392277"/>
                  <a:pt x="305352" y="390049"/>
                </a:cubicBezTo>
                <a:cubicBezTo>
                  <a:pt x="303124" y="382619"/>
                  <a:pt x="299409" y="378904"/>
                  <a:pt x="294208" y="378904"/>
                </a:cubicBezTo>
                <a:close/>
                <a:moveTo>
                  <a:pt x="341014" y="261890"/>
                </a:moveTo>
                <a:cubicBezTo>
                  <a:pt x="339528" y="261890"/>
                  <a:pt x="338042" y="262261"/>
                  <a:pt x="336556" y="263004"/>
                </a:cubicBezTo>
                <a:cubicBezTo>
                  <a:pt x="333585" y="263747"/>
                  <a:pt x="330613" y="265605"/>
                  <a:pt x="327641" y="268576"/>
                </a:cubicBezTo>
                <a:cubicBezTo>
                  <a:pt x="309067" y="278235"/>
                  <a:pt x="293465" y="287893"/>
                  <a:pt x="280835" y="297551"/>
                </a:cubicBezTo>
                <a:cubicBezTo>
                  <a:pt x="268205" y="307210"/>
                  <a:pt x="257804" y="318354"/>
                  <a:pt x="249631" y="330984"/>
                </a:cubicBezTo>
                <a:cubicBezTo>
                  <a:pt x="248888" y="331727"/>
                  <a:pt x="246659" y="334327"/>
                  <a:pt x="242945" y="338785"/>
                </a:cubicBezTo>
                <a:cubicBezTo>
                  <a:pt x="239230" y="343243"/>
                  <a:pt x="237373" y="348072"/>
                  <a:pt x="237373" y="353273"/>
                </a:cubicBezTo>
                <a:lnTo>
                  <a:pt x="239601" y="362188"/>
                </a:lnTo>
                <a:cubicBezTo>
                  <a:pt x="241087" y="365160"/>
                  <a:pt x="242573" y="366646"/>
                  <a:pt x="244059" y="366646"/>
                </a:cubicBezTo>
                <a:cubicBezTo>
                  <a:pt x="245545" y="366646"/>
                  <a:pt x="247402" y="366274"/>
                  <a:pt x="249631" y="365531"/>
                </a:cubicBezTo>
                <a:cubicBezTo>
                  <a:pt x="259290" y="362559"/>
                  <a:pt x="270062" y="361074"/>
                  <a:pt x="281950" y="361074"/>
                </a:cubicBezTo>
                <a:lnTo>
                  <a:pt x="291979" y="361074"/>
                </a:lnTo>
                <a:cubicBezTo>
                  <a:pt x="294951" y="362559"/>
                  <a:pt x="297552" y="362559"/>
                  <a:pt x="299780" y="361074"/>
                </a:cubicBezTo>
                <a:lnTo>
                  <a:pt x="320954" y="361074"/>
                </a:lnTo>
                <a:cubicBezTo>
                  <a:pt x="326155" y="360331"/>
                  <a:pt x="330613" y="361445"/>
                  <a:pt x="334328" y="364417"/>
                </a:cubicBezTo>
                <a:cubicBezTo>
                  <a:pt x="338042" y="367389"/>
                  <a:pt x="339900" y="371846"/>
                  <a:pt x="339900" y="377790"/>
                </a:cubicBezTo>
                <a:cubicBezTo>
                  <a:pt x="338414" y="398593"/>
                  <a:pt x="330241" y="423481"/>
                  <a:pt x="315382" y="452456"/>
                </a:cubicBezTo>
                <a:cubicBezTo>
                  <a:pt x="311668" y="458400"/>
                  <a:pt x="307953" y="465087"/>
                  <a:pt x="304238" y="472516"/>
                </a:cubicBezTo>
                <a:cubicBezTo>
                  <a:pt x="300523" y="479946"/>
                  <a:pt x="296437" y="487747"/>
                  <a:pt x="291979" y="495919"/>
                </a:cubicBezTo>
                <a:lnTo>
                  <a:pt x="296437" y="495919"/>
                </a:lnTo>
                <a:cubicBezTo>
                  <a:pt x="306095" y="491461"/>
                  <a:pt x="318354" y="487747"/>
                  <a:pt x="333213" y="484775"/>
                </a:cubicBezTo>
                <a:cubicBezTo>
                  <a:pt x="336928" y="484032"/>
                  <a:pt x="339157" y="483289"/>
                  <a:pt x="339900" y="482546"/>
                </a:cubicBezTo>
                <a:cubicBezTo>
                  <a:pt x="340643" y="481803"/>
                  <a:pt x="341014" y="479946"/>
                  <a:pt x="341014" y="476974"/>
                </a:cubicBezTo>
                <a:cubicBezTo>
                  <a:pt x="341014" y="462858"/>
                  <a:pt x="341386" y="452085"/>
                  <a:pt x="342128" y="444655"/>
                </a:cubicBezTo>
                <a:lnTo>
                  <a:pt x="343243" y="410108"/>
                </a:lnTo>
                <a:cubicBezTo>
                  <a:pt x="343986" y="384105"/>
                  <a:pt x="344357" y="345472"/>
                  <a:pt x="344357" y="294208"/>
                </a:cubicBezTo>
                <a:cubicBezTo>
                  <a:pt x="344357" y="288264"/>
                  <a:pt x="345100" y="280092"/>
                  <a:pt x="346586" y="269691"/>
                </a:cubicBezTo>
                <a:cubicBezTo>
                  <a:pt x="346586" y="266719"/>
                  <a:pt x="345843" y="264490"/>
                  <a:pt x="344357" y="263004"/>
                </a:cubicBezTo>
                <a:cubicBezTo>
                  <a:pt x="343614" y="262261"/>
                  <a:pt x="342500" y="261890"/>
                  <a:pt x="341014" y="261890"/>
                </a:cubicBezTo>
                <a:close/>
                <a:moveTo>
                  <a:pt x="712118" y="231800"/>
                </a:moveTo>
                <a:cubicBezTo>
                  <a:pt x="700230" y="231057"/>
                  <a:pt x="688715" y="231986"/>
                  <a:pt x="677570" y="234586"/>
                </a:cubicBezTo>
                <a:cubicBezTo>
                  <a:pt x="666426" y="237187"/>
                  <a:pt x="652682" y="241087"/>
                  <a:pt x="636337" y="246288"/>
                </a:cubicBezTo>
                <a:cubicBezTo>
                  <a:pt x="634108" y="247774"/>
                  <a:pt x="629093" y="250746"/>
                  <a:pt x="621292" y="255203"/>
                </a:cubicBezTo>
                <a:cubicBezTo>
                  <a:pt x="613491" y="259661"/>
                  <a:pt x="605876" y="262633"/>
                  <a:pt x="598446" y="264119"/>
                </a:cubicBezTo>
                <a:cubicBezTo>
                  <a:pt x="593989" y="265605"/>
                  <a:pt x="588045" y="267648"/>
                  <a:pt x="580615" y="270248"/>
                </a:cubicBezTo>
                <a:cubicBezTo>
                  <a:pt x="573186" y="272848"/>
                  <a:pt x="566499" y="274520"/>
                  <a:pt x="560556" y="275263"/>
                </a:cubicBezTo>
                <a:lnTo>
                  <a:pt x="540496" y="276377"/>
                </a:lnTo>
                <a:lnTo>
                  <a:pt x="520437" y="275263"/>
                </a:lnTo>
                <a:cubicBezTo>
                  <a:pt x="517465" y="276006"/>
                  <a:pt x="512636" y="276377"/>
                  <a:pt x="505949" y="276377"/>
                </a:cubicBezTo>
                <a:cubicBezTo>
                  <a:pt x="503720" y="275634"/>
                  <a:pt x="500748" y="275263"/>
                  <a:pt x="497034" y="275263"/>
                </a:cubicBezTo>
                <a:cubicBezTo>
                  <a:pt x="493319" y="275263"/>
                  <a:pt x="489233" y="274520"/>
                  <a:pt x="484775" y="273034"/>
                </a:cubicBezTo>
                <a:cubicBezTo>
                  <a:pt x="482546" y="272291"/>
                  <a:pt x="479574" y="269876"/>
                  <a:pt x="475859" y="265790"/>
                </a:cubicBezTo>
                <a:cubicBezTo>
                  <a:pt x="472145" y="261704"/>
                  <a:pt x="468059" y="259289"/>
                  <a:pt x="463601" y="258546"/>
                </a:cubicBezTo>
                <a:cubicBezTo>
                  <a:pt x="475488" y="286779"/>
                  <a:pt x="482917" y="325040"/>
                  <a:pt x="485889" y="373332"/>
                </a:cubicBezTo>
                <a:lnTo>
                  <a:pt x="503720" y="373332"/>
                </a:lnTo>
                <a:cubicBezTo>
                  <a:pt x="517093" y="372589"/>
                  <a:pt x="536038" y="372218"/>
                  <a:pt x="560556" y="372218"/>
                </a:cubicBezTo>
                <a:cubicBezTo>
                  <a:pt x="565756" y="372218"/>
                  <a:pt x="569471" y="371846"/>
                  <a:pt x="571700" y="371103"/>
                </a:cubicBezTo>
                <a:cubicBezTo>
                  <a:pt x="578387" y="368875"/>
                  <a:pt x="587673" y="367760"/>
                  <a:pt x="599561" y="367760"/>
                </a:cubicBezTo>
                <a:cubicBezTo>
                  <a:pt x="601047" y="368503"/>
                  <a:pt x="603461" y="368689"/>
                  <a:pt x="606804" y="368317"/>
                </a:cubicBezTo>
                <a:cubicBezTo>
                  <a:pt x="610148" y="367946"/>
                  <a:pt x="612562" y="367760"/>
                  <a:pt x="614048" y="367760"/>
                </a:cubicBezTo>
                <a:cubicBezTo>
                  <a:pt x="625935" y="364788"/>
                  <a:pt x="634108" y="363302"/>
                  <a:pt x="638566" y="363302"/>
                </a:cubicBezTo>
                <a:cubicBezTo>
                  <a:pt x="643023" y="363302"/>
                  <a:pt x="652124" y="363117"/>
                  <a:pt x="665869" y="362745"/>
                </a:cubicBezTo>
                <a:cubicBezTo>
                  <a:pt x="679613" y="362374"/>
                  <a:pt x="692058" y="364045"/>
                  <a:pt x="703202" y="367760"/>
                </a:cubicBezTo>
                <a:cubicBezTo>
                  <a:pt x="703945" y="367760"/>
                  <a:pt x="704874" y="367574"/>
                  <a:pt x="705988" y="367203"/>
                </a:cubicBezTo>
                <a:cubicBezTo>
                  <a:pt x="707103" y="366831"/>
                  <a:pt x="707660" y="366274"/>
                  <a:pt x="707660" y="365531"/>
                </a:cubicBezTo>
                <a:cubicBezTo>
                  <a:pt x="709146" y="356616"/>
                  <a:pt x="709889" y="348815"/>
                  <a:pt x="709889" y="342128"/>
                </a:cubicBezTo>
                <a:cubicBezTo>
                  <a:pt x="712861" y="324298"/>
                  <a:pt x="715089" y="303866"/>
                  <a:pt x="716575" y="280835"/>
                </a:cubicBezTo>
                <a:cubicBezTo>
                  <a:pt x="717318" y="274891"/>
                  <a:pt x="717690" y="267648"/>
                  <a:pt x="717690" y="259104"/>
                </a:cubicBezTo>
                <a:cubicBezTo>
                  <a:pt x="717690" y="250560"/>
                  <a:pt x="718061" y="243316"/>
                  <a:pt x="718804" y="237372"/>
                </a:cubicBezTo>
                <a:cubicBezTo>
                  <a:pt x="718804" y="233658"/>
                  <a:pt x="716575" y="231800"/>
                  <a:pt x="712118" y="231800"/>
                </a:cubicBezTo>
                <a:close/>
                <a:moveTo>
                  <a:pt x="234029" y="0"/>
                </a:moveTo>
                <a:cubicBezTo>
                  <a:pt x="245916" y="0"/>
                  <a:pt x="254832" y="5200"/>
                  <a:pt x="260775" y="15602"/>
                </a:cubicBezTo>
                <a:cubicBezTo>
                  <a:pt x="263004" y="19316"/>
                  <a:pt x="265419" y="23403"/>
                  <a:pt x="268019" y="27860"/>
                </a:cubicBezTo>
                <a:cubicBezTo>
                  <a:pt x="270620" y="32318"/>
                  <a:pt x="273406" y="37519"/>
                  <a:pt x="276377" y="43462"/>
                </a:cubicBezTo>
                <a:cubicBezTo>
                  <a:pt x="283064" y="59064"/>
                  <a:pt x="286407" y="75781"/>
                  <a:pt x="286407" y="93612"/>
                </a:cubicBezTo>
                <a:cubicBezTo>
                  <a:pt x="286407" y="101784"/>
                  <a:pt x="286036" y="107728"/>
                  <a:pt x="285293" y="111442"/>
                </a:cubicBezTo>
                <a:cubicBezTo>
                  <a:pt x="280835" y="136703"/>
                  <a:pt x="274520" y="160477"/>
                  <a:pt x="266348" y="182766"/>
                </a:cubicBezTo>
                <a:cubicBezTo>
                  <a:pt x="252232" y="222142"/>
                  <a:pt x="230315" y="261147"/>
                  <a:pt x="200597" y="299780"/>
                </a:cubicBezTo>
                <a:cubicBezTo>
                  <a:pt x="199854" y="302009"/>
                  <a:pt x="199854" y="303866"/>
                  <a:pt x="200597" y="305352"/>
                </a:cubicBezTo>
                <a:cubicBezTo>
                  <a:pt x="201339" y="306838"/>
                  <a:pt x="202825" y="308324"/>
                  <a:pt x="205054" y="309810"/>
                </a:cubicBezTo>
                <a:cubicBezTo>
                  <a:pt x="210255" y="312782"/>
                  <a:pt x="214713" y="316868"/>
                  <a:pt x="218427" y="322069"/>
                </a:cubicBezTo>
                <a:cubicBezTo>
                  <a:pt x="222142" y="324298"/>
                  <a:pt x="224742" y="323183"/>
                  <a:pt x="226228" y="318725"/>
                </a:cubicBezTo>
                <a:cubicBezTo>
                  <a:pt x="229200" y="313525"/>
                  <a:pt x="233472" y="306095"/>
                  <a:pt x="239044" y="296437"/>
                </a:cubicBezTo>
                <a:cubicBezTo>
                  <a:pt x="244616" y="286779"/>
                  <a:pt x="250003" y="278235"/>
                  <a:pt x="255203" y="270805"/>
                </a:cubicBezTo>
                <a:cubicBezTo>
                  <a:pt x="260404" y="263376"/>
                  <a:pt x="267834" y="254089"/>
                  <a:pt x="277492" y="242945"/>
                </a:cubicBezTo>
                <a:cubicBezTo>
                  <a:pt x="287150" y="233286"/>
                  <a:pt x="301266" y="226971"/>
                  <a:pt x="319840" y="223999"/>
                </a:cubicBezTo>
                <a:cubicBezTo>
                  <a:pt x="326527" y="221770"/>
                  <a:pt x="332099" y="220656"/>
                  <a:pt x="336556" y="220656"/>
                </a:cubicBezTo>
                <a:cubicBezTo>
                  <a:pt x="343243" y="223628"/>
                  <a:pt x="348815" y="225857"/>
                  <a:pt x="353273" y="227343"/>
                </a:cubicBezTo>
                <a:cubicBezTo>
                  <a:pt x="359216" y="229571"/>
                  <a:pt x="362560" y="230314"/>
                  <a:pt x="363303" y="229571"/>
                </a:cubicBezTo>
                <a:cubicBezTo>
                  <a:pt x="375190" y="223628"/>
                  <a:pt x="391535" y="220656"/>
                  <a:pt x="412337" y="220656"/>
                </a:cubicBezTo>
                <a:cubicBezTo>
                  <a:pt x="423482" y="219170"/>
                  <a:pt x="431654" y="222142"/>
                  <a:pt x="436855" y="229571"/>
                </a:cubicBezTo>
                <a:lnTo>
                  <a:pt x="440198" y="236258"/>
                </a:lnTo>
                <a:lnTo>
                  <a:pt x="443541" y="232915"/>
                </a:lnTo>
                <a:lnTo>
                  <a:pt x="444656" y="226228"/>
                </a:lnTo>
                <a:lnTo>
                  <a:pt x="446884" y="187223"/>
                </a:lnTo>
                <a:cubicBezTo>
                  <a:pt x="447627" y="183509"/>
                  <a:pt x="448928" y="179422"/>
                  <a:pt x="450785" y="174965"/>
                </a:cubicBezTo>
                <a:cubicBezTo>
                  <a:pt x="452642" y="170507"/>
                  <a:pt x="453942" y="166792"/>
                  <a:pt x="454685" y="163820"/>
                </a:cubicBezTo>
                <a:cubicBezTo>
                  <a:pt x="463601" y="132616"/>
                  <a:pt x="468801" y="114414"/>
                  <a:pt x="470287" y="109214"/>
                </a:cubicBezTo>
                <a:cubicBezTo>
                  <a:pt x="471030" y="106242"/>
                  <a:pt x="472145" y="102156"/>
                  <a:pt x="473631" y="96955"/>
                </a:cubicBezTo>
                <a:cubicBezTo>
                  <a:pt x="475117" y="91754"/>
                  <a:pt x="477345" y="85811"/>
                  <a:pt x="480317" y="79124"/>
                </a:cubicBezTo>
                <a:lnTo>
                  <a:pt x="490347" y="46806"/>
                </a:lnTo>
                <a:cubicBezTo>
                  <a:pt x="491833" y="44577"/>
                  <a:pt x="494062" y="43462"/>
                  <a:pt x="497034" y="43462"/>
                </a:cubicBezTo>
                <a:cubicBezTo>
                  <a:pt x="500748" y="43462"/>
                  <a:pt x="504092" y="43091"/>
                  <a:pt x="507063" y="42348"/>
                </a:cubicBezTo>
                <a:cubicBezTo>
                  <a:pt x="510035" y="41605"/>
                  <a:pt x="512636" y="41234"/>
                  <a:pt x="514864" y="41234"/>
                </a:cubicBezTo>
                <a:cubicBezTo>
                  <a:pt x="519322" y="40491"/>
                  <a:pt x="521922" y="41977"/>
                  <a:pt x="522665" y="45691"/>
                </a:cubicBezTo>
                <a:cubicBezTo>
                  <a:pt x="524151" y="50149"/>
                  <a:pt x="526194" y="55535"/>
                  <a:pt x="528795" y="61850"/>
                </a:cubicBezTo>
                <a:cubicBezTo>
                  <a:pt x="531395" y="68165"/>
                  <a:pt x="534181" y="75409"/>
                  <a:pt x="537153" y="83582"/>
                </a:cubicBezTo>
                <a:lnTo>
                  <a:pt x="547183" y="142646"/>
                </a:lnTo>
                <a:lnTo>
                  <a:pt x="550526" y="179422"/>
                </a:lnTo>
                <a:cubicBezTo>
                  <a:pt x="552012" y="195767"/>
                  <a:pt x="552755" y="208026"/>
                  <a:pt x="552755" y="216198"/>
                </a:cubicBezTo>
                <a:cubicBezTo>
                  <a:pt x="552755" y="219170"/>
                  <a:pt x="552941" y="221028"/>
                  <a:pt x="553312" y="221770"/>
                </a:cubicBezTo>
                <a:cubicBezTo>
                  <a:pt x="553683" y="222513"/>
                  <a:pt x="555727" y="222142"/>
                  <a:pt x="559441" y="220656"/>
                </a:cubicBezTo>
                <a:cubicBezTo>
                  <a:pt x="568357" y="219170"/>
                  <a:pt x="580987" y="216198"/>
                  <a:pt x="597332" y="211741"/>
                </a:cubicBezTo>
                <a:cubicBezTo>
                  <a:pt x="613677" y="207283"/>
                  <a:pt x="634479" y="204311"/>
                  <a:pt x="659740" y="202825"/>
                </a:cubicBezTo>
                <a:cubicBezTo>
                  <a:pt x="705803" y="202825"/>
                  <a:pt x="740721" y="202454"/>
                  <a:pt x="764496" y="201711"/>
                </a:cubicBezTo>
                <a:cubicBezTo>
                  <a:pt x="774897" y="201711"/>
                  <a:pt x="783069" y="205797"/>
                  <a:pt x="789013" y="213969"/>
                </a:cubicBezTo>
                <a:cubicBezTo>
                  <a:pt x="797185" y="224371"/>
                  <a:pt x="803872" y="239230"/>
                  <a:pt x="809073" y="258546"/>
                </a:cubicBezTo>
                <a:cubicBezTo>
                  <a:pt x="815016" y="286036"/>
                  <a:pt x="817988" y="312039"/>
                  <a:pt x="817988" y="336556"/>
                </a:cubicBezTo>
                <a:cubicBezTo>
                  <a:pt x="817988" y="344729"/>
                  <a:pt x="817245" y="356244"/>
                  <a:pt x="815759" y="371103"/>
                </a:cubicBezTo>
                <a:cubicBezTo>
                  <a:pt x="815016" y="382991"/>
                  <a:pt x="812416" y="401564"/>
                  <a:pt x="807958" y="426825"/>
                </a:cubicBezTo>
                <a:lnTo>
                  <a:pt x="799043" y="461372"/>
                </a:lnTo>
                <a:cubicBezTo>
                  <a:pt x="794585" y="480689"/>
                  <a:pt x="789756" y="494062"/>
                  <a:pt x="784555" y="501491"/>
                </a:cubicBezTo>
                <a:cubicBezTo>
                  <a:pt x="778612" y="518579"/>
                  <a:pt x="772668" y="533809"/>
                  <a:pt x="766724" y="547183"/>
                </a:cubicBezTo>
                <a:cubicBezTo>
                  <a:pt x="761524" y="561299"/>
                  <a:pt x="749265" y="586559"/>
                  <a:pt x="729948" y="622963"/>
                </a:cubicBezTo>
                <a:cubicBezTo>
                  <a:pt x="723262" y="634851"/>
                  <a:pt x="716575" y="643766"/>
                  <a:pt x="709889" y="649710"/>
                </a:cubicBezTo>
                <a:cubicBezTo>
                  <a:pt x="707660" y="655653"/>
                  <a:pt x="701345" y="663083"/>
                  <a:pt x="690944" y="671998"/>
                </a:cubicBezTo>
                <a:lnTo>
                  <a:pt x="686486" y="674227"/>
                </a:lnTo>
                <a:cubicBezTo>
                  <a:pt x="685000" y="675713"/>
                  <a:pt x="681285" y="678685"/>
                  <a:pt x="675342" y="683142"/>
                </a:cubicBezTo>
                <a:cubicBezTo>
                  <a:pt x="672370" y="686114"/>
                  <a:pt x="669769" y="687600"/>
                  <a:pt x="667541" y="687600"/>
                </a:cubicBezTo>
                <a:cubicBezTo>
                  <a:pt x="666055" y="687600"/>
                  <a:pt x="664569" y="686486"/>
                  <a:pt x="663083" y="684257"/>
                </a:cubicBezTo>
                <a:lnTo>
                  <a:pt x="660854" y="682028"/>
                </a:lnTo>
                <a:cubicBezTo>
                  <a:pt x="657139" y="676827"/>
                  <a:pt x="653053" y="674227"/>
                  <a:pt x="648595" y="674227"/>
                </a:cubicBezTo>
                <a:lnTo>
                  <a:pt x="645252" y="674227"/>
                </a:lnTo>
                <a:cubicBezTo>
                  <a:pt x="638566" y="677199"/>
                  <a:pt x="631508" y="674970"/>
                  <a:pt x="624078" y="667540"/>
                </a:cubicBezTo>
                <a:lnTo>
                  <a:pt x="614048" y="657511"/>
                </a:lnTo>
                <a:cubicBezTo>
                  <a:pt x="612562" y="657511"/>
                  <a:pt x="611262" y="657139"/>
                  <a:pt x="610148" y="656396"/>
                </a:cubicBezTo>
                <a:cubicBezTo>
                  <a:pt x="609033" y="655653"/>
                  <a:pt x="608105" y="655282"/>
                  <a:pt x="607362" y="655282"/>
                </a:cubicBezTo>
                <a:cubicBezTo>
                  <a:pt x="601418" y="655282"/>
                  <a:pt x="595103" y="651939"/>
                  <a:pt x="588416" y="645252"/>
                </a:cubicBezTo>
                <a:cubicBezTo>
                  <a:pt x="583959" y="637079"/>
                  <a:pt x="581730" y="626678"/>
                  <a:pt x="581730" y="614048"/>
                </a:cubicBezTo>
                <a:lnTo>
                  <a:pt x="581730" y="604018"/>
                </a:lnTo>
                <a:cubicBezTo>
                  <a:pt x="581730" y="598075"/>
                  <a:pt x="581916" y="591017"/>
                  <a:pt x="582287" y="582844"/>
                </a:cubicBezTo>
                <a:cubicBezTo>
                  <a:pt x="582659" y="574672"/>
                  <a:pt x="582473" y="565385"/>
                  <a:pt x="581730" y="554984"/>
                </a:cubicBezTo>
                <a:cubicBezTo>
                  <a:pt x="580987" y="539382"/>
                  <a:pt x="577644" y="526008"/>
                  <a:pt x="571700" y="514864"/>
                </a:cubicBezTo>
                <a:cubicBezTo>
                  <a:pt x="569471" y="500748"/>
                  <a:pt x="565014" y="487004"/>
                  <a:pt x="558327" y="473631"/>
                </a:cubicBezTo>
                <a:cubicBezTo>
                  <a:pt x="553869" y="461000"/>
                  <a:pt x="547926" y="448370"/>
                  <a:pt x="540496" y="435740"/>
                </a:cubicBezTo>
                <a:cubicBezTo>
                  <a:pt x="539753" y="434997"/>
                  <a:pt x="539382" y="433883"/>
                  <a:pt x="539382" y="432397"/>
                </a:cubicBezTo>
                <a:cubicBezTo>
                  <a:pt x="540868" y="433883"/>
                  <a:pt x="541611" y="434626"/>
                  <a:pt x="541611" y="434626"/>
                </a:cubicBezTo>
                <a:cubicBezTo>
                  <a:pt x="550526" y="446513"/>
                  <a:pt x="563156" y="465087"/>
                  <a:pt x="579501" y="490347"/>
                </a:cubicBezTo>
                <a:cubicBezTo>
                  <a:pt x="593617" y="515607"/>
                  <a:pt x="611076" y="537896"/>
                  <a:pt x="631879" y="557212"/>
                </a:cubicBezTo>
                <a:lnTo>
                  <a:pt x="646367" y="568357"/>
                </a:lnTo>
                <a:cubicBezTo>
                  <a:pt x="667169" y="521551"/>
                  <a:pt x="682771" y="477345"/>
                  <a:pt x="693172" y="435740"/>
                </a:cubicBezTo>
                <a:cubicBezTo>
                  <a:pt x="690201" y="436483"/>
                  <a:pt x="687600" y="437412"/>
                  <a:pt x="685371" y="438526"/>
                </a:cubicBezTo>
                <a:cubicBezTo>
                  <a:pt x="683143" y="439641"/>
                  <a:pt x="680542" y="440569"/>
                  <a:pt x="677570" y="441312"/>
                </a:cubicBezTo>
                <a:cubicBezTo>
                  <a:pt x="676085" y="442055"/>
                  <a:pt x="674599" y="442241"/>
                  <a:pt x="673113" y="441869"/>
                </a:cubicBezTo>
                <a:cubicBezTo>
                  <a:pt x="671627" y="441498"/>
                  <a:pt x="670512" y="441312"/>
                  <a:pt x="669769" y="441312"/>
                </a:cubicBezTo>
                <a:cubicBezTo>
                  <a:pt x="668284" y="439083"/>
                  <a:pt x="665683" y="437969"/>
                  <a:pt x="661968" y="437969"/>
                </a:cubicBezTo>
                <a:cubicBezTo>
                  <a:pt x="658254" y="437969"/>
                  <a:pt x="654539" y="439083"/>
                  <a:pt x="650824" y="441312"/>
                </a:cubicBezTo>
                <a:cubicBezTo>
                  <a:pt x="657511" y="443541"/>
                  <a:pt x="664197" y="446141"/>
                  <a:pt x="670884" y="449113"/>
                </a:cubicBezTo>
                <a:cubicBezTo>
                  <a:pt x="671627" y="449856"/>
                  <a:pt x="671441" y="450599"/>
                  <a:pt x="670327" y="451342"/>
                </a:cubicBezTo>
                <a:cubicBezTo>
                  <a:pt x="669212" y="452085"/>
                  <a:pt x="668284" y="452085"/>
                  <a:pt x="667541" y="451342"/>
                </a:cubicBezTo>
                <a:cubicBezTo>
                  <a:pt x="665312" y="451342"/>
                  <a:pt x="662340" y="450228"/>
                  <a:pt x="658625" y="447999"/>
                </a:cubicBezTo>
                <a:cubicBezTo>
                  <a:pt x="652682" y="446513"/>
                  <a:pt x="646924" y="444655"/>
                  <a:pt x="641352" y="442427"/>
                </a:cubicBezTo>
                <a:cubicBezTo>
                  <a:pt x="635779" y="440198"/>
                  <a:pt x="630022" y="438340"/>
                  <a:pt x="624078" y="436854"/>
                </a:cubicBezTo>
                <a:lnTo>
                  <a:pt x="565014" y="426825"/>
                </a:lnTo>
                <a:cubicBezTo>
                  <a:pt x="562785" y="426825"/>
                  <a:pt x="558327" y="425710"/>
                  <a:pt x="551640" y="423481"/>
                </a:cubicBezTo>
                <a:lnTo>
                  <a:pt x="549412" y="419024"/>
                </a:lnTo>
                <a:cubicBezTo>
                  <a:pt x="545697" y="417538"/>
                  <a:pt x="540496" y="416795"/>
                  <a:pt x="533810" y="416795"/>
                </a:cubicBezTo>
                <a:cubicBezTo>
                  <a:pt x="536038" y="421253"/>
                  <a:pt x="537896" y="426453"/>
                  <a:pt x="539382" y="432397"/>
                </a:cubicBezTo>
                <a:lnTo>
                  <a:pt x="532695" y="422367"/>
                </a:lnTo>
                <a:cubicBezTo>
                  <a:pt x="528980" y="416423"/>
                  <a:pt x="524151" y="412337"/>
                  <a:pt x="518208" y="410108"/>
                </a:cubicBezTo>
                <a:cubicBezTo>
                  <a:pt x="515236" y="408622"/>
                  <a:pt x="510778" y="406208"/>
                  <a:pt x="504835" y="402864"/>
                </a:cubicBezTo>
                <a:cubicBezTo>
                  <a:pt x="498891" y="399521"/>
                  <a:pt x="494062" y="397478"/>
                  <a:pt x="490347" y="396735"/>
                </a:cubicBezTo>
                <a:cubicBezTo>
                  <a:pt x="490347" y="395992"/>
                  <a:pt x="489233" y="395621"/>
                  <a:pt x="487004" y="395621"/>
                </a:cubicBezTo>
                <a:lnTo>
                  <a:pt x="487004" y="407879"/>
                </a:lnTo>
                <a:cubicBezTo>
                  <a:pt x="488490" y="421253"/>
                  <a:pt x="489233" y="440941"/>
                  <a:pt x="489233" y="466944"/>
                </a:cubicBezTo>
                <a:cubicBezTo>
                  <a:pt x="489233" y="488489"/>
                  <a:pt x="488490" y="520808"/>
                  <a:pt x="487004" y="563899"/>
                </a:cubicBezTo>
                <a:cubicBezTo>
                  <a:pt x="486261" y="582473"/>
                  <a:pt x="478831" y="599932"/>
                  <a:pt x="464715" y="616277"/>
                </a:cubicBezTo>
                <a:cubicBezTo>
                  <a:pt x="461743" y="619249"/>
                  <a:pt x="457472" y="623521"/>
                  <a:pt x="451899" y="629093"/>
                </a:cubicBezTo>
                <a:cubicBezTo>
                  <a:pt x="446327" y="634665"/>
                  <a:pt x="442055" y="639680"/>
                  <a:pt x="439083" y="644138"/>
                </a:cubicBezTo>
                <a:cubicBezTo>
                  <a:pt x="436855" y="648595"/>
                  <a:pt x="432025" y="651939"/>
                  <a:pt x="424596" y="654167"/>
                </a:cubicBezTo>
                <a:lnTo>
                  <a:pt x="417909" y="657511"/>
                </a:lnTo>
                <a:cubicBezTo>
                  <a:pt x="417909" y="658254"/>
                  <a:pt x="416424" y="660854"/>
                  <a:pt x="413452" y="665312"/>
                </a:cubicBezTo>
                <a:cubicBezTo>
                  <a:pt x="412709" y="663083"/>
                  <a:pt x="410480" y="660111"/>
                  <a:pt x="406765" y="656396"/>
                </a:cubicBezTo>
                <a:lnTo>
                  <a:pt x="408994" y="655282"/>
                </a:lnTo>
                <a:cubicBezTo>
                  <a:pt x="409737" y="655282"/>
                  <a:pt x="410294" y="655468"/>
                  <a:pt x="410666" y="655839"/>
                </a:cubicBezTo>
                <a:cubicBezTo>
                  <a:pt x="411037" y="656210"/>
                  <a:pt x="411594" y="656396"/>
                  <a:pt x="412337" y="656396"/>
                </a:cubicBezTo>
                <a:lnTo>
                  <a:pt x="415681" y="653053"/>
                </a:lnTo>
                <a:lnTo>
                  <a:pt x="412337" y="651939"/>
                </a:lnTo>
                <a:cubicBezTo>
                  <a:pt x="408623" y="652681"/>
                  <a:pt x="405651" y="651196"/>
                  <a:pt x="403422" y="647481"/>
                </a:cubicBezTo>
                <a:cubicBezTo>
                  <a:pt x="403422" y="646738"/>
                  <a:pt x="402865" y="646181"/>
                  <a:pt x="401750" y="645809"/>
                </a:cubicBezTo>
                <a:cubicBezTo>
                  <a:pt x="400636" y="645438"/>
                  <a:pt x="399707" y="645252"/>
                  <a:pt x="398964" y="645252"/>
                </a:cubicBezTo>
                <a:cubicBezTo>
                  <a:pt x="398221" y="645995"/>
                  <a:pt x="396735" y="646552"/>
                  <a:pt x="394506" y="646924"/>
                </a:cubicBezTo>
                <a:cubicBezTo>
                  <a:pt x="392278" y="647295"/>
                  <a:pt x="390792" y="647852"/>
                  <a:pt x="390049" y="648595"/>
                </a:cubicBezTo>
                <a:cubicBezTo>
                  <a:pt x="381876" y="652310"/>
                  <a:pt x="374818" y="650453"/>
                  <a:pt x="368875" y="643023"/>
                </a:cubicBezTo>
                <a:cubicBezTo>
                  <a:pt x="364417" y="639308"/>
                  <a:pt x="358473" y="632993"/>
                  <a:pt x="351044" y="624078"/>
                </a:cubicBezTo>
                <a:lnTo>
                  <a:pt x="347701" y="624078"/>
                </a:lnTo>
                <a:cubicBezTo>
                  <a:pt x="343986" y="626307"/>
                  <a:pt x="341014" y="626678"/>
                  <a:pt x="338785" y="625192"/>
                </a:cubicBezTo>
                <a:cubicBezTo>
                  <a:pt x="336556" y="623706"/>
                  <a:pt x="335070" y="622592"/>
                  <a:pt x="334328" y="621849"/>
                </a:cubicBezTo>
                <a:cubicBezTo>
                  <a:pt x="327641" y="615163"/>
                  <a:pt x="324298" y="606619"/>
                  <a:pt x="324298" y="596217"/>
                </a:cubicBezTo>
                <a:cubicBezTo>
                  <a:pt x="324298" y="591017"/>
                  <a:pt x="325412" y="585073"/>
                  <a:pt x="327641" y="578386"/>
                </a:cubicBezTo>
                <a:cubicBezTo>
                  <a:pt x="335813" y="565013"/>
                  <a:pt x="339900" y="555355"/>
                  <a:pt x="339900" y="549411"/>
                </a:cubicBezTo>
                <a:lnTo>
                  <a:pt x="339900" y="527123"/>
                </a:lnTo>
                <a:cubicBezTo>
                  <a:pt x="338414" y="527123"/>
                  <a:pt x="337114" y="527494"/>
                  <a:pt x="335999" y="528237"/>
                </a:cubicBezTo>
                <a:cubicBezTo>
                  <a:pt x="334885" y="528980"/>
                  <a:pt x="333956" y="529723"/>
                  <a:pt x="333213" y="530466"/>
                </a:cubicBezTo>
                <a:cubicBezTo>
                  <a:pt x="319097" y="544582"/>
                  <a:pt x="301266" y="556841"/>
                  <a:pt x="279721" y="567242"/>
                </a:cubicBezTo>
                <a:cubicBezTo>
                  <a:pt x="276749" y="567985"/>
                  <a:pt x="272663" y="568357"/>
                  <a:pt x="267462" y="568357"/>
                </a:cubicBezTo>
                <a:lnTo>
                  <a:pt x="263004" y="568357"/>
                </a:lnTo>
                <a:cubicBezTo>
                  <a:pt x="260775" y="566871"/>
                  <a:pt x="258918" y="566871"/>
                  <a:pt x="257432" y="568357"/>
                </a:cubicBezTo>
                <a:cubicBezTo>
                  <a:pt x="255946" y="569843"/>
                  <a:pt x="254832" y="570585"/>
                  <a:pt x="254089" y="570585"/>
                </a:cubicBezTo>
                <a:cubicBezTo>
                  <a:pt x="248888" y="580987"/>
                  <a:pt x="243688" y="588788"/>
                  <a:pt x="238487" y="593988"/>
                </a:cubicBezTo>
                <a:cubicBezTo>
                  <a:pt x="235515" y="596960"/>
                  <a:pt x="232358" y="600861"/>
                  <a:pt x="229014" y="605690"/>
                </a:cubicBezTo>
                <a:cubicBezTo>
                  <a:pt x="225671" y="610519"/>
                  <a:pt x="222142" y="614420"/>
                  <a:pt x="218427" y="617391"/>
                </a:cubicBezTo>
                <a:lnTo>
                  <a:pt x="216198" y="617391"/>
                </a:lnTo>
                <a:cubicBezTo>
                  <a:pt x="210255" y="617391"/>
                  <a:pt x="207283" y="619620"/>
                  <a:pt x="207283" y="624078"/>
                </a:cubicBezTo>
                <a:lnTo>
                  <a:pt x="206169" y="624078"/>
                </a:lnTo>
                <a:cubicBezTo>
                  <a:pt x="204683" y="622592"/>
                  <a:pt x="203940" y="621849"/>
                  <a:pt x="203940" y="621849"/>
                </a:cubicBezTo>
                <a:cubicBezTo>
                  <a:pt x="203940" y="619620"/>
                  <a:pt x="203383" y="617577"/>
                  <a:pt x="202268" y="615720"/>
                </a:cubicBezTo>
                <a:cubicBezTo>
                  <a:pt x="201154" y="613862"/>
                  <a:pt x="199854" y="612934"/>
                  <a:pt x="198368" y="612934"/>
                </a:cubicBezTo>
                <a:cubicBezTo>
                  <a:pt x="196882" y="612934"/>
                  <a:pt x="194653" y="613677"/>
                  <a:pt x="191681" y="615163"/>
                </a:cubicBezTo>
                <a:cubicBezTo>
                  <a:pt x="182766" y="618134"/>
                  <a:pt x="176079" y="615905"/>
                  <a:pt x="171621" y="608476"/>
                </a:cubicBezTo>
                <a:cubicBezTo>
                  <a:pt x="170136" y="606990"/>
                  <a:pt x="168092" y="605504"/>
                  <a:pt x="165492" y="604018"/>
                </a:cubicBezTo>
                <a:cubicBezTo>
                  <a:pt x="162892" y="602532"/>
                  <a:pt x="160849" y="600675"/>
                  <a:pt x="159363" y="598446"/>
                </a:cubicBezTo>
                <a:lnTo>
                  <a:pt x="157134" y="598446"/>
                </a:lnTo>
                <a:cubicBezTo>
                  <a:pt x="145990" y="598446"/>
                  <a:pt x="139675" y="592874"/>
                  <a:pt x="138189" y="581730"/>
                </a:cubicBezTo>
                <a:cubicBezTo>
                  <a:pt x="138932" y="569843"/>
                  <a:pt x="139303" y="552755"/>
                  <a:pt x="139303" y="530466"/>
                </a:cubicBezTo>
                <a:lnTo>
                  <a:pt x="139303" y="509292"/>
                </a:lnTo>
                <a:lnTo>
                  <a:pt x="142646" y="478088"/>
                </a:lnTo>
                <a:cubicBezTo>
                  <a:pt x="144132" y="464715"/>
                  <a:pt x="145618" y="454314"/>
                  <a:pt x="147104" y="446884"/>
                </a:cubicBezTo>
                <a:cubicBezTo>
                  <a:pt x="148590" y="429054"/>
                  <a:pt x="150076" y="416052"/>
                  <a:pt x="151562" y="407879"/>
                </a:cubicBezTo>
                <a:lnTo>
                  <a:pt x="161592" y="359959"/>
                </a:lnTo>
                <a:lnTo>
                  <a:pt x="161592" y="354387"/>
                </a:lnTo>
                <a:lnTo>
                  <a:pt x="156020" y="361074"/>
                </a:lnTo>
                <a:cubicBezTo>
                  <a:pt x="130759" y="391535"/>
                  <a:pt x="106242" y="413452"/>
                  <a:pt x="82467" y="426825"/>
                </a:cubicBezTo>
                <a:cubicBezTo>
                  <a:pt x="79496" y="432025"/>
                  <a:pt x="75038" y="435369"/>
                  <a:pt x="69094" y="436854"/>
                </a:cubicBezTo>
                <a:cubicBezTo>
                  <a:pt x="67609" y="437597"/>
                  <a:pt x="65008" y="437969"/>
                  <a:pt x="61293" y="437969"/>
                </a:cubicBezTo>
                <a:lnTo>
                  <a:pt x="61293" y="436854"/>
                </a:lnTo>
                <a:lnTo>
                  <a:pt x="71323" y="432397"/>
                </a:lnTo>
                <a:lnTo>
                  <a:pt x="71323" y="431282"/>
                </a:lnTo>
                <a:cubicBezTo>
                  <a:pt x="47549" y="431282"/>
                  <a:pt x="29718" y="430539"/>
                  <a:pt x="17831" y="429054"/>
                </a:cubicBezTo>
                <a:cubicBezTo>
                  <a:pt x="20060" y="426825"/>
                  <a:pt x="19688" y="424410"/>
                  <a:pt x="16716" y="421810"/>
                </a:cubicBezTo>
                <a:cubicBezTo>
                  <a:pt x="13745" y="419209"/>
                  <a:pt x="11887" y="417538"/>
                  <a:pt x="11144" y="416795"/>
                </a:cubicBezTo>
                <a:cubicBezTo>
                  <a:pt x="11144" y="416795"/>
                  <a:pt x="8544" y="414195"/>
                  <a:pt x="3343" y="408994"/>
                </a:cubicBezTo>
                <a:cubicBezTo>
                  <a:pt x="1114" y="406765"/>
                  <a:pt x="0" y="403793"/>
                  <a:pt x="0" y="400078"/>
                </a:cubicBezTo>
                <a:cubicBezTo>
                  <a:pt x="0" y="394878"/>
                  <a:pt x="1114" y="390792"/>
                  <a:pt x="3343" y="387820"/>
                </a:cubicBezTo>
                <a:cubicBezTo>
                  <a:pt x="9287" y="373704"/>
                  <a:pt x="18945" y="358102"/>
                  <a:pt x="32318" y="341014"/>
                </a:cubicBezTo>
                <a:cubicBezTo>
                  <a:pt x="53121" y="317982"/>
                  <a:pt x="70580" y="296437"/>
                  <a:pt x="84696" y="276377"/>
                </a:cubicBezTo>
                <a:cubicBezTo>
                  <a:pt x="97326" y="261518"/>
                  <a:pt x="116272" y="237744"/>
                  <a:pt x="141532" y="205054"/>
                </a:cubicBezTo>
                <a:lnTo>
                  <a:pt x="174965" y="156019"/>
                </a:lnTo>
                <a:lnTo>
                  <a:pt x="187223" y="134845"/>
                </a:lnTo>
                <a:cubicBezTo>
                  <a:pt x="199111" y="112557"/>
                  <a:pt x="208769" y="95840"/>
                  <a:pt x="216198" y="84696"/>
                </a:cubicBezTo>
                <a:cubicBezTo>
                  <a:pt x="219170" y="78753"/>
                  <a:pt x="223999" y="65751"/>
                  <a:pt x="230686" y="45691"/>
                </a:cubicBezTo>
                <a:cubicBezTo>
                  <a:pt x="233658" y="41234"/>
                  <a:pt x="236630" y="33433"/>
                  <a:pt x="239601" y="22288"/>
                </a:cubicBezTo>
                <a:cubicBezTo>
                  <a:pt x="241087" y="16345"/>
                  <a:pt x="238487" y="11144"/>
                  <a:pt x="231800" y="6686"/>
                </a:cubicBezTo>
                <a:lnTo>
                  <a:pt x="229572" y="17831"/>
                </a:lnTo>
                <a:cubicBezTo>
                  <a:pt x="228086" y="11887"/>
                  <a:pt x="227343" y="8915"/>
                  <a:pt x="227343" y="8915"/>
                </a:cubicBezTo>
                <a:cubicBezTo>
                  <a:pt x="225114" y="4457"/>
                  <a:pt x="227343" y="1486"/>
                  <a:pt x="234029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A83D0A">
                      <a:lumMod val="40000"/>
                      <a:lumOff val="60000"/>
                    </a:srgbClr>
                  </a:gs>
                  <a:gs pos="100000">
                    <a:srgbClr val="A83D0A">
                      <a:lumMod val="80000"/>
                      <a:lumOff val="20000"/>
                    </a:srgbClr>
                  </a:gs>
                </a:gsLst>
                <a:lin ang="2700000" scaled="0"/>
              </a:gradFill>
              <a:effectLst/>
              <a:uLnTx/>
              <a:uFillTx/>
              <a:latin typeface="阿里健康体2.0 中文 85 B"/>
              <a:ea typeface="演示新手书" panose="00000500000000000000" pitchFamily="50" charset="-122"/>
              <a:cs typeface="+mj-cs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8401011" y="2114726"/>
            <a:ext cx="1511750" cy="1093862"/>
          </a:xfrm>
          <a:custGeom>
            <a:avLst/>
            <a:gdLst/>
            <a:ahLst/>
            <a:cxnLst/>
            <a:rect l="l" t="t" r="r" b="b"/>
            <a:pathLst>
              <a:path w="1546804" h="1119226">
                <a:moveTo>
                  <a:pt x="376572" y="851078"/>
                </a:moveTo>
                <a:cubicBezTo>
                  <a:pt x="372686" y="851078"/>
                  <a:pt x="370743" y="851564"/>
                  <a:pt x="370743" y="852535"/>
                </a:cubicBezTo>
                <a:cubicBezTo>
                  <a:pt x="369772" y="857393"/>
                  <a:pt x="369772" y="860308"/>
                  <a:pt x="370743" y="861279"/>
                </a:cubicBezTo>
                <a:lnTo>
                  <a:pt x="382402" y="858365"/>
                </a:lnTo>
                <a:lnTo>
                  <a:pt x="385316" y="856907"/>
                </a:lnTo>
                <a:lnTo>
                  <a:pt x="382402" y="852535"/>
                </a:lnTo>
                <a:cubicBezTo>
                  <a:pt x="379487" y="852535"/>
                  <a:pt x="377544" y="852050"/>
                  <a:pt x="376572" y="851078"/>
                </a:cubicBezTo>
                <a:close/>
                <a:moveTo>
                  <a:pt x="568211" y="703159"/>
                </a:moveTo>
                <a:cubicBezTo>
                  <a:pt x="566753" y="703645"/>
                  <a:pt x="565539" y="703888"/>
                  <a:pt x="564567" y="703888"/>
                </a:cubicBezTo>
                <a:cubicBezTo>
                  <a:pt x="558738" y="710689"/>
                  <a:pt x="552909" y="716518"/>
                  <a:pt x="547079" y="721376"/>
                </a:cubicBezTo>
                <a:cubicBezTo>
                  <a:pt x="541250" y="726234"/>
                  <a:pt x="535907" y="731091"/>
                  <a:pt x="531049" y="735949"/>
                </a:cubicBezTo>
                <a:cubicBezTo>
                  <a:pt x="527163" y="737892"/>
                  <a:pt x="523762" y="740321"/>
                  <a:pt x="520848" y="743236"/>
                </a:cubicBezTo>
                <a:cubicBezTo>
                  <a:pt x="517933" y="746150"/>
                  <a:pt x="515504" y="748579"/>
                  <a:pt x="513561" y="750522"/>
                </a:cubicBezTo>
                <a:cubicBezTo>
                  <a:pt x="504817" y="760238"/>
                  <a:pt x="493158" y="770925"/>
                  <a:pt x="478585" y="782584"/>
                </a:cubicBezTo>
                <a:lnTo>
                  <a:pt x="462555" y="800072"/>
                </a:lnTo>
                <a:cubicBezTo>
                  <a:pt x="453811" y="806872"/>
                  <a:pt x="448953" y="812216"/>
                  <a:pt x="447981" y="816102"/>
                </a:cubicBezTo>
                <a:cubicBezTo>
                  <a:pt x="447981" y="818045"/>
                  <a:pt x="447010" y="819017"/>
                  <a:pt x="445067" y="819017"/>
                </a:cubicBezTo>
                <a:lnTo>
                  <a:pt x="424664" y="832133"/>
                </a:lnTo>
                <a:lnTo>
                  <a:pt x="411548" y="845249"/>
                </a:lnTo>
                <a:cubicBezTo>
                  <a:pt x="410577" y="846220"/>
                  <a:pt x="410091" y="847435"/>
                  <a:pt x="410091" y="848892"/>
                </a:cubicBezTo>
                <a:cubicBezTo>
                  <a:pt x="410091" y="850349"/>
                  <a:pt x="410577" y="851078"/>
                  <a:pt x="411548" y="851078"/>
                </a:cubicBezTo>
                <a:lnTo>
                  <a:pt x="427579" y="864194"/>
                </a:lnTo>
                <a:cubicBezTo>
                  <a:pt x="437294" y="869052"/>
                  <a:pt x="446524" y="875367"/>
                  <a:pt x="455268" y="883139"/>
                </a:cubicBezTo>
                <a:cubicBezTo>
                  <a:pt x="459154" y="887997"/>
                  <a:pt x="463040" y="891883"/>
                  <a:pt x="466927" y="894798"/>
                </a:cubicBezTo>
                <a:lnTo>
                  <a:pt x="482957" y="906456"/>
                </a:lnTo>
                <a:cubicBezTo>
                  <a:pt x="487815" y="909371"/>
                  <a:pt x="492916" y="912771"/>
                  <a:pt x="498259" y="916658"/>
                </a:cubicBezTo>
                <a:cubicBezTo>
                  <a:pt x="503603" y="920544"/>
                  <a:pt x="509675" y="924430"/>
                  <a:pt x="516476" y="928316"/>
                </a:cubicBezTo>
                <a:lnTo>
                  <a:pt x="526677" y="932688"/>
                </a:lnTo>
                <a:cubicBezTo>
                  <a:pt x="529592" y="935603"/>
                  <a:pt x="536878" y="940461"/>
                  <a:pt x="548537" y="947261"/>
                </a:cubicBezTo>
                <a:lnTo>
                  <a:pt x="557281" y="950176"/>
                </a:lnTo>
                <a:lnTo>
                  <a:pt x="558738" y="941432"/>
                </a:lnTo>
                <a:cubicBezTo>
                  <a:pt x="558738" y="927830"/>
                  <a:pt x="559224" y="917143"/>
                  <a:pt x="560195" y="909371"/>
                </a:cubicBezTo>
                <a:cubicBezTo>
                  <a:pt x="560195" y="898684"/>
                  <a:pt x="561167" y="886540"/>
                  <a:pt x="563110" y="872938"/>
                </a:cubicBezTo>
                <a:cubicBezTo>
                  <a:pt x="563110" y="858365"/>
                  <a:pt x="564082" y="838448"/>
                  <a:pt x="566025" y="813187"/>
                </a:cubicBezTo>
                <a:lnTo>
                  <a:pt x="566025" y="798614"/>
                </a:lnTo>
                <a:cubicBezTo>
                  <a:pt x="566996" y="792785"/>
                  <a:pt x="567482" y="785498"/>
                  <a:pt x="567482" y="776754"/>
                </a:cubicBezTo>
                <a:cubicBezTo>
                  <a:pt x="569425" y="757323"/>
                  <a:pt x="570397" y="741293"/>
                  <a:pt x="570397" y="728663"/>
                </a:cubicBezTo>
                <a:cubicBezTo>
                  <a:pt x="572340" y="718947"/>
                  <a:pt x="573311" y="711660"/>
                  <a:pt x="573311" y="706803"/>
                </a:cubicBezTo>
                <a:cubicBezTo>
                  <a:pt x="573311" y="705831"/>
                  <a:pt x="573311" y="705102"/>
                  <a:pt x="573311" y="704617"/>
                </a:cubicBezTo>
                <a:cubicBezTo>
                  <a:pt x="573311" y="704131"/>
                  <a:pt x="572826" y="703888"/>
                  <a:pt x="571854" y="703888"/>
                </a:cubicBezTo>
                <a:cubicBezTo>
                  <a:pt x="570882" y="702916"/>
                  <a:pt x="569668" y="702674"/>
                  <a:pt x="568211" y="703159"/>
                </a:cubicBezTo>
                <a:close/>
                <a:moveTo>
                  <a:pt x="968246" y="689315"/>
                </a:moveTo>
                <a:lnTo>
                  <a:pt x="949301" y="690772"/>
                </a:lnTo>
                <a:lnTo>
                  <a:pt x="940557" y="692230"/>
                </a:lnTo>
                <a:cubicBezTo>
                  <a:pt x="935699" y="695144"/>
                  <a:pt x="927441" y="697573"/>
                  <a:pt x="915783" y="699516"/>
                </a:cubicBezTo>
                <a:cubicBezTo>
                  <a:pt x="914811" y="699516"/>
                  <a:pt x="914325" y="700002"/>
                  <a:pt x="914325" y="700973"/>
                </a:cubicBezTo>
                <a:cubicBezTo>
                  <a:pt x="912382" y="700973"/>
                  <a:pt x="908496" y="701945"/>
                  <a:pt x="902667" y="703888"/>
                </a:cubicBezTo>
                <a:lnTo>
                  <a:pt x="896837" y="703888"/>
                </a:lnTo>
                <a:lnTo>
                  <a:pt x="873520" y="714089"/>
                </a:lnTo>
                <a:lnTo>
                  <a:pt x="872063" y="714089"/>
                </a:lnTo>
                <a:cubicBezTo>
                  <a:pt x="864291" y="716032"/>
                  <a:pt x="858461" y="717976"/>
                  <a:pt x="854575" y="719919"/>
                </a:cubicBezTo>
                <a:cubicBezTo>
                  <a:pt x="853603" y="719919"/>
                  <a:pt x="853118" y="720404"/>
                  <a:pt x="853118" y="721376"/>
                </a:cubicBezTo>
                <a:lnTo>
                  <a:pt x="863319" y="725748"/>
                </a:lnTo>
                <a:cubicBezTo>
                  <a:pt x="867205" y="725748"/>
                  <a:pt x="874977" y="728177"/>
                  <a:pt x="886636" y="733035"/>
                </a:cubicBezTo>
                <a:cubicBezTo>
                  <a:pt x="894409" y="735949"/>
                  <a:pt x="899752" y="738378"/>
                  <a:pt x="902667" y="740321"/>
                </a:cubicBezTo>
                <a:cubicBezTo>
                  <a:pt x="905581" y="741293"/>
                  <a:pt x="908253" y="742750"/>
                  <a:pt x="910682" y="744693"/>
                </a:cubicBezTo>
                <a:cubicBezTo>
                  <a:pt x="913111" y="746636"/>
                  <a:pt x="915783" y="748094"/>
                  <a:pt x="918697" y="749065"/>
                </a:cubicBezTo>
                <a:lnTo>
                  <a:pt x="925984" y="753437"/>
                </a:lnTo>
                <a:lnTo>
                  <a:pt x="959502" y="770925"/>
                </a:lnTo>
                <a:cubicBezTo>
                  <a:pt x="967275" y="775783"/>
                  <a:pt x="971161" y="773840"/>
                  <a:pt x="971161" y="765096"/>
                </a:cubicBezTo>
                <a:lnTo>
                  <a:pt x="972618" y="698059"/>
                </a:lnTo>
                <a:lnTo>
                  <a:pt x="972618" y="690772"/>
                </a:lnTo>
                <a:close/>
                <a:moveTo>
                  <a:pt x="423207" y="587302"/>
                </a:moveTo>
                <a:cubicBezTo>
                  <a:pt x="420292" y="586331"/>
                  <a:pt x="418349" y="587302"/>
                  <a:pt x="417378" y="590217"/>
                </a:cubicBezTo>
                <a:cubicBezTo>
                  <a:pt x="412520" y="633936"/>
                  <a:pt x="409119" y="661140"/>
                  <a:pt x="407176" y="671827"/>
                </a:cubicBezTo>
                <a:lnTo>
                  <a:pt x="407176" y="677656"/>
                </a:lnTo>
                <a:lnTo>
                  <a:pt x="411548" y="677656"/>
                </a:lnTo>
                <a:lnTo>
                  <a:pt x="437780" y="652882"/>
                </a:lnTo>
                <a:lnTo>
                  <a:pt x="466927" y="620821"/>
                </a:lnTo>
                <a:cubicBezTo>
                  <a:pt x="472756" y="614991"/>
                  <a:pt x="476156" y="609162"/>
                  <a:pt x="477128" y="603333"/>
                </a:cubicBezTo>
                <a:lnTo>
                  <a:pt x="474213" y="601875"/>
                </a:lnTo>
                <a:cubicBezTo>
                  <a:pt x="465469" y="597018"/>
                  <a:pt x="457211" y="594103"/>
                  <a:pt x="449439" y="593131"/>
                </a:cubicBezTo>
                <a:cubicBezTo>
                  <a:pt x="445553" y="591188"/>
                  <a:pt x="436809" y="589245"/>
                  <a:pt x="423207" y="587302"/>
                </a:cubicBezTo>
                <a:close/>
                <a:moveTo>
                  <a:pt x="1156241" y="374533"/>
                </a:moveTo>
                <a:cubicBezTo>
                  <a:pt x="1158184" y="376476"/>
                  <a:pt x="1159885" y="377447"/>
                  <a:pt x="1161342" y="377447"/>
                </a:cubicBezTo>
                <a:cubicBezTo>
                  <a:pt x="1162799" y="377447"/>
                  <a:pt x="1164014" y="376476"/>
                  <a:pt x="1164985" y="374533"/>
                </a:cubicBezTo>
                <a:close/>
                <a:moveTo>
                  <a:pt x="1175187" y="368703"/>
                </a:moveTo>
                <a:lnTo>
                  <a:pt x="1167900" y="370161"/>
                </a:lnTo>
                <a:lnTo>
                  <a:pt x="1173729" y="373075"/>
                </a:lnTo>
                <a:lnTo>
                  <a:pt x="1179559" y="370161"/>
                </a:lnTo>
                <a:close/>
                <a:moveTo>
                  <a:pt x="1194132" y="364331"/>
                </a:moveTo>
                <a:cubicBezTo>
                  <a:pt x="1188303" y="364331"/>
                  <a:pt x="1184416" y="364817"/>
                  <a:pt x="1182473" y="365789"/>
                </a:cubicBezTo>
                <a:cubicBezTo>
                  <a:pt x="1183445" y="367732"/>
                  <a:pt x="1185145" y="368946"/>
                  <a:pt x="1187574" y="369432"/>
                </a:cubicBezTo>
                <a:cubicBezTo>
                  <a:pt x="1190003" y="369918"/>
                  <a:pt x="1192189" y="369189"/>
                  <a:pt x="1194132" y="367246"/>
                </a:cubicBezTo>
                <a:close/>
                <a:moveTo>
                  <a:pt x="625775" y="227343"/>
                </a:moveTo>
                <a:cubicBezTo>
                  <a:pt x="621889" y="228314"/>
                  <a:pt x="618245" y="229772"/>
                  <a:pt x="614845" y="231715"/>
                </a:cubicBezTo>
                <a:cubicBezTo>
                  <a:pt x="611445" y="233658"/>
                  <a:pt x="608773" y="235115"/>
                  <a:pt x="606830" y="236087"/>
                </a:cubicBezTo>
                <a:lnTo>
                  <a:pt x="573311" y="252117"/>
                </a:lnTo>
                <a:cubicBezTo>
                  <a:pt x="551937" y="263776"/>
                  <a:pt x="535907" y="272034"/>
                  <a:pt x="525220" y="276892"/>
                </a:cubicBezTo>
                <a:lnTo>
                  <a:pt x="478585" y="304581"/>
                </a:lnTo>
                <a:lnTo>
                  <a:pt x="464012" y="310410"/>
                </a:lnTo>
                <a:cubicBezTo>
                  <a:pt x="463040" y="312353"/>
                  <a:pt x="460611" y="313325"/>
                  <a:pt x="456725" y="313325"/>
                </a:cubicBezTo>
                <a:lnTo>
                  <a:pt x="431951" y="323526"/>
                </a:lnTo>
                <a:cubicBezTo>
                  <a:pt x="420292" y="328384"/>
                  <a:pt x="410091" y="330327"/>
                  <a:pt x="401347" y="329356"/>
                </a:cubicBezTo>
                <a:cubicBezTo>
                  <a:pt x="396489" y="329356"/>
                  <a:pt x="394546" y="331299"/>
                  <a:pt x="395518" y="335185"/>
                </a:cubicBezTo>
                <a:lnTo>
                  <a:pt x="399890" y="357045"/>
                </a:lnTo>
                <a:lnTo>
                  <a:pt x="405719" y="390563"/>
                </a:lnTo>
                <a:cubicBezTo>
                  <a:pt x="405719" y="393478"/>
                  <a:pt x="406205" y="399064"/>
                  <a:pt x="407176" y="407322"/>
                </a:cubicBezTo>
                <a:cubicBezTo>
                  <a:pt x="408148" y="415581"/>
                  <a:pt x="409605" y="423110"/>
                  <a:pt x="411548" y="429911"/>
                </a:cubicBezTo>
                <a:cubicBezTo>
                  <a:pt x="413491" y="436712"/>
                  <a:pt x="415434" y="451285"/>
                  <a:pt x="417378" y="473631"/>
                </a:cubicBezTo>
                <a:cubicBezTo>
                  <a:pt x="417378" y="497919"/>
                  <a:pt x="417863" y="515893"/>
                  <a:pt x="418835" y="527552"/>
                </a:cubicBezTo>
                <a:cubicBezTo>
                  <a:pt x="418835" y="531438"/>
                  <a:pt x="421264" y="533381"/>
                  <a:pt x="426121" y="533381"/>
                </a:cubicBezTo>
                <a:cubicBezTo>
                  <a:pt x="428065" y="534353"/>
                  <a:pt x="430979" y="534838"/>
                  <a:pt x="434865" y="534838"/>
                </a:cubicBezTo>
                <a:cubicBezTo>
                  <a:pt x="436809" y="536782"/>
                  <a:pt x="440695" y="537753"/>
                  <a:pt x="446524" y="537753"/>
                </a:cubicBezTo>
                <a:cubicBezTo>
                  <a:pt x="458183" y="539696"/>
                  <a:pt x="473727" y="541639"/>
                  <a:pt x="493158" y="543582"/>
                </a:cubicBezTo>
                <a:lnTo>
                  <a:pt x="523762" y="550869"/>
                </a:lnTo>
                <a:lnTo>
                  <a:pt x="547079" y="558156"/>
                </a:lnTo>
                <a:cubicBezTo>
                  <a:pt x="554852" y="561070"/>
                  <a:pt x="558738" y="566900"/>
                  <a:pt x="558738" y="575643"/>
                </a:cubicBezTo>
                <a:cubicBezTo>
                  <a:pt x="554852" y="579530"/>
                  <a:pt x="552423" y="583902"/>
                  <a:pt x="551451" y="588759"/>
                </a:cubicBezTo>
                <a:lnTo>
                  <a:pt x="542707" y="604790"/>
                </a:lnTo>
                <a:lnTo>
                  <a:pt x="542707" y="607705"/>
                </a:lnTo>
                <a:cubicBezTo>
                  <a:pt x="541736" y="607705"/>
                  <a:pt x="541250" y="608190"/>
                  <a:pt x="541250" y="609162"/>
                </a:cubicBezTo>
                <a:lnTo>
                  <a:pt x="526677" y="628107"/>
                </a:lnTo>
                <a:cubicBezTo>
                  <a:pt x="524734" y="631993"/>
                  <a:pt x="521819" y="635880"/>
                  <a:pt x="517933" y="639766"/>
                </a:cubicBezTo>
                <a:lnTo>
                  <a:pt x="504817" y="652882"/>
                </a:lnTo>
                <a:cubicBezTo>
                  <a:pt x="501902" y="658711"/>
                  <a:pt x="497530" y="664540"/>
                  <a:pt x="491701" y="670370"/>
                </a:cubicBezTo>
                <a:lnTo>
                  <a:pt x="478585" y="684943"/>
                </a:lnTo>
                <a:lnTo>
                  <a:pt x="471299" y="693687"/>
                </a:lnTo>
                <a:cubicBezTo>
                  <a:pt x="468384" y="698545"/>
                  <a:pt x="466441" y="701945"/>
                  <a:pt x="465469" y="703888"/>
                </a:cubicBezTo>
                <a:cubicBezTo>
                  <a:pt x="465469" y="703888"/>
                  <a:pt x="465469" y="704374"/>
                  <a:pt x="465469" y="705345"/>
                </a:cubicBezTo>
                <a:lnTo>
                  <a:pt x="469841" y="705345"/>
                </a:lnTo>
                <a:lnTo>
                  <a:pt x="475671" y="702431"/>
                </a:lnTo>
                <a:lnTo>
                  <a:pt x="503360" y="693687"/>
                </a:lnTo>
                <a:cubicBezTo>
                  <a:pt x="507246" y="692715"/>
                  <a:pt x="510889" y="691744"/>
                  <a:pt x="514290" y="690772"/>
                </a:cubicBezTo>
                <a:cubicBezTo>
                  <a:pt x="517690" y="689801"/>
                  <a:pt x="521333" y="688829"/>
                  <a:pt x="525220" y="687858"/>
                </a:cubicBezTo>
                <a:lnTo>
                  <a:pt x="547079" y="683486"/>
                </a:lnTo>
                <a:lnTo>
                  <a:pt x="551451" y="680571"/>
                </a:lnTo>
                <a:cubicBezTo>
                  <a:pt x="560195" y="675713"/>
                  <a:pt x="565539" y="673284"/>
                  <a:pt x="567482" y="673284"/>
                </a:cubicBezTo>
                <a:cubicBezTo>
                  <a:pt x="571368" y="673284"/>
                  <a:pt x="573797" y="671827"/>
                  <a:pt x="574769" y="668912"/>
                </a:cubicBezTo>
                <a:cubicBezTo>
                  <a:pt x="574769" y="658225"/>
                  <a:pt x="575740" y="642195"/>
                  <a:pt x="577683" y="620821"/>
                </a:cubicBezTo>
                <a:lnTo>
                  <a:pt x="580598" y="585845"/>
                </a:lnTo>
                <a:cubicBezTo>
                  <a:pt x="580598" y="569328"/>
                  <a:pt x="581084" y="557184"/>
                  <a:pt x="582055" y="549412"/>
                </a:cubicBezTo>
                <a:cubicBezTo>
                  <a:pt x="583998" y="538725"/>
                  <a:pt x="585456" y="525852"/>
                  <a:pt x="586427" y="510793"/>
                </a:cubicBezTo>
                <a:cubicBezTo>
                  <a:pt x="587399" y="495734"/>
                  <a:pt x="587885" y="485289"/>
                  <a:pt x="587885" y="479460"/>
                </a:cubicBezTo>
                <a:lnTo>
                  <a:pt x="595171" y="396392"/>
                </a:lnTo>
                <a:cubicBezTo>
                  <a:pt x="597114" y="375018"/>
                  <a:pt x="599057" y="359959"/>
                  <a:pt x="601000" y="351215"/>
                </a:cubicBezTo>
                <a:lnTo>
                  <a:pt x="605373" y="310410"/>
                </a:lnTo>
                <a:cubicBezTo>
                  <a:pt x="606344" y="307496"/>
                  <a:pt x="607316" y="303852"/>
                  <a:pt x="608287" y="299480"/>
                </a:cubicBezTo>
                <a:cubicBezTo>
                  <a:pt x="609259" y="295108"/>
                  <a:pt x="609744" y="290008"/>
                  <a:pt x="609744" y="284178"/>
                </a:cubicBezTo>
                <a:cubicBezTo>
                  <a:pt x="610716" y="278349"/>
                  <a:pt x="611202" y="270091"/>
                  <a:pt x="611202" y="259404"/>
                </a:cubicBezTo>
                <a:cubicBezTo>
                  <a:pt x="614116" y="251632"/>
                  <a:pt x="616060" y="246774"/>
                  <a:pt x="617031" y="244831"/>
                </a:cubicBezTo>
                <a:cubicBezTo>
                  <a:pt x="617031" y="244831"/>
                  <a:pt x="618003" y="243859"/>
                  <a:pt x="619946" y="241916"/>
                </a:cubicBezTo>
                <a:cubicBezTo>
                  <a:pt x="622860" y="241916"/>
                  <a:pt x="626261" y="243373"/>
                  <a:pt x="630147" y="246288"/>
                </a:cubicBezTo>
                <a:lnTo>
                  <a:pt x="631604" y="241916"/>
                </a:lnTo>
                <a:lnTo>
                  <a:pt x="631604" y="230257"/>
                </a:lnTo>
                <a:cubicBezTo>
                  <a:pt x="631604" y="228314"/>
                  <a:pt x="629661" y="227343"/>
                  <a:pt x="625775" y="227343"/>
                </a:cubicBezTo>
                <a:close/>
                <a:moveTo>
                  <a:pt x="663665" y="187995"/>
                </a:moveTo>
                <a:cubicBezTo>
                  <a:pt x="671438" y="187995"/>
                  <a:pt x="676539" y="188481"/>
                  <a:pt x="678967" y="189452"/>
                </a:cubicBezTo>
                <a:cubicBezTo>
                  <a:pt x="681396" y="190424"/>
                  <a:pt x="682611" y="192853"/>
                  <a:pt x="682611" y="196739"/>
                </a:cubicBezTo>
                <a:cubicBezTo>
                  <a:pt x="682611" y="213255"/>
                  <a:pt x="683097" y="225400"/>
                  <a:pt x="684068" y="233172"/>
                </a:cubicBezTo>
                <a:lnTo>
                  <a:pt x="684068" y="239001"/>
                </a:lnTo>
                <a:cubicBezTo>
                  <a:pt x="684068" y="239973"/>
                  <a:pt x="684554" y="240944"/>
                  <a:pt x="685525" y="241916"/>
                </a:cubicBezTo>
                <a:cubicBezTo>
                  <a:pt x="686497" y="242888"/>
                  <a:pt x="687469" y="242888"/>
                  <a:pt x="688440" y="241916"/>
                </a:cubicBezTo>
                <a:cubicBezTo>
                  <a:pt x="691355" y="239973"/>
                  <a:pt x="694269" y="239973"/>
                  <a:pt x="697184" y="241916"/>
                </a:cubicBezTo>
                <a:cubicBezTo>
                  <a:pt x="699127" y="243859"/>
                  <a:pt x="699127" y="246288"/>
                  <a:pt x="697184" y="249203"/>
                </a:cubicBezTo>
                <a:cubicBezTo>
                  <a:pt x="695241" y="252117"/>
                  <a:pt x="694269" y="256489"/>
                  <a:pt x="694269" y="262319"/>
                </a:cubicBezTo>
                <a:lnTo>
                  <a:pt x="694269" y="320612"/>
                </a:lnTo>
                <a:cubicBezTo>
                  <a:pt x="694269" y="331299"/>
                  <a:pt x="695241" y="350244"/>
                  <a:pt x="697184" y="377447"/>
                </a:cubicBezTo>
                <a:lnTo>
                  <a:pt x="700099" y="480917"/>
                </a:lnTo>
                <a:cubicBezTo>
                  <a:pt x="702042" y="501320"/>
                  <a:pt x="703985" y="531924"/>
                  <a:pt x="705928" y="572729"/>
                </a:cubicBezTo>
                <a:cubicBezTo>
                  <a:pt x="708843" y="617420"/>
                  <a:pt x="710300" y="683486"/>
                  <a:pt x="710300" y="770925"/>
                </a:cubicBezTo>
                <a:lnTo>
                  <a:pt x="708843" y="870023"/>
                </a:lnTo>
                <a:cubicBezTo>
                  <a:pt x="706899" y="889454"/>
                  <a:pt x="705928" y="903542"/>
                  <a:pt x="705928" y="912286"/>
                </a:cubicBezTo>
                <a:lnTo>
                  <a:pt x="703013" y="974951"/>
                </a:lnTo>
                <a:lnTo>
                  <a:pt x="698641" y="1028872"/>
                </a:lnTo>
                <a:cubicBezTo>
                  <a:pt x="698641" y="1031786"/>
                  <a:pt x="696698" y="1036158"/>
                  <a:pt x="692812" y="1041988"/>
                </a:cubicBezTo>
                <a:cubicBezTo>
                  <a:pt x="691840" y="1043931"/>
                  <a:pt x="686983" y="1050731"/>
                  <a:pt x="678239" y="1062390"/>
                </a:cubicBezTo>
                <a:cubicBezTo>
                  <a:pt x="677267" y="1062390"/>
                  <a:pt x="676781" y="1062876"/>
                  <a:pt x="676781" y="1063847"/>
                </a:cubicBezTo>
                <a:cubicBezTo>
                  <a:pt x="676781" y="1064819"/>
                  <a:pt x="676296" y="1065790"/>
                  <a:pt x="675324" y="1066762"/>
                </a:cubicBezTo>
                <a:cubicBezTo>
                  <a:pt x="669495" y="1069677"/>
                  <a:pt x="665123" y="1075020"/>
                  <a:pt x="662208" y="1082793"/>
                </a:cubicBezTo>
                <a:cubicBezTo>
                  <a:pt x="659293" y="1087650"/>
                  <a:pt x="655407" y="1090079"/>
                  <a:pt x="650550" y="1090079"/>
                </a:cubicBezTo>
                <a:cubicBezTo>
                  <a:pt x="649578" y="1091051"/>
                  <a:pt x="648363" y="1092022"/>
                  <a:pt x="646906" y="1092994"/>
                </a:cubicBezTo>
                <a:cubicBezTo>
                  <a:pt x="645449" y="1093965"/>
                  <a:pt x="643749" y="1094451"/>
                  <a:pt x="641806" y="1094451"/>
                </a:cubicBezTo>
                <a:cubicBezTo>
                  <a:pt x="637919" y="1098337"/>
                  <a:pt x="634033" y="1098337"/>
                  <a:pt x="630147" y="1094451"/>
                </a:cubicBezTo>
                <a:lnTo>
                  <a:pt x="614116" y="1091537"/>
                </a:lnTo>
                <a:cubicBezTo>
                  <a:pt x="609259" y="1089594"/>
                  <a:pt x="606344" y="1090565"/>
                  <a:pt x="605373" y="1094451"/>
                </a:cubicBezTo>
                <a:lnTo>
                  <a:pt x="601000" y="1094451"/>
                </a:lnTo>
                <a:cubicBezTo>
                  <a:pt x="590313" y="1094451"/>
                  <a:pt x="581084" y="1092508"/>
                  <a:pt x="573311" y="1088622"/>
                </a:cubicBezTo>
                <a:cubicBezTo>
                  <a:pt x="565539" y="1088622"/>
                  <a:pt x="559224" y="1085222"/>
                  <a:pt x="554366" y="1078421"/>
                </a:cubicBezTo>
                <a:cubicBezTo>
                  <a:pt x="549508" y="1074534"/>
                  <a:pt x="544893" y="1071377"/>
                  <a:pt x="540521" y="1068948"/>
                </a:cubicBezTo>
                <a:cubicBezTo>
                  <a:pt x="536150" y="1066519"/>
                  <a:pt x="532506" y="1064333"/>
                  <a:pt x="529592" y="1062390"/>
                </a:cubicBezTo>
                <a:cubicBezTo>
                  <a:pt x="523762" y="1061418"/>
                  <a:pt x="515990" y="1057047"/>
                  <a:pt x="506274" y="1049274"/>
                </a:cubicBezTo>
                <a:cubicBezTo>
                  <a:pt x="505303" y="1048303"/>
                  <a:pt x="497045" y="1038587"/>
                  <a:pt x="481500" y="1020128"/>
                </a:cubicBezTo>
                <a:cubicBezTo>
                  <a:pt x="480528" y="1018184"/>
                  <a:pt x="478585" y="1013813"/>
                  <a:pt x="475671" y="1007012"/>
                </a:cubicBezTo>
                <a:cubicBezTo>
                  <a:pt x="473727" y="1005069"/>
                  <a:pt x="472756" y="1003126"/>
                  <a:pt x="472756" y="1001182"/>
                </a:cubicBezTo>
                <a:lnTo>
                  <a:pt x="471299" y="998268"/>
                </a:lnTo>
                <a:cubicBezTo>
                  <a:pt x="470327" y="996325"/>
                  <a:pt x="467898" y="989524"/>
                  <a:pt x="464012" y="977865"/>
                </a:cubicBezTo>
                <a:lnTo>
                  <a:pt x="455268" y="954548"/>
                </a:lnTo>
                <a:cubicBezTo>
                  <a:pt x="454296" y="950662"/>
                  <a:pt x="451868" y="945804"/>
                  <a:pt x="447981" y="939975"/>
                </a:cubicBezTo>
                <a:cubicBezTo>
                  <a:pt x="447010" y="933174"/>
                  <a:pt x="444095" y="925887"/>
                  <a:pt x="439237" y="918115"/>
                </a:cubicBezTo>
                <a:cubicBezTo>
                  <a:pt x="435351" y="909371"/>
                  <a:pt x="431465" y="902084"/>
                  <a:pt x="427579" y="896255"/>
                </a:cubicBezTo>
                <a:lnTo>
                  <a:pt x="415920" y="877310"/>
                </a:lnTo>
                <a:cubicBezTo>
                  <a:pt x="413977" y="872452"/>
                  <a:pt x="411062" y="867109"/>
                  <a:pt x="407176" y="861279"/>
                </a:cubicBezTo>
                <a:cubicBezTo>
                  <a:pt x="406205" y="860308"/>
                  <a:pt x="404990" y="859093"/>
                  <a:pt x="403533" y="857636"/>
                </a:cubicBezTo>
                <a:cubicBezTo>
                  <a:pt x="402076" y="856179"/>
                  <a:pt x="400375" y="854478"/>
                  <a:pt x="398432" y="852535"/>
                </a:cubicBezTo>
                <a:cubicBezTo>
                  <a:pt x="397461" y="852535"/>
                  <a:pt x="396732" y="852535"/>
                  <a:pt x="396246" y="852535"/>
                </a:cubicBezTo>
                <a:cubicBezTo>
                  <a:pt x="395761" y="852535"/>
                  <a:pt x="395518" y="853021"/>
                  <a:pt x="395518" y="853993"/>
                </a:cubicBezTo>
                <a:cubicBezTo>
                  <a:pt x="390660" y="858850"/>
                  <a:pt x="381916" y="863222"/>
                  <a:pt x="369286" y="867109"/>
                </a:cubicBezTo>
                <a:cubicBezTo>
                  <a:pt x="367343" y="867109"/>
                  <a:pt x="366371" y="867594"/>
                  <a:pt x="366371" y="868566"/>
                </a:cubicBezTo>
                <a:lnTo>
                  <a:pt x="360542" y="881682"/>
                </a:lnTo>
                <a:cubicBezTo>
                  <a:pt x="358599" y="883625"/>
                  <a:pt x="357627" y="886540"/>
                  <a:pt x="357627" y="890426"/>
                </a:cubicBezTo>
                <a:cubicBezTo>
                  <a:pt x="356656" y="890426"/>
                  <a:pt x="356170" y="890912"/>
                  <a:pt x="356170" y="891883"/>
                </a:cubicBezTo>
                <a:cubicBezTo>
                  <a:pt x="353255" y="898684"/>
                  <a:pt x="350826" y="904999"/>
                  <a:pt x="348883" y="910828"/>
                </a:cubicBezTo>
                <a:lnTo>
                  <a:pt x="345969" y="915200"/>
                </a:lnTo>
                <a:lnTo>
                  <a:pt x="344511" y="916658"/>
                </a:lnTo>
                <a:lnTo>
                  <a:pt x="337225" y="934145"/>
                </a:lnTo>
                <a:lnTo>
                  <a:pt x="329938" y="948719"/>
                </a:lnTo>
                <a:cubicBezTo>
                  <a:pt x="328967" y="952605"/>
                  <a:pt x="327752" y="955277"/>
                  <a:pt x="326295" y="956734"/>
                </a:cubicBezTo>
                <a:cubicBezTo>
                  <a:pt x="324837" y="958191"/>
                  <a:pt x="324109" y="959406"/>
                  <a:pt x="324109" y="960377"/>
                </a:cubicBezTo>
                <a:lnTo>
                  <a:pt x="310993" y="980780"/>
                </a:lnTo>
                <a:cubicBezTo>
                  <a:pt x="308078" y="987581"/>
                  <a:pt x="304192" y="993410"/>
                  <a:pt x="299334" y="998268"/>
                </a:cubicBezTo>
                <a:lnTo>
                  <a:pt x="284761" y="1018670"/>
                </a:lnTo>
                <a:cubicBezTo>
                  <a:pt x="282818" y="1023528"/>
                  <a:pt x="279417" y="1027414"/>
                  <a:pt x="274560" y="1030329"/>
                </a:cubicBezTo>
                <a:lnTo>
                  <a:pt x="251242" y="1055103"/>
                </a:lnTo>
                <a:cubicBezTo>
                  <a:pt x="243470" y="1061904"/>
                  <a:pt x="233755" y="1067734"/>
                  <a:pt x="222096" y="1072591"/>
                </a:cubicBezTo>
                <a:lnTo>
                  <a:pt x="217724" y="1072591"/>
                </a:lnTo>
                <a:lnTo>
                  <a:pt x="211895" y="1074049"/>
                </a:lnTo>
                <a:cubicBezTo>
                  <a:pt x="208980" y="1075992"/>
                  <a:pt x="204608" y="1076963"/>
                  <a:pt x="198779" y="1076963"/>
                </a:cubicBezTo>
                <a:cubicBezTo>
                  <a:pt x="193921" y="1075020"/>
                  <a:pt x="190035" y="1076478"/>
                  <a:pt x="187120" y="1081335"/>
                </a:cubicBezTo>
                <a:cubicBezTo>
                  <a:pt x="186149" y="1082307"/>
                  <a:pt x="184206" y="1082793"/>
                  <a:pt x="181291" y="1082793"/>
                </a:cubicBezTo>
                <a:cubicBezTo>
                  <a:pt x="139514" y="1082793"/>
                  <a:pt x="107939" y="1082307"/>
                  <a:pt x="86565" y="1081335"/>
                </a:cubicBezTo>
                <a:lnTo>
                  <a:pt x="83650" y="1081335"/>
                </a:lnTo>
                <a:cubicBezTo>
                  <a:pt x="77821" y="1077449"/>
                  <a:pt x="69077" y="1075506"/>
                  <a:pt x="57419" y="1075506"/>
                </a:cubicBezTo>
                <a:cubicBezTo>
                  <a:pt x="54504" y="1075506"/>
                  <a:pt x="51103" y="1074534"/>
                  <a:pt x="47217" y="1072591"/>
                </a:cubicBezTo>
                <a:lnTo>
                  <a:pt x="37016" y="1071134"/>
                </a:lnTo>
                <a:cubicBezTo>
                  <a:pt x="36044" y="1070162"/>
                  <a:pt x="34830" y="1069677"/>
                  <a:pt x="33373" y="1069677"/>
                </a:cubicBezTo>
                <a:cubicBezTo>
                  <a:pt x="31915" y="1069677"/>
                  <a:pt x="31187" y="1069191"/>
                  <a:pt x="31187" y="1068219"/>
                </a:cubicBezTo>
                <a:cubicBezTo>
                  <a:pt x="27300" y="1067248"/>
                  <a:pt x="24143" y="1065305"/>
                  <a:pt x="21714" y="1062390"/>
                </a:cubicBezTo>
                <a:cubicBezTo>
                  <a:pt x="19285" y="1059475"/>
                  <a:pt x="17585" y="1057532"/>
                  <a:pt x="16613" y="1056561"/>
                </a:cubicBezTo>
                <a:cubicBezTo>
                  <a:pt x="10784" y="1053646"/>
                  <a:pt x="6412" y="1048788"/>
                  <a:pt x="3497" y="1041988"/>
                </a:cubicBezTo>
                <a:cubicBezTo>
                  <a:pt x="3497" y="1041016"/>
                  <a:pt x="2768" y="1039559"/>
                  <a:pt x="1311" y="1037616"/>
                </a:cubicBezTo>
                <a:cubicBezTo>
                  <a:pt x="-146" y="1035672"/>
                  <a:pt x="-389" y="1033244"/>
                  <a:pt x="582" y="1030329"/>
                </a:cubicBezTo>
                <a:lnTo>
                  <a:pt x="2040" y="1025957"/>
                </a:lnTo>
                <a:cubicBezTo>
                  <a:pt x="2040" y="1026928"/>
                  <a:pt x="2283" y="1027657"/>
                  <a:pt x="2768" y="1028143"/>
                </a:cubicBezTo>
                <a:cubicBezTo>
                  <a:pt x="3254" y="1028629"/>
                  <a:pt x="3497" y="1029357"/>
                  <a:pt x="3497" y="1030329"/>
                </a:cubicBezTo>
                <a:cubicBezTo>
                  <a:pt x="3497" y="1034215"/>
                  <a:pt x="4469" y="1037130"/>
                  <a:pt x="6412" y="1039073"/>
                </a:cubicBezTo>
                <a:cubicBezTo>
                  <a:pt x="8355" y="1041016"/>
                  <a:pt x="9813" y="1042473"/>
                  <a:pt x="10784" y="1043445"/>
                </a:cubicBezTo>
                <a:cubicBezTo>
                  <a:pt x="15642" y="1048303"/>
                  <a:pt x="20500" y="1051217"/>
                  <a:pt x="25357" y="1052189"/>
                </a:cubicBezTo>
                <a:cubicBezTo>
                  <a:pt x="30215" y="1055103"/>
                  <a:pt x="36287" y="1057047"/>
                  <a:pt x="43574" y="1058018"/>
                </a:cubicBezTo>
                <a:cubicBezTo>
                  <a:pt x="50861" y="1058990"/>
                  <a:pt x="55475" y="1059475"/>
                  <a:pt x="57419" y="1059475"/>
                </a:cubicBezTo>
                <a:lnTo>
                  <a:pt x="70534" y="1060933"/>
                </a:lnTo>
                <a:cubicBezTo>
                  <a:pt x="74421" y="1060933"/>
                  <a:pt x="80250" y="1059961"/>
                  <a:pt x="88022" y="1058018"/>
                </a:cubicBezTo>
                <a:cubicBezTo>
                  <a:pt x="98709" y="1057047"/>
                  <a:pt x="108911" y="1052189"/>
                  <a:pt x="118626" y="1043445"/>
                </a:cubicBezTo>
                <a:lnTo>
                  <a:pt x="122998" y="1043445"/>
                </a:lnTo>
                <a:cubicBezTo>
                  <a:pt x="126884" y="1042473"/>
                  <a:pt x="132714" y="1039559"/>
                  <a:pt x="140486" y="1034701"/>
                </a:cubicBezTo>
                <a:lnTo>
                  <a:pt x="162346" y="1018670"/>
                </a:lnTo>
                <a:lnTo>
                  <a:pt x="176919" y="1002640"/>
                </a:lnTo>
                <a:cubicBezTo>
                  <a:pt x="177891" y="1000697"/>
                  <a:pt x="179834" y="998268"/>
                  <a:pt x="182748" y="995353"/>
                </a:cubicBezTo>
                <a:cubicBezTo>
                  <a:pt x="185663" y="990495"/>
                  <a:pt x="187849" y="986123"/>
                  <a:pt x="189306" y="982237"/>
                </a:cubicBezTo>
                <a:cubicBezTo>
                  <a:pt x="190764" y="978351"/>
                  <a:pt x="191978" y="975436"/>
                  <a:pt x="192950" y="973493"/>
                </a:cubicBezTo>
                <a:lnTo>
                  <a:pt x="200236" y="954548"/>
                </a:lnTo>
                <a:cubicBezTo>
                  <a:pt x="201208" y="953576"/>
                  <a:pt x="201694" y="951633"/>
                  <a:pt x="201694" y="948719"/>
                </a:cubicBezTo>
                <a:lnTo>
                  <a:pt x="206066" y="939975"/>
                </a:lnTo>
                <a:cubicBezTo>
                  <a:pt x="210923" y="924430"/>
                  <a:pt x="213352" y="916172"/>
                  <a:pt x="213352" y="915200"/>
                </a:cubicBezTo>
                <a:cubicBezTo>
                  <a:pt x="215295" y="911314"/>
                  <a:pt x="216267" y="908399"/>
                  <a:pt x="216267" y="906456"/>
                </a:cubicBezTo>
                <a:lnTo>
                  <a:pt x="219182" y="896255"/>
                </a:lnTo>
                <a:lnTo>
                  <a:pt x="222096" y="890426"/>
                </a:lnTo>
                <a:lnTo>
                  <a:pt x="223554" y="878767"/>
                </a:lnTo>
                <a:lnTo>
                  <a:pt x="226468" y="867109"/>
                </a:lnTo>
                <a:lnTo>
                  <a:pt x="233755" y="837962"/>
                </a:lnTo>
                <a:lnTo>
                  <a:pt x="242499" y="810273"/>
                </a:lnTo>
                <a:lnTo>
                  <a:pt x="245413" y="800072"/>
                </a:lnTo>
                <a:cubicBezTo>
                  <a:pt x="245413" y="799100"/>
                  <a:pt x="246385" y="795700"/>
                  <a:pt x="248328" y="789870"/>
                </a:cubicBezTo>
                <a:lnTo>
                  <a:pt x="248328" y="786956"/>
                </a:lnTo>
                <a:cubicBezTo>
                  <a:pt x="252214" y="779183"/>
                  <a:pt x="254157" y="772868"/>
                  <a:pt x="254157" y="768010"/>
                </a:cubicBezTo>
                <a:cubicBezTo>
                  <a:pt x="255129" y="762181"/>
                  <a:pt x="256343" y="757080"/>
                  <a:pt x="257800" y="752708"/>
                </a:cubicBezTo>
                <a:cubicBezTo>
                  <a:pt x="259258" y="748336"/>
                  <a:pt x="260472" y="743236"/>
                  <a:pt x="261444" y="737407"/>
                </a:cubicBezTo>
                <a:cubicBezTo>
                  <a:pt x="261444" y="732549"/>
                  <a:pt x="262415" y="727205"/>
                  <a:pt x="264358" y="721376"/>
                </a:cubicBezTo>
                <a:cubicBezTo>
                  <a:pt x="266302" y="715547"/>
                  <a:pt x="267759" y="710689"/>
                  <a:pt x="268730" y="706803"/>
                </a:cubicBezTo>
                <a:cubicBezTo>
                  <a:pt x="269702" y="704860"/>
                  <a:pt x="270188" y="702674"/>
                  <a:pt x="270188" y="700245"/>
                </a:cubicBezTo>
                <a:cubicBezTo>
                  <a:pt x="270188" y="697816"/>
                  <a:pt x="270674" y="695630"/>
                  <a:pt x="271645" y="693687"/>
                </a:cubicBezTo>
                <a:lnTo>
                  <a:pt x="271645" y="687858"/>
                </a:lnTo>
                <a:cubicBezTo>
                  <a:pt x="274560" y="684943"/>
                  <a:pt x="276017" y="679114"/>
                  <a:pt x="276017" y="670370"/>
                </a:cubicBezTo>
                <a:cubicBezTo>
                  <a:pt x="277960" y="666483"/>
                  <a:pt x="278932" y="663083"/>
                  <a:pt x="278932" y="660168"/>
                </a:cubicBezTo>
                <a:lnTo>
                  <a:pt x="281846" y="645595"/>
                </a:lnTo>
                <a:lnTo>
                  <a:pt x="283304" y="635394"/>
                </a:lnTo>
                <a:lnTo>
                  <a:pt x="286218" y="620821"/>
                </a:lnTo>
                <a:cubicBezTo>
                  <a:pt x="287190" y="618877"/>
                  <a:pt x="287676" y="616691"/>
                  <a:pt x="287676" y="614263"/>
                </a:cubicBezTo>
                <a:cubicBezTo>
                  <a:pt x="287676" y="611834"/>
                  <a:pt x="288161" y="609648"/>
                  <a:pt x="289133" y="607705"/>
                </a:cubicBezTo>
                <a:lnTo>
                  <a:pt x="290590" y="604790"/>
                </a:lnTo>
                <a:lnTo>
                  <a:pt x="296420" y="572729"/>
                </a:lnTo>
                <a:lnTo>
                  <a:pt x="299334" y="559613"/>
                </a:lnTo>
                <a:lnTo>
                  <a:pt x="300792" y="556698"/>
                </a:lnTo>
                <a:lnTo>
                  <a:pt x="308078" y="517351"/>
                </a:lnTo>
                <a:cubicBezTo>
                  <a:pt x="309050" y="515407"/>
                  <a:pt x="309535" y="512007"/>
                  <a:pt x="309535" y="507149"/>
                </a:cubicBezTo>
                <a:lnTo>
                  <a:pt x="310993" y="498405"/>
                </a:lnTo>
                <a:lnTo>
                  <a:pt x="315365" y="479460"/>
                </a:lnTo>
                <a:cubicBezTo>
                  <a:pt x="316336" y="478489"/>
                  <a:pt x="316822" y="475574"/>
                  <a:pt x="316822" y="470716"/>
                </a:cubicBezTo>
                <a:lnTo>
                  <a:pt x="321194" y="454686"/>
                </a:lnTo>
                <a:lnTo>
                  <a:pt x="322651" y="451771"/>
                </a:lnTo>
                <a:lnTo>
                  <a:pt x="328481" y="405136"/>
                </a:lnTo>
                <a:lnTo>
                  <a:pt x="331395" y="396392"/>
                </a:lnTo>
                <a:lnTo>
                  <a:pt x="332853" y="389106"/>
                </a:lnTo>
                <a:lnTo>
                  <a:pt x="340139" y="333727"/>
                </a:lnTo>
                <a:lnTo>
                  <a:pt x="344511" y="284178"/>
                </a:lnTo>
                <a:cubicBezTo>
                  <a:pt x="345483" y="280292"/>
                  <a:pt x="345726" y="276406"/>
                  <a:pt x="345240" y="272520"/>
                </a:cubicBezTo>
                <a:cubicBezTo>
                  <a:pt x="344754" y="268634"/>
                  <a:pt x="344997" y="264747"/>
                  <a:pt x="345969" y="260861"/>
                </a:cubicBezTo>
                <a:cubicBezTo>
                  <a:pt x="345969" y="258918"/>
                  <a:pt x="346940" y="252117"/>
                  <a:pt x="348883" y="240459"/>
                </a:cubicBezTo>
                <a:cubicBezTo>
                  <a:pt x="348883" y="238516"/>
                  <a:pt x="350826" y="237544"/>
                  <a:pt x="354713" y="237544"/>
                </a:cubicBezTo>
                <a:cubicBezTo>
                  <a:pt x="357627" y="236572"/>
                  <a:pt x="361513" y="236087"/>
                  <a:pt x="366371" y="236087"/>
                </a:cubicBezTo>
                <a:cubicBezTo>
                  <a:pt x="370257" y="236087"/>
                  <a:pt x="373172" y="238030"/>
                  <a:pt x="375115" y="241916"/>
                </a:cubicBezTo>
                <a:cubicBezTo>
                  <a:pt x="375115" y="244831"/>
                  <a:pt x="375601" y="247260"/>
                  <a:pt x="376572" y="249203"/>
                </a:cubicBezTo>
                <a:cubicBezTo>
                  <a:pt x="377544" y="251146"/>
                  <a:pt x="378030" y="253089"/>
                  <a:pt x="378030" y="255032"/>
                </a:cubicBezTo>
                <a:lnTo>
                  <a:pt x="382402" y="273977"/>
                </a:lnTo>
                <a:lnTo>
                  <a:pt x="391146" y="303124"/>
                </a:lnTo>
                <a:cubicBezTo>
                  <a:pt x="391146" y="304095"/>
                  <a:pt x="391874" y="304824"/>
                  <a:pt x="393332" y="305310"/>
                </a:cubicBezTo>
                <a:cubicBezTo>
                  <a:pt x="394789" y="305795"/>
                  <a:pt x="396489" y="305553"/>
                  <a:pt x="398432" y="304581"/>
                </a:cubicBezTo>
                <a:lnTo>
                  <a:pt x="424664" y="284178"/>
                </a:lnTo>
                <a:lnTo>
                  <a:pt x="456725" y="260861"/>
                </a:lnTo>
                <a:cubicBezTo>
                  <a:pt x="463526" y="256975"/>
                  <a:pt x="469841" y="252603"/>
                  <a:pt x="475671" y="247745"/>
                </a:cubicBezTo>
                <a:cubicBezTo>
                  <a:pt x="481500" y="242888"/>
                  <a:pt x="486843" y="239001"/>
                  <a:pt x="491701" y="236087"/>
                </a:cubicBezTo>
                <a:cubicBezTo>
                  <a:pt x="505303" y="226371"/>
                  <a:pt x="514533" y="220542"/>
                  <a:pt x="519390" y="218599"/>
                </a:cubicBezTo>
                <a:cubicBezTo>
                  <a:pt x="532992" y="210826"/>
                  <a:pt x="544165" y="204997"/>
                  <a:pt x="552909" y="201111"/>
                </a:cubicBezTo>
                <a:cubicBezTo>
                  <a:pt x="568454" y="193339"/>
                  <a:pt x="583998" y="189452"/>
                  <a:pt x="599543" y="189452"/>
                </a:cubicBezTo>
                <a:lnTo>
                  <a:pt x="614116" y="190910"/>
                </a:lnTo>
                <a:lnTo>
                  <a:pt x="628690" y="192367"/>
                </a:lnTo>
                <a:lnTo>
                  <a:pt x="641806" y="190910"/>
                </a:lnTo>
                <a:cubicBezTo>
                  <a:pt x="651521" y="188967"/>
                  <a:pt x="658808" y="187995"/>
                  <a:pt x="663665" y="187995"/>
                </a:cubicBezTo>
                <a:close/>
                <a:moveTo>
                  <a:pt x="976990" y="0"/>
                </a:moveTo>
                <a:cubicBezTo>
                  <a:pt x="990592" y="0"/>
                  <a:pt x="999822" y="1457"/>
                  <a:pt x="1004679" y="4372"/>
                </a:cubicBezTo>
                <a:cubicBezTo>
                  <a:pt x="1005651" y="5344"/>
                  <a:pt x="1006865" y="6558"/>
                  <a:pt x="1008323" y="8015"/>
                </a:cubicBezTo>
                <a:cubicBezTo>
                  <a:pt x="1009780" y="9473"/>
                  <a:pt x="1010995" y="10687"/>
                  <a:pt x="1011966" y="11659"/>
                </a:cubicBezTo>
                <a:lnTo>
                  <a:pt x="1026539" y="30604"/>
                </a:lnTo>
                <a:lnTo>
                  <a:pt x="1027997" y="30604"/>
                </a:lnTo>
                <a:cubicBezTo>
                  <a:pt x="1028968" y="35462"/>
                  <a:pt x="1033340" y="40805"/>
                  <a:pt x="1041113" y="46634"/>
                </a:cubicBezTo>
                <a:cubicBezTo>
                  <a:pt x="1044999" y="48577"/>
                  <a:pt x="1050342" y="53921"/>
                  <a:pt x="1057143" y="62665"/>
                </a:cubicBezTo>
                <a:cubicBezTo>
                  <a:pt x="1061029" y="69466"/>
                  <a:pt x="1064187" y="77724"/>
                  <a:pt x="1066616" y="87440"/>
                </a:cubicBezTo>
                <a:cubicBezTo>
                  <a:pt x="1069045" y="97155"/>
                  <a:pt x="1070745" y="103956"/>
                  <a:pt x="1071717" y="107842"/>
                </a:cubicBezTo>
                <a:cubicBezTo>
                  <a:pt x="1075603" y="131159"/>
                  <a:pt x="1079003" y="148647"/>
                  <a:pt x="1081918" y="160306"/>
                </a:cubicBezTo>
                <a:lnTo>
                  <a:pt x="1089204" y="189452"/>
                </a:lnTo>
                <a:lnTo>
                  <a:pt x="1092119" y="201111"/>
                </a:lnTo>
                <a:cubicBezTo>
                  <a:pt x="1092119" y="204026"/>
                  <a:pt x="1093091" y="208398"/>
                  <a:pt x="1095034" y="214227"/>
                </a:cubicBezTo>
                <a:cubicBezTo>
                  <a:pt x="1095034" y="219085"/>
                  <a:pt x="1097948" y="223457"/>
                  <a:pt x="1103778" y="227343"/>
                </a:cubicBezTo>
                <a:lnTo>
                  <a:pt x="1108149" y="228800"/>
                </a:lnTo>
                <a:cubicBezTo>
                  <a:pt x="1112036" y="234629"/>
                  <a:pt x="1120780" y="239487"/>
                  <a:pt x="1134381" y="243373"/>
                </a:cubicBezTo>
                <a:lnTo>
                  <a:pt x="1135839" y="243373"/>
                </a:lnTo>
                <a:cubicBezTo>
                  <a:pt x="1137782" y="246288"/>
                  <a:pt x="1140697" y="248231"/>
                  <a:pt x="1144583" y="249203"/>
                </a:cubicBezTo>
                <a:cubicBezTo>
                  <a:pt x="1148469" y="250174"/>
                  <a:pt x="1150898" y="250660"/>
                  <a:pt x="1151869" y="250660"/>
                </a:cubicBezTo>
                <a:cubicBezTo>
                  <a:pt x="1153812" y="251632"/>
                  <a:pt x="1155755" y="252603"/>
                  <a:pt x="1157699" y="253575"/>
                </a:cubicBezTo>
                <a:cubicBezTo>
                  <a:pt x="1159642" y="254546"/>
                  <a:pt x="1162071" y="255032"/>
                  <a:pt x="1164985" y="255032"/>
                </a:cubicBezTo>
                <a:cubicBezTo>
                  <a:pt x="1170815" y="256975"/>
                  <a:pt x="1175187" y="257947"/>
                  <a:pt x="1178101" y="257947"/>
                </a:cubicBezTo>
                <a:lnTo>
                  <a:pt x="1226193" y="266691"/>
                </a:lnTo>
                <a:lnTo>
                  <a:pt x="1269913" y="266691"/>
                </a:lnTo>
                <a:lnTo>
                  <a:pt x="1275742" y="268148"/>
                </a:lnTo>
                <a:lnTo>
                  <a:pt x="1280114" y="269605"/>
                </a:lnTo>
                <a:cubicBezTo>
                  <a:pt x="1286915" y="271548"/>
                  <a:pt x="1288858" y="275434"/>
                  <a:pt x="1285943" y="281264"/>
                </a:cubicBezTo>
                <a:cubicBezTo>
                  <a:pt x="1280114" y="292922"/>
                  <a:pt x="1275256" y="301181"/>
                  <a:pt x="1271370" y="306038"/>
                </a:cubicBezTo>
                <a:cubicBezTo>
                  <a:pt x="1271370" y="306038"/>
                  <a:pt x="1271127" y="306281"/>
                  <a:pt x="1270641" y="306767"/>
                </a:cubicBezTo>
                <a:cubicBezTo>
                  <a:pt x="1270156" y="307253"/>
                  <a:pt x="1269913" y="307496"/>
                  <a:pt x="1269913" y="307496"/>
                </a:cubicBezTo>
                <a:cubicBezTo>
                  <a:pt x="1266026" y="315268"/>
                  <a:pt x="1262140" y="320126"/>
                  <a:pt x="1258254" y="322069"/>
                </a:cubicBezTo>
                <a:cubicBezTo>
                  <a:pt x="1254368" y="324984"/>
                  <a:pt x="1249510" y="331299"/>
                  <a:pt x="1243681" y="341014"/>
                </a:cubicBezTo>
                <a:lnTo>
                  <a:pt x="1240766" y="345386"/>
                </a:lnTo>
                <a:lnTo>
                  <a:pt x="1221821" y="354130"/>
                </a:lnTo>
                <a:cubicBezTo>
                  <a:pt x="1217935" y="356073"/>
                  <a:pt x="1215992" y="358016"/>
                  <a:pt x="1215992" y="359959"/>
                </a:cubicBezTo>
                <a:cubicBezTo>
                  <a:pt x="1215992" y="364817"/>
                  <a:pt x="1212591" y="368217"/>
                  <a:pt x="1205790" y="370161"/>
                </a:cubicBezTo>
                <a:cubicBezTo>
                  <a:pt x="1198989" y="370161"/>
                  <a:pt x="1194617" y="370646"/>
                  <a:pt x="1192674" y="371618"/>
                </a:cubicBezTo>
                <a:lnTo>
                  <a:pt x="1169357" y="380362"/>
                </a:lnTo>
                <a:lnTo>
                  <a:pt x="1164985" y="383276"/>
                </a:lnTo>
                <a:lnTo>
                  <a:pt x="1125637" y="397850"/>
                </a:lnTo>
                <a:lnTo>
                  <a:pt x="1115436" y="402222"/>
                </a:lnTo>
                <a:cubicBezTo>
                  <a:pt x="1113493" y="403193"/>
                  <a:pt x="1112521" y="406108"/>
                  <a:pt x="1112521" y="410966"/>
                </a:cubicBezTo>
                <a:lnTo>
                  <a:pt x="1112521" y="431368"/>
                </a:lnTo>
                <a:lnTo>
                  <a:pt x="1116893" y="537753"/>
                </a:lnTo>
                <a:cubicBezTo>
                  <a:pt x="1116893" y="563013"/>
                  <a:pt x="1117379" y="581473"/>
                  <a:pt x="1118351" y="593131"/>
                </a:cubicBezTo>
                <a:lnTo>
                  <a:pt x="1118351" y="620821"/>
                </a:lnTo>
                <a:cubicBezTo>
                  <a:pt x="1120294" y="628593"/>
                  <a:pt x="1124180" y="632479"/>
                  <a:pt x="1130009" y="632479"/>
                </a:cubicBezTo>
                <a:cubicBezTo>
                  <a:pt x="1152355" y="629565"/>
                  <a:pt x="1175672" y="633936"/>
                  <a:pt x="1199961" y="645595"/>
                </a:cubicBezTo>
                <a:cubicBezTo>
                  <a:pt x="1201904" y="645595"/>
                  <a:pt x="1204090" y="646567"/>
                  <a:pt x="1206519" y="648510"/>
                </a:cubicBezTo>
                <a:cubicBezTo>
                  <a:pt x="1208948" y="650453"/>
                  <a:pt x="1211134" y="651910"/>
                  <a:pt x="1213077" y="652882"/>
                </a:cubicBezTo>
                <a:lnTo>
                  <a:pt x="1226193" y="660168"/>
                </a:lnTo>
                <a:cubicBezTo>
                  <a:pt x="1243681" y="673770"/>
                  <a:pt x="1250967" y="690286"/>
                  <a:pt x="1248053" y="709717"/>
                </a:cubicBezTo>
                <a:cubicBezTo>
                  <a:pt x="1247081" y="714575"/>
                  <a:pt x="1245624" y="718461"/>
                  <a:pt x="1243681" y="721376"/>
                </a:cubicBezTo>
                <a:cubicBezTo>
                  <a:pt x="1241738" y="724291"/>
                  <a:pt x="1240281" y="727205"/>
                  <a:pt x="1239309" y="730120"/>
                </a:cubicBezTo>
                <a:lnTo>
                  <a:pt x="1232022" y="741779"/>
                </a:lnTo>
                <a:cubicBezTo>
                  <a:pt x="1231051" y="744693"/>
                  <a:pt x="1229108" y="747608"/>
                  <a:pt x="1226193" y="750522"/>
                </a:cubicBezTo>
                <a:lnTo>
                  <a:pt x="1218906" y="762181"/>
                </a:lnTo>
                <a:cubicBezTo>
                  <a:pt x="1216963" y="764124"/>
                  <a:pt x="1215020" y="767039"/>
                  <a:pt x="1213077" y="770925"/>
                </a:cubicBezTo>
                <a:lnTo>
                  <a:pt x="1198504" y="786956"/>
                </a:lnTo>
                <a:lnTo>
                  <a:pt x="1173729" y="817559"/>
                </a:lnTo>
                <a:lnTo>
                  <a:pt x="1154784" y="837962"/>
                </a:lnTo>
                <a:cubicBezTo>
                  <a:pt x="1147012" y="844763"/>
                  <a:pt x="1139725" y="852050"/>
                  <a:pt x="1132924" y="859822"/>
                </a:cubicBezTo>
                <a:lnTo>
                  <a:pt x="1106692" y="883139"/>
                </a:lnTo>
                <a:lnTo>
                  <a:pt x="1092119" y="899170"/>
                </a:lnTo>
                <a:lnTo>
                  <a:pt x="1073174" y="915200"/>
                </a:lnTo>
                <a:cubicBezTo>
                  <a:pt x="1069287" y="920058"/>
                  <a:pt x="1063458" y="925401"/>
                  <a:pt x="1055686" y="931231"/>
                </a:cubicBezTo>
                <a:cubicBezTo>
                  <a:pt x="1054714" y="932202"/>
                  <a:pt x="1054471" y="932931"/>
                  <a:pt x="1054957" y="933417"/>
                </a:cubicBezTo>
                <a:cubicBezTo>
                  <a:pt x="1055443" y="933903"/>
                  <a:pt x="1056172" y="934145"/>
                  <a:pt x="1057143" y="934145"/>
                </a:cubicBezTo>
                <a:lnTo>
                  <a:pt x="1062973" y="934145"/>
                </a:lnTo>
                <a:cubicBezTo>
                  <a:pt x="1074631" y="934145"/>
                  <a:pt x="1091147" y="933174"/>
                  <a:pt x="1112521" y="931231"/>
                </a:cubicBezTo>
                <a:lnTo>
                  <a:pt x="1179559" y="928316"/>
                </a:lnTo>
                <a:lnTo>
                  <a:pt x="1214534" y="926859"/>
                </a:lnTo>
                <a:cubicBezTo>
                  <a:pt x="1228136" y="924916"/>
                  <a:pt x="1239309" y="923944"/>
                  <a:pt x="1248053" y="923944"/>
                </a:cubicBezTo>
                <a:cubicBezTo>
                  <a:pt x="1254854" y="922973"/>
                  <a:pt x="1265541" y="922487"/>
                  <a:pt x="1280114" y="922487"/>
                </a:cubicBezTo>
                <a:lnTo>
                  <a:pt x="1334035" y="922487"/>
                </a:lnTo>
                <a:cubicBezTo>
                  <a:pt x="1338893" y="922487"/>
                  <a:pt x="1346179" y="923458"/>
                  <a:pt x="1355895" y="925401"/>
                </a:cubicBezTo>
                <a:cubicBezTo>
                  <a:pt x="1360753" y="925401"/>
                  <a:pt x="1369982" y="926373"/>
                  <a:pt x="1383584" y="928316"/>
                </a:cubicBezTo>
                <a:lnTo>
                  <a:pt x="1418560" y="934145"/>
                </a:lnTo>
                <a:lnTo>
                  <a:pt x="1444792" y="941432"/>
                </a:lnTo>
                <a:lnTo>
                  <a:pt x="1460822" y="947261"/>
                </a:lnTo>
                <a:cubicBezTo>
                  <a:pt x="1466651" y="949204"/>
                  <a:pt x="1470538" y="951633"/>
                  <a:pt x="1472481" y="954548"/>
                </a:cubicBezTo>
                <a:cubicBezTo>
                  <a:pt x="1484139" y="959406"/>
                  <a:pt x="1497741" y="970093"/>
                  <a:pt x="1513286" y="986609"/>
                </a:cubicBezTo>
                <a:cubicBezTo>
                  <a:pt x="1519115" y="990495"/>
                  <a:pt x="1523973" y="992438"/>
                  <a:pt x="1527859" y="992438"/>
                </a:cubicBezTo>
                <a:lnTo>
                  <a:pt x="1529317" y="995353"/>
                </a:lnTo>
                <a:cubicBezTo>
                  <a:pt x="1531260" y="997296"/>
                  <a:pt x="1535146" y="998268"/>
                  <a:pt x="1540975" y="998268"/>
                </a:cubicBezTo>
                <a:cubicBezTo>
                  <a:pt x="1546805" y="1002154"/>
                  <a:pt x="1548262" y="1005554"/>
                  <a:pt x="1545347" y="1008469"/>
                </a:cubicBezTo>
                <a:cubicBezTo>
                  <a:pt x="1543404" y="1011384"/>
                  <a:pt x="1540247" y="1016727"/>
                  <a:pt x="1535875" y="1024500"/>
                </a:cubicBezTo>
                <a:cubicBezTo>
                  <a:pt x="1531503" y="1032272"/>
                  <a:pt x="1526888" y="1038587"/>
                  <a:pt x="1522030" y="1043445"/>
                </a:cubicBezTo>
                <a:cubicBezTo>
                  <a:pt x="1521058" y="1044416"/>
                  <a:pt x="1520330" y="1045874"/>
                  <a:pt x="1519844" y="1047817"/>
                </a:cubicBezTo>
                <a:cubicBezTo>
                  <a:pt x="1519358" y="1049760"/>
                  <a:pt x="1518144" y="1051703"/>
                  <a:pt x="1516201" y="1053646"/>
                </a:cubicBezTo>
                <a:cubicBezTo>
                  <a:pt x="1515229" y="1055589"/>
                  <a:pt x="1513772" y="1057047"/>
                  <a:pt x="1511829" y="1058018"/>
                </a:cubicBezTo>
                <a:cubicBezTo>
                  <a:pt x="1509886" y="1058990"/>
                  <a:pt x="1508428" y="1059961"/>
                  <a:pt x="1507457" y="1060933"/>
                </a:cubicBezTo>
                <a:cubicBezTo>
                  <a:pt x="1505514" y="1061904"/>
                  <a:pt x="1503813" y="1063362"/>
                  <a:pt x="1502356" y="1065305"/>
                </a:cubicBezTo>
                <a:cubicBezTo>
                  <a:pt x="1500899" y="1067248"/>
                  <a:pt x="1500170" y="1068705"/>
                  <a:pt x="1500170" y="1069677"/>
                </a:cubicBezTo>
                <a:lnTo>
                  <a:pt x="1488511" y="1088622"/>
                </a:lnTo>
                <a:lnTo>
                  <a:pt x="1479768" y="1091537"/>
                </a:lnTo>
                <a:cubicBezTo>
                  <a:pt x="1477824" y="1092508"/>
                  <a:pt x="1475881" y="1093723"/>
                  <a:pt x="1473938" y="1095180"/>
                </a:cubicBezTo>
                <a:cubicBezTo>
                  <a:pt x="1471995" y="1096637"/>
                  <a:pt x="1469080" y="1097852"/>
                  <a:pt x="1465194" y="1098823"/>
                </a:cubicBezTo>
                <a:cubicBezTo>
                  <a:pt x="1459365" y="1100766"/>
                  <a:pt x="1454021" y="1101738"/>
                  <a:pt x="1449164" y="1101738"/>
                </a:cubicBezTo>
                <a:cubicBezTo>
                  <a:pt x="1434590" y="1100766"/>
                  <a:pt x="1413216" y="1100281"/>
                  <a:pt x="1385041" y="1100281"/>
                </a:cubicBezTo>
                <a:lnTo>
                  <a:pt x="1373383" y="1101738"/>
                </a:lnTo>
                <a:lnTo>
                  <a:pt x="1373383" y="1103195"/>
                </a:lnTo>
                <a:lnTo>
                  <a:pt x="1383584" y="1106110"/>
                </a:lnTo>
                <a:lnTo>
                  <a:pt x="1389413" y="1107567"/>
                </a:lnTo>
                <a:cubicBezTo>
                  <a:pt x="1391356" y="1108539"/>
                  <a:pt x="1394271" y="1109024"/>
                  <a:pt x="1398157" y="1109024"/>
                </a:cubicBezTo>
                <a:cubicBezTo>
                  <a:pt x="1402043" y="1109996"/>
                  <a:pt x="1406901" y="1110967"/>
                  <a:pt x="1412731" y="1111939"/>
                </a:cubicBezTo>
                <a:cubicBezTo>
                  <a:pt x="1418560" y="1112911"/>
                  <a:pt x="1425361" y="1113396"/>
                  <a:pt x="1433133" y="1113396"/>
                </a:cubicBezTo>
                <a:cubicBezTo>
                  <a:pt x="1436048" y="1113396"/>
                  <a:pt x="1439691" y="1112668"/>
                  <a:pt x="1444063" y="1111211"/>
                </a:cubicBezTo>
                <a:cubicBezTo>
                  <a:pt x="1448435" y="1109753"/>
                  <a:pt x="1452078" y="1108539"/>
                  <a:pt x="1454993" y="1107567"/>
                </a:cubicBezTo>
                <a:cubicBezTo>
                  <a:pt x="1456936" y="1111453"/>
                  <a:pt x="1455965" y="1113882"/>
                  <a:pt x="1452078" y="1114854"/>
                </a:cubicBezTo>
                <a:cubicBezTo>
                  <a:pt x="1447221" y="1117768"/>
                  <a:pt x="1439934" y="1119226"/>
                  <a:pt x="1430218" y="1119226"/>
                </a:cubicBezTo>
                <a:cubicBezTo>
                  <a:pt x="1422446" y="1117283"/>
                  <a:pt x="1408844" y="1115339"/>
                  <a:pt x="1389413" y="1113396"/>
                </a:cubicBezTo>
                <a:cubicBezTo>
                  <a:pt x="1387470" y="1113396"/>
                  <a:pt x="1385527" y="1112668"/>
                  <a:pt x="1383584" y="1111211"/>
                </a:cubicBezTo>
                <a:cubicBezTo>
                  <a:pt x="1381641" y="1109753"/>
                  <a:pt x="1379698" y="1108539"/>
                  <a:pt x="1377755" y="1107567"/>
                </a:cubicBezTo>
                <a:cubicBezTo>
                  <a:pt x="1370954" y="1107567"/>
                  <a:pt x="1364639" y="1106110"/>
                  <a:pt x="1358809" y="1103195"/>
                </a:cubicBezTo>
                <a:lnTo>
                  <a:pt x="1354438" y="1101738"/>
                </a:lnTo>
                <a:lnTo>
                  <a:pt x="1350066" y="1097366"/>
                </a:lnTo>
                <a:cubicBezTo>
                  <a:pt x="1347151" y="1096394"/>
                  <a:pt x="1342536" y="1095180"/>
                  <a:pt x="1336221" y="1093723"/>
                </a:cubicBezTo>
                <a:cubicBezTo>
                  <a:pt x="1329906" y="1092265"/>
                  <a:pt x="1324805" y="1090565"/>
                  <a:pt x="1320919" y="1088622"/>
                </a:cubicBezTo>
                <a:cubicBezTo>
                  <a:pt x="1318004" y="1088622"/>
                  <a:pt x="1315090" y="1087893"/>
                  <a:pt x="1312175" y="1086436"/>
                </a:cubicBezTo>
                <a:cubicBezTo>
                  <a:pt x="1309260" y="1084979"/>
                  <a:pt x="1306831" y="1083764"/>
                  <a:pt x="1304888" y="1082793"/>
                </a:cubicBezTo>
                <a:lnTo>
                  <a:pt x="1301974" y="1082793"/>
                </a:lnTo>
                <a:cubicBezTo>
                  <a:pt x="1298087" y="1079878"/>
                  <a:pt x="1291287" y="1077449"/>
                  <a:pt x="1281571" y="1075506"/>
                </a:cubicBezTo>
                <a:cubicBezTo>
                  <a:pt x="1278657" y="1072591"/>
                  <a:pt x="1273799" y="1070162"/>
                  <a:pt x="1266998" y="1068219"/>
                </a:cubicBezTo>
                <a:cubicBezTo>
                  <a:pt x="1255339" y="1064333"/>
                  <a:pt x="1248053" y="1062390"/>
                  <a:pt x="1245138" y="1062390"/>
                </a:cubicBezTo>
                <a:lnTo>
                  <a:pt x="1214534" y="1059475"/>
                </a:lnTo>
                <a:cubicBezTo>
                  <a:pt x="1202876" y="1057532"/>
                  <a:pt x="1194617" y="1056561"/>
                  <a:pt x="1189760" y="1056561"/>
                </a:cubicBezTo>
                <a:cubicBezTo>
                  <a:pt x="1177130" y="1056561"/>
                  <a:pt x="1168386" y="1057047"/>
                  <a:pt x="1163528" y="1058018"/>
                </a:cubicBezTo>
                <a:lnTo>
                  <a:pt x="1156241" y="1056561"/>
                </a:lnTo>
                <a:lnTo>
                  <a:pt x="1141668" y="1059475"/>
                </a:lnTo>
                <a:cubicBezTo>
                  <a:pt x="1134867" y="1061418"/>
                  <a:pt x="1129524" y="1061418"/>
                  <a:pt x="1125637" y="1059475"/>
                </a:cubicBezTo>
                <a:lnTo>
                  <a:pt x="1125637" y="1058018"/>
                </a:lnTo>
                <a:cubicBezTo>
                  <a:pt x="1130495" y="1057047"/>
                  <a:pt x="1137782" y="1054618"/>
                  <a:pt x="1147497" y="1050731"/>
                </a:cubicBezTo>
                <a:cubicBezTo>
                  <a:pt x="1152355" y="1048788"/>
                  <a:pt x="1158427" y="1046845"/>
                  <a:pt x="1165714" y="1044902"/>
                </a:cubicBezTo>
                <a:cubicBezTo>
                  <a:pt x="1173001" y="1042959"/>
                  <a:pt x="1179073" y="1041016"/>
                  <a:pt x="1183931" y="1039073"/>
                </a:cubicBezTo>
                <a:lnTo>
                  <a:pt x="1186845" y="1037616"/>
                </a:lnTo>
                <a:cubicBezTo>
                  <a:pt x="1193646" y="1037616"/>
                  <a:pt x="1200447" y="1036158"/>
                  <a:pt x="1207248" y="1033244"/>
                </a:cubicBezTo>
                <a:lnTo>
                  <a:pt x="1218906" y="1028872"/>
                </a:lnTo>
                <a:lnTo>
                  <a:pt x="1221821" y="1027414"/>
                </a:lnTo>
                <a:cubicBezTo>
                  <a:pt x="1229593" y="1026443"/>
                  <a:pt x="1237851" y="1023528"/>
                  <a:pt x="1246595" y="1018670"/>
                </a:cubicBezTo>
                <a:cubicBezTo>
                  <a:pt x="1255339" y="1015756"/>
                  <a:pt x="1259711" y="1014298"/>
                  <a:pt x="1259711" y="1014298"/>
                </a:cubicBezTo>
                <a:cubicBezTo>
                  <a:pt x="1261654" y="1014298"/>
                  <a:pt x="1262626" y="1015270"/>
                  <a:pt x="1262626" y="1017213"/>
                </a:cubicBezTo>
                <a:cubicBezTo>
                  <a:pt x="1268455" y="1018184"/>
                  <a:pt x="1273799" y="1018184"/>
                  <a:pt x="1278657" y="1017213"/>
                </a:cubicBezTo>
                <a:cubicBezTo>
                  <a:pt x="1278657" y="1017213"/>
                  <a:pt x="1278900" y="1016970"/>
                  <a:pt x="1279385" y="1016484"/>
                </a:cubicBezTo>
                <a:cubicBezTo>
                  <a:pt x="1279871" y="1015999"/>
                  <a:pt x="1280114" y="1015270"/>
                  <a:pt x="1280114" y="1014298"/>
                </a:cubicBezTo>
                <a:cubicBezTo>
                  <a:pt x="1281085" y="1012355"/>
                  <a:pt x="1284486" y="1011384"/>
                  <a:pt x="1290315" y="1011384"/>
                </a:cubicBezTo>
                <a:lnTo>
                  <a:pt x="1318004" y="1011384"/>
                </a:lnTo>
                <a:lnTo>
                  <a:pt x="1318004" y="1009926"/>
                </a:lnTo>
                <a:lnTo>
                  <a:pt x="1310718" y="1009926"/>
                </a:lnTo>
                <a:lnTo>
                  <a:pt x="1303431" y="1005554"/>
                </a:lnTo>
                <a:lnTo>
                  <a:pt x="1293230" y="1005554"/>
                </a:lnTo>
                <a:lnTo>
                  <a:pt x="1278657" y="1001182"/>
                </a:lnTo>
                <a:cubicBezTo>
                  <a:pt x="1275742" y="999239"/>
                  <a:pt x="1271370" y="998268"/>
                  <a:pt x="1265541" y="998268"/>
                </a:cubicBezTo>
                <a:lnTo>
                  <a:pt x="1172272" y="998268"/>
                </a:lnTo>
                <a:cubicBezTo>
                  <a:pt x="1166443" y="999239"/>
                  <a:pt x="1157699" y="1000697"/>
                  <a:pt x="1146040" y="1002640"/>
                </a:cubicBezTo>
                <a:cubicBezTo>
                  <a:pt x="1134381" y="1004583"/>
                  <a:pt x="1124180" y="1006040"/>
                  <a:pt x="1115436" y="1007012"/>
                </a:cubicBezTo>
                <a:cubicBezTo>
                  <a:pt x="1112521" y="1007012"/>
                  <a:pt x="1110093" y="1007498"/>
                  <a:pt x="1108149" y="1008469"/>
                </a:cubicBezTo>
                <a:lnTo>
                  <a:pt x="1089204" y="1011384"/>
                </a:lnTo>
                <a:lnTo>
                  <a:pt x="1087747" y="1011384"/>
                </a:lnTo>
                <a:cubicBezTo>
                  <a:pt x="1082889" y="1012355"/>
                  <a:pt x="1077546" y="1013570"/>
                  <a:pt x="1071717" y="1015027"/>
                </a:cubicBezTo>
                <a:cubicBezTo>
                  <a:pt x="1065887" y="1016484"/>
                  <a:pt x="1060058" y="1017699"/>
                  <a:pt x="1054229" y="1018670"/>
                </a:cubicBezTo>
                <a:cubicBezTo>
                  <a:pt x="1052285" y="1018670"/>
                  <a:pt x="1048399" y="1019642"/>
                  <a:pt x="1042570" y="1021585"/>
                </a:cubicBezTo>
                <a:cubicBezTo>
                  <a:pt x="1041598" y="1022556"/>
                  <a:pt x="1040141" y="1023042"/>
                  <a:pt x="1038198" y="1023042"/>
                </a:cubicBezTo>
                <a:lnTo>
                  <a:pt x="1023625" y="1025957"/>
                </a:lnTo>
                <a:cubicBezTo>
                  <a:pt x="1022653" y="1026928"/>
                  <a:pt x="1020224" y="1027414"/>
                  <a:pt x="1016338" y="1027414"/>
                </a:cubicBezTo>
                <a:lnTo>
                  <a:pt x="1004679" y="1030329"/>
                </a:lnTo>
                <a:cubicBezTo>
                  <a:pt x="1003708" y="1030329"/>
                  <a:pt x="1002979" y="1030572"/>
                  <a:pt x="1002493" y="1031058"/>
                </a:cubicBezTo>
                <a:cubicBezTo>
                  <a:pt x="1002008" y="1031543"/>
                  <a:pt x="1001765" y="1032272"/>
                  <a:pt x="1001765" y="1033244"/>
                </a:cubicBezTo>
                <a:cubicBezTo>
                  <a:pt x="993993" y="1033244"/>
                  <a:pt x="988649" y="1034701"/>
                  <a:pt x="985734" y="1037616"/>
                </a:cubicBezTo>
                <a:lnTo>
                  <a:pt x="981362" y="1037616"/>
                </a:lnTo>
                <a:cubicBezTo>
                  <a:pt x="977476" y="1037616"/>
                  <a:pt x="974561" y="1038587"/>
                  <a:pt x="972618" y="1040530"/>
                </a:cubicBezTo>
                <a:cubicBezTo>
                  <a:pt x="971647" y="1041502"/>
                  <a:pt x="970189" y="1041988"/>
                  <a:pt x="968246" y="1041988"/>
                </a:cubicBezTo>
                <a:cubicBezTo>
                  <a:pt x="967275" y="1041988"/>
                  <a:pt x="965575" y="1042230"/>
                  <a:pt x="963146" y="1042716"/>
                </a:cubicBezTo>
                <a:cubicBezTo>
                  <a:pt x="960717" y="1043202"/>
                  <a:pt x="958045" y="1044416"/>
                  <a:pt x="955130" y="1046360"/>
                </a:cubicBezTo>
                <a:lnTo>
                  <a:pt x="950758" y="1046360"/>
                </a:lnTo>
                <a:cubicBezTo>
                  <a:pt x="946872" y="1049274"/>
                  <a:pt x="943472" y="1050731"/>
                  <a:pt x="940557" y="1050731"/>
                </a:cubicBezTo>
                <a:lnTo>
                  <a:pt x="934728" y="1052189"/>
                </a:lnTo>
                <a:cubicBezTo>
                  <a:pt x="930842" y="1052189"/>
                  <a:pt x="927441" y="1053646"/>
                  <a:pt x="924527" y="1056561"/>
                </a:cubicBezTo>
                <a:lnTo>
                  <a:pt x="918697" y="1056561"/>
                </a:lnTo>
                <a:cubicBezTo>
                  <a:pt x="917726" y="1056561"/>
                  <a:pt x="916268" y="1056804"/>
                  <a:pt x="914325" y="1057289"/>
                </a:cubicBezTo>
                <a:cubicBezTo>
                  <a:pt x="912382" y="1057775"/>
                  <a:pt x="910925" y="1058990"/>
                  <a:pt x="909953" y="1060933"/>
                </a:cubicBezTo>
                <a:cubicBezTo>
                  <a:pt x="908982" y="1061904"/>
                  <a:pt x="907039" y="1062390"/>
                  <a:pt x="904124" y="1062390"/>
                </a:cubicBezTo>
                <a:cubicBezTo>
                  <a:pt x="899266" y="1062390"/>
                  <a:pt x="895866" y="1063362"/>
                  <a:pt x="893923" y="1065305"/>
                </a:cubicBezTo>
                <a:lnTo>
                  <a:pt x="888093" y="1068219"/>
                </a:lnTo>
                <a:lnTo>
                  <a:pt x="882264" y="1069677"/>
                </a:lnTo>
                <a:cubicBezTo>
                  <a:pt x="882264" y="1071620"/>
                  <a:pt x="881778" y="1072591"/>
                  <a:pt x="880807" y="1072591"/>
                </a:cubicBezTo>
                <a:lnTo>
                  <a:pt x="864776" y="1082793"/>
                </a:lnTo>
                <a:cubicBezTo>
                  <a:pt x="861862" y="1085707"/>
                  <a:pt x="857975" y="1085707"/>
                  <a:pt x="853118" y="1082793"/>
                </a:cubicBezTo>
                <a:cubicBezTo>
                  <a:pt x="856032" y="1080850"/>
                  <a:pt x="858461" y="1078421"/>
                  <a:pt x="860404" y="1075506"/>
                </a:cubicBezTo>
                <a:lnTo>
                  <a:pt x="864776" y="1072591"/>
                </a:lnTo>
                <a:lnTo>
                  <a:pt x="858947" y="1068219"/>
                </a:lnTo>
                <a:cubicBezTo>
                  <a:pt x="856032" y="1067248"/>
                  <a:pt x="851175" y="1066762"/>
                  <a:pt x="844374" y="1066762"/>
                </a:cubicBezTo>
                <a:cubicBezTo>
                  <a:pt x="837573" y="1066762"/>
                  <a:pt x="832715" y="1067734"/>
                  <a:pt x="829801" y="1069677"/>
                </a:cubicBezTo>
                <a:lnTo>
                  <a:pt x="818142" y="1069677"/>
                </a:lnTo>
                <a:lnTo>
                  <a:pt x="816685" y="1068219"/>
                </a:lnTo>
                <a:cubicBezTo>
                  <a:pt x="811827" y="1067248"/>
                  <a:pt x="806483" y="1063847"/>
                  <a:pt x="800654" y="1058018"/>
                </a:cubicBezTo>
                <a:lnTo>
                  <a:pt x="784623" y="1043445"/>
                </a:lnTo>
                <a:cubicBezTo>
                  <a:pt x="782680" y="1041502"/>
                  <a:pt x="780251" y="1040530"/>
                  <a:pt x="777337" y="1040530"/>
                </a:cubicBezTo>
                <a:lnTo>
                  <a:pt x="768593" y="1040530"/>
                </a:lnTo>
                <a:cubicBezTo>
                  <a:pt x="764707" y="1039559"/>
                  <a:pt x="761306" y="1036644"/>
                  <a:pt x="758392" y="1031786"/>
                </a:cubicBezTo>
                <a:cubicBezTo>
                  <a:pt x="755477" y="1026928"/>
                  <a:pt x="754505" y="1023528"/>
                  <a:pt x="755477" y="1021585"/>
                </a:cubicBezTo>
                <a:lnTo>
                  <a:pt x="758392" y="1009926"/>
                </a:lnTo>
                <a:cubicBezTo>
                  <a:pt x="759363" y="1007983"/>
                  <a:pt x="762763" y="1004097"/>
                  <a:pt x="768593" y="998268"/>
                </a:cubicBezTo>
                <a:cubicBezTo>
                  <a:pt x="774422" y="994382"/>
                  <a:pt x="779523" y="990738"/>
                  <a:pt x="783895" y="987338"/>
                </a:cubicBezTo>
                <a:cubicBezTo>
                  <a:pt x="788267" y="983937"/>
                  <a:pt x="792396" y="980780"/>
                  <a:pt x="796282" y="977865"/>
                </a:cubicBezTo>
                <a:lnTo>
                  <a:pt x="821057" y="958920"/>
                </a:lnTo>
                <a:cubicBezTo>
                  <a:pt x="826886" y="955034"/>
                  <a:pt x="831258" y="951148"/>
                  <a:pt x="834172" y="947261"/>
                </a:cubicBezTo>
                <a:lnTo>
                  <a:pt x="858947" y="929773"/>
                </a:lnTo>
                <a:cubicBezTo>
                  <a:pt x="870606" y="921030"/>
                  <a:pt x="882264" y="911800"/>
                  <a:pt x="893923" y="902084"/>
                </a:cubicBezTo>
                <a:lnTo>
                  <a:pt x="915783" y="886054"/>
                </a:lnTo>
                <a:cubicBezTo>
                  <a:pt x="923555" y="880224"/>
                  <a:pt x="930113" y="874638"/>
                  <a:pt x="935457" y="869295"/>
                </a:cubicBezTo>
                <a:cubicBezTo>
                  <a:pt x="940800" y="863951"/>
                  <a:pt x="945415" y="859822"/>
                  <a:pt x="949301" y="856907"/>
                </a:cubicBezTo>
                <a:lnTo>
                  <a:pt x="955130" y="851078"/>
                </a:lnTo>
                <a:cubicBezTo>
                  <a:pt x="959017" y="851078"/>
                  <a:pt x="959988" y="849135"/>
                  <a:pt x="958045" y="845249"/>
                </a:cubicBezTo>
                <a:cubicBezTo>
                  <a:pt x="957073" y="844277"/>
                  <a:pt x="956588" y="843063"/>
                  <a:pt x="956588" y="841605"/>
                </a:cubicBezTo>
                <a:cubicBezTo>
                  <a:pt x="956588" y="840148"/>
                  <a:pt x="956102" y="838934"/>
                  <a:pt x="955130" y="837962"/>
                </a:cubicBezTo>
                <a:cubicBezTo>
                  <a:pt x="955130" y="835047"/>
                  <a:pt x="954645" y="833104"/>
                  <a:pt x="953673" y="832133"/>
                </a:cubicBezTo>
                <a:lnTo>
                  <a:pt x="949301" y="819017"/>
                </a:lnTo>
                <a:lnTo>
                  <a:pt x="946386" y="811730"/>
                </a:lnTo>
                <a:cubicBezTo>
                  <a:pt x="939586" y="802015"/>
                  <a:pt x="932785" y="794242"/>
                  <a:pt x="925984" y="788413"/>
                </a:cubicBezTo>
                <a:lnTo>
                  <a:pt x="901209" y="772382"/>
                </a:lnTo>
                <a:cubicBezTo>
                  <a:pt x="897323" y="770439"/>
                  <a:pt x="891251" y="766553"/>
                  <a:pt x="882993" y="760724"/>
                </a:cubicBezTo>
                <a:cubicBezTo>
                  <a:pt x="874735" y="754894"/>
                  <a:pt x="866234" y="751494"/>
                  <a:pt x="857490" y="750522"/>
                </a:cubicBezTo>
                <a:lnTo>
                  <a:pt x="838544" y="746150"/>
                </a:lnTo>
                <a:lnTo>
                  <a:pt x="835630" y="746150"/>
                </a:lnTo>
                <a:cubicBezTo>
                  <a:pt x="832715" y="744207"/>
                  <a:pt x="829315" y="742750"/>
                  <a:pt x="825429" y="741779"/>
                </a:cubicBezTo>
                <a:cubicBezTo>
                  <a:pt x="821542" y="740807"/>
                  <a:pt x="818628" y="740321"/>
                  <a:pt x="816685" y="740321"/>
                </a:cubicBezTo>
                <a:cubicBezTo>
                  <a:pt x="813770" y="740321"/>
                  <a:pt x="809398" y="739350"/>
                  <a:pt x="803569" y="737407"/>
                </a:cubicBezTo>
                <a:lnTo>
                  <a:pt x="799197" y="735949"/>
                </a:lnTo>
                <a:lnTo>
                  <a:pt x="794825" y="735949"/>
                </a:lnTo>
                <a:cubicBezTo>
                  <a:pt x="790938" y="735949"/>
                  <a:pt x="786081" y="734006"/>
                  <a:pt x="780251" y="730120"/>
                </a:cubicBezTo>
                <a:lnTo>
                  <a:pt x="772965" y="722833"/>
                </a:lnTo>
                <a:cubicBezTo>
                  <a:pt x="770050" y="720890"/>
                  <a:pt x="768350" y="718461"/>
                  <a:pt x="767864" y="715547"/>
                </a:cubicBezTo>
                <a:cubicBezTo>
                  <a:pt x="767378" y="712632"/>
                  <a:pt x="768107" y="710203"/>
                  <a:pt x="770050" y="708260"/>
                </a:cubicBezTo>
                <a:cubicBezTo>
                  <a:pt x="771022" y="706317"/>
                  <a:pt x="775394" y="702916"/>
                  <a:pt x="783166" y="698059"/>
                </a:cubicBezTo>
                <a:lnTo>
                  <a:pt x="813770" y="684943"/>
                </a:lnTo>
                <a:cubicBezTo>
                  <a:pt x="821542" y="683000"/>
                  <a:pt x="827857" y="680571"/>
                  <a:pt x="832715" y="677656"/>
                </a:cubicBezTo>
                <a:lnTo>
                  <a:pt x="856032" y="671827"/>
                </a:lnTo>
                <a:cubicBezTo>
                  <a:pt x="860890" y="668912"/>
                  <a:pt x="866234" y="666969"/>
                  <a:pt x="872063" y="665998"/>
                </a:cubicBezTo>
                <a:cubicBezTo>
                  <a:pt x="878864" y="663083"/>
                  <a:pt x="885665" y="660897"/>
                  <a:pt x="892465" y="659440"/>
                </a:cubicBezTo>
                <a:cubicBezTo>
                  <a:pt x="899266" y="657982"/>
                  <a:pt x="906067" y="655796"/>
                  <a:pt x="912868" y="652882"/>
                </a:cubicBezTo>
                <a:lnTo>
                  <a:pt x="939100" y="649967"/>
                </a:lnTo>
                <a:lnTo>
                  <a:pt x="946386" y="648510"/>
                </a:lnTo>
                <a:lnTo>
                  <a:pt x="962417" y="644138"/>
                </a:lnTo>
                <a:cubicBezTo>
                  <a:pt x="970189" y="643166"/>
                  <a:pt x="974076" y="639766"/>
                  <a:pt x="974076" y="633936"/>
                </a:cubicBezTo>
                <a:cubicBezTo>
                  <a:pt x="975047" y="615477"/>
                  <a:pt x="975533" y="587302"/>
                  <a:pt x="975533" y="549412"/>
                </a:cubicBezTo>
                <a:cubicBezTo>
                  <a:pt x="976505" y="537753"/>
                  <a:pt x="976990" y="519294"/>
                  <a:pt x="976990" y="494033"/>
                </a:cubicBezTo>
                <a:lnTo>
                  <a:pt x="978448" y="479460"/>
                </a:lnTo>
                <a:lnTo>
                  <a:pt x="975533" y="473631"/>
                </a:lnTo>
                <a:lnTo>
                  <a:pt x="972618" y="473631"/>
                </a:lnTo>
                <a:lnTo>
                  <a:pt x="953673" y="479460"/>
                </a:lnTo>
                <a:cubicBezTo>
                  <a:pt x="949787" y="481403"/>
                  <a:pt x="945172" y="483346"/>
                  <a:pt x="939829" y="485289"/>
                </a:cubicBezTo>
                <a:cubicBezTo>
                  <a:pt x="934485" y="487232"/>
                  <a:pt x="928413" y="489661"/>
                  <a:pt x="921612" y="492576"/>
                </a:cubicBezTo>
                <a:cubicBezTo>
                  <a:pt x="914811" y="492576"/>
                  <a:pt x="909468" y="493062"/>
                  <a:pt x="905581" y="494033"/>
                </a:cubicBezTo>
                <a:lnTo>
                  <a:pt x="902667" y="492576"/>
                </a:lnTo>
                <a:lnTo>
                  <a:pt x="912868" y="491119"/>
                </a:lnTo>
                <a:cubicBezTo>
                  <a:pt x="915783" y="491119"/>
                  <a:pt x="917726" y="489661"/>
                  <a:pt x="918697" y="486747"/>
                </a:cubicBezTo>
                <a:cubicBezTo>
                  <a:pt x="918697" y="485775"/>
                  <a:pt x="919669" y="485289"/>
                  <a:pt x="921612" y="485289"/>
                </a:cubicBezTo>
                <a:lnTo>
                  <a:pt x="930356" y="485289"/>
                </a:lnTo>
                <a:cubicBezTo>
                  <a:pt x="932299" y="485289"/>
                  <a:pt x="933271" y="484804"/>
                  <a:pt x="933271" y="483832"/>
                </a:cubicBezTo>
                <a:lnTo>
                  <a:pt x="942015" y="478003"/>
                </a:lnTo>
                <a:cubicBezTo>
                  <a:pt x="942015" y="478003"/>
                  <a:pt x="941043" y="477760"/>
                  <a:pt x="939100" y="477274"/>
                </a:cubicBezTo>
                <a:cubicBezTo>
                  <a:pt x="937157" y="476788"/>
                  <a:pt x="935699" y="477031"/>
                  <a:pt x="934728" y="478003"/>
                </a:cubicBezTo>
                <a:lnTo>
                  <a:pt x="912868" y="480917"/>
                </a:lnTo>
                <a:lnTo>
                  <a:pt x="895380" y="482375"/>
                </a:lnTo>
                <a:lnTo>
                  <a:pt x="880807" y="483832"/>
                </a:lnTo>
                <a:lnTo>
                  <a:pt x="864776" y="482375"/>
                </a:lnTo>
                <a:cubicBezTo>
                  <a:pt x="857975" y="482375"/>
                  <a:pt x="852632" y="481889"/>
                  <a:pt x="848746" y="480917"/>
                </a:cubicBezTo>
                <a:lnTo>
                  <a:pt x="845831" y="482375"/>
                </a:lnTo>
                <a:cubicBezTo>
                  <a:pt x="841945" y="485289"/>
                  <a:pt x="838544" y="485775"/>
                  <a:pt x="835630" y="483832"/>
                </a:cubicBezTo>
                <a:cubicBezTo>
                  <a:pt x="827857" y="481889"/>
                  <a:pt x="823000" y="480917"/>
                  <a:pt x="821057" y="480917"/>
                </a:cubicBezTo>
                <a:cubicBezTo>
                  <a:pt x="807455" y="478974"/>
                  <a:pt x="796282" y="472659"/>
                  <a:pt x="787538" y="461972"/>
                </a:cubicBezTo>
                <a:cubicBezTo>
                  <a:pt x="786567" y="461001"/>
                  <a:pt x="784866" y="459543"/>
                  <a:pt x="782437" y="457600"/>
                </a:cubicBezTo>
                <a:cubicBezTo>
                  <a:pt x="780009" y="455657"/>
                  <a:pt x="777823" y="454686"/>
                  <a:pt x="775879" y="454686"/>
                </a:cubicBezTo>
                <a:cubicBezTo>
                  <a:pt x="763249" y="452742"/>
                  <a:pt x="754991" y="446913"/>
                  <a:pt x="751105" y="437198"/>
                </a:cubicBezTo>
                <a:cubicBezTo>
                  <a:pt x="744304" y="429425"/>
                  <a:pt x="740904" y="417767"/>
                  <a:pt x="740904" y="402222"/>
                </a:cubicBezTo>
                <a:cubicBezTo>
                  <a:pt x="740904" y="389592"/>
                  <a:pt x="742361" y="379876"/>
                  <a:pt x="745276" y="373075"/>
                </a:cubicBezTo>
                <a:cubicBezTo>
                  <a:pt x="746247" y="372104"/>
                  <a:pt x="746733" y="370161"/>
                  <a:pt x="746733" y="367246"/>
                </a:cubicBezTo>
                <a:lnTo>
                  <a:pt x="751105" y="352673"/>
                </a:lnTo>
                <a:lnTo>
                  <a:pt x="751105" y="351215"/>
                </a:lnTo>
                <a:cubicBezTo>
                  <a:pt x="752076" y="349272"/>
                  <a:pt x="752805" y="346115"/>
                  <a:pt x="753291" y="341743"/>
                </a:cubicBezTo>
                <a:cubicBezTo>
                  <a:pt x="753777" y="337371"/>
                  <a:pt x="754505" y="333727"/>
                  <a:pt x="755477" y="330813"/>
                </a:cubicBezTo>
                <a:lnTo>
                  <a:pt x="765678" y="306038"/>
                </a:lnTo>
                <a:lnTo>
                  <a:pt x="767135" y="301666"/>
                </a:lnTo>
                <a:cubicBezTo>
                  <a:pt x="767135" y="301666"/>
                  <a:pt x="767378" y="301423"/>
                  <a:pt x="767864" y="300938"/>
                </a:cubicBezTo>
                <a:cubicBezTo>
                  <a:pt x="768350" y="300452"/>
                  <a:pt x="768593" y="300209"/>
                  <a:pt x="768593" y="300209"/>
                </a:cubicBezTo>
                <a:cubicBezTo>
                  <a:pt x="770536" y="296323"/>
                  <a:pt x="771993" y="292922"/>
                  <a:pt x="772965" y="290008"/>
                </a:cubicBezTo>
                <a:cubicBezTo>
                  <a:pt x="773936" y="287093"/>
                  <a:pt x="774908" y="284664"/>
                  <a:pt x="775879" y="282721"/>
                </a:cubicBezTo>
                <a:lnTo>
                  <a:pt x="783166" y="260861"/>
                </a:lnTo>
                <a:lnTo>
                  <a:pt x="790453" y="241916"/>
                </a:lnTo>
                <a:cubicBezTo>
                  <a:pt x="791424" y="240944"/>
                  <a:pt x="791910" y="239487"/>
                  <a:pt x="791910" y="237544"/>
                </a:cubicBezTo>
                <a:lnTo>
                  <a:pt x="791910" y="233172"/>
                </a:lnTo>
                <a:cubicBezTo>
                  <a:pt x="791910" y="228314"/>
                  <a:pt x="795310" y="225885"/>
                  <a:pt x="802111" y="225885"/>
                </a:cubicBezTo>
                <a:cubicBezTo>
                  <a:pt x="810855" y="225885"/>
                  <a:pt x="817170" y="227343"/>
                  <a:pt x="821057" y="230257"/>
                </a:cubicBezTo>
                <a:cubicBezTo>
                  <a:pt x="823000" y="233172"/>
                  <a:pt x="826157" y="236815"/>
                  <a:pt x="830529" y="241187"/>
                </a:cubicBezTo>
                <a:cubicBezTo>
                  <a:pt x="834901" y="245559"/>
                  <a:pt x="838544" y="250174"/>
                  <a:pt x="841459" y="255032"/>
                </a:cubicBezTo>
                <a:lnTo>
                  <a:pt x="853118" y="273977"/>
                </a:lnTo>
                <a:lnTo>
                  <a:pt x="874977" y="317697"/>
                </a:lnTo>
                <a:cubicBezTo>
                  <a:pt x="875949" y="318668"/>
                  <a:pt x="877892" y="324012"/>
                  <a:pt x="880807" y="333727"/>
                </a:cubicBezTo>
                <a:cubicBezTo>
                  <a:pt x="884693" y="349272"/>
                  <a:pt x="887122" y="360931"/>
                  <a:pt x="888093" y="368703"/>
                </a:cubicBezTo>
                <a:cubicBezTo>
                  <a:pt x="890037" y="371618"/>
                  <a:pt x="891494" y="373075"/>
                  <a:pt x="892465" y="373075"/>
                </a:cubicBezTo>
                <a:cubicBezTo>
                  <a:pt x="894409" y="373075"/>
                  <a:pt x="900238" y="371132"/>
                  <a:pt x="909953" y="367246"/>
                </a:cubicBezTo>
                <a:lnTo>
                  <a:pt x="936185" y="352673"/>
                </a:lnTo>
                <a:cubicBezTo>
                  <a:pt x="940071" y="351701"/>
                  <a:pt x="947358" y="347815"/>
                  <a:pt x="958045" y="341014"/>
                </a:cubicBezTo>
                <a:cubicBezTo>
                  <a:pt x="959988" y="340043"/>
                  <a:pt x="962417" y="339071"/>
                  <a:pt x="965332" y="338099"/>
                </a:cubicBezTo>
                <a:cubicBezTo>
                  <a:pt x="968246" y="337128"/>
                  <a:pt x="971161" y="335671"/>
                  <a:pt x="974076" y="333727"/>
                </a:cubicBezTo>
                <a:cubicBezTo>
                  <a:pt x="978933" y="331784"/>
                  <a:pt x="983305" y="328870"/>
                  <a:pt x="987192" y="324984"/>
                </a:cubicBezTo>
                <a:cubicBezTo>
                  <a:pt x="990106" y="323040"/>
                  <a:pt x="991564" y="321097"/>
                  <a:pt x="991564" y="319154"/>
                </a:cubicBezTo>
                <a:lnTo>
                  <a:pt x="993021" y="276892"/>
                </a:lnTo>
                <a:cubicBezTo>
                  <a:pt x="994964" y="251632"/>
                  <a:pt x="996907" y="233658"/>
                  <a:pt x="998850" y="222971"/>
                </a:cubicBezTo>
                <a:cubicBezTo>
                  <a:pt x="999822" y="217141"/>
                  <a:pt x="1000793" y="209855"/>
                  <a:pt x="1001765" y="201111"/>
                </a:cubicBezTo>
                <a:cubicBezTo>
                  <a:pt x="1002736" y="192367"/>
                  <a:pt x="1003222" y="185566"/>
                  <a:pt x="1003222" y="180708"/>
                </a:cubicBezTo>
                <a:lnTo>
                  <a:pt x="1004679" y="171964"/>
                </a:lnTo>
                <a:cubicBezTo>
                  <a:pt x="1005651" y="170993"/>
                  <a:pt x="1006137" y="168564"/>
                  <a:pt x="1006137" y="164678"/>
                </a:cubicBezTo>
                <a:lnTo>
                  <a:pt x="1006137" y="142818"/>
                </a:lnTo>
                <a:cubicBezTo>
                  <a:pt x="1006137" y="134074"/>
                  <a:pt x="1005651" y="127273"/>
                  <a:pt x="1004679" y="122415"/>
                </a:cubicBezTo>
                <a:lnTo>
                  <a:pt x="1001765" y="107842"/>
                </a:lnTo>
                <a:lnTo>
                  <a:pt x="1001765" y="100555"/>
                </a:lnTo>
                <a:cubicBezTo>
                  <a:pt x="1000793" y="99584"/>
                  <a:pt x="1000307" y="98369"/>
                  <a:pt x="1000307" y="96912"/>
                </a:cubicBezTo>
                <a:cubicBezTo>
                  <a:pt x="1000307" y="95455"/>
                  <a:pt x="999822" y="94240"/>
                  <a:pt x="998850" y="93269"/>
                </a:cubicBezTo>
                <a:lnTo>
                  <a:pt x="997393" y="84525"/>
                </a:lnTo>
                <a:cubicBezTo>
                  <a:pt x="996421" y="83553"/>
                  <a:pt x="995936" y="82096"/>
                  <a:pt x="995936" y="80153"/>
                </a:cubicBezTo>
                <a:cubicBezTo>
                  <a:pt x="998850" y="75295"/>
                  <a:pt x="999336" y="69466"/>
                  <a:pt x="997393" y="62665"/>
                </a:cubicBezTo>
                <a:lnTo>
                  <a:pt x="993021" y="32061"/>
                </a:lnTo>
                <a:cubicBezTo>
                  <a:pt x="991078" y="23317"/>
                  <a:pt x="987677" y="16516"/>
                  <a:pt x="982820" y="11659"/>
                </a:cubicBezTo>
                <a:lnTo>
                  <a:pt x="976990" y="11659"/>
                </a:lnTo>
                <a:lnTo>
                  <a:pt x="975533" y="14573"/>
                </a:lnTo>
                <a:cubicBezTo>
                  <a:pt x="974561" y="16516"/>
                  <a:pt x="974076" y="20403"/>
                  <a:pt x="974076" y="26232"/>
                </a:cubicBezTo>
                <a:lnTo>
                  <a:pt x="974076" y="24775"/>
                </a:lnTo>
                <a:cubicBezTo>
                  <a:pt x="972133" y="15059"/>
                  <a:pt x="971161" y="9716"/>
                  <a:pt x="971161" y="8744"/>
                </a:cubicBezTo>
                <a:cubicBezTo>
                  <a:pt x="971161" y="6801"/>
                  <a:pt x="971647" y="4858"/>
                  <a:pt x="972618" y="2915"/>
                </a:cubicBezTo>
                <a:cubicBezTo>
                  <a:pt x="973590" y="972"/>
                  <a:pt x="975047" y="0"/>
                  <a:pt x="976990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A83D0A">
                      <a:lumMod val="40000"/>
                      <a:lumOff val="60000"/>
                    </a:srgbClr>
                  </a:gs>
                  <a:gs pos="100000">
                    <a:srgbClr val="A83D0A">
                      <a:lumMod val="80000"/>
                      <a:lumOff val="20000"/>
                    </a:srgbClr>
                  </a:gs>
                </a:gsLst>
                <a:lin ang="2700000" scaled="0"/>
              </a:gradFill>
              <a:effectLst/>
              <a:uLnTx/>
              <a:uFillTx/>
              <a:latin typeface="阿里健康体2.0 中文 85 B"/>
              <a:ea typeface="演示新手书" panose="00000500000000000000" pitchFamily="50" charset="-122"/>
              <a:cs typeface="+mj-cs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9860074" y="2042450"/>
            <a:ext cx="1133107" cy="1677124"/>
          </a:xfrm>
          <a:custGeom>
            <a:avLst/>
            <a:gdLst/>
            <a:ahLst/>
            <a:cxnLst/>
            <a:rect l="l" t="t" r="r" b="b"/>
            <a:pathLst>
              <a:path w="888797" h="1315517">
                <a:moveTo>
                  <a:pt x="485851" y="699821"/>
                </a:moveTo>
                <a:cubicBezTo>
                  <a:pt x="482194" y="699821"/>
                  <a:pt x="479552" y="701040"/>
                  <a:pt x="477926" y="703479"/>
                </a:cubicBezTo>
                <a:cubicBezTo>
                  <a:pt x="483616" y="707543"/>
                  <a:pt x="488899" y="709575"/>
                  <a:pt x="493776" y="709575"/>
                </a:cubicBezTo>
                <a:cubicBezTo>
                  <a:pt x="499466" y="709575"/>
                  <a:pt x="503123" y="707543"/>
                  <a:pt x="504749" y="703479"/>
                </a:cubicBezTo>
                <a:cubicBezTo>
                  <a:pt x="495808" y="701040"/>
                  <a:pt x="489509" y="699821"/>
                  <a:pt x="485851" y="699821"/>
                </a:cubicBezTo>
                <a:close/>
                <a:moveTo>
                  <a:pt x="273101" y="553517"/>
                </a:moveTo>
                <a:lnTo>
                  <a:pt x="247498" y="602285"/>
                </a:lnTo>
                <a:cubicBezTo>
                  <a:pt x="258064" y="598221"/>
                  <a:pt x="265786" y="596189"/>
                  <a:pt x="270662" y="596189"/>
                </a:cubicBezTo>
                <a:cubicBezTo>
                  <a:pt x="270662" y="593751"/>
                  <a:pt x="271069" y="592125"/>
                  <a:pt x="271882" y="591312"/>
                </a:cubicBezTo>
                <a:cubicBezTo>
                  <a:pt x="272694" y="590499"/>
                  <a:pt x="273101" y="590093"/>
                  <a:pt x="273101" y="590093"/>
                </a:cubicBezTo>
                <a:close/>
                <a:moveTo>
                  <a:pt x="452323" y="449885"/>
                </a:moveTo>
                <a:cubicBezTo>
                  <a:pt x="436067" y="453136"/>
                  <a:pt x="409651" y="461264"/>
                  <a:pt x="373075" y="474269"/>
                </a:cubicBezTo>
                <a:lnTo>
                  <a:pt x="373075" y="476707"/>
                </a:lnTo>
                <a:cubicBezTo>
                  <a:pt x="380390" y="474269"/>
                  <a:pt x="392379" y="470205"/>
                  <a:pt x="409042" y="464515"/>
                </a:cubicBezTo>
                <a:cubicBezTo>
                  <a:pt x="425704" y="458826"/>
                  <a:pt x="440944" y="454762"/>
                  <a:pt x="454762" y="452323"/>
                </a:cubicBezTo>
                <a:close/>
                <a:moveTo>
                  <a:pt x="362102" y="375514"/>
                </a:moveTo>
                <a:cubicBezTo>
                  <a:pt x="362102" y="382016"/>
                  <a:pt x="362712" y="388112"/>
                  <a:pt x="363931" y="393802"/>
                </a:cubicBezTo>
                <a:cubicBezTo>
                  <a:pt x="365150" y="399491"/>
                  <a:pt x="365760" y="405587"/>
                  <a:pt x="365760" y="412090"/>
                </a:cubicBezTo>
                <a:cubicBezTo>
                  <a:pt x="369011" y="411277"/>
                  <a:pt x="372262" y="410667"/>
                  <a:pt x="375514" y="410261"/>
                </a:cubicBezTo>
                <a:cubicBezTo>
                  <a:pt x="378765" y="409855"/>
                  <a:pt x="382016" y="408839"/>
                  <a:pt x="385267" y="407213"/>
                </a:cubicBezTo>
                <a:cubicBezTo>
                  <a:pt x="382829" y="400711"/>
                  <a:pt x="378968" y="394615"/>
                  <a:pt x="373685" y="388925"/>
                </a:cubicBezTo>
                <a:cubicBezTo>
                  <a:pt x="368402" y="383235"/>
                  <a:pt x="364541" y="378765"/>
                  <a:pt x="362102" y="375514"/>
                </a:cubicBezTo>
                <a:close/>
                <a:moveTo>
                  <a:pt x="284074" y="340157"/>
                </a:moveTo>
                <a:cubicBezTo>
                  <a:pt x="214986" y="397866"/>
                  <a:pt x="138989" y="468986"/>
                  <a:pt x="56083" y="553517"/>
                </a:cubicBezTo>
                <a:cubicBezTo>
                  <a:pt x="69088" y="548640"/>
                  <a:pt x="83312" y="542138"/>
                  <a:pt x="98755" y="534010"/>
                </a:cubicBezTo>
                <a:lnTo>
                  <a:pt x="143866" y="512064"/>
                </a:lnTo>
                <a:cubicBezTo>
                  <a:pt x="203200" y="483616"/>
                  <a:pt x="246278" y="462077"/>
                  <a:pt x="273101" y="447447"/>
                </a:cubicBezTo>
                <a:cubicBezTo>
                  <a:pt x="274726" y="447447"/>
                  <a:pt x="276352" y="446634"/>
                  <a:pt x="277978" y="445008"/>
                </a:cubicBezTo>
                <a:cubicBezTo>
                  <a:pt x="279603" y="443383"/>
                  <a:pt x="280416" y="441757"/>
                  <a:pt x="280416" y="440131"/>
                </a:cubicBezTo>
                <a:cubicBezTo>
                  <a:pt x="280416" y="415747"/>
                  <a:pt x="281635" y="397459"/>
                  <a:pt x="284074" y="385267"/>
                </a:cubicBezTo>
                <a:close/>
                <a:moveTo>
                  <a:pt x="231648" y="163373"/>
                </a:moveTo>
                <a:cubicBezTo>
                  <a:pt x="287731" y="163373"/>
                  <a:pt x="338125" y="175159"/>
                  <a:pt x="382829" y="198730"/>
                </a:cubicBezTo>
                <a:cubicBezTo>
                  <a:pt x="390144" y="201981"/>
                  <a:pt x="395834" y="206045"/>
                  <a:pt x="399898" y="210922"/>
                </a:cubicBezTo>
                <a:cubicBezTo>
                  <a:pt x="403962" y="213360"/>
                  <a:pt x="406806" y="217018"/>
                  <a:pt x="408432" y="221894"/>
                </a:cubicBezTo>
                <a:cubicBezTo>
                  <a:pt x="410058" y="226771"/>
                  <a:pt x="409245" y="231242"/>
                  <a:pt x="405994" y="235306"/>
                </a:cubicBezTo>
                <a:cubicBezTo>
                  <a:pt x="402742" y="241808"/>
                  <a:pt x="398678" y="248310"/>
                  <a:pt x="393802" y="254813"/>
                </a:cubicBezTo>
                <a:cubicBezTo>
                  <a:pt x="388925" y="261315"/>
                  <a:pt x="385267" y="266192"/>
                  <a:pt x="382829" y="269443"/>
                </a:cubicBezTo>
                <a:cubicBezTo>
                  <a:pt x="377952" y="276758"/>
                  <a:pt x="370230" y="284480"/>
                  <a:pt x="359664" y="292608"/>
                </a:cubicBezTo>
                <a:cubicBezTo>
                  <a:pt x="356413" y="296672"/>
                  <a:pt x="352552" y="299110"/>
                  <a:pt x="348082" y="299923"/>
                </a:cubicBezTo>
                <a:cubicBezTo>
                  <a:pt x="343611" y="300736"/>
                  <a:pt x="340563" y="301549"/>
                  <a:pt x="338938" y="302362"/>
                </a:cubicBezTo>
                <a:cubicBezTo>
                  <a:pt x="343814" y="315366"/>
                  <a:pt x="348285" y="325323"/>
                  <a:pt x="352349" y="332232"/>
                </a:cubicBezTo>
                <a:cubicBezTo>
                  <a:pt x="356413" y="339141"/>
                  <a:pt x="362102" y="344627"/>
                  <a:pt x="369418" y="348691"/>
                </a:cubicBezTo>
                <a:cubicBezTo>
                  <a:pt x="397053" y="366573"/>
                  <a:pt x="421437" y="376327"/>
                  <a:pt x="442570" y="377952"/>
                </a:cubicBezTo>
                <a:cubicBezTo>
                  <a:pt x="453949" y="381203"/>
                  <a:pt x="472643" y="384455"/>
                  <a:pt x="498653" y="387706"/>
                </a:cubicBezTo>
                <a:cubicBezTo>
                  <a:pt x="505155" y="387706"/>
                  <a:pt x="509219" y="388925"/>
                  <a:pt x="510845" y="391363"/>
                </a:cubicBezTo>
                <a:lnTo>
                  <a:pt x="510845" y="397459"/>
                </a:lnTo>
                <a:cubicBezTo>
                  <a:pt x="509219" y="399898"/>
                  <a:pt x="506781" y="404165"/>
                  <a:pt x="503530" y="410261"/>
                </a:cubicBezTo>
                <a:cubicBezTo>
                  <a:pt x="500278" y="416357"/>
                  <a:pt x="494995" y="421437"/>
                  <a:pt x="487680" y="425501"/>
                </a:cubicBezTo>
                <a:cubicBezTo>
                  <a:pt x="487680" y="427127"/>
                  <a:pt x="486867" y="428752"/>
                  <a:pt x="485242" y="430378"/>
                </a:cubicBezTo>
                <a:cubicBezTo>
                  <a:pt x="481990" y="438506"/>
                  <a:pt x="475488" y="442570"/>
                  <a:pt x="465734" y="442570"/>
                </a:cubicBezTo>
                <a:cubicBezTo>
                  <a:pt x="464922" y="442570"/>
                  <a:pt x="463906" y="443383"/>
                  <a:pt x="462686" y="445008"/>
                </a:cubicBezTo>
                <a:cubicBezTo>
                  <a:pt x="461467" y="446634"/>
                  <a:pt x="460045" y="447447"/>
                  <a:pt x="458419" y="447447"/>
                </a:cubicBezTo>
                <a:lnTo>
                  <a:pt x="465734" y="452323"/>
                </a:lnTo>
                <a:cubicBezTo>
                  <a:pt x="457606" y="453949"/>
                  <a:pt x="448869" y="456387"/>
                  <a:pt x="439522" y="459639"/>
                </a:cubicBezTo>
                <a:cubicBezTo>
                  <a:pt x="430174" y="462890"/>
                  <a:pt x="423875" y="464922"/>
                  <a:pt x="420624" y="465735"/>
                </a:cubicBezTo>
                <a:lnTo>
                  <a:pt x="392582" y="474269"/>
                </a:lnTo>
                <a:lnTo>
                  <a:pt x="388925" y="474269"/>
                </a:lnTo>
                <a:cubicBezTo>
                  <a:pt x="380797" y="476707"/>
                  <a:pt x="376123" y="478943"/>
                  <a:pt x="374904" y="480975"/>
                </a:cubicBezTo>
                <a:cubicBezTo>
                  <a:pt x="373685" y="483007"/>
                  <a:pt x="373075" y="488493"/>
                  <a:pt x="373075" y="497434"/>
                </a:cubicBezTo>
                <a:lnTo>
                  <a:pt x="373075" y="576682"/>
                </a:lnTo>
                <a:cubicBezTo>
                  <a:pt x="373075" y="583184"/>
                  <a:pt x="375514" y="586435"/>
                  <a:pt x="380390" y="586435"/>
                </a:cubicBezTo>
                <a:cubicBezTo>
                  <a:pt x="400710" y="586435"/>
                  <a:pt x="424688" y="593751"/>
                  <a:pt x="452323" y="608381"/>
                </a:cubicBezTo>
                <a:cubicBezTo>
                  <a:pt x="458013" y="611632"/>
                  <a:pt x="463296" y="613258"/>
                  <a:pt x="468173" y="613258"/>
                </a:cubicBezTo>
                <a:cubicBezTo>
                  <a:pt x="470611" y="609194"/>
                  <a:pt x="474878" y="601472"/>
                  <a:pt x="480974" y="590093"/>
                </a:cubicBezTo>
                <a:cubicBezTo>
                  <a:pt x="487070" y="578714"/>
                  <a:pt x="492963" y="569367"/>
                  <a:pt x="498653" y="562051"/>
                </a:cubicBezTo>
                <a:lnTo>
                  <a:pt x="544982" y="480365"/>
                </a:lnTo>
                <a:lnTo>
                  <a:pt x="570586" y="436474"/>
                </a:lnTo>
                <a:cubicBezTo>
                  <a:pt x="575462" y="429159"/>
                  <a:pt x="579933" y="424282"/>
                  <a:pt x="583997" y="421843"/>
                </a:cubicBezTo>
                <a:cubicBezTo>
                  <a:pt x="588061" y="417779"/>
                  <a:pt x="592531" y="415747"/>
                  <a:pt x="597408" y="415747"/>
                </a:cubicBezTo>
                <a:cubicBezTo>
                  <a:pt x="602285" y="415747"/>
                  <a:pt x="607974" y="417779"/>
                  <a:pt x="614477" y="421843"/>
                </a:cubicBezTo>
                <a:cubicBezTo>
                  <a:pt x="618541" y="427533"/>
                  <a:pt x="625043" y="428752"/>
                  <a:pt x="633984" y="425501"/>
                </a:cubicBezTo>
                <a:cubicBezTo>
                  <a:pt x="638861" y="419811"/>
                  <a:pt x="646582" y="414528"/>
                  <a:pt x="657149" y="409651"/>
                </a:cubicBezTo>
                <a:cubicBezTo>
                  <a:pt x="661213" y="409651"/>
                  <a:pt x="664058" y="410464"/>
                  <a:pt x="665683" y="412090"/>
                </a:cubicBezTo>
                <a:cubicBezTo>
                  <a:pt x="667309" y="412090"/>
                  <a:pt x="672186" y="414122"/>
                  <a:pt x="680314" y="418186"/>
                </a:cubicBezTo>
                <a:lnTo>
                  <a:pt x="688848" y="314554"/>
                </a:lnTo>
                <a:cubicBezTo>
                  <a:pt x="688848" y="334061"/>
                  <a:pt x="691286" y="369824"/>
                  <a:pt x="696163" y="421843"/>
                </a:cubicBezTo>
                <a:cubicBezTo>
                  <a:pt x="696163" y="425907"/>
                  <a:pt x="697789" y="432613"/>
                  <a:pt x="701040" y="441960"/>
                </a:cubicBezTo>
                <a:cubicBezTo>
                  <a:pt x="704291" y="451307"/>
                  <a:pt x="705917" y="458013"/>
                  <a:pt x="705917" y="462077"/>
                </a:cubicBezTo>
                <a:cubicBezTo>
                  <a:pt x="705104" y="464515"/>
                  <a:pt x="704698" y="488087"/>
                  <a:pt x="704698" y="532791"/>
                </a:cubicBezTo>
                <a:cubicBezTo>
                  <a:pt x="704698" y="622199"/>
                  <a:pt x="703072" y="666903"/>
                  <a:pt x="699821" y="666903"/>
                </a:cubicBezTo>
                <a:cubicBezTo>
                  <a:pt x="699821" y="667715"/>
                  <a:pt x="699211" y="668935"/>
                  <a:pt x="697992" y="670560"/>
                </a:cubicBezTo>
                <a:cubicBezTo>
                  <a:pt x="696773" y="672186"/>
                  <a:pt x="696163" y="673811"/>
                  <a:pt x="696163" y="675437"/>
                </a:cubicBezTo>
                <a:cubicBezTo>
                  <a:pt x="694538" y="672999"/>
                  <a:pt x="693318" y="670154"/>
                  <a:pt x="692506" y="666903"/>
                </a:cubicBezTo>
                <a:cubicBezTo>
                  <a:pt x="691693" y="663651"/>
                  <a:pt x="690474" y="661619"/>
                  <a:pt x="688848" y="660807"/>
                </a:cubicBezTo>
                <a:cubicBezTo>
                  <a:pt x="680720" y="664058"/>
                  <a:pt x="675437" y="665683"/>
                  <a:pt x="672998" y="665683"/>
                </a:cubicBezTo>
                <a:cubicBezTo>
                  <a:pt x="665683" y="665683"/>
                  <a:pt x="656742" y="656743"/>
                  <a:pt x="646176" y="638861"/>
                </a:cubicBezTo>
                <a:cubicBezTo>
                  <a:pt x="646176" y="642925"/>
                  <a:pt x="644957" y="644957"/>
                  <a:pt x="642518" y="644957"/>
                </a:cubicBezTo>
                <a:lnTo>
                  <a:pt x="637642" y="644957"/>
                </a:lnTo>
                <a:cubicBezTo>
                  <a:pt x="636829" y="643331"/>
                  <a:pt x="635609" y="641299"/>
                  <a:pt x="633984" y="638861"/>
                </a:cubicBezTo>
                <a:cubicBezTo>
                  <a:pt x="632358" y="636423"/>
                  <a:pt x="632358" y="634797"/>
                  <a:pt x="633984" y="633984"/>
                </a:cubicBezTo>
                <a:cubicBezTo>
                  <a:pt x="636422" y="616915"/>
                  <a:pt x="637642" y="599440"/>
                  <a:pt x="637642" y="581559"/>
                </a:cubicBezTo>
                <a:cubicBezTo>
                  <a:pt x="637642" y="545795"/>
                  <a:pt x="632765" y="511658"/>
                  <a:pt x="623011" y="479146"/>
                </a:cubicBezTo>
                <a:lnTo>
                  <a:pt x="623011" y="474269"/>
                </a:lnTo>
                <a:lnTo>
                  <a:pt x="619354" y="470611"/>
                </a:lnTo>
                <a:cubicBezTo>
                  <a:pt x="616915" y="481178"/>
                  <a:pt x="614070" y="490119"/>
                  <a:pt x="610819" y="497434"/>
                </a:cubicBezTo>
                <a:cubicBezTo>
                  <a:pt x="601878" y="525069"/>
                  <a:pt x="596189" y="542951"/>
                  <a:pt x="593750" y="551079"/>
                </a:cubicBezTo>
                <a:cubicBezTo>
                  <a:pt x="591312" y="558394"/>
                  <a:pt x="587858" y="569163"/>
                  <a:pt x="583387" y="583387"/>
                </a:cubicBezTo>
                <a:cubicBezTo>
                  <a:pt x="578917" y="597611"/>
                  <a:pt x="574650" y="610007"/>
                  <a:pt x="570586" y="620573"/>
                </a:cubicBezTo>
                <a:cubicBezTo>
                  <a:pt x="564083" y="641706"/>
                  <a:pt x="551891" y="662026"/>
                  <a:pt x="534010" y="681533"/>
                </a:cubicBezTo>
                <a:cubicBezTo>
                  <a:pt x="531571" y="683971"/>
                  <a:pt x="527507" y="687832"/>
                  <a:pt x="521818" y="693115"/>
                </a:cubicBezTo>
                <a:cubicBezTo>
                  <a:pt x="516128" y="698399"/>
                  <a:pt x="511658" y="703885"/>
                  <a:pt x="508406" y="709575"/>
                </a:cubicBezTo>
                <a:cubicBezTo>
                  <a:pt x="505968" y="710387"/>
                  <a:pt x="501091" y="710794"/>
                  <a:pt x="493776" y="710794"/>
                </a:cubicBezTo>
                <a:cubicBezTo>
                  <a:pt x="486461" y="710794"/>
                  <a:pt x="481178" y="710387"/>
                  <a:pt x="477926" y="709575"/>
                </a:cubicBezTo>
                <a:cubicBezTo>
                  <a:pt x="477114" y="707949"/>
                  <a:pt x="474878" y="706323"/>
                  <a:pt x="471221" y="704698"/>
                </a:cubicBezTo>
                <a:cubicBezTo>
                  <a:pt x="467563" y="703072"/>
                  <a:pt x="464515" y="701040"/>
                  <a:pt x="462077" y="698602"/>
                </a:cubicBezTo>
                <a:cubicBezTo>
                  <a:pt x="459638" y="698602"/>
                  <a:pt x="456387" y="697789"/>
                  <a:pt x="452323" y="696163"/>
                </a:cubicBezTo>
                <a:cubicBezTo>
                  <a:pt x="446634" y="692099"/>
                  <a:pt x="439725" y="687832"/>
                  <a:pt x="431597" y="683362"/>
                </a:cubicBezTo>
                <a:cubicBezTo>
                  <a:pt x="423469" y="678891"/>
                  <a:pt x="416763" y="674421"/>
                  <a:pt x="411480" y="669951"/>
                </a:cubicBezTo>
                <a:cubicBezTo>
                  <a:pt x="406197" y="665480"/>
                  <a:pt x="402336" y="659994"/>
                  <a:pt x="399898" y="653491"/>
                </a:cubicBezTo>
                <a:cubicBezTo>
                  <a:pt x="397459" y="649427"/>
                  <a:pt x="393802" y="644551"/>
                  <a:pt x="388925" y="638861"/>
                </a:cubicBezTo>
                <a:cubicBezTo>
                  <a:pt x="384048" y="633171"/>
                  <a:pt x="379984" y="628295"/>
                  <a:pt x="376733" y="624231"/>
                </a:cubicBezTo>
                <a:lnTo>
                  <a:pt x="376733" y="653491"/>
                </a:lnTo>
                <a:cubicBezTo>
                  <a:pt x="374294" y="677063"/>
                  <a:pt x="373075" y="710794"/>
                  <a:pt x="373075" y="754685"/>
                </a:cubicBezTo>
                <a:cubicBezTo>
                  <a:pt x="373075" y="757123"/>
                  <a:pt x="373685" y="759765"/>
                  <a:pt x="374904" y="762610"/>
                </a:cubicBezTo>
                <a:cubicBezTo>
                  <a:pt x="376123" y="765455"/>
                  <a:pt x="376733" y="768096"/>
                  <a:pt x="376733" y="770535"/>
                </a:cubicBezTo>
                <a:cubicBezTo>
                  <a:pt x="376733" y="772160"/>
                  <a:pt x="377139" y="774192"/>
                  <a:pt x="377952" y="776631"/>
                </a:cubicBezTo>
                <a:cubicBezTo>
                  <a:pt x="378765" y="779069"/>
                  <a:pt x="378358" y="781101"/>
                  <a:pt x="376733" y="782727"/>
                </a:cubicBezTo>
                <a:cubicBezTo>
                  <a:pt x="367792" y="793293"/>
                  <a:pt x="361290" y="802640"/>
                  <a:pt x="357226" y="810768"/>
                </a:cubicBezTo>
                <a:cubicBezTo>
                  <a:pt x="352349" y="814019"/>
                  <a:pt x="349910" y="816458"/>
                  <a:pt x="349910" y="818083"/>
                </a:cubicBezTo>
                <a:cubicBezTo>
                  <a:pt x="348285" y="821335"/>
                  <a:pt x="345643" y="823570"/>
                  <a:pt x="341986" y="824789"/>
                </a:cubicBezTo>
                <a:cubicBezTo>
                  <a:pt x="338328" y="826008"/>
                  <a:pt x="335686" y="827024"/>
                  <a:pt x="334061" y="827837"/>
                </a:cubicBezTo>
                <a:lnTo>
                  <a:pt x="334061" y="837591"/>
                </a:lnTo>
                <a:lnTo>
                  <a:pt x="330403" y="837591"/>
                </a:lnTo>
                <a:cubicBezTo>
                  <a:pt x="328778" y="835152"/>
                  <a:pt x="327558" y="832307"/>
                  <a:pt x="326746" y="829056"/>
                </a:cubicBezTo>
                <a:cubicBezTo>
                  <a:pt x="325933" y="825805"/>
                  <a:pt x="324714" y="823773"/>
                  <a:pt x="323088" y="822960"/>
                </a:cubicBezTo>
                <a:cubicBezTo>
                  <a:pt x="316586" y="824586"/>
                  <a:pt x="312522" y="825399"/>
                  <a:pt x="310896" y="825399"/>
                </a:cubicBezTo>
                <a:cubicBezTo>
                  <a:pt x="302768" y="825399"/>
                  <a:pt x="293827" y="817271"/>
                  <a:pt x="284074" y="801015"/>
                </a:cubicBezTo>
                <a:cubicBezTo>
                  <a:pt x="281635" y="802640"/>
                  <a:pt x="280416" y="804266"/>
                  <a:pt x="280416" y="805891"/>
                </a:cubicBezTo>
                <a:lnTo>
                  <a:pt x="273101" y="805891"/>
                </a:lnTo>
                <a:cubicBezTo>
                  <a:pt x="271475" y="804266"/>
                  <a:pt x="270662" y="801421"/>
                  <a:pt x="270662" y="797357"/>
                </a:cubicBezTo>
                <a:cubicBezTo>
                  <a:pt x="260909" y="787603"/>
                  <a:pt x="249936" y="762000"/>
                  <a:pt x="237744" y="720547"/>
                </a:cubicBezTo>
                <a:lnTo>
                  <a:pt x="235306" y="714451"/>
                </a:lnTo>
                <a:cubicBezTo>
                  <a:pt x="241808" y="720954"/>
                  <a:pt x="245059" y="724205"/>
                  <a:pt x="245059" y="724205"/>
                </a:cubicBezTo>
                <a:cubicBezTo>
                  <a:pt x="246685" y="729082"/>
                  <a:pt x="250952" y="733552"/>
                  <a:pt x="257861" y="737616"/>
                </a:cubicBezTo>
                <a:cubicBezTo>
                  <a:pt x="264770" y="741680"/>
                  <a:pt x="269037" y="744525"/>
                  <a:pt x="270662" y="746151"/>
                </a:cubicBezTo>
                <a:cubicBezTo>
                  <a:pt x="270662" y="738835"/>
                  <a:pt x="271069" y="731317"/>
                  <a:pt x="271882" y="723595"/>
                </a:cubicBezTo>
                <a:cubicBezTo>
                  <a:pt x="272694" y="715874"/>
                  <a:pt x="273101" y="707543"/>
                  <a:pt x="273101" y="698602"/>
                </a:cubicBezTo>
                <a:lnTo>
                  <a:pt x="273101" y="629107"/>
                </a:lnTo>
                <a:cubicBezTo>
                  <a:pt x="269850" y="629107"/>
                  <a:pt x="268224" y="630733"/>
                  <a:pt x="268224" y="633984"/>
                </a:cubicBezTo>
                <a:cubicBezTo>
                  <a:pt x="249530" y="640487"/>
                  <a:pt x="230429" y="651459"/>
                  <a:pt x="210922" y="666903"/>
                </a:cubicBezTo>
                <a:cubicBezTo>
                  <a:pt x="206045" y="668528"/>
                  <a:pt x="201981" y="673405"/>
                  <a:pt x="198730" y="681533"/>
                </a:cubicBezTo>
                <a:cubicBezTo>
                  <a:pt x="182474" y="702666"/>
                  <a:pt x="165811" y="722986"/>
                  <a:pt x="148742" y="742493"/>
                </a:cubicBezTo>
                <a:cubicBezTo>
                  <a:pt x="147117" y="746557"/>
                  <a:pt x="144069" y="750011"/>
                  <a:pt x="139598" y="752856"/>
                </a:cubicBezTo>
                <a:cubicBezTo>
                  <a:pt x="135128" y="755701"/>
                  <a:pt x="131674" y="758343"/>
                  <a:pt x="129235" y="760781"/>
                </a:cubicBezTo>
                <a:cubicBezTo>
                  <a:pt x="129235" y="759155"/>
                  <a:pt x="130048" y="757123"/>
                  <a:pt x="131674" y="754685"/>
                </a:cubicBezTo>
                <a:cubicBezTo>
                  <a:pt x="130861" y="753872"/>
                  <a:pt x="129438" y="753059"/>
                  <a:pt x="127406" y="752247"/>
                </a:cubicBezTo>
                <a:cubicBezTo>
                  <a:pt x="125374" y="751434"/>
                  <a:pt x="123546" y="750215"/>
                  <a:pt x="121920" y="748589"/>
                </a:cubicBezTo>
                <a:cubicBezTo>
                  <a:pt x="118669" y="751027"/>
                  <a:pt x="115011" y="752247"/>
                  <a:pt x="110947" y="752247"/>
                </a:cubicBezTo>
                <a:cubicBezTo>
                  <a:pt x="103632" y="752247"/>
                  <a:pt x="96317" y="746963"/>
                  <a:pt x="89002" y="736397"/>
                </a:cubicBezTo>
                <a:cubicBezTo>
                  <a:pt x="82499" y="736397"/>
                  <a:pt x="79248" y="735178"/>
                  <a:pt x="79248" y="732739"/>
                </a:cubicBezTo>
                <a:cubicBezTo>
                  <a:pt x="74371" y="731927"/>
                  <a:pt x="73558" y="727863"/>
                  <a:pt x="76810" y="720547"/>
                </a:cubicBezTo>
                <a:cubicBezTo>
                  <a:pt x="78435" y="717296"/>
                  <a:pt x="82499" y="712419"/>
                  <a:pt x="89002" y="705917"/>
                </a:cubicBezTo>
                <a:cubicBezTo>
                  <a:pt x="89002" y="705917"/>
                  <a:pt x="108509" y="683971"/>
                  <a:pt x="147523" y="640080"/>
                </a:cubicBezTo>
                <a:lnTo>
                  <a:pt x="191414" y="591312"/>
                </a:lnTo>
                <a:cubicBezTo>
                  <a:pt x="204419" y="578307"/>
                  <a:pt x="210922" y="571805"/>
                  <a:pt x="210922" y="571805"/>
                </a:cubicBezTo>
                <a:cubicBezTo>
                  <a:pt x="228803" y="552298"/>
                  <a:pt x="243027" y="538074"/>
                  <a:pt x="253594" y="529133"/>
                </a:cubicBezTo>
                <a:cubicBezTo>
                  <a:pt x="255219" y="525069"/>
                  <a:pt x="258470" y="522224"/>
                  <a:pt x="263347" y="520599"/>
                </a:cubicBezTo>
                <a:cubicBezTo>
                  <a:pt x="268224" y="518973"/>
                  <a:pt x="271475" y="517754"/>
                  <a:pt x="273101" y="516941"/>
                </a:cubicBezTo>
                <a:cubicBezTo>
                  <a:pt x="275539" y="516941"/>
                  <a:pt x="276758" y="515722"/>
                  <a:pt x="276758" y="513283"/>
                </a:cubicBezTo>
                <a:lnTo>
                  <a:pt x="52426" y="602285"/>
                </a:lnTo>
                <a:lnTo>
                  <a:pt x="56083" y="598627"/>
                </a:lnTo>
                <a:cubicBezTo>
                  <a:pt x="47142" y="598627"/>
                  <a:pt x="40640" y="599847"/>
                  <a:pt x="36576" y="602285"/>
                </a:cubicBezTo>
                <a:lnTo>
                  <a:pt x="36576" y="604723"/>
                </a:lnTo>
                <a:cubicBezTo>
                  <a:pt x="34138" y="604723"/>
                  <a:pt x="32918" y="603911"/>
                  <a:pt x="32918" y="602285"/>
                </a:cubicBezTo>
                <a:cubicBezTo>
                  <a:pt x="28042" y="602285"/>
                  <a:pt x="22962" y="600659"/>
                  <a:pt x="17678" y="597408"/>
                </a:cubicBezTo>
                <a:cubicBezTo>
                  <a:pt x="12395" y="594157"/>
                  <a:pt x="8941" y="592125"/>
                  <a:pt x="7315" y="591312"/>
                </a:cubicBezTo>
                <a:cubicBezTo>
                  <a:pt x="4064" y="590499"/>
                  <a:pt x="2032" y="589280"/>
                  <a:pt x="1219" y="587655"/>
                </a:cubicBezTo>
                <a:cubicBezTo>
                  <a:pt x="406" y="586029"/>
                  <a:pt x="0" y="583997"/>
                  <a:pt x="0" y="581559"/>
                </a:cubicBezTo>
                <a:cubicBezTo>
                  <a:pt x="2438" y="578307"/>
                  <a:pt x="6096" y="575056"/>
                  <a:pt x="10973" y="571805"/>
                </a:cubicBezTo>
                <a:cubicBezTo>
                  <a:pt x="14224" y="568554"/>
                  <a:pt x="19101" y="564083"/>
                  <a:pt x="25603" y="558394"/>
                </a:cubicBezTo>
                <a:cubicBezTo>
                  <a:pt x="32106" y="552704"/>
                  <a:pt x="37795" y="547827"/>
                  <a:pt x="42672" y="543763"/>
                </a:cubicBezTo>
                <a:cubicBezTo>
                  <a:pt x="71120" y="513690"/>
                  <a:pt x="115418" y="468986"/>
                  <a:pt x="175565" y="409651"/>
                </a:cubicBezTo>
                <a:cubicBezTo>
                  <a:pt x="180442" y="404775"/>
                  <a:pt x="195885" y="388519"/>
                  <a:pt x="221894" y="360883"/>
                </a:cubicBezTo>
                <a:lnTo>
                  <a:pt x="249936" y="330403"/>
                </a:lnTo>
                <a:lnTo>
                  <a:pt x="291389" y="277978"/>
                </a:lnTo>
                <a:cubicBezTo>
                  <a:pt x="293827" y="273101"/>
                  <a:pt x="295046" y="267818"/>
                  <a:pt x="295046" y="262128"/>
                </a:cubicBezTo>
                <a:cubicBezTo>
                  <a:pt x="295046" y="249123"/>
                  <a:pt x="288950" y="239370"/>
                  <a:pt x="276758" y="232867"/>
                </a:cubicBezTo>
                <a:cubicBezTo>
                  <a:pt x="264566" y="219862"/>
                  <a:pt x="247091" y="205232"/>
                  <a:pt x="224333" y="188976"/>
                </a:cubicBezTo>
                <a:cubicBezTo>
                  <a:pt x="206451" y="175971"/>
                  <a:pt x="186538" y="170688"/>
                  <a:pt x="164592" y="173126"/>
                </a:cubicBezTo>
                <a:lnTo>
                  <a:pt x="162154" y="173126"/>
                </a:lnTo>
                <a:lnTo>
                  <a:pt x="162154" y="170688"/>
                </a:lnTo>
                <a:cubicBezTo>
                  <a:pt x="165405" y="170688"/>
                  <a:pt x="172720" y="169063"/>
                  <a:pt x="184099" y="165811"/>
                </a:cubicBezTo>
                <a:cubicBezTo>
                  <a:pt x="205232" y="164186"/>
                  <a:pt x="221082" y="163373"/>
                  <a:pt x="231648" y="163373"/>
                </a:cubicBezTo>
                <a:close/>
                <a:moveTo>
                  <a:pt x="742493" y="0"/>
                </a:moveTo>
                <a:lnTo>
                  <a:pt x="844906" y="0"/>
                </a:lnTo>
                <a:cubicBezTo>
                  <a:pt x="848157" y="0"/>
                  <a:pt x="851002" y="1422"/>
                  <a:pt x="853440" y="4267"/>
                </a:cubicBezTo>
                <a:cubicBezTo>
                  <a:pt x="855878" y="7112"/>
                  <a:pt x="857098" y="9754"/>
                  <a:pt x="857098" y="12192"/>
                </a:cubicBezTo>
                <a:lnTo>
                  <a:pt x="868070" y="42672"/>
                </a:lnTo>
                <a:lnTo>
                  <a:pt x="872947" y="87782"/>
                </a:lnTo>
                <a:cubicBezTo>
                  <a:pt x="873760" y="95911"/>
                  <a:pt x="874979" y="106070"/>
                  <a:pt x="876605" y="118262"/>
                </a:cubicBezTo>
                <a:cubicBezTo>
                  <a:pt x="878230" y="130454"/>
                  <a:pt x="879450" y="145085"/>
                  <a:pt x="880262" y="162154"/>
                </a:cubicBezTo>
                <a:lnTo>
                  <a:pt x="880262" y="586435"/>
                </a:lnTo>
                <a:cubicBezTo>
                  <a:pt x="880262" y="649021"/>
                  <a:pt x="882701" y="742899"/>
                  <a:pt x="887578" y="868071"/>
                </a:cubicBezTo>
                <a:lnTo>
                  <a:pt x="888797" y="937565"/>
                </a:lnTo>
                <a:cubicBezTo>
                  <a:pt x="888797" y="953821"/>
                  <a:pt x="888390" y="966013"/>
                  <a:pt x="887578" y="974141"/>
                </a:cubicBezTo>
                <a:cubicBezTo>
                  <a:pt x="887578" y="998525"/>
                  <a:pt x="885952" y="1033475"/>
                  <a:pt x="882701" y="1078992"/>
                </a:cubicBezTo>
                <a:cubicBezTo>
                  <a:pt x="881075" y="1095248"/>
                  <a:pt x="879450" y="1118819"/>
                  <a:pt x="877824" y="1149706"/>
                </a:cubicBezTo>
                <a:cubicBezTo>
                  <a:pt x="877824" y="1164336"/>
                  <a:pt x="877011" y="1181405"/>
                  <a:pt x="875386" y="1200912"/>
                </a:cubicBezTo>
                <a:cubicBezTo>
                  <a:pt x="873760" y="1220419"/>
                  <a:pt x="872541" y="1233831"/>
                  <a:pt x="871728" y="1241146"/>
                </a:cubicBezTo>
                <a:lnTo>
                  <a:pt x="871728" y="1315517"/>
                </a:lnTo>
                <a:cubicBezTo>
                  <a:pt x="871728" y="1314704"/>
                  <a:pt x="871322" y="1314298"/>
                  <a:pt x="870509" y="1314298"/>
                </a:cubicBezTo>
                <a:cubicBezTo>
                  <a:pt x="869696" y="1314298"/>
                  <a:pt x="868883" y="1314298"/>
                  <a:pt x="868070" y="1314298"/>
                </a:cubicBezTo>
                <a:cubicBezTo>
                  <a:pt x="868070" y="1305357"/>
                  <a:pt x="865632" y="1296823"/>
                  <a:pt x="860755" y="1288695"/>
                </a:cubicBezTo>
                <a:cubicBezTo>
                  <a:pt x="857504" y="1273251"/>
                  <a:pt x="848157" y="1240739"/>
                  <a:pt x="832714" y="1191159"/>
                </a:cubicBezTo>
                <a:lnTo>
                  <a:pt x="821741" y="1158240"/>
                </a:lnTo>
                <a:cubicBezTo>
                  <a:pt x="804672" y="1110285"/>
                  <a:pt x="791261" y="1060704"/>
                  <a:pt x="781507" y="1009498"/>
                </a:cubicBezTo>
                <a:cubicBezTo>
                  <a:pt x="776630" y="976173"/>
                  <a:pt x="773176" y="940613"/>
                  <a:pt x="771144" y="902818"/>
                </a:cubicBezTo>
                <a:cubicBezTo>
                  <a:pt x="769112" y="865023"/>
                  <a:pt x="767690" y="841248"/>
                  <a:pt x="766877" y="831495"/>
                </a:cubicBezTo>
                <a:lnTo>
                  <a:pt x="765658" y="803453"/>
                </a:lnTo>
                <a:lnTo>
                  <a:pt x="764438" y="713232"/>
                </a:lnTo>
                <a:cubicBezTo>
                  <a:pt x="762813" y="670967"/>
                  <a:pt x="762000" y="638861"/>
                  <a:pt x="762000" y="616915"/>
                </a:cubicBezTo>
                <a:lnTo>
                  <a:pt x="762000" y="409651"/>
                </a:lnTo>
                <a:cubicBezTo>
                  <a:pt x="762000" y="350317"/>
                  <a:pt x="763219" y="305613"/>
                  <a:pt x="765658" y="275539"/>
                </a:cubicBezTo>
                <a:cubicBezTo>
                  <a:pt x="765658" y="212141"/>
                  <a:pt x="767690" y="164998"/>
                  <a:pt x="771754" y="134112"/>
                </a:cubicBezTo>
                <a:lnTo>
                  <a:pt x="781507" y="29261"/>
                </a:lnTo>
                <a:cubicBezTo>
                  <a:pt x="786384" y="19507"/>
                  <a:pt x="788822" y="12192"/>
                  <a:pt x="788822" y="7315"/>
                </a:cubicBezTo>
                <a:cubicBezTo>
                  <a:pt x="774192" y="4064"/>
                  <a:pt x="762406" y="2438"/>
                  <a:pt x="753466" y="2438"/>
                </a:cubicBezTo>
                <a:cubicBezTo>
                  <a:pt x="742899" y="2438"/>
                  <a:pt x="732739" y="4064"/>
                  <a:pt x="722986" y="7315"/>
                </a:cubicBezTo>
                <a:cubicBezTo>
                  <a:pt x="728675" y="2438"/>
                  <a:pt x="735178" y="0"/>
                  <a:pt x="742493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A83D0A">
                      <a:lumMod val="40000"/>
                      <a:lumOff val="60000"/>
                    </a:srgbClr>
                  </a:gs>
                  <a:gs pos="100000">
                    <a:srgbClr val="A83D0A">
                      <a:lumMod val="80000"/>
                      <a:lumOff val="20000"/>
                    </a:srgbClr>
                  </a:gs>
                </a:gsLst>
                <a:lin ang="2700000" scaled="0"/>
              </a:gradFill>
              <a:effectLst/>
              <a:uLnTx/>
              <a:uFillTx/>
              <a:latin typeface="阿里健康体2.0 中文 85 B"/>
              <a:ea typeface="演示新手书" panose="00000500000000000000" pitchFamily="50" charset="-122"/>
              <a:cs typeface="+mj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62645" y="-9404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Tm="3000">
        <p14:rippl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accel="30000" decel="7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7" dur="6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h*2.1"/>
                                          </p:val>
                                        </p:tav>
                                        <p:tav tm="45000" fmla="$">
                                          <p:val>
                                            <p:strVal val="ppt_h*1.04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w*2.1"/>
                                          </p:val>
                                        </p:tav>
                                        <p:tav tm="45000" fmla="$">
                                          <p:val>
                                            <p:strVal val="ppt_w*1.04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accel="30000" decel="7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2" dur="6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h*2.1"/>
                                          </p:val>
                                        </p:tav>
                                        <p:tav tm="45000" fmla="$">
                                          <p:val>
                                            <p:strVal val="ppt_h*1.04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w*2.1"/>
                                          </p:val>
                                        </p:tav>
                                        <p:tav tm="45000" fmla="$">
                                          <p:val>
                                            <p:strVal val="ppt_w*1.04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accel="30000" decel="7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17" dur="6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1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h*2.1"/>
                                          </p:val>
                                        </p:tav>
                                        <p:tav tm="45000" fmla="$">
                                          <p:val>
                                            <p:strVal val="ppt_h*1.04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w*2.1"/>
                                          </p:val>
                                        </p:tav>
                                        <p:tav tm="45000" fmla="$">
                                          <p:val>
                                            <p:strVal val="ppt_w*1.04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accel="30000" decel="7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2" dur="6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h*2.1"/>
                                          </p:val>
                                        </p:tav>
                                        <p:tav tm="45000" fmla="$">
                                          <p:val>
                                            <p:strVal val="ppt_h*1.04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w*2.1"/>
                                          </p:val>
                                        </p:tav>
                                        <p:tav tm="45000" fmla="$">
                                          <p:val>
                                            <p:strVal val="ppt_w*1.04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accel="30000" decel="7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27" dur="6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2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h*2.1"/>
                                          </p:val>
                                        </p:tav>
                                        <p:tav tm="45000" fmla="$">
                                          <p:val>
                                            <p:strVal val="ppt_h*1.04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w*2.1"/>
                                          </p:val>
                                        </p:tav>
                                        <p:tav tm="45000" fmla="$">
                                          <p:val>
                                            <p:strVal val="ppt_w*1.04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accel="30000" decel="7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2" dur="6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h*2.1"/>
                                          </p:val>
                                        </p:tav>
                                        <p:tav tm="45000" fmla="$">
                                          <p:val>
                                            <p:strVal val="ppt_h*1.04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w*2.1"/>
                                          </p:val>
                                        </p:tav>
                                        <p:tav tm="45000" fmla="$">
                                          <p:val>
                                            <p:strVal val="ppt_w*1.04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accel="30000" decel="7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37" dur="6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3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h*2.1"/>
                                          </p:val>
                                        </p:tav>
                                        <p:tav tm="45000" fmla="$">
                                          <p:val>
                                            <p:strVal val="ppt_h*1.04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w*2.1"/>
                                          </p:val>
                                        </p:tav>
                                        <p:tav tm="45000" fmla="$">
                                          <p:val>
                                            <p:strVal val="ppt_w*1.04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accel="30000" decel="7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42" dur="6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h*2.1"/>
                                          </p:val>
                                        </p:tav>
                                        <p:tav tm="45000" fmla="$">
                                          <p:val>
                                            <p:strVal val="ppt_h*1.04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w*2.1"/>
                                          </p:val>
                                        </p:tav>
                                        <p:tav tm="45000" fmla="$">
                                          <p:val>
                                            <p:strVal val="ppt_w*1.04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accel="30000" decel="7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47" dur="6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4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h*2.1"/>
                                          </p:val>
                                        </p:tav>
                                        <p:tav tm="45000" fmla="$">
                                          <p:val>
                                            <p:strVal val="ppt_h*1.04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w*2.1"/>
                                          </p:val>
                                        </p:tav>
                                        <p:tav tm="45000" fmla="$">
                                          <p:val>
                                            <p:strVal val="ppt_w*1.04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accel="30000" decel="7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2" dur="6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h*2.1"/>
                                          </p:val>
                                        </p:tav>
                                        <p:tav tm="45000" fmla="$">
                                          <p:val>
                                            <p:strVal val="ppt_h*1.04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w*2.1"/>
                                          </p:val>
                                        </p:tav>
                                        <p:tav tm="45000" fmla="$">
                                          <p:val>
                                            <p:strVal val="ppt_w*1.04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accel="30000" decel="7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57" dur="6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5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h*2.1"/>
                                          </p:val>
                                        </p:tav>
                                        <p:tav tm="45000" fmla="$">
                                          <p:val>
                                            <p:strVal val="ppt_h*1.04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w*2.1"/>
                                          </p:val>
                                        </p:tav>
                                        <p:tav tm="45000" fmla="$">
                                          <p:val>
                                            <p:strVal val="ppt_w*1.04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0" presetClass="entr" presetSubtype="0" accel="30000" decel="7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62" dur="6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h*2.1"/>
                                          </p:val>
                                        </p:tav>
                                        <p:tav tm="45000" fmla="$">
                                          <p:val>
                                            <p:strVal val="ppt_h*1.04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w*2.1"/>
                                          </p:val>
                                        </p:tav>
                                        <p:tav tm="45000" fmla="$">
                                          <p:val>
                                            <p:strVal val="ppt_w*1.04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accel="30000" decel="7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67" dur="6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6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h*2.1"/>
                                          </p:val>
                                        </p:tav>
                                        <p:tav tm="45000" fmla="$">
                                          <p:val>
                                            <p:strVal val="ppt_h*1.04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w*2.1"/>
                                          </p:val>
                                        </p:tav>
                                        <p:tav tm="45000" fmla="$">
                                          <p:val>
                                            <p:strVal val="ppt_w*1.04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0" presetClass="entr" presetSubtype="0" accel="30000" decel="7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72" dur="6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7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h*2.1"/>
                                          </p:val>
                                        </p:tav>
                                        <p:tav tm="45000" fmla="$">
                                          <p:val>
                                            <p:strVal val="ppt_h*1.04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w*2.1"/>
                                          </p:val>
                                        </p:tav>
                                        <p:tav tm="45000" fmla="$">
                                          <p:val>
                                            <p:strVal val="ppt_w*1.04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accel="30000" decel="7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77" dur="6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7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h*2.1"/>
                                          </p:val>
                                        </p:tav>
                                        <p:tav tm="45000" fmla="$">
                                          <p:val>
                                            <p:strVal val="ppt_h*1.04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w*2.1"/>
                                          </p:val>
                                        </p:tav>
                                        <p:tav tm="45000" fmla="$">
                                          <p:val>
                                            <p:strVal val="ppt_w*1.04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0" presetClass="entr" presetSubtype="0" accel="30000" decel="7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1" calcmode="lin" valueType="num">
                                      <p:cBhvr>
                                        <p:cTn id="82" dur="6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>
                                        <p:cTn id="8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h*2.1"/>
                                          </p:val>
                                        </p:tav>
                                        <p:tav tm="45000" fmla="$">
                                          <p:val>
                                            <p:strVal val="ppt_h*1.04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$">
                                          <p:val>
                                            <p:strVal val="ppt_w*2.1"/>
                                          </p:val>
                                        </p:tav>
                                        <p:tav tm="45000" fmla="$">
                                          <p:val>
                                            <p:strVal val="ppt_w*1.04"/>
                                          </p:val>
                                        </p:tav>
                                        <p:tav tm="100000" fmla="$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47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847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9" name="组合 8"/>
          <p:cNvGrpSpPr/>
          <p:nvPr/>
        </p:nvGrpSpPr>
        <p:grpSpPr>
          <a:xfrm>
            <a:off x="0" y="6153737"/>
            <a:ext cx="12192000" cy="1442133"/>
            <a:chOff x="0" y="5415867"/>
            <a:chExt cx="12192000" cy="1442133"/>
          </a:xfrm>
        </p:grpSpPr>
        <p:sp>
          <p:nvSpPr>
            <p:cNvPr id="26" name="矩形 25"/>
            <p:cNvSpPr/>
            <p:nvPr/>
          </p:nvSpPr>
          <p:spPr>
            <a:xfrm>
              <a:off x="0" y="5474188"/>
              <a:ext cx="12192000" cy="1383812"/>
            </a:xfrm>
            <a:prstGeom prst="rect">
              <a:avLst/>
            </a:prstGeom>
            <a:solidFill>
              <a:schemeClr val="tx1">
                <a:alpha val="83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636630" y="5474188"/>
              <a:ext cx="11555370" cy="0"/>
            </a:xfrm>
            <a:prstGeom prst="line">
              <a:avLst/>
            </a:prstGeom>
            <a:ln w="19050" cap="rnd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图形 88"/>
            <p:cNvSpPr/>
            <p:nvPr/>
          </p:nvSpPr>
          <p:spPr>
            <a:xfrm rot="16200000" flipH="1">
              <a:off x="321094" y="5216973"/>
              <a:ext cx="116642" cy="514430"/>
            </a:xfrm>
            <a:custGeom>
              <a:avLst/>
              <a:gdLst>
                <a:gd name="connsiteX0" fmla="*/ 12 w 404651"/>
                <a:gd name="connsiteY0" fmla="*/ 1784651 h 1784650"/>
                <a:gd name="connsiteX1" fmla="*/ 404652 w 404651"/>
                <a:gd name="connsiteY1" fmla="*/ 1784651 h 1784650"/>
                <a:gd name="connsiteX2" fmla="*/ 404652 w 404651"/>
                <a:gd name="connsiteY2" fmla="*/ 1673377 h 1784650"/>
                <a:gd name="connsiteX3" fmla="*/ 12 w 404651"/>
                <a:gd name="connsiteY3" fmla="*/ 1673377 h 1784650"/>
                <a:gd name="connsiteX4" fmla="*/ 12 w 404651"/>
                <a:gd name="connsiteY4" fmla="*/ 1784651 h 1784650"/>
                <a:gd name="connsiteX5" fmla="*/ 403997 w 404651"/>
                <a:gd name="connsiteY5" fmla="*/ 612103 h 1784650"/>
                <a:gd name="connsiteX6" fmla="*/ 359346 w 404651"/>
                <a:gd name="connsiteY6" fmla="*/ 431570 h 1784650"/>
                <a:gd name="connsiteX7" fmla="*/ 202330 w 404651"/>
                <a:gd name="connsiteY7" fmla="*/ 0 h 1784650"/>
                <a:gd name="connsiteX8" fmla="*/ 45306 w 404651"/>
                <a:gd name="connsiteY8" fmla="*/ 431570 h 1784650"/>
                <a:gd name="connsiteX9" fmla="*/ 655 w 404651"/>
                <a:gd name="connsiteY9" fmla="*/ 612103 h 1784650"/>
                <a:gd name="connsiteX10" fmla="*/ 0 w 404651"/>
                <a:gd name="connsiteY10" fmla="*/ 618005 h 1784650"/>
                <a:gd name="connsiteX11" fmla="*/ 0 w 404651"/>
                <a:gd name="connsiteY11" fmla="*/ 1609361 h 1784650"/>
                <a:gd name="connsiteX12" fmla="*/ 404640 w 404651"/>
                <a:gd name="connsiteY12" fmla="*/ 1609361 h 1784650"/>
                <a:gd name="connsiteX13" fmla="*/ 404640 w 404651"/>
                <a:gd name="connsiteY13" fmla="*/ 617970 h 1784650"/>
                <a:gd name="connsiteX14" fmla="*/ 404001 w 404651"/>
                <a:gd name="connsiteY14" fmla="*/ 612068 h 1784650"/>
                <a:gd name="connsiteX15" fmla="*/ 138958 w 404651"/>
                <a:gd name="connsiteY15" fmla="*/ 1464654 h 1784650"/>
                <a:gd name="connsiteX16" fmla="*/ 67919 w 404651"/>
                <a:gd name="connsiteY16" fmla="*/ 1464654 h 1784650"/>
                <a:gd name="connsiteX17" fmla="*/ 67919 w 404651"/>
                <a:gd name="connsiteY17" fmla="*/ 730237 h 1784650"/>
                <a:gd name="connsiteX18" fmla="*/ 138958 w 404651"/>
                <a:gd name="connsiteY18" fmla="*/ 730237 h 1784650"/>
                <a:gd name="connsiteX19" fmla="*/ 138958 w 404651"/>
                <a:gd name="connsiteY19" fmla="*/ 1464654 h 1784650"/>
                <a:gd name="connsiteX20" fmla="*/ 189595 w 404651"/>
                <a:gd name="connsiteY20" fmla="*/ 243863 h 1784650"/>
                <a:gd name="connsiteX21" fmla="*/ 147665 w 404651"/>
                <a:gd name="connsiteY21" fmla="*/ 509343 h 1784650"/>
                <a:gd name="connsiteX22" fmla="*/ 97691 w 404651"/>
                <a:gd name="connsiteY22" fmla="*/ 498562 h 1784650"/>
                <a:gd name="connsiteX23" fmla="*/ 147900 w 404651"/>
                <a:gd name="connsiteY23" fmla="*/ 242330 h 1784650"/>
                <a:gd name="connsiteX24" fmla="*/ 189595 w 404651"/>
                <a:gd name="connsiteY24" fmla="*/ 243867 h 178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04651" h="1784650">
                  <a:moveTo>
                    <a:pt x="12" y="1784651"/>
                  </a:moveTo>
                  <a:lnTo>
                    <a:pt x="404652" y="1784651"/>
                  </a:lnTo>
                  <a:lnTo>
                    <a:pt x="404652" y="1673377"/>
                  </a:lnTo>
                  <a:lnTo>
                    <a:pt x="12" y="1673377"/>
                  </a:lnTo>
                  <a:lnTo>
                    <a:pt x="12" y="1784651"/>
                  </a:lnTo>
                  <a:close/>
                  <a:moveTo>
                    <a:pt x="403997" y="612103"/>
                  </a:moveTo>
                  <a:lnTo>
                    <a:pt x="359346" y="431570"/>
                  </a:lnTo>
                  <a:cubicBezTo>
                    <a:pt x="359346" y="431570"/>
                    <a:pt x="294805" y="0"/>
                    <a:pt x="202330" y="0"/>
                  </a:cubicBezTo>
                  <a:cubicBezTo>
                    <a:pt x="109847" y="0"/>
                    <a:pt x="45306" y="431570"/>
                    <a:pt x="45306" y="431570"/>
                  </a:cubicBezTo>
                  <a:lnTo>
                    <a:pt x="655" y="612103"/>
                  </a:lnTo>
                  <a:lnTo>
                    <a:pt x="0" y="618005"/>
                  </a:lnTo>
                  <a:lnTo>
                    <a:pt x="0" y="1609361"/>
                  </a:lnTo>
                  <a:lnTo>
                    <a:pt x="404640" y="1609361"/>
                  </a:lnTo>
                  <a:lnTo>
                    <a:pt x="404640" y="617970"/>
                  </a:lnTo>
                  <a:lnTo>
                    <a:pt x="404001" y="612068"/>
                  </a:lnTo>
                  <a:close/>
                  <a:moveTo>
                    <a:pt x="138958" y="1464654"/>
                  </a:moveTo>
                  <a:cubicBezTo>
                    <a:pt x="138958" y="1537069"/>
                    <a:pt x="67919" y="1541025"/>
                    <a:pt x="67919" y="1464654"/>
                  </a:cubicBezTo>
                  <a:lnTo>
                    <a:pt x="67919" y="730237"/>
                  </a:lnTo>
                  <a:cubicBezTo>
                    <a:pt x="67919" y="653539"/>
                    <a:pt x="138958" y="652749"/>
                    <a:pt x="138958" y="730237"/>
                  </a:cubicBezTo>
                  <a:lnTo>
                    <a:pt x="138958" y="1464654"/>
                  </a:lnTo>
                  <a:close/>
                  <a:moveTo>
                    <a:pt x="189595" y="243863"/>
                  </a:moveTo>
                  <a:lnTo>
                    <a:pt x="147665" y="509343"/>
                  </a:lnTo>
                  <a:cubicBezTo>
                    <a:pt x="137632" y="554472"/>
                    <a:pt x="87045" y="541727"/>
                    <a:pt x="97691" y="498562"/>
                  </a:cubicBezTo>
                  <a:lnTo>
                    <a:pt x="147900" y="242330"/>
                  </a:lnTo>
                  <a:cubicBezTo>
                    <a:pt x="155146" y="199610"/>
                    <a:pt x="197495" y="201273"/>
                    <a:pt x="189595" y="243867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</p:grpSp>
      <p:grpSp>
        <p:nvGrpSpPr>
          <p:cNvPr id="165" name="组合 164"/>
          <p:cNvGrpSpPr/>
          <p:nvPr>
            <p:custDataLst>
              <p:tags r:id="rId4"/>
            </p:custDataLst>
          </p:nvPr>
        </p:nvGrpSpPr>
        <p:grpSpPr>
          <a:xfrm>
            <a:off x="556435" y="1677631"/>
            <a:ext cx="2537340" cy="3719070"/>
            <a:chOff x="556435" y="902931"/>
            <a:chExt cx="2537340" cy="3719070"/>
          </a:xfrm>
        </p:grpSpPr>
        <p:sp>
          <p:nvSpPr>
            <p:cNvPr id="23" name="矩形 22"/>
            <p:cNvSpPr/>
            <p:nvPr>
              <p:custDataLst>
                <p:tags r:id="rId5"/>
              </p:custDataLst>
            </p:nvPr>
          </p:nvSpPr>
          <p:spPr>
            <a:xfrm flipV="1">
              <a:off x="556435" y="1012908"/>
              <a:ext cx="2537340" cy="345849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6"/>
              </p:custDataLst>
            </p:nvPr>
          </p:nvSpPr>
          <p:spPr>
            <a:xfrm flipV="1">
              <a:off x="651014" y="1012908"/>
              <a:ext cx="2348181" cy="345849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1016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sp>
          <p:nvSpPr>
            <p:cNvPr id="27" name="矩形 26"/>
            <p:cNvSpPr/>
            <p:nvPr>
              <p:custDataLst>
                <p:tags r:id="rId7"/>
              </p:custDataLst>
            </p:nvPr>
          </p:nvSpPr>
          <p:spPr>
            <a:xfrm flipV="1">
              <a:off x="720317" y="1012908"/>
              <a:ext cx="2209575" cy="3458497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  <a:prstDash val="solid"/>
            </a:ln>
            <a:effectLst>
              <a:outerShdw blurRad="1016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sp>
          <p:nvSpPr>
            <p:cNvPr id="28" name="箭头: 五边形 27"/>
            <p:cNvSpPr/>
            <p:nvPr>
              <p:custDataLst>
                <p:tags r:id="rId8"/>
              </p:custDataLst>
            </p:nvPr>
          </p:nvSpPr>
          <p:spPr>
            <a:xfrm rot="5400000" flipH="1" flipV="1">
              <a:off x="1228606" y="2756832"/>
              <a:ext cx="1192998" cy="2537340"/>
            </a:xfrm>
            <a:prstGeom prst="homePlate">
              <a:avLst>
                <a:gd name="adj" fmla="val 2603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sp>
          <p:nvSpPr>
            <p:cNvPr id="29" name="任意多边形: 形状 28"/>
            <p:cNvSpPr/>
            <p:nvPr>
              <p:custDataLst>
                <p:tags r:id="rId9"/>
              </p:custDataLst>
            </p:nvPr>
          </p:nvSpPr>
          <p:spPr>
            <a:xfrm rot="16200000" flipH="1">
              <a:off x="1601621" y="-142255"/>
              <a:ext cx="446968" cy="2537340"/>
            </a:xfrm>
            <a:custGeom>
              <a:avLst/>
              <a:gdLst>
                <a:gd name="connsiteX0" fmla="*/ 352314 w 352314"/>
                <a:gd name="connsiteY0" fmla="*/ 0 h 2470150"/>
                <a:gd name="connsiteX1" fmla="*/ 352314 w 352314"/>
                <a:gd name="connsiteY1" fmla="*/ 1 h 2470150"/>
                <a:gd name="connsiteX2" fmla="*/ 313680 w 352314"/>
                <a:gd name="connsiteY2" fmla="*/ 1 h 2470150"/>
                <a:gd name="connsiteX3" fmla="*/ 87257 w 352314"/>
                <a:gd name="connsiteY3" fmla="*/ 1235076 h 2470150"/>
                <a:gd name="connsiteX4" fmla="*/ 313680 w 352314"/>
                <a:gd name="connsiteY4" fmla="*/ 2470150 h 2470150"/>
                <a:gd name="connsiteX5" fmla="*/ 0 w 352314"/>
                <a:gd name="connsiteY5" fmla="*/ 2470150 h 2470150"/>
                <a:gd name="connsiteX6" fmla="*/ 0 w 352314"/>
                <a:gd name="connsiteY6" fmla="*/ 0 h 247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2314" h="2470150">
                  <a:moveTo>
                    <a:pt x="352314" y="0"/>
                  </a:moveTo>
                  <a:lnTo>
                    <a:pt x="352314" y="1"/>
                  </a:lnTo>
                  <a:lnTo>
                    <a:pt x="313680" y="1"/>
                  </a:lnTo>
                  <a:lnTo>
                    <a:pt x="87257" y="1235076"/>
                  </a:lnTo>
                  <a:lnTo>
                    <a:pt x="313680" y="2470150"/>
                  </a:lnTo>
                  <a:lnTo>
                    <a:pt x="0" y="24701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pic>
          <p:nvPicPr>
            <p:cNvPr id="30" name="图片 29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>
              <a:alphaModFix amt="6000"/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0" t="11182" r="69997" b="68008"/>
            <a:stretch>
              <a:fillRect/>
            </a:stretch>
          </p:blipFill>
          <p:spPr>
            <a:xfrm flipV="1">
              <a:off x="556435" y="3428999"/>
              <a:ext cx="2537340" cy="1193001"/>
            </a:xfrm>
            <a:custGeom>
              <a:avLst/>
              <a:gdLst>
                <a:gd name="connsiteX0" fmla="*/ 0 w 3305678"/>
                <a:gd name="connsiteY0" fmla="*/ 0 h 1383004"/>
                <a:gd name="connsiteX1" fmla="*/ 3305678 w 3305678"/>
                <a:gd name="connsiteY1" fmla="*/ 0 h 1383004"/>
                <a:gd name="connsiteX2" fmla="*/ 3305678 w 3305678"/>
                <a:gd name="connsiteY2" fmla="*/ 1022967 h 1383004"/>
                <a:gd name="connsiteX3" fmla="*/ 1652839 w 3305678"/>
                <a:gd name="connsiteY3" fmla="*/ 1383004 h 1383004"/>
                <a:gd name="connsiteX4" fmla="*/ 0 w 3305678"/>
                <a:gd name="connsiteY4" fmla="*/ 1022967 h 1383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5678" h="1383004">
                  <a:moveTo>
                    <a:pt x="0" y="0"/>
                  </a:moveTo>
                  <a:lnTo>
                    <a:pt x="3305678" y="0"/>
                  </a:lnTo>
                  <a:lnTo>
                    <a:pt x="3305678" y="1022967"/>
                  </a:lnTo>
                  <a:lnTo>
                    <a:pt x="1652839" y="1383004"/>
                  </a:lnTo>
                  <a:lnTo>
                    <a:pt x="0" y="1022967"/>
                  </a:lnTo>
                  <a:close/>
                </a:path>
              </a:pathLst>
            </a:custGeom>
          </p:spPr>
        </p:pic>
        <p:pic>
          <p:nvPicPr>
            <p:cNvPr id="31" name="图片 30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1">
              <a:alphaModFix amt="1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594" t="3726" r="15074" b="78449"/>
            <a:stretch>
              <a:fillRect/>
            </a:stretch>
          </p:blipFill>
          <p:spPr>
            <a:xfrm>
              <a:off x="556435" y="902931"/>
              <a:ext cx="2537340" cy="446968"/>
            </a:xfrm>
            <a:custGeom>
              <a:avLst/>
              <a:gdLst>
                <a:gd name="connsiteX0" fmla="*/ 0 w 3305678"/>
                <a:gd name="connsiteY0" fmla="*/ 560218 h 560218"/>
                <a:gd name="connsiteX1" fmla="*/ 1 w 3305678"/>
                <a:gd name="connsiteY1" fmla="*/ 560218 h 560218"/>
                <a:gd name="connsiteX2" fmla="*/ 1 w 3305678"/>
                <a:gd name="connsiteY2" fmla="*/ 498786 h 560218"/>
                <a:gd name="connsiteX3" fmla="*/ 1652841 w 3305678"/>
                <a:gd name="connsiteY3" fmla="*/ 138748 h 560218"/>
                <a:gd name="connsiteX4" fmla="*/ 3305678 w 3305678"/>
                <a:gd name="connsiteY4" fmla="*/ 498786 h 560218"/>
                <a:gd name="connsiteX5" fmla="*/ 3305678 w 3305678"/>
                <a:gd name="connsiteY5" fmla="*/ 0 h 560218"/>
                <a:gd name="connsiteX6" fmla="*/ 0 w 3305678"/>
                <a:gd name="connsiteY6" fmla="*/ 0 h 560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05678" h="560218">
                  <a:moveTo>
                    <a:pt x="0" y="560218"/>
                  </a:moveTo>
                  <a:lnTo>
                    <a:pt x="1" y="560218"/>
                  </a:lnTo>
                  <a:lnTo>
                    <a:pt x="1" y="498786"/>
                  </a:lnTo>
                  <a:lnTo>
                    <a:pt x="1652841" y="138748"/>
                  </a:lnTo>
                  <a:lnTo>
                    <a:pt x="3305678" y="498786"/>
                  </a:lnTo>
                  <a:lnTo>
                    <a:pt x="3305678" y="0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sp>
          <p:nvSpPr>
            <p:cNvPr id="74" name="椭圆 73"/>
            <p:cNvSpPr/>
            <p:nvPr>
              <p:custDataLst>
                <p:tags r:id="rId13"/>
              </p:custDataLst>
            </p:nvPr>
          </p:nvSpPr>
          <p:spPr>
            <a:xfrm>
              <a:off x="1289644" y="3044195"/>
              <a:ext cx="1070920" cy="10728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sp>
          <p:nvSpPr>
            <p:cNvPr id="76" name="文本框 75"/>
            <p:cNvSpPr txBox="1"/>
            <p:nvPr>
              <p:custDataLst>
                <p:tags r:id="rId14"/>
              </p:custDataLst>
            </p:nvPr>
          </p:nvSpPr>
          <p:spPr>
            <a:xfrm>
              <a:off x="717666" y="1574439"/>
              <a:ext cx="2214880" cy="1383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sz="2400" b="0" i="0" u="none" strike="noStrike" kern="1200" cap="none" spc="0" normalizeH="0" baseline="0" noProof="0">
                  <a:ln>
                    <a:noFill/>
                  </a:ln>
                  <a:solidFill>
                    <a:srgbClr val="663F29"/>
                  </a:solidFill>
                  <a:effectLst/>
                  <a:uLnTx/>
                  <a:uFillTx/>
                  <a:latin typeface="汉仪书魂体简" panose="02010600000101010101" charset="-122"/>
                  <a:ea typeface="汉仪书魂体简" panose="02010600000101010101" charset="-122"/>
                  <a:cs typeface="+mn-cs"/>
                </a:rPr>
                <a:t>展区一</a:t>
              </a:r>
              <a:endParaRPr kumimoji="0" lang="zh-CN" sz="2400" b="0" i="0" u="none" strike="noStrike" kern="1200" cap="none" spc="0" normalizeH="0" baseline="0" noProof="0">
                <a:ln>
                  <a:noFill/>
                </a:ln>
                <a:solidFill>
                  <a:srgbClr val="663F29"/>
                </a:solidFill>
                <a:effectLst/>
                <a:uLnTx/>
                <a:uFillTx/>
                <a:latin typeface="汉仪书魂体简" panose="02010600000101010101" charset="-122"/>
                <a:ea typeface="汉仪书魂体简" panose="02010600000101010101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663F29"/>
                  </a:solidFill>
                  <a:effectLst/>
                  <a:uLnTx/>
                  <a:uFillTx/>
                  <a:latin typeface="汉仪书魂体简" panose="02010600000101010101" charset="-122"/>
                  <a:ea typeface="汉仪书魂体简" panose="02010600000101010101" charset="-122"/>
                  <a:cs typeface="+mn-cs"/>
                </a:rPr>
                <a:t>屈辱的觉醒</a:t>
              </a:r>
              <a:endParaRPr kumimoji="0" lang="zh-CN" sz="3200" b="0" i="0" u="none" strike="noStrike" kern="1200" cap="none" spc="0" normalizeH="0" baseline="0" noProof="0">
                <a:ln>
                  <a:noFill/>
                </a:ln>
                <a:solidFill>
                  <a:srgbClr val="663F29"/>
                </a:solidFill>
                <a:effectLst/>
                <a:uLnTx/>
                <a:uFillTx/>
                <a:latin typeface="汉仪书魂体简" panose="02010600000101010101" charset="-122"/>
                <a:ea typeface="汉仪书魂体简" panose="02010600000101010101" charset="-122"/>
                <a:cs typeface="+mn-cs"/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795714" y="1582946"/>
              <a:ext cx="2080827" cy="82295"/>
              <a:chOff x="4286747" y="2448406"/>
              <a:chExt cx="3657253" cy="154640"/>
            </a:xfrm>
          </p:grpSpPr>
          <p:grpSp>
            <p:nvGrpSpPr>
              <p:cNvPr id="78" name="组合 77"/>
              <p:cNvGrpSpPr/>
              <p:nvPr/>
            </p:nvGrpSpPr>
            <p:grpSpPr>
              <a:xfrm flipH="1">
                <a:off x="6270575" y="2448406"/>
                <a:ext cx="1673425" cy="154640"/>
                <a:chOff x="4358336" y="2448406"/>
                <a:chExt cx="1673425" cy="154640"/>
              </a:xfrm>
            </p:grpSpPr>
            <p:cxnSp>
              <p:nvCxnSpPr>
                <p:cNvPr id="84" name="直接连接符 83"/>
                <p:cNvCxnSpPr/>
                <p:nvPr>
                  <p:custDataLst>
                    <p:tags r:id="rId15"/>
                  </p:custDataLst>
                </p:nvPr>
              </p:nvCxnSpPr>
              <p:spPr>
                <a:xfrm>
                  <a:off x="4358336" y="2525725"/>
                  <a:ext cx="1561254" cy="0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5" name="任意多边形: 形状 84"/>
                <p:cNvSpPr/>
                <p:nvPr>
                  <p:custDataLst>
                    <p:tags r:id="rId16"/>
                  </p:custDataLst>
                </p:nvPr>
              </p:nvSpPr>
              <p:spPr>
                <a:xfrm>
                  <a:off x="5825835" y="2448406"/>
                  <a:ext cx="130465" cy="154640"/>
                </a:xfrm>
                <a:custGeom>
                  <a:avLst/>
                  <a:gdLst>
                    <a:gd name="connsiteX0" fmla="*/ 176411 w 176411"/>
                    <a:gd name="connsiteY0" fmla="*/ 0 h 115869"/>
                    <a:gd name="connsiteX1" fmla="*/ 176411 w 176411"/>
                    <a:gd name="connsiteY1" fmla="*/ 115869 h 115869"/>
                    <a:gd name="connsiteX2" fmla="*/ 0 w 176411"/>
                    <a:gd name="connsiteY2" fmla="*/ 57935 h 115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6411" h="115869">
                      <a:moveTo>
                        <a:pt x="176411" y="0"/>
                      </a:moveTo>
                      <a:lnTo>
                        <a:pt x="176411" y="115869"/>
                      </a:lnTo>
                      <a:lnTo>
                        <a:pt x="0" y="57935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宋体 CN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86" name="任意多边形: 形状 85"/>
                <p:cNvSpPr/>
                <p:nvPr>
                  <p:custDataLst>
                    <p:tags r:id="rId17"/>
                  </p:custDataLst>
                </p:nvPr>
              </p:nvSpPr>
              <p:spPr>
                <a:xfrm>
                  <a:off x="5855350" y="2467791"/>
                  <a:ext cx="176411" cy="115869"/>
                </a:xfrm>
                <a:custGeom>
                  <a:avLst/>
                  <a:gdLst>
                    <a:gd name="connsiteX0" fmla="*/ 176411 w 176411"/>
                    <a:gd name="connsiteY0" fmla="*/ 0 h 115869"/>
                    <a:gd name="connsiteX1" fmla="*/ 176411 w 176411"/>
                    <a:gd name="connsiteY1" fmla="*/ 115869 h 115869"/>
                    <a:gd name="connsiteX2" fmla="*/ 0 w 176411"/>
                    <a:gd name="connsiteY2" fmla="*/ 57935 h 115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6411" h="115869">
                      <a:moveTo>
                        <a:pt x="176411" y="0"/>
                      </a:moveTo>
                      <a:lnTo>
                        <a:pt x="176411" y="115869"/>
                      </a:lnTo>
                      <a:lnTo>
                        <a:pt x="0" y="5793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宋体 CN"/>
                    <a:ea typeface="思源宋体 CN SemiBold"/>
                    <a:cs typeface="+mn-cs"/>
                  </a:endParaRPr>
                </a:p>
              </p:txBody>
            </p:sp>
          </p:grpSp>
          <p:grpSp>
            <p:nvGrpSpPr>
              <p:cNvPr id="79" name="组合 78"/>
              <p:cNvGrpSpPr/>
              <p:nvPr/>
            </p:nvGrpSpPr>
            <p:grpSpPr>
              <a:xfrm>
                <a:off x="4286747" y="2448406"/>
                <a:ext cx="1634678" cy="154640"/>
                <a:chOff x="4397083" y="2448406"/>
                <a:chExt cx="1634678" cy="154640"/>
              </a:xfrm>
            </p:grpSpPr>
            <p:cxnSp>
              <p:nvCxnSpPr>
                <p:cNvPr id="81" name="直接连接符 80"/>
                <p:cNvCxnSpPr/>
                <p:nvPr>
                  <p:custDataLst>
                    <p:tags r:id="rId18"/>
                  </p:custDataLst>
                </p:nvPr>
              </p:nvCxnSpPr>
              <p:spPr>
                <a:xfrm>
                  <a:off x="4397083" y="2525725"/>
                  <a:ext cx="1522507" cy="0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2" name="任意多边形: 形状 81"/>
                <p:cNvSpPr/>
                <p:nvPr>
                  <p:custDataLst>
                    <p:tags r:id="rId19"/>
                  </p:custDataLst>
                </p:nvPr>
              </p:nvSpPr>
              <p:spPr>
                <a:xfrm>
                  <a:off x="5825835" y="2448406"/>
                  <a:ext cx="130465" cy="154640"/>
                </a:xfrm>
                <a:custGeom>
                  <a:avLst/>
                  <a:gdLst>
                    <a:gd name="connsiteX0" fmla="*/ 176411 w 176411"/>
                    <a:gd name="connsiteY0" fmla="*/ 0 h 115869"/>
                    <a:gd name="connsiteX1" fmla="*/ 176411 w 176411"/>
                    <a:gd name="connsiteY1" fmla="*/ 115869 h 115869"/>
                    <a:gd name="connsiteX2" fmla="*/ 0 w 176411"/>
                    <a:gd name="connsiteY2" fmla="*/ 57935 h 115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6411" h="115869">
                      <a:moveTo>
                        <a:pt x="176411" y="0"/>
                      </a:moveTo>
                      <a:lnTo>
                        <a:pt x="176411" y="115869"/>
                      </a:lnTo>
                      <a:lnTo>
                        <a:pt x="0" y="57935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宋体 CN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83" name="任意多边形: 形状 82"/>
                <p:cNvSpPr/>
                <p:nvPr>
                  <p:custDataLst>
                    <p:tags r:id="rId20"/>
                  </p:custDataLst>
                </p:nvPr>
              </p:nvSpPr>
              <p:spPr>
                <a:xfrm>
                  <a:off x="5855350" y="2467791"/>
                  <a:ext cx="176411" cy="115869"/>
                </a:xfrm>
                <a:custGeom>
                  <a:avLst/>
                  <a:gdLst>
                    <a:gd name="connsiteX0" fmla="*/ 176411 w 176411"/>
                    <a:gd name="connsiteY0" fmla="*/ 0 h 115869"/>
                    <a:gd name="connsiteX1" fmla="*/ 176411 w 176411"/>
                    <a:gd name="connsiteY1" fmla="*/ 115869 h 115869"/>
                    <a:gd name="connsiteX2" fmla="*/ 0 w 176411"/>
                    <a:gd name="connsiteY2" fmla="*/ 57935 h 115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6411" h="115869">
                      <a:moveTo>
                        <a:pt x="176411" y="0"/>
                      </a:moveTo>
                      <a:lnTo>
                        <a:pt x="176411" y="115869"/>
                      </a:lnTo>
                      <a:lnTo>
                        <a:pt x="0" y="5793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宋体 CN"/>
                    <a:ea typeface="思源宋体 CN SemiBold"/>
                    <a:cs typeface="+mn-cs"/>
                  </a:endParaRPr>
                </a:p>
              </p:txBody>
            </p:sp>
          </p:grpSp>
          <p:sp>
            <p:nvSpPr>
              <p:cNvPr id="80" name="椭圆 79"/>
              <p:cNvSpPr/>
              <p:nvPr>
                <p:custDataLst>
                  <p:tags r:id="rId21"/>
                </p:custDataLst>
              </p:nvPr>
            </p:nvSpPr>
            <p:spPr>
              <a:xfrm>
                <a:off x="6042114" y="2471841"/>
                <a:ext cx="107771" cy="10777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"/>
                  <a:ea typeface="思源宋体 CN SemiBold"/>
                  <a:cs typeface="+mn-cs"/>
                </a:endParaRPr>
              </a:p>
            </p:txBody>
          </p:sp>
        </p:grpSp>
        <p:sp>
          <p:nvSpPr>
            <p:cNvPr id="89" name="椭圆 88"/>
            <p:cNvSpPr/>
            <p:nvPr>
              <p:custDataLst>
                <p:tags r:id="rId22"/>
              </p:custDataLst>
            </p:nvPr>
          </p:nvSpPr>
          <p:spPr>
            <a:xfrm>
              <a:off x="1739064" y="945026"/>
              <a:ext cx="159301" cy="149000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sp>
          <p:nvSpPr>
            <p:cNvPr id="155" name="文本框 154"/>
            <p:cNvSpPr txBox="1"/>
            <p:nvPr>
              <p:custDataLst>
                <p:tags r:id="rId23"/>
              </p:custDataLst>
            </p:nvPr>
          </p:nvSpPr>
          <p:spPr>
            <a:xfrm>
              <a:off x="1359070" y="3142582"/>
              <a:ext cx="870751" cy="8365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0" i="1" u="none" strike="noStrike" kern="1200" cap="none" spc="0" normalizeH="0" baseline="0" noProof="0">
                  <a:ln>
                    <a:noFill/>
                  </a:ln>
                  <a:solidFill>
                    <a:srgbClr val="FDF6EE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01</a:t>
              </a:r>
              <a:endParaRPr kumimoji="0" lang="zh-CN" altLang="en-US" sz="4400" b="0" i="1" u="none" strike="noStrike" kern="1200" cap="none" spc="0" normalizeH="0" baseline="0" noProof="0">
                <a:ln>
                  <a:noFill/>
                </a:ln>
                <a:solidFill>
                  <a:srgbClr val="FDF6EE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endParaRPr>
            </a:p>
          </p:txBody>
        </p:sp>
      </p:grpSp>
      <p:grpSp>
        <p:nvGrpSpPr>
          <p:cNvPr id="164" name="组合 163"/>
          <p:cNvGrpSpPr/>
          <p:nvPr>
            <p:custDataLst>
              <p:tags r:id="rId24"/>
            </p:custDataLst>
          </p:nvPr>
        </p:nvGrpSpPr>
        <p:grpSpPr>
          <a:xfrm>
            <a:off x="3403699" y="1677631"/>
            <a:ext cx="2537340" cy="3719070"/>
            <a:chOff x="3403699" y="902931"/>
            <a:chExt cx="2537340" cy="3719070"/>
          </a:xfrm>
        </p:grpSpPr>
        <p:sp>
          <p:nvSpPr>
            <p:cNvPr id="92" name="矩形 91"/>
            <p:cNvSpPr/>
            <p:nvPr>
              <p:custDataLst>
                <p:tags r:id="rId25"/>
              </p:custDataLst>
            </p:nvPr>
          </p:nvSpPr>
          <p:spPr>
            <a:xfrm flipV="1">
              <a:off x="3403699" y="1012908"/>
              <a:ext cx="2537340" cy="345849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sp>
          <p:nvSpPr>
            <p:cNvPr id="93" name="矩形 92"/>
            <p:cNvSpPr/>
            <p:nvPr>
              <p:custDataLst>
                <p:tags r:id="rId26"/>
              </p:custDataLst>
            </p:nvPr>
          </p:nvSpPr>
          <p:spPr>
            <a:xfrm flipV="1">
              <a:off x="3498278" y="1012908"/>
              <a:ext cx="2348181" cy="345849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1016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sp>
          <p:nvSpPr>
            <p:cNvPr id="94" name="矩形 93"/>
            <p:cNvSpPr/>
            <p:nvPr>
              <p:custDataLst>
                <p:tags r:id="rId27"/>
              </p:custDataLst>
            </p:nvPr>
          </p:nvSpPr>
          <p:spPr>
            <a:xfrm flipV="1">
              <a:off x="3567581" y="1012908"/>
              <a:ext cx="2209575" cy="3458497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  <a:prstDash val="solid"/>
            </a:ln>
            <a:effectLst>
              <a:outerShdw blurRad="1016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sp>
          <p:nvSpPr>
            <p:cNvPr id="95" name="箭头: 五边形 94"/>
            <p:cNvSpPr/>
            <p:nvPr>
              <p:custDataLst>
                <p:tags r:id="rId28"/>
              </p:custDataLst>
            </p:nvPr>
          </p:nvSpPr>
          <p:spPr>
            <a:xfrm rot="5400000" flipH="1" flipV="1">
              <a:off x="4075870" y="2756832"/>
              <a:ext cx="1192998" cy="2537340"/>
            </a:xfrm>
            <a:prstGeom prst="homePlate">
              <a:avLst>
                <a:gd name="adj" fmla="val 2603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sp>
          <p:nvSpPr>
            <p:cNvPr id="96" name="任意多边形: 形状 95"/>
            <p:cNvSpPr/>
            <p:nvPr>
              <p:custDataLst>
                <p:tags r:id="rId29"/>
              </p:custDataLst>
            </p:nvPr>
          </p:nvSpPr>
          <p:spPr>
            <a:xfrm rot="16200000" flipH="1">
              <a:off x="4448885" y="-142255"/>
              <a:ext cx="446968" cy="2537340"/>
            </a:xfrm>
            <a:custGeom>
              <a:avLst/>
              <a:gdLst>
                <a:gd name="connsiteX0" fmla="*/ 352314 w 352314"/>
                <a:gd name="connsiteY0" fmla="*/ 0 h 2470150"/>
                <a:gd name="connsiteX1" fmla="*/ 352314 w 352314"/>
                <a:gd name="connsiteY1" fmla="*/ 1 h 2470150"/>
                <a:gd name="connsiteX2" fmla="*/ 313680 w 352314"/>
                <a:gd name="connsiteY2" fmla="*/ 1 h 2470150"/>
                <a:gd name="connsiteX3" fmla="*/ 87257 w 352314"/>
                <a:gd name="connsiteY3" fmla="*/ 1235076 h 2470150"/>
                <a:gd name="connsiteX4" fmla="*/ 313680 w 352314"/>
                <a:gd name="connsiteY4" fmla="*/ 2470150 h 2470150"/>
                <a:gd name="connsiteX5" fmla="*/ 0 w 352314"/>
                <a:gd name="connsiteY5" fmla="*/ 2470150 h 2470150"/>
                <a:gd name="connsiteX6" fmla="*/ 0 w 352314"/>
                <a:gd name="connsiteY6" fmla="*/ 0 h 247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2314" h="2470150">
                  <a:moveTo>
                    <a:pt x="352314" y="0"/>
                  </a:moveTo>
                  <a:lnTo>
                    <a:pt x="352314" y="1"/>
                  </a:lnTo>
                  <a:lnTo>
                    <a:pt x="313680" y="1"/>
                  </a:lnTo>
                  <a:lnTo>
                    <a:pt x="87257" y="1235076"/>
                  </a:lnTo>
                  <a:lnTo>
                    <a:pt x="313680" y="2470150"/>
                  </a:lnTo>
                  <a:lnTo>
                    <a:pt x="0" y="24701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pic>
          <p:nvPicPr>
            <p:cNvPr id="97" name="图片 96"/>
            <p:cNvPicPr>
              <a:picLocks noChangeAspect="1"/>
            </p:cNvPicPr>
            <p:nvPr>
              <p:custDataLst>
                <p:tags r:id="rId30"/>
              </p:custDataLst>
            </p:nvPr>
          </p:nvPicPr>
          <p:blipFill>
            <a:blip r:embed="rId11">
              <a:alphaModFix amt="6000"/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0" t="11182" r="69997" b="68008"/>
            <a:stretch>
              <a:fillRect/>
            </a:stretch>
          </p:blipFill>
          <p:spPr>
            <a:xfrm flipV="1">
              <a:off x="3403699" y="3428999"/>
              <a:ext cx="2537340" cy="1193001"/>
            </a:xfrm>
            <a:custGeom>
              <a:avLst/>
              <a:gdLst>
                <a:gd name="connsiteX0" fmla="*/ 0 w 3305678"/>
                <a:gd name="connsiteY0" fmla="*/ 0 h 1383004"/>
                <a:gd name="connsiteX1" fmla="*/ 3305678 w 3305678"/>
                <a:gd name="connsiteY1" fmla="*/ 0 h 1383004"/>
                <a:gd name="connsiteX2" fmla="*/ 3305678 w 3305678"/>
                <a:gd name="connsiteY2" fmla="*/ 1022967 h 1383004"/>
                <a:gd name="connsiteX3" fmla="*/ 1652839 w 3305678"/>
                <a:gd name="connsiteY3" fmla="*/ 1383004 h 1383004"/>
                <a:gd name="connsiteX4" fmla="*/ 0 w 3305678"/>
                <a:gd name="connsiteY4" fmla="*/ 1022967 h 1383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5678" h="1383004">
                  <a:moveTo>
                    <a:pt x="0" y="0"/>
                  </a:moveTo>
                  <a:lnTo>
                    <a:pt x="3305678" y="0"/>
                  </a:lnTo>
                  <a:lnTo>
                    <a:pt x="3305678" y="1022967"/>
                  </a:lnTo>
                  <a:lnTo>
                    <a:pt x="1652839" y="1383004"/>
                  </a:lnTo>
                  <a:lnTo>
                    <a:pt x="0" y="1022967"/>
                  </a:lnTo>
                  <a:close/>
                </a:path>
              </a:pathLst>
            </a:custGeom>
          </p:spPr>
        </p:pic>
        <p:pic>
          <p:nvPicPr>
            <p:cNvPr id="98" name="图片 97"/>
            <p:cNvPicPr>
              <a:picLocks noChangeAspect="1"/>
            </p:cNvPicPr>
            <p:nvPr>
              <p:custDataLst>
                <p:tags r:id="rId31"/>
              </p:custDataLst>
            </p:nvPr>
          </p:nvPicPr>
          <p:blipFill>
            <a:blip r:embed="rId11">
              <a:alphaModFix amt="1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594" t="3726" r="15074" b="78449"/>
            <a:stretch>
              <a:fillRect/>
            </a:stretch>
          </p:blipFill>
          <p:spPr>
            <a:xfrm>
              <a:off x="3403699" y="902931"/>
              <a:ext cx="2537340" cy="446968"/>
            </a:xfrm>
            <a:custGeom>
              <a:avLst/>
              <a:gdLst>
                <a:gd name="connsiteX0" fmla="*/ 0 w 3305678"/>
                <a:gd name="connsiteY0" fmla="*/ 560218 h 560218"/>
                <a:gd name="connsiteX1" fmla="*/ 1 w 3305678"/>
                <a:gd name="connsiteY1" fmla="*/ 560218 h 560218"/>
                <a:gd name="connsiteX2" fmla="*/ 1 w 3305678"/>
                <a:gd name="connsiteY2" fmla="*/ 498786 h 560218"/>
                <a:gd name="connsiteX3" fmla="*/ 1652841 w 3305678"/>
                <a:gd name="connsiteY3" fmla="*/ 138748 h 560218"/>
                <a:gd name="connsiteX4" fmla="*/ 3305678 w 3305678"/>
                <a:gd name="connsiteY4" fmla="*/ 498786 h 560218"/>
                <a:gd name="connsiteX5" fmla="*/ 3305678 w 3305678"/>
                <a:gd name="connsiteY5" fmla="*/ 0 h 560218"/>
                <a:gd name="connsiteX6" fmla="*/ 0 w 3305678"/>
                <a:gd name="connsiteY6" fmla="*/ 0 h 560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05678" h="560218">
                  <a:moveTo>
                    <a:pt x="0" y="560218"/>
                  </a:moveTo>
                  <a:lnTo>
                    <a:pt x="1" y="560218"/>
                  </a:lnTo>
                  <a:lnTo>
                    <a:pt x="1" y="498786"/>
                  </a:lnTo>
                  <a:lnTo>
                    <a:pt x="1652841" y="138748"/>
                  </a:lnTo>
                  <a:lnTo>
                    <a:pt x="3305678" y="498786"/>
                  </a:lnTo>
                  <a:lnTo>
                    <a:pt x="3305678" y="0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sp>
          <p:nvSpPr>
            <p:cNvPr id="99" name="椭圆 98"/>
            <p:cNvSpPr/>
            <p:nvPr>
              <p:custDataLst>
                <p:tags r:id="rId32"/>
              </p:custDataLst>
            </p:nvPr>
          </p:nvSpPr>
          <p:spPr>
            <a:xfrm>
              <a:off x="4136908" y="3044195"/>
              <a:ext cx="1070920" cy="10728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sp>
          <p:nvSpPr>
            <p:cNvPr id="100" name="文本框 99"/>
            <p:cNvSpPr txBox="1"/>
            <p:nvPr>
              <p:custDataLst>
                <p:tags r:id="rId33"/>
              </p:custDataLst>
            </p:nvPr>
          </p:nvSpPr>
          <p:spPr>
            <a:xfrm>
              <a:off x="3564929" y="1583964"/>
              <a:ext cx="2214880" cy="1383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sz="2400" b="0" i="0" u="none" strike="noStrike" kern="1200" cap="none" spc="0" normalizeH="0" baseline="0" noProof="0">
                  <a:ln>
                    <a:noFill/>
                  </a:ln>
                  <a:solidFill>
                    <a:srgbClr val="663F29"/>
                  </a:solidFill>
                  <a:effectLst/>
                  <a:uLnTx/>
                  <a:uFillTx/>
                  <a:latin typeface="汉仪书魂体简" panose="02010600000101010101" charset="-122"/>
                  <a:ea typeface="汉仪书魂体简" panose="02010600000101010101" charset="-122"/>
                  <a:cs typeface="+mn-cs"/>
                </a:rPr>
                <a:t>展区二</a:t>
              </a:r>
              <a:endParaRPr kumimoji="0" lang="zh-CN" sz="2400" b="0" i="0" u="none" strike="noStrike" kern="1200" cap="none" spc="0" normalizeH="0" baseline="0" noProof="0">
                <a:ln>
                  <a:noFill/>
                </a:ln>
                <a:solidFill>
                  <a:srgbClr val="663F29"/>
                </a:solidFill>
                <a:effectLst/>
                <a:uLnTx/>
                <a:uFillTx/>
                <a:latin typeface="汉仪书魂体简" panose="02010600000101010101" charset="-122"/>
                <a:ea typeface="汉仪书魂体简" panose="02010600000101010101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663F29"/>
                  </a:solidFill>
                  <a:effectLst/>
                  <a:uLnTx/>
                  <a:uFillTx/>
                  <a:latin typeface="汉仪书魂体简" panose="02010600000101010101" charset="-122"/>
                  <a:ea typeface="汉仪书魂体简" panose="02010600000101010101" charset="-122"/>
                  <a:cs typeface="+mn-cs"/>
                </a:rPr>
                <a:t>英雄的选择</a:t>
              </a:r>
              <a:endParaRPr kumimoji="0" lang="zh-CN" sz="3200" b="0" i="0" u="none" strike="noStrike" kern="1200" cap="none" spc="0" normalizeH="0" baseline="0" noProof="0">
                <a:ln>
                  <a:noFill/>
                </a:ln>
                <a:solidFill>
                  <a:srgbClr val="663F29"/>
                </a:solidFill>
                <a:effectLst/>
                <a:uLnTx/>
                <a:uFillTx/>
                <a:latin typeface="汉仪书魂体简" panose="02010600000101010101" charset="-122"/>
                <a:ea typeface="汉仪书魂体简" panose="02010600000101010101" charset="-122"/>
                <a:cs typeface="+mn-cs"/>
              </a:endParaRPr>
            </a:p>
          </p:txBody>
        </p:sp>
        <p:grpSp>
          <p:nvGrpSpPr>
            <p:cNvPr id="101" name="组合 100"/>
            <p:cNvGrpSpPr/>
            <p:nvPr/>
          </p:nvGrpSpPr>
          <p:grpSpPr>
            <a:xfrm>
              <a:off x="3642978" y="1582946"/>
              <a:ext cx="2080827" cy="82295"/>
              <a:chOff x="4286747" y="2448406"/>
              <a:chExt cx="3657253" cy="154640"/>
            </a:xfrm>
          </p:grpSpPr>
          <p:grpSp>
            <p:nvGrpSpPr>
              <p:cNvPr id="103" name="组合 102"/>
              <p:cNvGrpSpPr/>
              <p:nvPr/>
            </p:nvGrpSpPr>
            <p:grpSpPr>
              <a:xfrm flipH="1">
                <a:off x="6270575" y="2448406"/>
                <a:ext cx="1673425" cy="154640"/>
                <a:chOff x="4358336" y="2448406"/>
                <a:chExt cx="1673425" cy="154640"/>
              </a:xfrm>
            </p:grpSpPr>
            <p:cxnSp>
              <p:nvCxnSpPr>
                <p:cNvPr id="109" name="直接连接符 108"/>
                <p:cNvCxnSpPr/>
                <p:nvPr>
                  <p:custDataLst>
                    <p:tags r:id="rId34"/>
                  </p:custDataLst>
                </p:nvPr>
              </p:nvCxnSpPr>
              <p:spPr>
                <a:xfrm>
                  <a:off x="4358336" y="2525725"/>
                  <a:ext cx="1561254" cy="0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0" name="任意多边形: 形状 109"/>
                <p:cNvSpPr/>
                <p:nvPr>
                  <p:custDataLst>
                    <p:tags r:id="rId35"/>
                  </p:custDataLst>
                </p:nvPr>
              </p:nvSpPr>
              <p:spPr>
                <a:xfrm>
                  <a:off x="5825835" y="2448406"/>
                  <a:ext cx="130465" cy="154640"/>
                </a:xfrm>
                <a:custGeom>
                  <a:avLst/>
                  <a:gdLst>
                    <a:gd name="connsiteX0" fmla="*/ 176411 w 176411"/>
                    <a:gd name="connsiteY0" fmla="*/ 0 h 115869"/>
                    <a:gd name="connsiteX1" fmla="*/ 176411 w 176411"/>
                    <a:gd name="connsiteY1" fmla="*/ 115869 h 115869"/>
                    <a:gd name="connsiteX2" fmla="*/ 0 w 176411"/>
                    <a:gd name="connsiteY2" fmla="*/ 57935 h 115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6411" h="115869">
                      <a:moveTo>
                        <a:pt x="176411" y="0"/>
                      </a:moveTo>
                      <a:lnTo>
                        <a:pt x="176411" y="115869"/>
                      </a:lnTo>
                      <a:lnTo>
                        <a:pt x="0" y="57935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宋体 CN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111" name="任意多边形: 形状 110"/>
                <p:cNvSpPr/>
                <p:nvPr>
                  <p:custDataLst>
                    <p:tags r:id="rId36"/>
                  </p:custDataLst>
                </p:nvPr>
              </p:nvSpPr>
              <p:spPr>
                <a:xfrm>
                  <a:off x="5855350" y="2467791"/>
                  <a:ext cx="176411" cy="115869"/>
                </a:xfrm>
                <a:custGeom>
                  <a:avLst/>
                  <a:gdLst>
                    <a:gd name="connsiteX0" fmla="*/ 176411 w 176411"/>
                    <a:gd name="connsiteY0" fmla="*/ 0 h 115869"/>
                    <a:gd name="connsiteX1" fmla="*/ 176411 w 176411"/>
                    <a:gd name="connsiteY1" fmla="*/ 115869 h 115869"/>
                    <a:gd name="connsiteX2" fmla="*/ 0 w 176411"/>
                    <a:gd name="connsiteY2" fmla="*/ 57935 h 115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6411" h="115869">
                      <a:moveTo>
                        <a:pt x="176411" y="0"/>
                      </a:moveTo>
                      <a:lnTo>
                        <a:pt x="176411" y="115869"/>
                      </a:lnTo>
                      <a:lnTo>
                        <a:pt x="0" y="5793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宋体 CN"/>
                    <a:ea typeface="思源宋体 CN SemiBold"/>
                    <a:cs typeface="+mn-cs"/>
                  </a:endParaRPr>
                </a:p>
              </p:txBody>
            </p:sp>
          </p:grpSp>
          <p:grpSp>
            <p:nvGrpSpPr>
              <p:cNvPr id="104" name="组合 103"/>
              <p:cNvGrpSpPr/>
              <p:nvPr/>
            </p:nvGrpSpPr>
            <p:grpSpPr>
              <a:xfrm>
                <a:off x="4286747" y="2448406"/>
                <a:ext cx="1634678" cy="154640"/>
                <a:chOff x="4397083" y="2448406"/>
                <a:chExt cx="1634678" cy="154640"/>
              </a:xfrm>
            </p:grpSpPr>
            <p:cxnSp>
              <p:nvCxnSpPr>
                <p:cNvPr id="106" name="直接连接符 105"/>
                <p:cNvCxnSpPr/>
                <p:nvPr>
                  <p:custDataLst>
                    <p:tags r:id="rId37"/>
                  </p:custDataLst>
                </p:nvPr>
              </p:nvCxnSpPr>
              <p:spPr>
                <a:xfrm>
                  <a:off x="4397083" y="2525725"/>
                  <a:ext cx="1522507" cy="0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7" name="任意多边形: 形状 106"/>
                <p:cNvSpPr/>
                <p:nvPr>
                  <p:custDataLst>
                    <p:tags r:id="rId38"/>
                  </p:custDataLst>
                </p:nvPr>
              </p:nvSpPr>
              <p:spPr>
                <a:xfrm>
                  <a:off x="5825835" y="2448406"/>
                  <a:ext cx="130465" cy="154640"/>
                </a:xfrm>
                <a:custGeom>
                  <a:avLst/>
                  <a:gdLst>
                    <a:gd name="connsiteX0" fmla="*/ 176411 w 176411"/>
                    <a:gd name="connsiteY0" fmla="*/ 0 h 115869"/>
                    <a:gd name="connsiteX1" fmla="*/ 176411 w 176411"/>
                    <a:gd name="connsiteY1" fmla="*/ 115869 h 115869"/>
                    <a:gd name="connsiteX2" fmla="*/ 0 w 176411"/>
                    <a:gd name="connsiteY2" fmla="*/ 57935 h 115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6411" h="115869">
                      <a:moveTo>
                        <a:pt x="176411" y="0"/>
                      </a:moveTo>
                      <a:lnTo>
                        <a:pt x="176411" y="115869"/>
                      </a:lnTo>
                      <a:lnTo>
                        <a:pt x="0" y="57935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宋体 CN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108" name="任意多边形: 形状 107"/>
                <p:cNvSpPr/>
                <p:nvPr>
                  <p:custDataLst>
                    <p:tags r:id="rId39"/>
                  </p:custDataLst>
                </p:nvPr>
              </p:nvSpPr>
              <p:spPr>
                <a:xfrm>
                  <a:off x="5855350" y="2467791"/>
                  <a:ext cx="176411" cy="115869"/>
                </a:xfrm>
                <a:custGeom>
                  <a:avLst/>
                  <a:gdLst>
                    <a:gd name="connsiteX0" fmla="*/ 176411 w 176411"/>
                    <a:gd name="connsiteY0" fmla="*/ 0 h 115869"/>
                    <a:gd name="connsiteX1" fmla="*/ 176411 w 176411"/>
                    <a:gd name="connsiteY1" fmla="*/ 115869 h 115869"/>
                    <a:gd name="connsiteX2" fmla="*/ 0 w 176411"/>
                    <a:gd name="connsiteY2" fmla="*/ 57935 h 115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6411" h="115869">
                      <a:moveTo>
                        <a:pt x="176411" y="0"/>
                      </a:moveTo>
                      <a:lnTo>
                        <a:pt x="176411" y="115869"/>
                      </a:lnTo>
                      <a:lnTo>
                        <a:pt x="0" y="5793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宋体 CN"/>
                    <a:ea typeface="思源宋体 CN SemiBold"/>
                    <a:cs typeface="+mn-cs"/>
                  </a:endParaRPr>
                </a:p>
              </p:txBody>
            </p:sp>
          </p:grpSp>
          <p:sp>
            <p:nvSpPr>
              <p:cNvPr id="105" name="椭圆 104"/>
              <p:cNvSpPr/>
              <p:nvPr>
                <p:custDataLst>
                  <p:tags r:id="rId40"/>
                </p:custDataLst>
              </p:nvPr>
            </p:nvSpPr>
            <p:spPr>
              <a:xfrm>
                <a:off x="6042114" y="2471841"/>
                <a:ext cx="107771" cy="10777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"/>
                  <a:ea typeface="思源宋体 CN SemiBold"/>
                  <a:cs typeface="+mn-cs"/>
                </a:endParaRPr>
              </a:p>
            </p:txBody>
          </p:sp>
        </p:grpSp>
        <p:sp>
          <p:nvSpPr>
            <p:cNvPr id="102" name="椭圆 101"/>
            <p:cNvSpPr/>
            <p:nvPr>
              <p:custDataLst>
                <p:tags r:id="rId41"/>
              </p:custDataLst>
            </p:nvPr>
          </p:nvSpPr>
          <p:spPr>
            <a:xfrm>
              <a:off x="4586328" y="945026"/>
              <a:ext cx="159301" cy="149000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sp>
          <p:nvSpPr>
            <p:cNvPr id="157" name="文本框 156"/>
            <p:cNvSpPr txBox="1"/>
            <p:nvPr>
              <p:custDataLst>
                <p:tags r:id="rId42"/>
              </p:custDataLst>
            </p:nvPr>
          </p:nvSpPr>
          <p:spPr>
            <a:xfrm>
              <a:off x="4179918" y="3142582"/>
              <a:ext cx="870751" cy="8365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0" i="1" u="none" strike="noStrike" kern="1200" cap="none" spc="0" normalizeH="0" baseline="0" noProof="0">
                  <a:ln>
                    <a:noFill/>
                  </a:ln>
                  <a:solidFill>
                    <a:srgbClr val="FDF6EE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02</a:t>
              </a:r>
              <a:endParaRPr kumimoji="0" lang="zh-CN" altLang="en-US" sz="4400" b="0" i="1" u="none" strike="noStrike" kern="1200" cap="none" spc="0" normalizeH="0" baseline="0" noProof="0">
                <a:ln>
                  <a:noFill/>
                </a:ln>
                <a:solidFill>
                  <a:srgbClr val="FDF6EE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endParaRPr>
            </a:p>
          </p:txBody>
        </p:sp>
      </p:grpSp>
      <p:grpSp>
        <p:nvGrpSpPr>
          <p:cNvPr id="163" name="组合 162"/>
          <p:cNvGrpSpPr/>
          <p:nvPr>
            <p:custDataLst>
              <p:tags r:id="rId43"/>
            </p:custDataLst>
          </p:nvPr>
        </p:nvGrpSpPr>
        <p:grpSpPr>
          <a:xfrm>
            <a:off x="6250963" y="1677631"/>
            <a:ext cx="2537340" cy="3719070"/>
            <a:chOff x="6250963" y="902931"/>
            <a:chExt cx="2537340" cy="3719070"/>
          </a:xfrm>
        </p:grpSpPr>
        <p:sp>
          <p:nvSpPr>
            <p:cNvPr id="113" name="矩形 112"/>
            <p:cNvSpPr/>
            <p:nvPr>
              <p:custDataLst>
                <p:tags r:id="rId44"/>
              </p:custDataLst>
            </p:nvPr>
          </p:nvSpPr>
          <p:spPr>
            <a:xfrm flipV="1">
              <a:off x="6250963" y="1012908"/>
              <a:ext cx="2537340" cy="345849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sp>
          <p:nvSpPr>
            <p:cNvPr id="114" name="矩形 113"/>
            <p:cNvSpPr/>
            <p:nvPr>
              <p:custDataLst>
                <p:tags r:id="rId45"/>
              </p:custDataLst>
            </p:nvPr>
          </p:nvSpPr>
          <p:spPr>
            <a:xfrm flipV="1">
              <a:off x="6345542" y="1012908"/>
              <a:ext cx="2348181" cy="345849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1016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sp>
          <p:nvSpPr>
            <p:cNvPr id="115" name="矩形 114"/>
            <p:cNvSpPr/>
            <p:nvPr>
              <p:custDataLst>
                <p:tags r:id="rId46"/>
              </p:custDataLst>
            </p:nvPr>
          </p:nvSpPr>
          <p:spPr>
            <a:xfrm flipV="1">
              <a:off x="6414845" y="1012908"/>
              <a:ext cx="2209575" cy="3458497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  <a:prstDash val="solid"/>
            </a:ln>
            <a:effectLst>
              <a:outerShdw blurRad="1016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sp>
          <p:nvSpPr>
            <p:cNvPr id="116" name="箭头: 五边形 115"/>
            <p:cNvSpPr/>
            <p:nvPr>
              <p:custDataLst>
                <p:tags r:id="rId47"/>
              </p:custDataLst>
            </p:nvPr>
          </p:nvSpPr>
          <p:spPr>
            <a:xfrm rot="5400000" flipH="1" flipV="1">
              <a:off x="6923134" y="2756832"/>
              <a:ext cx="1192998" cy="2537340"/>
            </a:xfrm>
            <a:prstGeom prst="homePlate">
              <a:avLst>
                <a:gd name="adj" fmla="val 2603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sp>
          <p:nvSpPr>
            <p:cNvPr id="117" name="任意多边形: 形状 116"/>
            <p:cNvSpPr/>
            <p:nvPr>
              <p:custDataLst>
                <p:tags r:id="rId48"/>
              </p:custDataLst>
            </p:nvPr>
          </p:nvSpPr>
          <p:spPr>
            <a:xfrm rot="16200000" flipH="1">
              <a:off x="7296149" y="-142255"/>
              <a:ext cx="446968" cy="2537340"/>
            </a:xfrm>
            <a:custGeom>
              <a:avLst/>
              <a:gdLst>
                <a:gd name="connsiteX0" fmla="*/ 352314 w 352314"/>
                <a:gd name="connsiteY0" fmla="*/ 0 h 2470150"/>
                <a:gd name="connsiteX1" fmla="*/ 352314 w 352314"/>
                <a:gd name="connsiteY1" fmla="*/ 1 h 2470150"/>
                <a:gd name="connsiteX2" fmla="*/ 313680 w 352314"/>
                <a:gd name="connsiteY2" fmla="*/ 1 h 2470150"/>
                <a:gd name="connsiteX3" fmla="*/ 87257 w 352314"/>
                <a:gd name="connsiteY3" fmla="*/ 1235076 h 2470150"/>
                <a:gd name="connsiteX4" fmla="*/ 313680 w 352314"/>
                <a:gd name="connsiteY4" fmla="*/ 2470150 h 2470150"/>
                <a:gd name="connsiteX5" fmla="*/ 0 w 352314"/>
                <a:gd name="connsiteY5" fmla="*/ 2470150 h 2470150"/>
                <a:gd name="connsiteX6" fmla="*/ 0 w 352314"/>
                <a:gd name="connsiteY6" fmla="*/ 0 h 247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2314" h="2470150">
                  <a:moveTo>
                    <a:pt x="352314" y="0"/>
                  </a:moveTo>
                  <a:lnTo>
                    <a:pt x="352314" y="1"/>
                  </a:lnTo>
                  <a:lnTo>
                    <a:pt x="313680" y="1"/>
                  </a:lnTo>
                  <a:lnTo>
                    <a:pt x="87257" y="1235076"/>
                  </a:lnTo>
                  <a:lnTo>
                    <a:pt x="313680" y="2470150"/>
                  </a:lnTo>
                  <a:lnTo>
                    <a:pt x="0" y="24701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pic>
          <p:nvPicPr>
            <p:cNvPr id="118" name="图片 117"/>
            <p:cNvPicPr>
              <a:picLocks noChangeAspect="1"/>
            </p:cNvPicPr>
            <p:nvPr>
              <p:custDataLst>
                <p:tags r:id="rId49"/>
              </p:custDataLst>
            </p:nvPr>
          </p:nvPicPr>
          <p:blipFill>
            <a:blip r:embed="rId11">
              <a:alphaModFix amt="6000"/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0" t="11182" r="69997" b="68008"/>
            <a:stretch>
              <a:fillRect/>
            </a:stretch>
          </p:blipFill>
          <p:spPr>
            <a:xfrm flipV="1">
              <a:off x="6250963" y="3428999"/>
              <a:ext cx="2537340" cy="1193001"/>
            </a:xfrm>
            <a:custGeom>
              <a:avLst/>
              <a:gdLst>
                <a:gd name="connsiteX0" fmla="*/ 0 w 3305678"/>
                <a:gd name="connsiteY0" fmla="*/ 0 h 1383004"/>
                <a:gd name="connsiteX1" fmla="*/ 3305678 w 3305678"/>
                <a:gd name="connsiteY1" fmla="*/ 0 h 1383004"/>
                <a:gd name="connsiteX2" fmla="*/ 3305678 w 3305678"/>
                <a:gd name="connsiteY2" fmla="*/ 1022967 h 1383004"/>
                <a:gd name="connsiteX3" fmla="*/ 1652839 w 3305678"/>
                <a:gd name="connsiteY3" fmla="*/ 1383004 h 1383004"/>
                <a:gd name="connsiteX4" fmla="*/ 0 w 3305678"/>
                <a:gd name="connsiteY4" fmla="*/ 1022967 h 1383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5678" h="1383004">
                  <a:moveTo>
                    <a:pt x="0" y="0"/>
                  </a:moveTo>
                  <a:lnTo>
                    <a:pt x="3305678" y="0"/>
                  </a:lnTo>
                  <a:lnTo>
                    <a:pt x="3305678" y="1022967"/>
                  </a:lnTo>
                  <a:lnTo>
                    <a:pt x="1652839" y="1383004"/>
                  </a:lnTo>
                  <a:lnTo>
                    <a:pt x="0" y="1022967"/>
                  </a:lnTo>
                  <a:close/>
                </a:path>
              </a:pathLst>
            </a:custGeom>
          </p:spPr>
        </p:pic>
        <p:pic>
          <p:nvPicPr>
            <p:cNvPr id="119" name="图片 118"/>
            <p:cNvPicPr>
              <a:picLocks noChangeAspect="1"/>
            </p:cNvPicPr>
            <p:nvPr>
              <p:custDataLst>
                <p:tags r:id="rId50"/>
              </p:custDataLst>
            </p:nvPr>
          </p:nvPicPr>
          <p:blipFill>
            <a:blip r:embed="rId11">
              <a:alphaModFix amt="1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594" t="3726" r="15074" b="78449"/>
            <a:stretch>
              <a:fillRect/>
            </a:stretch>
          </p:blipFill>
          <p:spPr>
            <a:xfrm>
              <a:off x="6250963" y="902931"/>
              <a:ext cx="2537340" cy="446968"/>
            </a:xfrm>
            <a:custGeom>
              <a:avLst/>
              <a:gdLst>
                <a:gd name="connsiteX0" fmla="*/ 0 w 3305678"/>
                <a:gd name="connsiteY0" fmla="*/ 560218 h 560218"/>
                <a:gd name="connsiteX1" fmla="*/ 1 w 3305678"/>
                <a:gd name="connsiteY1" fmla="*/ 560218 h 560218"/>
                <a:gd name="connsiteX2" fmla="*/ 1 w 3305678"/>
                <a:gd name="connsiteY2" fmla="*/ 498786 h 560218"/>
                <a:gd name="connsiteX3" fmla="*/ 1652841 w 3305678"/>
                <a:gd name="connsiteY3" fmla="*/ 138748 h 560218"/>
                <a:gd name="connsiteX4" fmla="*/ 3305678 w 3305678"/>
                <a:gd name="connsiteY4" fmla="*/ 498786 h 560218"/>
                <a:gd name="connsiteX5" fmla="*/ 3305678 w 3305678"/>
                <a:gd name="connsiteY5" fmla="*/ 0 h 560218"/>
                <a:gd name="connsiteX6" fmla="*/ 0 w 3305678"/>
                <a:gd name="connsiteY6" fmla="*/ 0 h 560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05678" h="560218">
                  <a:moveTo>
                    <a:pt x="0" y="560218"/>
                  </a:moveTo>
                  <a:lnTo>
                    <a:pt x="1" y="560218"/>
                  </a:lnTo>
                  <a:lnTo>
                    <a:pt x="1" y="498786"/>
                  </a:lnTo>
                  <a:lnTo>
                    <a:pt x="1652841" y="138748"/>
                  </a:lnTo>
                  <a:lnTo>
                    <a:pt x="3305678" y="498786"/>
                  </a:lnTo>
                  <a:lnTo>
                    <a:pt x="3305678" y="0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sp>
          <p:nvSpPr>
            <p:cNvPr id="120" name="椭圆 119"/>
            <p:cNvSpPr/>
            <p:nvPr>
              <p:custDataLst>
                <p:tags r:id="rId51"/>
              </p:custDataLst>
            </p:nvPr>
          </p:nvSpPr>
          <p:spPr>
            <a:xfrm>
              <a:off x="6984172" y="3044195"/>
              <a:ext cx="1070920" cy="10728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sp>
          <p:nvSpPr>
            <p:cNvPr id="121" name="文本框 120"/>
            <p:cNvSpPr txBox="1"/>
            <p:nvPr>
              <p:custDataLst>
                <p:tags r:id="rId52"/>
              </p:custDataLst>
            </p:nvPr>
          </p:nvSpPr>
          <p:spPr>
            <a:xfrm>
              <a:off x="6412194" y="1564914"/>
              <a:ext cx="2214880" cy="1383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sz="2400" b="0" i="0" u="none" strike="noStrike" kern="1200" cap="none" spc="0" normalizeH="0" baseline="0" noProof="0">
                  <a:ln>
                    <a:noFill/>
                  </a:ln>
                  <a:solidFill>
                    <a:srgbClr val="663F29"/>
                  </a:solidFill>
                  <a:effectLst/>
                  <a:uLnTx/>
                  <a:uFillTx/>
                  <a:latin typeface="汉仪书魂体简" panose="02010600000101010101" charset="-122"/>
                  <a:ea typeface="汉仪书魂体简" panose="02010600000101010101" charset="-122"/>
                  <a:cs typeface="+mn-cs"/>
                </a:rPr>
                <a:t>展区三</a:t>
              </a:r>
              <a:endParaRPr kumimoji="0" lang="zh-CN" sz="2400" b="0" i="0" u="none" strike="noStrike" kern="1200" cap="none" spc="0" normalizeH="0" baseline="0" noProof="0">
                <a:ln>
                  <a:noFill/>
                </a:ln>
                <a:solidFill>
                  <a:srgbClr val="663F29"/>
                </a:solidFill>
                <a:effectLst/>
                <a:uLnTx/>
                <a:uFillTx/>
                <a:latin typeface="汉仪书魂体简" panose="02010600000101010101" charset="-122"/>
                <a:ea typeface="汉仪书魂体简" panose="02010600000101010101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663F29"/>
                  </a:solidFill>
                  <a:effectLst/>
                  <a:uLnTx/>
                  <a:uFillTx/>
                  <a:latin typeface="汉仪书魂体简" panose="02010600000101010101" charset="-122"/>
                  <a:ea typeface="汉仪书魂体简" panose="02010600000101010101" charset="-122"/>
                  <a:cs typeface="+mn-cs"/>
                </a:rPr>
                <a:t>智慧的战斗</a:t>
              </a:r>
              <a:endParaRPr kumimoji="0" lang="zh-CN" sz="3200" b="0" i="0" u="none" strike="noStrike" kern="1200" cap="none" spc="0" normalizeH="0" baseline="0" noProof="0">
                <a:ln>
                  <a:noFill/>
                </a:ln>
                <a:solidFill>
                  <a:srgbClr val="663F29"/>
                </a:solidFill>
                <a:effectLst/>
                <a:uLnTx/>
                <a:uFillTx/>
                <a:latin typeface="汉仪书魂体简" panose="02010600000101010101" charset="-122"/>
                <a:ea typeface="汉仪书魂体简" panose="02010600000101010101" charset="-122"/>
                <a:cs typeface="+mn-cs"/>
              </a:endParaRPr>
            </a:p>
          </p:txBody>
        </p:sp>
        <p:grpSp>
          <p:nvGrpSpPr>
            <p:cNvPr id="122" name="组合 121"/>
            <p:cNvGrpSpPr/>
            <p:nvPr/>
          </p:nvGrpSpPr>
          <p:grpSpPr>
            <a:xfrm>
              <a:off x="6490242" y="1582946"/>
              <a:ext cx="2080827" cy="82295"/>
              <a:chOff x="4286747" y="2448406"/>
              <a:chExt cx="3657253" cy="154640"/>
            </a:xfrm>
          </p:grpSpPr>
          <p:grpSp>
            <p:nvGrpSpPr>
              <p:cNvPr id="124" name="组合 123"/>
              <p:cNvGrpSpPr/>
              <p:nvPr/>
            </p:nvGrpSpPr>
            <p:grpSpPr>
              <a:xfrm flipH="1">
                <a:off x="6270575" y="2448406"/>
                <a:ext cx="1673425" cy="154640"/>
                <a:chOff x="4358336" y="2448406"/>
                <a:chExt cx="1673425" cy="154640"/>
              </a:xfrm>
            </p:grpSpPr>
            <p:cxnSp>
              <p:nvCxnSpPr>
                <p:cNvPr id="130" name="直接连接符 129"/>
                <p:cNvCxnSpPr/>
                <p:nvPr>
                  <p:custDataLst>
                    <p:tags r:id="rId53"/>
                  </p:custDataLst>
                </p:nvPr>
              </p:nvCxnSpPr>
              <p:spPr>
                <a:xfrm>
                  <a:off x="4358336" y="2525725"/>
                  <a:ext cx="1561254" cy="0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1" name="任意多边形: 形状 130"/>
                <p:cNvSpPr/>
                <p:nvPr>
                  <p:custDataLst>
                    <p:tags r:id="rId54"/>
                  </p:custDataLst>
                </p:nvPr>
              </p:nvSpPr>
              <p:spPr>
                <a:xfrm>
                  <a:off x="5825835" y="2448406"/>
                  <a:ext cx="130465" cy="154640"/>
                </a:xfrm>
                <a:custGeom>
                  <a:avLst/>
                  <a:gdLst>
                    <a:gd name="connsiteX0" fmla="*/ 176411 w 176411"/>
                    <a:gd name="connsiteY0" fmla="*/ 0 h 115869"/>
                    <a:gd name="connsiteX1" fmla="*/ 176411 w 176411"/>
                    <a:gd name="connsiteY1" fmla="*/ 115869 h 115869"/>
                    <a:gd name="connsiteX2" fmla="*/ 0 w 176411"/>
                    <a:gd name="connsiteY2" fmla="*/ 57935 h 115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6411" h="115869">
                      <a:moveTo>
                        <a:pt x="176411" y="0"/>
                      </a:moveTo>
                      <a:lnTo>
                        <a:pt x="176411" y="115869"/>
                      </a:lnTo>
                      <a:lnTo>
                        <a:pt x="0" y="57935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宋体 CN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132" name="任意多边形: 形状 131"/>
                <p:cNvSpPr/>
                <p:nvPr>
                  <p:custDataLst>
                    <p:tags r:id="rId55"/>
                  </p:custDataLst>
                </p:nvPr>
              </p:nvSpPr>
              <p:spPr>
                <a:xfrm>
                  <a:off x="5855350" y="2467791"/>
                  <a:ext cx="176411" cy="115869"/>
                </a:xfrm>
                <a:custGeom>
                  <a:avLst/>
                  <a:gdLst>
                    <a:gd name="connsiteX0" fmla="*/ 176411 w 176411"/>
                    <a:gd name="connsiteY0" fmla="*/ 0 h 115869"/>
                    <a:gd name="connsiteX1" fmla="*/ 176411 w 176411"/>
                    <a:gd name="connsiteY1" fmla="*/ 115869 h 115869"/>
                    <a:gd name="connsiteX2" fmla="*/ 0 w 176411"/>
                    <a:gd name="connsiteY2" fmla="*/ 57935 h 115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6411" h="115869">
                      <a:moveTo>
                        <a:pt x="176411" y="0"/>
                      </a:moveTo>
                      <a:lnTo>
                        <a:pt x="176411" y="115869"/>
                      </a:lnTo>
                      <a:lnTo>
                        <a:pt x="0" y="5793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宋体 CN"/>
                    <a:ea typeface="思源宋体 CN SemiBold"/>
                    <a:cs typeface="+mn-cs"/>
                  </a:endParaRPr>
                </a:p>
              </p:txBody>
            </p:sp>
          </p:grpSp>
          <p:grpSp>
            <p:nvGrpSpPr>
              <p:cNvPr id="125" name="组合 124"/>
              <p:cNvGrpSpPr/>
              <p:nvPr/>
            </p:nvGrpSpPr>
            <p:grpSpPr>
              <a:xfrm>
                <a:off x="4286747" y="2448406"/>
                <a:ext cx="1634678" cy="154640"/>
                <a:chOff x="4397083" y="2448406"/>
                <a:chExt cx="1634678" cy="154640"/>
              </a:xfrm>
            </p:grpSpPr>
            <p:cxnSp>
              <p:nvCxnSpPr>
                <p:cNvPr id="127" name="直接连接符 126"/>
                <p:cNvCxnSpPr/>
                <p:nvPr>
                  <p:custDataLst>
                    <p:tags r:id="rId56"/>
                  </p:custDataLst>
                </p:nvPr>
              </p:nvCxnSpPr>
              <p:spPr>
                <a:xfrm>
                  <a:off x="4397083" y="2525725"/>
                  <a:ext cx="1522507" cy="0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8" name="任意多边形: 形状 127"/>
                <p:cNvSpPr/>
                <p:nvPr>
                  <p:custDataLst>
                    <p:tags r:id="rId57"/>
                  </p:custDataLst>
                </p:nvPr>
              </p:nvSpPr>
              <p:spPr>
                <a:xfrm>
                  <a:off x="5825835" y="2448406"/>
                  <a:ext cx="130465" cy="154640"/>
                </a:xfrm>
                <a:custGeom>
                  <a:avLst/>
                  <a:gdLst>
                    <a:gd name="connsiteX0" fmla="*/ 176411 w 176411"/>
                    <a:gd name="connsiteY0" fmla="*/ 0 h 115869"/>
                    <a:gd name="connsiteX1" fmla="*/ 176411 w 176411"/>
                    <a:gd name="connsiteY1" fmla="*/ 115869 h 115869"/>
                    <a:gd name="connsiteX2" fmla="*/ 0 w 176411"/>
                    <a:gd name="connsiteY2" fmla="*/ 57935 h 115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6411" h="115869">
                      <a:moveTo>
                        <a:pt x="176411" y="0"/>
                      </a:moveTo>
                      <a:lnTo>
                        <a:pt x="176411" y="115869"/>
                      </a:lnTo>
                      <a:lnTo>
                        <a:pt x="0" y="57935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宋体 CN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129" name="任意多边形: 形状 128"/>
                <p:cNvSpPr/>
                <p:nvPr>
                  <p:custDataLst>
                    <p:tags r:id="rId58"/>
                  </p:custDataLst>
                </p:nvPr>
              </p:nvSpPr>
              <p:spPr>
                <a:xfrm>
                  <a:off x="5855350" y="2467791"/>
                  <a:ext cx="176411" cy="115869"/>
                </a:xfrm>
                <a:custGeom>
                  <a:avLst/>
                  <a:gdLst>
                    <a:gd name="connsiteX0" fmla="*/ 176411 w 176411"/>
                    <a:gd name="connsiteY0" fmla="*/ 0 h 115869"/>
                    <a:gd name="connsiteX1" fmla="*/ 176411 w 176411"/>
                    <a:gd name="connsiteY1" fmla="*/ 115869 h 115869"/>
                    <a:gd name="connsiteX2" fmla="*/ 0 w 176411"/>
                    <a:gd name="connsiteY2" fmla="*/ 57935 h 115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6411" h="115869">
                      <a:moveTo>
                        <a:pt x="176411" y="0"/>
                      </a:moveTo>
                      <a:lnTo>
                        <a:pt x="176411" y="115869"/>
                      </a:lnTo>
                      <a:lnTo>
                        <a:pt x="0" y="5793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宋体 CN"/>
                    <a:ea typeface="思源宋体 CN SemiBold"/>
                    <a:cs typeface="+mn-cs"/>
                  </a:endParaRPr>
                </a:p>
              </p:txBody>
            </p:sp>
          </p:grpSp>
          <p:sp>
            <p:nvSpPr>
              <p:cNvPr id="126" name="椭圆 125"/>
              <p:cNvSpPr/>
              <p:nvPr>
                <p:custDataLst>
                  <p:tags r:id="rId59"/>
                </p:custDataLst>
              </p:nvPr>
            </p:nvSpPr>
            <p:spPr>
              <a:xfrm>
                <a:off x="6042114" y="2471841"/>
                <a:ext cx="107771" cy="10777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"/>
                  <a:ea typeface="思源宋体 CN SemiBold"/>
                  <a:cs typeface="+mn-cs"/>
                </a:endParaRPr>
              </a:p>
            </p:txBody>
          </p:sp>
        </p:grpSp>
        <p:sp>
          <p:nvSpPr>
            <p:cNvPr id="123" name="椭圆 122"/>
            <p:cNvSpPr/>
            <p:nvPr>
              <p:custDataLst>
                <p:tags r:id="rId60"/>
              </p:custDataLst>
            </p:nvPr>
          </p:nvSpPr>
          <p:spPr>
            <a:xfrm>
              <a:off x="7433592" y="945026"/>
              <a:ext cx="159301" cy="149000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sp>
          <p:nvSpPr>
            <p:cNvPr id="160" name="文本框 159"/>
            <p:cNvSpPr txBox="1"/>
            <p:nvPr>
              <p:custDataLst>
                <p:tags r:id="rId61"/>
              </p:custDataLst>
            </p:nvPr>
          </p:nvSpPr>
          <p:spPr>
            <a:xfrm>
              <a:off x="7053598" y="3142582"/>
              <a:ext cx="870751" cy="8365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0" i="1" u="none" strike="noStrike" kern="1200" cap="none" spc="0" normalizeH="0" baseline="0" noProof="0">
                  <a:ln>
                    <a:noFill/>
                  </a:ln>
                  <a:solidFill>
                    <a:srgbClr val="FDF6EE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03</a:t>
              </a:r>
              <a:endParaRPr kumimoji="0" lang="zh-CN" altLang="en-US" sz="4400" b="0" i="1" u="none" strike="noStrike" kern="1200" cap="none" spc="0" normalizeH="0" baseline="0" noProof="0">
                <a:ln>
                  <a:noFill/>
                </a:ln>
                <a:solidFill>
                  <a:srgbClr val="FDF6EE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endParaRPr>
            </a:p>
          </p:txBody>
        </p:sp>
      </p:grpSp>
      <p:grpSp>
        <p:nvGrpSpPr>
          <p:cNvPr id="162" name="组合 161"/>
          <p:cNvGrpSpPr/>
          <p:nvPr>
            <p:custDataLst>
              <p:tags r:id="rId62"/>
            </p:custDataLst>
          </p:nvPr>
        </p:nvGrpSpPr>
        <p:grpSpPr>
          <a:xfrm>
            <a:off x="9098227" y="1677631"/>
            <a:ext cx="2537340" cy="3719070"/>
            <a:chOff x="9098227" y="902931"/>
            <a:chExt cx="2537340" cy="3719070"/>
          </a:xfrm>
        </p:grpSpPr>
        <p:sp>
          <p:nvSpPr>
            <p:cNvPr id="134" name="矩形 133"/>
            <p:cNvSpPr/>
            <p:nvPr>
              <p:custDataLst>
                <p:tags r:id="rId63"/>
              </p:custDataLst>
            </p:nvPr>
          </p:nvSpPr>
          <p:spPr>
            <a:xfrm flipV="1">
              <a:off x="9098227" y="1012908"/>
              <a:ext cx="2537340" cy="345849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sp>
          <p:nvSpPr>
            <p:cNvPr id="135" name="矩形 134"/>
            <p:cNvSpPr/>
            <p:nvPr>
              <p:custDataLst>
                <p:tags r:id="rId64"/>
              </p:custDataLst>
            </p:nvPr>
          </p:nvSpPr>
          <p:spPr>
            <a:xfrm flipV="1">
              <a:off x="9192806" y="1012908"/>
              <a:ext cx="2348181" cy="345849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1016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sp>
          <p:nvSpPr>
            <p:cNvPr id="136" name="矩形 135"/>
            <p:cNvSpPr/>
            <p:nvPr>
              <p:custDataLst>
                <p:tags r:id="rId65"/>
              </p:custDataLst>
            </p:nvPr>
          </p:nvSpPr>
          <p:spPr>
            <a:xfrm flipV="1">
              <a:off x="9262109" y="1012908"/>
              <a:ext cx="2209575" cy="3458497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  <a:prstDash val="solid"/>
            </a:ln>
            <a:effectLst>
              <a:outerShdw blurRad="1016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sp>
          <p:nvSpPr>
            <p:cNvPr id="137" name="箭头: 五边形 136"/>
            <p:cNvSpPr/>
            <p:nvPr>
              <p:custDataLst>
                <p:tags r:id="rId66"/>
              </p:custDataLst>
            </p:nvPr>
          </p:nvSpPr>
          <p:spPr>
            <a:xfrm rot="5400000" flipH="1" flipV="1">
              <a:off x="9770398" y="2756832"/>
              <a:ext cx="1192998" cy="2537340"/>
            </a:xfrm>
            <a:prstGeom prst="homePlate">
              <a:avLst>
                <a:gd name="adj" fmla="val 2603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sp>
          <p:nvSpPr>
            <p:cNvPr id="138" name="任意多边形: 形状 137"/>
            <p:cNvSpPr/>
            <p:nvPr>
              <p:custDataLst>
                <p:tags r:id="rId67"/>
              </p:custDataLst>
            </p:nvPr>
          </p:nvSpPr>
          <p:spPr>
            <a:xfrm rot="16200000" flipH="1">
              <a:off x="10143413" y="-142255"/>
              <a:ext cx="446968" cy="2537340"/>
            </a:xfrm>
            <a:custGeom>
              <a:avLst/>
              <a:gdLst>
                <a:gd name="connsiteX0" fmla="*/ 352314 w 352314"/>
                <a:gd name="connsiteY0" fmla="*/ 0 h 2470150"/>
                <a:gd name="connsiteX1" fmla="*/ 352314 w 352314"/>
                <a:gd name="connsiteY1" fmla="*/ 1 h 2470150"/>
                <a:gd name="connsiteX2" fmla="*/ 313680 w 352314"/>
                <a:gd name="connsiteY2" fmla="*/ 1 h 2470150"/>
                <a:gd name="connsiteX3" fmla="*/ 87257 w 352314"/>
                <a:gd name="connsiteY3" fmla="*/ 1235076 h 2470150"/>
                <a:gd name="connsiteX4" fmla="*/ 313680 w 352314"/>
                <a:gd name="connsiteY4" fmla="*/ 2470150 h 2470150"/>
                <a:gd name="connsiteX5" fmla="*/ 0 w 352314"/>
                <a:gd name="connsiteY5" fmla="*/ 2470150 h 2470150"/>
                <a:gd name="connsiteX6" fmla="*/ 0 w 352314"/>
                <a:gd name="connsiteY6" fmla="*/ 0 h 247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2314" h="2470150">
                  <a:moveTo>
                    <a:pt x="352314" y="0"/>
                  </a:moveTo>
                  <a:lnTo>
                    <a:pt x="352314" y="1"/>
                  </a:lnTo>
                  <a:lnTo>
                    <a:pt x="313680" y="1"/>
                  </a:lnTo>
                  <a:lnTo>
                    <a:pt x="87257" y="1235076"/>
                  </a:lnTo>
                  <a:lnTo>
                    <a:pt x="313680" y="2470150"/>
                  </a:lnTo>
                  <a:lnTo>
                    <a:pt x="0" y="24701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pic>
          <p:nvPicPr>
            <p:cNvPr id="139" name="图片 138"/>
            <p:cNvPicPr>
              <a:picLocks noChangeAspect="1"/>
            </p:cNvPicPr>
            <p:nvPr>
              <p:custDataLst>
                <p:tags r:id="rId68"/>
              </p:custDataLst>
            </p:nvPr>
          </p:nvPicPr>
          <p:blipFill>
            <a:blip r:embed="rId11">
              <a:alphaModFix amt="6000"/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0" t="11182" r="69997" b="68008"/>
            <a:stretch>
              <a:fillRect/>
            </a:stretch>
          </p:blipFill>
          <p:spPr>
            <a:xfrm flipV="1">
              <a:off x="9098227" y="3428999"/>
              <a:ext cx="2537340" cy="1193001"/>
            </a:xfrm>
            <a:custGeom>
              <a:avLst/>
              <a:gdLst>
                <a:gd name="connsiteX0" fmla="*/ 0 w 3305678"/>
                <a:gd name="connsiteY0" fmla="*/ 0 h 1383004"/>
                <a:gd name="connsiteX1" fmla="*/ 3305678 w 3305678"/>
                <a:gd name="connsiteY1" fmla="*/ 0 h 1383004"/>
                <a:gd name="connsiteX2" fmla="*/ 3305678 w 3305678"/>
                <a:gd name="connsiteY2" fmla="*/ 1022967 h 1383004"/>
                <a:gd name="connsiteX3" fmla="*/ 1652839 w 3305678"/>
                <a:gd name="connsiteY3" fmla="*/ 1383004 h 1383004"/>
                <a:gd name="connsiteX4" fmla="*/ 0 w 3305678"/>
                <a:gd name="connsiteY4" fmla="*/ 1022967 h 1383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5678" h="1383004">
                  <a:moveTo>
                    <a:pt x="0" y="0"/>
                  </a:moveTo>
                  <a:lnTo>
                    <a:pt x="3305678" y="0"/>
                  </a:lnTo>
                  <a:lnTo>
                    <a:pt x="3305678" y="1022967"/>
                  </a:lnTo>
                  <a:lnTo>
                    <a:pt x="1652839" y="1383004"/>
                  </a:lnTo>
                  <a:lnTo>
                    <a:pt x="0" y="1022967"/>
                  </a:lnTo>
                  <a:close/>
                </a:path>
              </a:pathLst>
            </a:custGeom>
          </p:spPr>
        </p:pic>
        <p:pic>
          <p:nvPicPr>
            <p:cNvPr id="140" name="图片 139"/>
            <p:cNvPicPr>
              <a:picLocks noChangeAspect="1"/>
            </p:cNvPicPr>
            <p:nvPr>
              <p:custDataLst>
                <p:tags r:id="rId69"/>
              </p:custDataLst>
            </p:nvPr>
          </p:nvPicPr>
          <p:blipFill>
            <a:blip r:embed="rId11">
              <a:alphaModFix amt="1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594" t="3726" r="15074" b="78449"/>
            <a:stretch>
              <a:fillRect/>
            </a:stretch>
          </p:blipFill>
          <p:spPr>
            <a:xfrm>
              <a:off x="9098227" y="902931"/>
              <a:ext cx="2537340" cy="446968"/>
            </a:xfrm>
            <a:custGeom>
              <a:avLst/>
              <a:gdLst>
                <a:gd name="connsiteX0" fmla="*/ 0 w 3305678"/>
                <a:gd name="connsiteY0" fmla="*/ 560218 h 560218"/>
                <a:gd name="connsiteX1" fmla="*/ 1 w 3305678"/>
                <a:gd name="connsiteY1" fmla="*/ 560218 h 560218"/>
                <a:gd name="connsiteX2" fmla="*/ 1 w 3305678"/>
                <a:gd name="connsiteY2" fmla="*/ 498786 h 560218"/>
                <a:gd name="connsiteX3" fmla="*/ 1652841 w 3305678"/>
                <a:gd name="connsiteY3" fmla="*/ 138748 h 560218"/>
                <a:gd name="connsiteX4" fmla="*/ 3305678 w 3305678"/>
                <a:gd name="connsiteY4" fmla="*/ 498786 h 560218"/>
                <a:gd name="connsiteX5" fmla="*/ 3305678 w 3305678"/>
                <a:gd name="connsiteY5" fmla="*/ 0 h 560218"/>
                <a:gd name="connsiteX6" fmla="*/ 0 w 3305678"/>
                <a:gd name="connsiteY6" fmla="*/ 0 h 560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05678" h="560218">
                  <a:moveTo>
                    <a:pt x="0" y="560218"/>
                  </a:moveTo>
                  <a:lnTo>
                    <a:pt x="1" y="560218"/>
                  </a:lnTo>
                  <a:lnTo>
                    <a:pt x="1" y="498786"/>
                  </a:lnTo>
                  <a:lnTo>
                    <a:pt x="1652841" y="138748"/>
                  </a:lnTo>
                  <a:lnTo>
                    <a:pt x="3305678" y="498786"/>
                  </a:lnTo>
                  <a:lnTo>
                    <a:pt x="3305678" y="0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sp>
          <p:nvSpPr>
            <p:cNvPr id="141" name="椭圆 140"/>
            <p:cNvSpPr/>
            <p:nvPr>
              <p:custDataLst>
                <p:tags r:id="rId70"/>
              </p:custDataLst>
            </p:nvPr>
          </p:nvSpPr>
          <p:spPr>
            <a:xfrm>
              <a:off x="9831436" y="3044195"/>
              <a:ext cx="1070920" cy="10728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sp>
          <p:nvSpPr>
            <p:cNvPr id="142" name="文本框 141"/>
            <p:cNvSpPr txBox="1"/>
            <p:nvPr>
              <p:custDataLst>
                <p:tags r:id="rId71"/>
              </p:custDataLst>
            </p:nvPr>
          </p:nvSpPr>
          <p:spPr>
            <a:xfrm>
              <a:off x="9259458" y="1564914"/>
              <a:ext cx="2214880" cy="1383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sz="2400" b="0" i="0" u="none" strike="noStrike" kern="1200" cap="none" spc="0" normalizeH="0" baseline="0" noProof="0">
                  <a:ln>
                    <a:noFill/>
                  </a:ln>
                  <a:solidFill>
                    <a:srgbClr val="663F29"/>
                  </a:solidFill>
                  <a:effectLst/>
                  <a:uLnTx/>
                  <a:uFillTx/>
                  <a:latin typeface="汉仪书魂体简" panose="02010600000101010101" charset="-122"/>
                  <a:ea typeface="汉仪书魂体简" panose="02010600000101010101" charset="-122"/>
                  <a:cs typeface="+mn-cs"/>
                </a:rPr>
                <a:t>展区四</a:t>
              </a:r>
              <a:endParaRPr kumimoji="0" lang="zh-CN" sz="2400" b="0" i="0" u="none" strike="noStrike" kern="1200" cap="none" spc="0" normalizeH="0" baseline="0" noProof="0">
                <a:ln>
                  <a:noFill/>
                </a:ln>
                <a:solidFill>
                  <a:srgbClr val="663F29"/>
                </a:solidFill>
                <a:effectLst/>
                <a:uLnTx/>
                <a:uFillTx/>
                <a:latin typeface="汉仪书魂体简" panose="02010600000101010101" charset="-122"/>
                <a:ea typeface="汉仪书魂体简" panose="02010600000101010101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663F29"/>
                  </a:solidFill>
                  <a:effectLst/>
                  <a:uLnTx/>
                  <a:uFillTx/>
                  <a:latin typeface="汉仪书魂体简" panose="02010600000101010101" charset="-122"/>
                  <a:ea typeface="汉仪书魂体简" panose="02010600000101010101" charset="-122"/>
                  <a:cs typeface="+mn-cs"/>
                </a:rPr>
                <a:t>艰苦的奋斗</a:t>
              </a:r>
              <a:endParaRPr kumimoji="0" lang="zh-CN" sz="3200" b="0" i="0" u="none" strike="noStrike" kern="1200" cap="none" spc="0" normalizeH="0" baseline="0" noProof="0">
                <a:ln>
                  <a:noFill/>
                </a:ln>
                <a:solidFill>
                  <a:srgbClr val="663F29"/>
                </a:solidFill>
                <a:effectLst/>
                <a:uLnTx/>
                <a:uFillTx/>
                <a:latin typeface="汉仪书魂体简" panose="02010600000101010101" charset="-122"/>
                <a:ea typeface="汉仪书魂体简" panose="02010600000101010101" charset="-122"/>
                <a:cs typeface="+mn-cs"/>
              </a:endParaRPr>
            </a:p>
          </p:txBody>
        </p:sp>
        <p:grpSp>
          <p:nvGrpSpPr>
            <p:cNvPr id="143" name="组合 142"/>
            <p:cNvGrpSpPr/>
            <p:nvPr/>
          </p:nvGrpSpPr>
          <p:grpSpPr>
            <a:xfrm>
              <a:off x="9337506" y="1582946"/>
              <a:ext cx="2080827" cy="82295"/>
              <a:chOff x="4286747" y="2448406"/>
              <a:chExt cx="3657253" cy="154640"/>
            </a:xfrm>
          </p:grpSpPr>
          <p:grpSp>
            <p:nvGrpSpPr>
              <p:cNvPr id="145" name="组合 144"/>
              <p:cNvGrpSpPr/>
              <p:nvPr/>
            </p:nvGrpSpPr>
            <p:grpSpPr>
              <a:xfrm flipH="1">
                <a:off x="6270575" y="2448406"/>
                <a:ext cx="1673425" cy="154640"/>
                <a:chOff x="4358336" y="2448406"/>
                <a:chExt cx="1673425" cy="154640"/>
              </a:xfrm>
            </p:grpSpPr>
            <p:cxnSp>
              <p:nvCxnSpPr>
                <p:cNvPr id="151" name="直接连接符 150"/>
                <p:cNvCxnSpPr/>
                <p:nvPr>
                  <p:custDataLst>
                    <p:tags r:id="rId72"/>
                  </p:custDataLst>
                </p:nvPr>
              </p:nvCxnSpPr>
              <p:spPr>
                <a:xfrm>
                  <a:off x="4358336" y="2525725"/>
                  <a:ext cx="1561254" cy="0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2" name="任意多边形: 形状 151"/>
                <p:cNvSpPr/>
                <p:nvPr>
                  <p:custDataLst>
                    <p:tags r:id="rId73"/>
                  </p:custDataLst>
                </p:nvPr>
              </p:nvSpPr>
              <p:spPr>
                <a:xfrm>
                  <a:off x="5825835" y="2448406"/>
                  <a:ext cx="130465" cy="154640"/>
                </a:xfrm>
                <a:custGeom>
                  <a:avLst/>
                  <a:gdLst>
                    <a:gd name="connsiteX0" fmla="*/ 176411 w 176411"/>
                    <a:gd name="connsiteY0" fmla="*/ 0 h 115869"/>
                    <a:gd name="connsiteX1" fmla="*/ 176411 w 176411"/>
                    <a:gd name="connsiteY1" fmla="*/ 115869 h 115869"/>
                    <a:gd name="connsiteX2" fmla="*/ 0 w 176411"/>
                    <a:gd name="connsiteY2" fmla="*/ 57935 h 115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6411" h="115869">
                      <a:moveTo>
                        <a:pt x="176411" y="0"/>
                      </a:moveTo>
                      <a:lnTo>
                        <a:pt x="176411" y="115869"/>
                      </a:lnTo>
                      <a:lnTo>
                        <a:pt x="0" y="57935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宋体 CN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153" name="任意多边形: 形状 152"/>
                <p:cNvSpPr/>
                <p:nvPr>
                  <p:custDataLst>
                    <p:tags r:id="rId74"/>
                  </p:custDataLst>
                </p:nvPr>
              </p:nvSpPr>
              <p:spPr>
                <a:xfrm>
                  <a:off x="5855350" y="2467791"/>
                  <a:ext cx="176411" cy="115869"/>
                </a:xfrm>
                <a:custGeom>
                  <a:avLst/>
                  <a:gdLst>
                    <a:gd name="connsiteX0" fmla="*/ 176411 w 176411"/>
                    <a:gd name="connsiteY0" fmla="*/ 0 h 115869"/>
                    <a:gd name="connsiteX1" fmla="*/ 176411 w 176411"/>
                    <a:gd name="connsiteY1" fmla="*/ 115869 h 115869"/>
                    <a:gd name="connsiteX2" fmla="*/ 0 w 176411"/>
                    <a:gd name="connsiteY2" fmla="*/ 57935 h 115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6411" h="115869">
                      <a:moveTo>
                        <a:pt x="176411" y="0"/>
                      </a:moveTo>
                      <a:lnTo>
                        <a:pt x="176411" y="115869"/>
                      </a:lnTo>
                      <a:lnTo>
                        <a:pt x="0" y="5793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宋体 CN"/>
                    <a:ea typeface="思源宋体 CN SemiBold"/>
                    <a:cs typeface="+mn-cs"/>
                  </a:endParaRPr>
                </a:p>
              </p:txBody>
            </p:sp>
          </p:grpSp>
          <p:grpSp>
            <p:nvGrpSpPr>
              <p:cNvPr id="146" name="组合 145"/>
              <p:cNvGrpSpPr/>
              <p:nvPr/>
            </p:nvGrpSpPr>
            <p:grpSpPr>
              <a:xfrm>
                <a:off x="4286747" y="2448406"/>
                <a:ext cx="1634678" cy="154640"/>
                <a:chOff x="4397083" y="2448406"/>
                <a:chExt cx="1634678" cy="154640"/>
              </a:xfrm>
            </p:grpSpPr>
            <p:cxnSp>
              <p:nvCxnSpPr>
                <p:cNvPr id="148" name="直接连接符 147"/>
                <p:cNvCxnSpPr/>
                <p:nvPr>
                  <p:custDataLst>
                    <p:tags r:id="rId75"/>
                  </p:custDataLst>
                </p:nvPr>
              </p:nvCxnSpPr>
              <p:spPr>
                <a:xfrm>
                  <a:off x="4397083" y="2525725"/>
                  <a:ext cx="1522507" cy="0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9" name="任意多边形: 形状 148"/>
                <p:cNvSpPr/>
                <p:nvPr>
                  <p:custDataLst>
                    <p:tags r:id="rId76"/>
                  </p:custDataLst>
                </p:nvPr>
              </p:nvSpPr>
              <p:spPr>
                <a:xfrm>
                  <a:off x="5825835" y="2448406"/>
                  <a:ext cx="130465" cy="154640"/>
                </a:xfrm>
                <a:custGeom>
                  <a:avLst/>
                  <a:gdLst>
                    <a:gd name="connsiteX0" fmla="*/ 176411 w 176411"/>
                    <a:gd name="connsiteY0" fmla="*/ 0 h 115869"/>
                    <a:gd name="connsiteX1" fmla="*/ 176411 w 176411"/>
                    <a:gd name="connsiteY1" fmla="*/ 115869 h 115869"/>
                    <a:gd name="connsiteX2" fmla="*/ 0 w 176411"/>
                    <a:gd name="connsiteY2" fmla="*/ 57935 h 115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6411" h="115869">
                      <a:moveTo>
                        <a:pt x="176411" y="0"/>
                      </a:moveTo>
                      <a:lnTo>
                        <a:pt x="176411" y="115869"/>
                      </a:lnTo>
                      <a:lnTo>
                        <a:pt x="0" y="57935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宋体 CN"/>
                    <a:ea typeface="思源宋体 CN SemiBold"/>
                    <a:cs typeface="+mn-cs"/>
                  </a:endParaRPr>
                </a:p>
              </p:txBody>
            </p:sp>
            <p:sp>
              <p:nvSpPr>
                <p:cNvPr id="150" name="任意多边形: 形状 149"/>
                <p:cNvSpPr/>
                <p:nvPr>
                  <p:custDataLst>
                    <p:tags r:id="rId77"/>
                  </p:custDataLst>
                </p:nvPr>
              </p:nvSpPr>
              <p:spPr>
                <a:xfrm>
                  <a:off x="5855350" y="2467791"/>
                  <a:ext cx="176411" cy="115869"/>
                </a:xfrm>
                <a:custGeom>
                  <a:avLst/>
                  <a:gdLst>
                    <a:gd name="connsiteX0" fmla="*/ 176411 w 176411"/>
                    <a:gd name="connsiteY0" fmla="*/ 0 h 115869"/>
                    <a:gd name="connsiteX1" fmla="*/ 176411 w 176411"/>
                    <a:gd name="connsiteY1" fmla="*/ 115869 h 115869"/>
                    <a:gd name="connsiteX2" fmla="*/ 0 w 176411"/>
                    <a:gd name="connsiteY2" fmla="*/ 57935 h 115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6411" h="115869">
                      <a:moveTo>
                        <a:pt x="176411" y="0"/>
                      </a:moveTo>
                      <a:lnTo>
                        <a:pt x="176411" y="115869"/>
                      </a:lnTo>
                      <a:lnTo>
                        <a:pt x="0" y="5793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宋体 CN"/>
                    <a:ea typeface="思源宋体 CN SemiBold"/>
                    <a:cs typeface="+mn-cs"/>
                  </a:endParaRPr>
                </a:p>
              </p:txBody>
            </p:sp>
          </p:grpSp>
          <p:sp>
            <p:nvSpPr>
              <p:cNvPr id="147" name="椭圆 146"/>
              <p:cNvSpPr/>
              <p:nvPr>
                <p:custDataLst>
                  <p:tags r:id="rId78"/>
                </p:custDataLst>
              </p:nvPr>
            </p:nvSpPr>
            <p:spPr>
              <a:xfrm>
                <a:off x="6042114" y="2471841"/>
                <a:ext cx="107771" cy="10777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"/>
                  <a:ea typeface="思源宋体 CN SemiBold"/>
                  <a:cs typeface="+mn-cs"/>
                </a:endParaRPr>
              </a:p>
            </p:txBody>
          </p:sp>
        </p:grpSp>
        <p:sp>
          <p:nvSpPr>
            <p:cNvPr id="144" name="椭圆 143"/>
            <p:cNvSpPr/>
            <p:nvPr>
              <p:custDataLst>
                <p:tags r:id="rId79"/>
              </p:custDataLst>
            </p:nvPr>
          </p:nvSpPr>
          <p:spPr>
            <a:xfrm>
              <a:off x="10280856" y="945026"/>
              <a:ext cx="159301" cy="149000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sp>
          <p:nvSpPr>
            <p:cNvPr id="161" name="文本框 160"/>
            <p:cNvSpPr txBox="1"/>
            <p:nvPr>
              <p:custDataLst>
                <p:tags r:id="rId80"/>
              </p:custDataLst>
            </p:nvPr>
          </p:nvSpPr>
          <p:spPr>
            <a:xfrm>
              <a:off x="9874446" y="3142582"/>
              <a:ext cx="870751" cy="8365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0" i="1" u="none" strike="noStrike" kern="1200" cap="none" spc="0" normalizeH="0" baseline="0" noProof="0">
                  <a:ln>
                    <a:noFill/>
                  </a:ln>
                  <a:solidFill>
                    <a:srgbClr val="FDF6EE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04</a:t>
              </a:r>
              <a:endParaRPr kumimoji="0" lang="zh-CN" altLang="en-US" sz="4400" b="0" i="1" u="none" strike="noStrike" kern="1200" cap="none" spc="0" normalizeH="0" baseline="0" noProof="0">
                <a:ln>
                  <a:noFill/>
                </a:ln>
                <a:solidFill>
                  <a:srgbClr val="FDF6EE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609850" y="450215"/>
            <a:ext cx="76073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chemeClr val="bg1"/>
                </a:solidFill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纪念抗战胜利</a:t>
            </a:r>
            <a:r>
              <a:rPr lang="en-US" altLang="zh-CN" sz="4000">
                <a:solidFill>
                  <a:schemeClr val="bg1"/>
                </a:solidFill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80</a:t>
            </a:r>
            <a:r>
              <a:rPr lang="zh-CN" altLang="en-US" sz="4000">
                <a:solidFill>
                  <a:schemeClr val="bg1"/>
                </a:solidFill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周年校园陈列馆</a:t>
            </a:r>
            <a:endParaRPr lang="zh-CN" altLang="en-US" sz="4000">
              <a:solidFill>
                <a:schemeClr val="bg1"/>
              </a:solidFill>
              <a:latin typeface="汉仪书魂体简" panose="02010600000101010101" charset="-122"/>
              <a:ea typeface="汉仪书魂体简" panose="02010600000101010101" charset="-122"/>
              <a:cs typeface="汉仪书魂体简" panose="02010600000101010101" charset="-122"/>
            </a:endParaRPr>
          </a:p>
        </p:txBody>
      </p:sp>
    </p:spTree>
  </p:cSld>
  <p:clrMapOvr>
    <a:masterClrMapping/>
  </p:clrMapOvr>
  <p:transition spd="med" advTm="3000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73055" y="437326"/>
            <a:ext cx="11845890" cy="6181187"/>
            <a:chOff x="365857" y="526753"/>
            <a:chExt cx="11499780" cy="4835948"/>
          </a:xfrm>
        </p:grpSpPr>
        <p:sp>
          <p:nvSpPr>
            <p:cNvPr id="28" name="矩形 27"/>
            <p:cNvSpPr/>
            <p:nvPr/>
          </p:nvSpPr>
          <p:spPr>
            <a:xfrm>
              <a:off x="365857" y="526753"/>
              <a:ext cx="11499780" cy="48359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524228" y="889687"/>
              <a:ext cx="11183037" cy="42887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schemeClr val="accent1">
                  <a:lumMod val="75000"/>
                </a:scheme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496869" y="-526343"/>
            <a:ext cx="393840" cy="1384022"/>
            <a:chOff x="383525" y="22374"/>
            <a:chExt cx="393840" cy="1219093"/>
          </a:xfrm>
        </p:grpSpPr>
        <p:sp>
          <p:nvSpPr>
            <p:cNvPr id="25" name="椭圆 24"/>
            <p:cNvSpPr/>
            <p:nvPr/>
          </p:nvSpPr>
          <p:spPr>
            <a:xfrm>
              <a:off x="494877" y="1074225"/>
              <a:ext cx="152950" cy="1016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25400" dir="2700000" algn="tl" rotWithShape="0">
                <a:schemeClr val="tx1">
                  <a:alpha val="24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2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3525" y="22374"/>
              <a:ext cx="393840" cy="1219093"/>
            </a:xfrm>
            <a:prstGeom prst="rect">
              <a:avLst/>
            </a:prstGeom>
            <a:effectLst>
              <a:outerShdw blurRad="50800" dist="38100" dir="2700000" algn="tl" rotWithShape="0">
                <a:schemeClr val="accent1">
                  <a:lumMod val="75000"/>
                  <a:alpha val="40000"/>
                </a:schemeClr>
              </a:outerShdw>
            </a:effectLst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/>
            <a:srcRect l="49687" t="53161" r="1"/>
            <a:stretch>
              <a:fillRect/>
            </a:stretch>
          </p:blipFill>
          <p:spPr>
            <a:xfrm>
              <a:off x="383525" y="871206"/>
              <a:ext cx="305418" cy="320108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 flipH="1">
            <a:off x="301292" y="-526343"/>
            <a:ext cx="393840" cy="1384022"/>
            <a:chOff x="383525" y="22374"/>
            <a:chExt cx="393840" cy="1219093"/>
          </a:xfrm>
        </p:grpSpPr>
        <p:sp>
          <p:nvSpPr>
            <p:cNvPr id="22" name="椭圆 21"/>
            <p:cNvSpPr/>
            <p:nvPr/>
          </p:nvSpPr>
          <p:spPr>
            <a:xfrm>
              <a:off x="494877" y="1074225"/>
              <a:ext cx="152950" cy="1016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25400" dir="2700000" algn="tl" rotWithShape="0">
                <a:schemeClr val="tx1">
                  <a:alpha val="24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2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3525" y="22374"/>
              <a:ext cx="393840" cy="1219093"/>
            </a:xfrm>
            <a:prstGeom prst="rect">
              <a:avLst/>
            </a:prstGeom>
            <a:effectLst>
              <a:outerShdw blurRad="50800" dist="38100" dir="2700000" algn="tl" rotWithShape="0">
                <a:schemeClr val="accent1">
                  <a:lumMod val="75000"/>
                  <a:alpha val="40000"/>
                </a:schemeClr>
              </a:outerShdw>
            </a:effectLst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/>
            <a:srcRect l="49687" t="53161" r="1"/>
            <a:stretch>
              <a:fillRect/>
            </a:stretch>
          </p:blipFill>
          <p:spPr>
            <a:xfrm>
              <a:off x="383525" y="871206"/>
              <a:ext cx="305418" cy="320108"/>
            </a:xfrm>
            <a:prstGeom prst="rect">
              <a:avLst/>
            </a:prstGeom>
          </p:spPr>
        </p:pic>
      </p:grpSp>
      <p:sp>
        <p:nvSpPr>
          <p:cNvPr id="165" name="矩形: 圆角 164"/>
          <p:cNvSpPr/>
          <p:nvPr/>
        </p:nvSpPr>
        <p:spPr>
          <a:xfrm>
            <a:off x="430530" y="1088390"/>
            <a:ext cx="2754630" cy="767715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汉仪书魂体简" panose="02010600000101010101" charset="-122"/>
                <a:ea typeface="汉仪书魂体简" panose="02010600000101010101" charset="-122"/>
                <a:cs typeface="+mn-cs"/>
              </a:rPr>
              <a:t>屈辱的觉醒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汉仪书魂体简" panose="02010600000101010101" charset="-122"/>
              <a:ea typeface="汉仪书魂体简" panose="02010600000101010101" charset="-122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590675" y="2082800"/>
            <a:ext cx="9010650" cy="3495675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889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956435" y="2087245"/>
            <a:ext cx="8667115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600"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任务单</a:t>
            </a:r>
            <a:endParaRPr lang="zh-CN" altLang="en-US" sz="3600">
              <a:latin typeface="汉仪书魂体简" panose="02010600000101010101" charset="-122"/>
              <a:ea typeface="汉仪书魂体简" panose="02010600000101010101" charset="-122"/>
              <a:cs typeface="汉仪书魂体简" panose="02010600000101010101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3200"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1.</a:t>
            </a:r>
            <a:r>
              <a:rPr lang="zh-CN" altLang="en-US" sz="3200"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阅读资料包，了解九一八事变和卢沟桥事变的经过。</a:t>
            </a:r>
            <a:endParaRPr lang="zh-CN" altLang="en-US" sz="3200">
              <a:latin typeface="汉仪书魂体简" panose="02010600000101010101" charset="-122"/>
              <a:ea typeface="汉仪书魂体简" panose="02010600000101010101" charset="-122"/>
              <a:cs typeface="汉仪书魂体简" panose="02010600000101010101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3200"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2.</a:t>
            </a:r>
            <a:r>
              <a:rPr lang="zh-CN" altLang="en-US" sz="3200"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</a:rPr>
              <a:t>同桌讨论，尝试填写资料卡。</a:t>
            </a:r>
            <a:endParaRPr lang="zh-CN" altLang="en-US" sz="3200">
              <a:latin typeface="汉仪书魂体简" panose="02010600000101010101" charset="-122"/>
              <a:ea typeface="汉仪书魂体简" panose="02010600000101010101" charset="-122"/>
              <a:cs typeface="汉仪书魂体简" panose="02010600000101010101" charset="-122"/>
            </a:endParaRPr>
          </a:p>
        </p:txBody>
      </p:sp>
      <p:pic>
        <p:nvPicPr>
          <p:cNvPr id="2" name="任务单1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89865" y="7302500"/>
            <a:ext cx="505460" cy="497205"/>
          </a:xfrm>
          <a:prstGeom prst="rect">
            <a:avLst/>
          </a:prstGeom>
        </p:spPr>
      </p:pic>
    </p:spTree>
  </p:cSld>
  <p:clrMapOvr>
    <a:masterClrMapping/>
  </p:clrMapOvr>
  <p:transition spd="med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86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96576" y="279873"/>
            <a:ext cx="11004488" cy="7025495"/>
            <a:chOff x="596576" y="279873"/>
            <a:chExt cx="11004488" cy="7025495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600" t="73598" r="83876" b="362"/>
            <a:stretch>
              <a:fillRect/>
            </a:stretch>
          </p:blipFill>
          <p:spPr>
            <a:xfrm>
              <a:off x="10143145" y="279873"/>
              <a:ext cx="528269" cy="1462899"/>
            </a:xfrm>
            <a:custGeom>
              <a:avLst/>
              <a:gdLst>
                <a:gd name="connsiteX0" fmla="*/ 0 w 11568165"/>
                <a:gd name="connsiteY0" fmla="*/ 0 h 6858000"/>
                <a:gd name="connsiteX1" fmla="*/ 11568165 w 11568165"/>
                <a:gd name="connsiteY1" fmla="*/ 0 h 6858000"/>
                <a:gd name="connsiteX2" fmla="*/ 11568165 w 11568165"/>
                <a:gd name="connsiteY2" fmla="*/ 6858000 h 6858000"/>
                <a:gd name="connsiteX3" fmla="*/ 0 w 11568165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68165" h="6858000">
                  <a:moveTo>
                    <a:pt x="0" y="0"/>
                  </a:moveTo>
                  <a:lnTo>
                    <a:pt x="11568165" y="0"/>
                  </a:lnTo>
                  <a:lnTo>
                    <a:pt x="11568165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600" t="73598" r="83876" b="362"/>
            <a:stretch>
              <a:fillRect/>
            </a:stretch>
          </p:blipFill>
          <p:spPr>
            <a:xfrm>
              <a:off x="1520586" y="279873"/>
              <a:ext cx="528269" cy="1462899"/>
            </a:xfrm>
            <a:custGeom>
              <a:avLst/>
              <a:gdLst>
                <a:gd name="connsiteX0" fmla="*/ 0 w 11568165"/>
                <a:gd name="connsiteY0" fmla="*/ 0 h 6858000"/>
                <a:gd name="connsiteX1" fmla="*/ 11568165 w 11568165"/>
                <a:gd name="connsiteY1" fmla="*/ 0 h 6858000"/>
                <a:gd name="connsiteX2" fmla="*/ 11568165 w 11568165"/>
                <a:gd name="connsiteY2" fmla="*/ 6858000 h 6858000"/>
                <a:gd name="connsiteX3" fmla="*/ 0 w 11568165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68165" h="6858000">
                  <a:moveTo>
                    <a:pt x="0" y="0"/>
                  </a:moveTo>
                  <a:lnTo>
                    <a:pt x="11568165" y="0"/>
                  </a:lnTo>
                  <a:lnTo>
                    <a:pt x="11568165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600" t="73598" r="83876" b="362"/>
            <a:stretch>
              <a:fillRect/>
            </a:stretch>
          </p:blipFill>
          <p:spPr>
            <a:xfrm>
              <a:off x="10143145" y="5842469"/>
              <a:ext cx="528269" cy="1462899"/>
            </a:xfrm>
            <a:custGeom>
              <a:avLst/>
              <a:gdLst>
                <a:gd name="connsiteX0" fmla="*/ 0 w 11568165"/>
                <a:gd name="connsiteY0" fmla="*/ 0 h 6858000"/>
                <a:gd name="connsiteX1" fmla="*/ 11568165 w 11568165"/>
                <a:gd name="connsiteY1" fmla="*/ 0 h 6858000"/>
                <a:gd name="connsiteX2" fmla="*/ 11568165 w 11568165"/>
                <a:gd name="connsiteY2" fmla="*/ 6858000 h 6858000"/>
                <a:gd name="connsiteX3" fmla="*/ 0 w 11568165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68165" h="6858000">
                  <a:moveTo>
                    <a:pt x="0" y="0"/>
                  </a:moveTo>
                  <a:lnTo>
                    <a:pt x="11568165" y="0"/>
                  </a:lnTo>
                  <a:lnTo>
                    <a:pt x="11568165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600" t="73598" r="83876" b="362"/>
            <a:stretch>
              <a:fillRect/>
            </a:stretch>
          </p:blipFill>
          <p:spPr>
            <a:xfrm>
              <a:off x="1520586" y="5842469"/>
              <a:ext cx="528269" cy="1462899"/>
            </a:xfrm>
            <a:custGeom>
              <a:avLst/>
              <a:gdLst>
                <a:gd name="connsiteX0" fmla="*/ 0 w 11568165"/>
                <a:gd name="connsiteY0" fmla="*/ 0 h 6858000"/>
                <a:gd name="connsiteX1" fmla="*/ 11568165 w 11568165"/>
                <a:gd name="connsiteY1" fmla="*/ 0 h 6858000"/>
                <a:gd name="connsiteX2" fmla="*/ 11568165 w 11568165"/>
                <a:gd name="connsiteY2" fmla="*/ 6858000 h 6858000"/>
                <a:gd name="connsiteX3" fmla="*/ 0 w 11568165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68165" h="6858000">
                  <a:moveTo>
                    <a:pt x="0" y="0"/>
                  </a:moveTo>
                  <a:lnTo>
                    <a:pt x="11568165" y="0"/>
                  </a:lnTo>
                  <a:lnTo>
                    <a:pt x="11568165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grpSp>
          <p:nvGrpSpPr>
            <p:cNvPr id="12" name="组合 11"/>
            <p:cNvGrpSpPr/>
            <p:nvPr/>
          </p:nvGrpSpPr>
          <p:grpSpPr>
            <a:xfrm>
              <a:off x="596576" y="488010"/>
              <a:ext cx="11004488" cy="5718692"/>
              <a:chOff x="596576" y="488010"/>
              <a:chExt cx="11004488" cy="5718692"/>
            </a:xfrm>
          </p:grpSpPr>
          <p:sp>
            <p:nvSpPr>
              <p:cNvPr id="13" name="任意多边形: 形状 12"/>
              <p:cNvSpPr/>
              <p:nvPr/>
            </p:nvSpPr>
            <p:spPr>
              <a:xfrm>
                <a:off x="596576" y="488010"/>
                <a:ext cx="11004488" cy="5718692"/>
              </a:xfrm>
              <a:custGeom>
                <a:avLst/>
                <a:gdLst>
                  <a:gd name="connsiteX0" fmla="*/ 84460 w 11004488"/>
                  <a:gd name="connsiteY0" fmla="*/ 0 h 5718692"/>
                  <a:gd name="connsiteX1" fmla="*/ 162077 w 11004488"/>
                  <a:gd name="connsiteY1" fmla="*/ 67192 h 5718692"/>
                  <a:gd name="connsiteX2" fmla="*/ 10846611 w 11004488"/>
                  <a:gd name="connsiteY2" fmla="*/ 67192 h 5718692"/>
                  <a:gd name="connsiteX3" fmla="*/ 10964393 w 11004488"/>
                  <a:gd name="connsiteY3" fmla="*/ 146 h 5718692"/>
                  <a:gd name="connsiteX4" fmla="*/ 11002493 w 11004488"/>
                  <a:gd name="connsiteY4" fmla="*/ 64440 h 5718692"/>
                  <a:gd name="connsiteX5" fmla="*/ 10998872 w 11004488"/>
                  <a:gd name="connsiteY5" fmla="*/ 67192 h 5718692"/>
                  <a:gd name="connsiteX6" fmla="*/ 11003532 w 11004488"/>
                  <a:gd name="connsiteY6" fmla="*/ 67192 h 5718692"/>
                  <a:gd name="connsiteX7" fmla="*/ 11003532 w 11004488"/>
                  <a:gd name="connsiteY7" fmla="*/ 144531 h 5718692"/>
                  <a:gd name="connsiteX8" fmla="*/ 10969118 w 11004488"/>
                  <a:gd name="connsiteY8" fmla="*/ 236606 h 5718692"/>
                  <a:gd name="connsiteX9" fmla="*/ 10934702 w 11004488"/>
                  <a:gd name="connsiteY9" fmla="*/ 251342 h 5718692"/>
                  <a:gd name="connsiteX10" fmla="*/ 10969118 w 11004488"/>
                  <a:gd name="connsiteY10" fmla="*/ 313054 h 5718692"/>
                  <a:gd name="connsiteX11" fmla="*/ 11003532 w 11004488"/>
                  <a:gd name="connsiteY11" fmla="*/ 544183 h 5718692"/>
                  <a:gd name="connsiteX12" fmla="*/ 11003532 w 11004488"/>
                  <a:gd name="connsiteY12" fmla="*/ 713599 h 5718692"/>
                  <a:gd name="connsiteX13" fmla="*/ 10955031 w 11004488"/>
                  <a:gd name="connsiteY13" fmla="*/ 747503 h 5718692"/>
                  <a:gd name="connsiteX14" fmla="*/ 10906530 w 11004488"/>
                  <a:gd name="connsiteY14" fmla="*/ 792353 h 5718692"/>
                  <a:gd name="connsiteX15" fmla="*/ 10955031 w 11004488"/>
                  <a:gd name="connsiteY15" fmla="*/ 872785 h 5718692"/>
                  <a:gd name="connsiteX16" fmla="*/ 11003532 w 11004488"/>
                  <a:gd name="connsiteY16" fmla="*/ 942272 h 5718692"/>
                  <a:gd name="connsiteX17" fmla="*/ 11003532 w 11004488"/>
                  <a:gd name="connsiteY17" fmla="*/ 1153621 h 5718692"/>
                  <a:gd name="connsiteX18" fmla="*/ 10975817 w 11004488"/>
                  <a:gd name="connsiteY18" fmla="*/ 1371612 h 5718692"/>
                  <a:gd name="connsiteX19" fmla="*/ 10948102 w 11004488"/>
                  <a:gd name="connsiteY19" fmla="*/ 1388617 h 5718692"/>
                  <a:gd name="connsiteX20" fmla="*/ 10975817 w 11004488"/>
                  <a:gd name="connsiteY20" fmla="*/ 1407042 h 5718692"/>
                  <a:gd name="connsiteX21" fmla="*/ 11003532 w 11004488"/>
                  <a:gd name="connsiteY21" fmla="*/ 1541248 h 5718692"/>
                  <a:gd name="connsiteX22" fmla="*/ 10972353 w 11004488"/>
                  <a:gd name="connsiteY22" fmla="*/ 1662515 h 5718692"/>
                  <a:gd name="connsiteX23" fmla="*/ 10941174 w 11004488"/>
                  <a:gd name="connsiteY23" fmla="*/ 1657639 h 5718692"/>
                  <a:gd name="connsiteX24" fmla="*/ 10972353 w 11004488"/>
                  <a:gd name="connsiteY24" fmla="*/ 1669797 h 5718692"/>
                  <a:gd name="connsiteX25" fmla="*/ 11003532 w 11004488"/>
                  <a:gd name="connsiteY25" fmla="*/ 1781246 h 5718692"/>
                  <a:gd name="connsiteX26" fmla="*/ 11003532 w 11004488"/>
                  <a:gd name="connsiteY26" fmla="*/ 1880538 h 5718692"/>
                  <a:gd name="connsiteX27" fmla="*/ 10913459 w 11004488"/>
                  <a:gd name="connsiteY27" fmla="*/ 1885500 h 5718692"/>
                  <a:gd name="connsiteX28" fmla="*/ 11003532 w 11004488"/>
                  <a:gd name="connsiteY28" fmla="*/ 1954096 h 5718692"/>
                  <a:gd name="connsiteX29" fmla="*/ 11003532 w 11004488"/>
                  <a:gd name="connsiteY29" fmla="*/ 2076997 h 5718692"/>
                  <a:gd name="connsiteX30" fmla="*/ 10975385 w 11004488"/>
                  <a:gd name="connsiteY30" fmla="*/ 2213704 h 5718692"/>
                  <a:gd name="connsiteX31" fmla="*/ 10947239 w 11004488"/>
                  <a:gd name="connsiteY31" fmla="*/ 2227509 h 5718692"/>
                  <a:gd name="connsiteX32" fmla="*/ 10975385 w 11004488"/>
                  <a:gd name="connsiteY32" fmla="*/ 2263736 h 5718692"/>
                  <a:gd name="connsiteX33" fmla="*/ 11003532 w 11004488"/>
                  <a:gd name="connsiteY33" fmla="*/ 2565055 h 5718692"/>
                  <a:gd name="connsiteX34" fmla="*/ 10975817 w 11004488"/>
                  <a:gd name="connsiteY34" fmla="*/ 2851895 h 5718692"/>
                  <a:gd name="connsiteX35" fmla="*/ 10961960 w 11004488"/>
                  <a:gd name="connsiteY35" fmla="*/ 3083442 h 5718692"/>
                  <a:gd name="connsiteX36" fmla="*/ 10982262 w 11004488"/>
                  <a:gd name="connsiteY36" fmla="*/ 3412055 h 5718692"/>
                  <a:gd name="connsiteX37" fmla="*/ 10983146 w 11004488"/>
                  <a:gd name="connsiteY37" fmla="*/ 3450521 h 5718692"/>
                  <a:gd name="connsiteX38" fmla="*/ 10990955 w 11004488"/>
                  <a:gd name="connsiteY38" fmla="*/ 3619024 h 5718692"/>
                  <a:gd name="connsiteX39" fmla="*/ 10977093 w 11004488"/>
                  <a:gd name="connsiteY39" fmla="*/ 3794642 h 5718692"/>
                  <a:gd name="connsiteX40" fmla="*/ 10991031 w 11004488"/>
                  <a:gd name="connsiteY40" fmla="*/ 4317205 h 5718692"/>
                  <a:gd name="connsiteX41" fmla="*/ 11004488 w 11004488"/>
                  <a:gd name="connsiteY41" fmla="*/ 4801668 h 5718692"/>
                  <a:gd name="connsiteX42" fmla="*/ 10572388 w 11004488"/>
                  <a:gd name="connsiteY42" fmla="*/ 5030231 h 5718692"/>
                  <a:gd name="connsiteX43" fmla="*/ 10645921 w 11004488"/>
                  <a:gd name="connsiteY43" fmla="*/ 5031308 h 5718692"/>
                  <a:gd name="connsiteX44" fmla="*/ 10972353 w 11004488"/>
                  <a:gd name="connsiteY44" fmla="*/ 5060154 h 5718692"/>
                  <a:gd name="connsiteX45" fmla="*/ 10981612 w 11004488"/>
                  <a:gd name="connsiteY45" fmla="*/ 5139483 h 5718692"/>
                  <a:gd name="connsiteX46" fmla="*/ 10877682 w 11004488"/>
                  <a:gd name="connsiteY46" fmla="*/ 5147192 h 5718692"/>
                  <a:gd name="connsiteX47" fmla="*/ 10795672 w 11004488"/>
                  <a:gd name="connsiteY47" fmla="*/ 5157181 h 5718692"/>
                  <a:gd name="connsiteX48" fmla="*/ 10967814 w 11004488"/>
                  <a:gd name="connsiteY48" fmla="*/ 5268730 h 5718692"/>
                  <a:gd name="connsiteX49" fmla="*/ 11003532 w 11004488"/>
                  <a:gd name="connsiteY49" fmla="*/ 5276946 h 5718692"/>
                  <a:gd name="connsiteX50" fmla="*/ 11003532 w 11004488"/>
                  <a:gd name="connsiteY50" fmla="*/ 5602490 h 5718692"/>
                  <a:gd name="connsiteX51" fmla="*/ 10794689 w 11004488"/>
                  <a:gd name="connsiteY51" fmla="*/ 5718692 h 5718692"/>
                  <a:gd name="connsiteX52" fmla="*/ 110267 w 11004488"/>
                  <a:gd name="connsiteY52" fmla="*/ 5718692 h 5718692"/>
                  <a:gd name="connsiteX53" fmla="*/ 55611 w 11004488"/>
                  <a:gd name="connsiteY53" fmla="*/ 5664717 h 5718692"/>
                  <a:gd name="connsiteX54" fmla="*/ 7817 w 11004488"/>
                  <a:gd name="connsiteY54" fmla="*/ 5564476 h 5718692"/>
                  <a:gd name="connsiteX55" fmla="*/ 92028 w 11004488"/>
                  <a:gd name="connsiteY55" fmla="*/ 5502792 h 5718692"/>
                  <a:gd name="connsiteX56" fmla="*/ 125538 w 11004488"/>
                  <a:gd name="connsiteY56" fmla="*/ 5496160 h 5718692"/>
                  <a:gd name="connsiteX57" fmla="*/ 70108 w 11004488"/>
                  <a:gd name="connsiteY57" fmla="*/ 5388492 h 5718692"/>
                  <a:gd name="connsiteX58" fmla="*/ 14679 w 11004488"/>
                  <a:gd name="connsiteY58" fmla="*/ 5287456 h 5718692"/>
                  <a:gd name="connsiteX59" fmla="*/ 14679 w 11004488"/>
                  <a:gd name="connsiteY59" fmla="*/ 4770387 h 5718692"/>
                  <a:gd name="connsiteX60" fmla="*/ 330846 w 11004488"/>
                  <a:gd name="connsiteY60" fmla="*/ 4505842 h 5718692"/>
                  <a:gd name="connsiteX61" fmla="*/ 294014 w 11004488"/>
                  <a:gd name="connsiteY61" fmla="*/ 4490567 h 5718692"/>
                  <a:gd name="connsiteX62" fmla="*/ 135931 w 11004488"/>
                  <a:gd name="connsiteY62" fmla="*/ 4441895 h 5718692"/>
                  <a:gd name="connsiteX63" fmla="*/ 14679 w 11004488"/>
                  <a:gd name="connsiteY63" fmla="*/ 4408498 h 5718692"/>
                  <a:gd name="connsiteX64" fmla="*/ 14679 w 11004488"/>
                  <a:gd name="connsiteY64" fmla="*/ 4205491 h 5718692"/>
                  <a:gd name="connsiteX65" fmla="*/ 182343 w 11004488"/>
                  <a:gd name="connsiteY65" fmla="*/ 4139190 h 5718692"/>
                  <a:gd name="connsiteX66" fmla="*/ 7750 w 11004488"/>
                  <a:gd name="connsiteY66" fmla="*/ 4071536 h 5718692"/>
                  <a:gd name="connsiteX67" fmla="*/ 0 w 11004488"/>
                  <a:gd name="connsiteY67" fmla="*/ 3477142 h 5718692"/>
                  <a:gd name="connsiteX68" fmla="*/ 70718 w 11004488"/>
                  <a:gd name="connsiteY68" fmla="*/ 3396490 h 5718692"/>
                  <a:gd name="connsiteX69" fmla="*/ 42698 w 11004488"/>
                  <a:gd name="connsiteY69" fmla="*/ 3231289 h 5718692"/>
                  <a:gd name="connsiteX70" fmla="*/ 14679 w 11004488"/>
                  <a:gd name="connsiteY70" fmla="*/ 2759402 h 5718692"/>
                  <a:gd name="connsiteX71" fmla="*/ 14679 w 11004488"/>
                  <a:gd name="connsiteY71" fmla="*/ 2452717 h 5718692"/>
                  <a:gd name="connsiteX72" fmla="*/ 95359 w 11004488"/>
                  <a:gd name="connsiteY72" fmla="*/ 2334142 h 5718692"/>
                  <a:gd name="connsiteX73" fmla="*/ 2409 w 11004488"/>
                  <a:gd name="connsiteY73" fmla="*/ 2156342 h 5718692"/>
                  <a:gd name="connsiteX74" fmla="*/ 8544 w 11004488"/>
                  <a:gd name="connsiteY74" fmla="*/ 1896992 h 5718692"/>
                  <a:gd name="connsiteX75" fmla="*/ 35503 w 11004488"/>
                  <a:gd name="connsiteY75" fmla="*/ 1616553 h 5718692"/>
                  <a:gd name="connsiteX76" fmla="*/ 28725 w 11004488"/>
                  <a:gd name="connsiteY76" fmla="*/ 1526653 h 5718692"/>
                  <a:gd name="connsiteX77" fmla="*/ 7900 w 11004488"/>
                  <a:gd name="connsiteY77" fmla="*/ 1303816 h 5718692"/>
                  <a:gd name="connsiteX78" fmla="*/ 38929 w 11004488"/>
                  <a:gd name="connsiteY78" fmla="*/ 1122841 h 5718692"/>
                  <a:gd name="connsiteX79" fmla="*/ 38929 w 11004488"/>
                  <a:gd name="connsiteY79" fmla="*/ 1081643 h 5718692"/>
                  <a:gd name="connsiteX80" fmla="*/ 14679 w 11004488"/>
                  <a:gd name="connsiteY80" fmla="*/ 1026995 h 5718692"/>
                  <a:gd name="connsiteX81" fmla="*/ 73444 w 11004488"/>
                  <a:gd name="connsiteY81" fmla="*/ 960512 h 5718692"/>
                  <a:gd name="connsiteX82" fmla="*/ 132209 w 11004488"/>
                  <a:gd name="connsiteY82" fmla="*/ 934427 h 5718692"/>
                  <a:gd name="connsiteX83" fmla="*/ 14679 w 11004488"/>
                  <a:gd name="connsiteY83" fmla="*/ 879476 h 5718692"/>
                  <a:gd name="connsiteX84" fmla="*/ 14679 w 11004488"/>
                  <a:gd name="connsiteY84" fmla="*/ 653497 h 5718692"/>
                  <a:gd name="connsiteX85" fmla="*/ 73573 w 11004488"/>
                  <a:gd name="connsiteY85" fmla="*/ 634186 h 5718692"/>
                  <a:gd name="connsiteX86" fmla="*/ 170320 w 11004488"/>
                  <a:gd name="connsiteY86" fmla="*/ 610714 h 5718692"/>
                  <a:gd name="connsiteX87" fmla="*/ 121819 w 11004488"/>
                  <a:gd name="connsiteY87" fmla="*/ 560877 h 5718692"/>
                  <a:gd name="connsiteX88" fmla="*/ 19474 w 11004488"/>
                  <a:gd name="connsiteY88" fmla="*/ 453121 h 5718692"/>
                  <a:gd name="connsiteX89" fmla="*/ 9081 w 11004488"/>
                  <a:gd name="connsiteY89" fmla="*/ 229117 h 5718692"/>
                  <a:gd name="connsiteX90" fmla="*/ 14507 w 11004488"/>
                  <a:gd name="connsiteY90" fmla="*/ 72186 h 5718692"/>
                  <a:gd name="connsiteX91" fmla="*/ 13023 w 11004488"/>
                  <a:gd name="connsiteY91" fmla="*/ 68523 h 5718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</a:cxnLst>
                <a:rect l="l" t="t" r="r" b="b"/>
                <a:pathLst>
                  <a:path w="11004488" h="5718692">
                    <a:moveTo>
                      <a:pt x="84460" y="0"/>
                    </a:moveTo>
                    <a:lnTo>
                      <a:pt x="162077" y="67192"/>
                    </a:lnTo>
                    <a:lnTo>
                      <a:pt x="10846611" y="67192"/>
                    </a:lnTo>
                    <a:lnTo>
                      <a:pt x="10964393" y="146"/>
                    </a:lnTo>
                    <a:lnTo>
                      <a:pt x="11002493" y="64440"/>
                    </a:lnTo>
                    <a:lnTo>
                      <a:pt x="10998872" y="67192"/>
                    </a:lnTo>
                    <a:lnTo>
                      <a:pt x="11003532" y="67192"/>
                    </a:lnTo>
                    <a:lnTo>
                      <a:pt x="11003532" y="144531"/>
                    </a:lnTo>
                    <a:cubicBezTo>
                      <a:pt x="11003532" y="214467"/>
                      <a:pt x="11000238" y="223281"/>
                      <a:pt x="10969118" y="236606"/>
                    </a:cubicBezTo>
                    <a:lnTo>
                      <a:pt x="10934702" y="251342"/>
                    </a:lnTo>
                    <a:lnTo>
                      <a:pt x="10969118" y="313054"/>
                    </a:lnTo>
                    <a:cubicBezTo>
                      <a:pt x="11000679" y="369652"/>
                      <a:pt x="11003532" y="388805"/>
                      <a:pt x="11003532" y="544183"/>
                    </a:cubicBezTo>
                    <a:lnTo>
                      <a:pt x="11003532" y="713599"/>
                    </a:lnTo>
                    <a:lnTo>
                      <a:pt x="10955031" y="747503"/>
                    </a:lnTo>
                    <a:cubicBezTo>
                      <a:pt x="10928356" y="766150"/>
                      <a:pt x="10906530" y="786332"/>
                      <a:pt x="10906530" y="792353"/>
                    </a:cubicBezTo>
                    <a:cubicBezTo>
                      <a:pt x="10906530" y="798373"/>
                      <a:pt x="10928356" y="834568"/>
                      <a:pt x="10955031" y="872785"/>
                    </a:cubicBezTo>
                    <a:lnTo>
                      <a:pt x="11003532" y="942272"/>
                    </a:lnTo>
                    <a:lnTo>
                      <a:pt x="11003532" y="1153621"/>
                    </a:lnTo>
                    <a:cubicBezTo>
                      <a:pt x="11003532" y="1354289"/>
                      <a:pt x="11002131" y="1365306"/>
                      <a:pt x="10975817" y="1371612"/>
                    </a:cubicBezTo>
                    <a:cubicBezTo>
                      <a:pt x="10960574" y="1375265"/>
                      <a:pt x="10948102" y="1382918"/>
                      <a:pt x="10948102" y="1388617"/>
                    </a:cubicBezTo>
                    <a:cubicBezTo>
                      <a:pt x="10948102" y="1394317"/>
                      <a:pt x="10960574" y="1402608"/>
                      <a:pt x="10975817" y="1407042"/>
                    </a:cubicBezTo>
                    <a:cubicBezTo>
                      <a:pt x="11001081" y="1414391"/>
                      <a:pt x="11003532" y="1426257"/>
                      <a:pt x="11003532" y="1541248"/>
                    </a:cubicBezTo>
                    <a:cubicBezTo>
                      <a:pt x="11003532" y="1665042"/>
                      <a:pt x="11002950" y="1667301"/>
                      <a:pt x="10972353" y="1662515"/>
                    </a:cubicBezTo>
                    <a:lnTo>
                      <a:pt x="10941174" y="1657639"/>
                    </a:lnTo>
                    <a:lnTo>
                      <a:pt x="10972353" y="1669797"/>
                    </a:lnTo>
                    <a:cubicBezTo>
                      <a:pt x="11000897" y="1680927"/>
                      <a:pt x="11003532" y="1690346"/>
                      <a:pt x="11003532" y="1781246"/>
                    </a:cubicBezTo>
                    <a:lnTo>
                      <a:pt x="11003532" y="1880538"/>
                    </a:lnTo>
                    <a:lnTo>
                      <a:pt x="10913459" y="1885500"/>
                    </a:lnTo>
                    <a:lnTo>
                      <a:pt x="11003532" y="1954096"/>
                    </a:lnTo>
                    <a:lnTo>
                      <a:pt x="11003532" y="2076997"/>
                    </a:lnTo>
                    <a:cubicBezTo>
                      <a:pt x="11003532" y="2187529"/>
                      <a:pt x="11000699" y="2201288"/>
                      <a:pt x="10975385" y="2213704"/>
                    </a:cubicBezTo>
                    <a:lnTo>
                      <a:pt x="10947239" y="2227509"/>
                    </a:lnTo>
                    <a:lnTo>
                      <a:pt x="10975385" y="2263736"/>
                    </a:lnTo>
                    <a:cubicBezTo>
                      <a:pt x="11001514" y="2297366"/>
                      <a:pt x="11003532" y="2318964"/>
                      <a:pt x="11003532" y="2565055"/>
                    </a:cubicBezTo>
                    <a:cubicBezTo>
                      <a:pt x="11003532" y="2814431"/>
                      <a:pt x="11001888" y="2831436"/>
                      <a:pt x="10975817" y="2851895"/>
                    </a:cubicBezTo>
                    <a:cubicBezTo>
                      <a:pt x="10933302" y="2885257"/>
                      <a:pt x="10924542" y="3031661"/>
                      <a:pt x="10961960" y="3083442"/>
                    </a:cubicBezTo>
                    <a:cubicBezTo>
                      <a:pt x="10999652" y="3135603"/>
                      <a:pt x="11015999" y="3400190"/>
                      <a:pt x="10982262" y="3412055"/>
                    </a:cubicBezTo>
                    <a:cubicBezTo>
                      <a:pt x="10963261" y="3418737"/>
                      <a:pt x="10963355" y="3422838"/>
                      <a:pt x="10983146" y="3450521"/>
                    </a:cubicBezTo>
                    <a:cubicBezTo>
                      <a:pt x="11002386" y="3477432"/>
                      <a:pt x="11003413" y="3499593"/>
                      <a:pt x="10990955" y="3619024"/>
                    </a:cubicBezTo>
                    <a:cubicBezTo>
                      <a:pt x="10983065" y="3694659"/>
                      <a:pt x="10976827" y="3773687"/>
                      <a:pt x="10977093" y="3794642"/>
                    </a:cubicBezTo>
                    <a:cubicBezTo>
                      <a:pt x="10977358" y="3815597"/>
                      <a:pt x="10983631" y="4050750"/>
                      <a:pt x="10991031" y="4317205"/>
                    </a:cubicBezTo>
                    <a:lnTo>
                      <a:pt x="11004488" y="4801668"/>
                    </a:lnTo>
                    <a:lnTo>
                      <a:pt x="10572388" y="5030231"/>
                    </a:lnTo>
                    <a:lnTo>
                      <a:pt x="10645921" y="5031308"/>
                    </a:lnTo>
                    <a:cubicBezTo>
                      <a:pt x="10780443" y="5033277"/>
                      <a:pt x="10940778" y="5047446"/>
                      <a:pt x="10972353" y="5060154"/>
                    </a:cubicBezTo>
                    <a:cubicBezTo>
                      <a:pt x="11008841" y="5074841"/>
                      <a:pt x="11015016" y="5127736"/>
                      <a:pt x="10981612" y="5139483"/>
                    </a:cubicBezTo>
                    <a:cubicBezTo>
                      <a:pt x="10969556" y="5143723"/>
                      <a:pt x="10922788" y="5147192"/>
                      <a:pt x="10877682" y="5147192"/>
                    </a:cubicBezTo>
                    <a:cubicBezTo>
                      <a:pt x="10832577" y="5147192"/>
                      <a:pt x="10795672" y="5151687"/>
                      <a:pt x="10795672" y="5157181"/>
                    </a:cubicBezTo>
                    <a:cubicBezTo>
                      <a:pt x="10795672" y="5173406"/>
                      <a:pt x="10928997" y="5259801"/>
                      <a:pt x="10967814" y="5268730"/>
                    </a:cubicBezTo>
                    <a:lnTo>
                      <a:pt x="11003532" y="5276946"/>
                    </a:lnTo>
                    <a:lnTo>
                      <a:pt x="11003532" y="5602490"/>
                    </a:lnTo>
                    <a:lnTo>
                      <a:pt x="10794689" y="5718692"/>
                    </a:lnTo>
                    <a:lnTo>
                      <a:pt x="110267" y="5718692"/>
                    </a:lnTo>
                    <a:lnTo>
                      <a:pt x="55611" y="5664717"/>
                    </a:lnTo>
                    <a:cubicBezTo>
                      <a:pt x="7823" y="5617525"/>
                      <a:pt x="1817" y="5604928"/>
                      <a:pt x="7817" y="5564476"/>
                    </a:cubicBezTo>
                    <a:cubicBezTo>
                      <a:pt x="14912" y="5516641"/>
                      <a:pt x="33818" y="5502792"/>
                      <a:pt x="92028" y="5502792"/>
                    </a:cubicBezTo>
                    <a:cubicBezTo>
                      <a:pt x="110458" y="5502792"/>
                      <a:pt x="125538" y="5499808"/>
                      <a:pt x="125538" y="5496160"/>
                    </a:cubicBezTo>
                    <a:cubicBezTo>
                      <a:pt x="125538" y="5492512"/>
                      <a:pt x="100594" y="5444062"/>
                      <a:pt x="70108" y="5388492"/>
                    </a:cubicBezTo>
                    <a:lnTo>
                      <a:pt x="14679" y="5287456"/>
                    </a:lnTo>
                    <a:lnTo>
                      <a:pt x="14679" y="4770387"/>
                    </a:lnTo>
                    <a:lnTo>
                      <a:pt x="330846" y="4505842"/>
                    </a:lnTo>
                    <a:lnTo>
                      <a:pt x="294014" y="4490567"/>
                    </a:lnTo>
                    <a:cubicBezTo>
                      <a:pt x="273757" y="4482166"/>
                      <a:pt x="202619" y="4460263"/>
                      <a:pt x="135931" y="4441895"/>
                    </a:cubicBezTo>
                    <a:lnTo>
                      <a:pt x="14679" y="4408498"/>
                    </a:lnTo>
                    <a:lnTo>
                      <a:pt x="14679" y="4205491"/>
                    </a:lnTo>
                    <a:lnTo>
                      <a:pt x="182343" y="4139190"/>
                    </a:lnTo>
                    <a:lnTo>
                      <a:pt x="7750" y="4071536"/>
                    </a:lnTo>
                    <a:lnTo>
                      <a:pt x="0" y="3477142"/>
                    </a:lnTo>
                    <a:lnTo>
                      <a:pt x="70718" y="3396490"/>
                    </a:lnTo>
                    <a:lnTo>
                      <a:pt x="42698" y="3231289"/>
                    </a:lnTo>
                    <a:cubicBezTo>
                      <a:pt x="20328" y="3099390"/>
                      <a:pt x="14679" y="3004266"/>
                      <a:pt x="14679" y="2759402"/>
                    </a:cubicBezTo>
                    <a:lnTo>
                      <a:pt x="14679" y="2452717"/>
                    </a:lnTo>
                    <a:lnTo>
                      <a:pt x="95359" y="2334142"/>
                    </a:lnTo>
                    <a:lnTo>
                      <a:pt x="2409" y="2156342"/>
                    </a:lnTo>
                    <a:lnTo>
                      <a:pt x="8544" y="1896992"/>
                    </a:lnTo>
                    <a:cubicBezTo>
                      <a:pt x="13443" y="1689884"/>
                      <a:pt x="18873" y="1633394"/>
                      <a:pt x="35503" y="1616553"/>
                    </a:cubicBezTo>
                    <a:cubicBezTo>
                      <a:pt x="54094" y="1597727"/>
                      <a:pt x="53366" y="1588081"/>
                      <a:pt x="28725" y="1526653"/>
                    </a:cubicBezTo>
                    <a:cubicBezTo>
                      <a:pt x="4996" y="1467501"/>
                      <a:pt x="2073" y="1436222"/>
                      <a:pt x="7900" y="1303816"/>
                    </a:cubicBezTo>
                    <a:cubicBezTo>
                      <a:pt x="13248" y="1182327"/>
                      <a:pt x="19802" y="1144097"/>
                      <a:pt x="38929" y="1122841"/>
                    </a:cubicBezTo>
                    <a:cubicBezTo>
                      <a:pt x="62025" y="1097175"/>
                      <a:pt x="62025" y="1095213"/>
                      <a:pt x="38929" y="1081643"/>
                    </a:cubicBezTo>
                    <a:cubicBezTo>
                      <a:pt x="24174" y="1072973"/>
                      <a:pt x="14679" y="1051575"/>
                      <a:pt x="14679" y="1026995"/>
                    </a:cubicBezTo>
                    <a:cubicBezTo>
                      <a:pt x="14679" y="992048"/>
                      <a:pt x="22609" y="983076"/>
                      <a:pt x="73444" y="960512"/>
                    </a:cubicBezTo>
                    <a:lnTo>
                      <a:pt x="132209" y="934427"/>
                    </a:lnTo>
                    <a:lnTo>
                      <a:pt x="14679" y="879476"/>
                    </a:lnTo>
                    <a:lnTo>
                      <a:pt x="14679" y="653497"/>
                    </a:lnTo>
                    <a:lnTo>
                      <a:pt x="73573" y="634186"/>
                    </a:lnTo>
                    <a:cubicBezTo>
                      <a:pt x="105964" y="623564"/>
                      <a:pt x="149500" y="613002"/>
                      <a:pt x="170320" y="610714"/>
                    </a:cubicBezTo>
                    <a:cubicBezTo>
                      <a:pt x="205001" y="606902"/>
                      <a:pt x="200938" y="602727"/>
                      <a:pt x="121819" y="560877"/>
                    </a:cubicBezTo>
                    <a:cubicBezTo>
                      <a:pt x="41405" y="518343"/>
                      <a:pt x="34365" y="510930"/>
                      <a:pt x="19474" y="453121"/>
                    </a:cubicBezTo>
                    <a:cubicBezTo>
                      <a:pt x="9899" y="415951"/>
                      <a:pt x="5729" y="326072"/>
                      <a:pt x="9081" y="229117"/>
                    </a:cubicBezTo>
                    <a:lnTo>
                      <a:pt x="14507" y="72186"/>
                    </a:lnTo>
                    <a:lnTo>
                      <a:pt x="13023" y="68523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SemiBold"/>
                  <a:ea typeface="思源宋体 CN SemiBold"/>
                  <a:cs typeface="+mn-cs"/>
                </a:endParaRPr>
              </a:p>
            </p:txBody>
          </p:sp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5000" contrast="26000"/>
                        </a14:imgEffect>
                        <a14:imgEffect>
                          <a14:saturation sat="46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651232" y="488012"/>
                <a:ext cx="10906689" cy="5669771"/>
              </a:xfrm>
              <a:prstGeom prst="rect">
                <a:avLst/>
              </a:prstGeom>
            </p:spPr>
          </p:pic>
        </p:grpSp>
      </p:grpSp>
      <p:sp>
        <p:nvSpPr>
          <p:cNvPr id="16" name="文本框 15"/>
          <p:cNvSpPr txBox="1"/>
          <p:nvPr/>
        </p:nvSpPr>
        <p:spPr>
          <a:xfrm>
            <a:off x="5242560" y="987203"/>
            <a:ext cx="17068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汉仪书魂体简" panose="02010600000101010101" charset="-122"/>
                <a:ea typeface="汉仪书魂体简" panose="02010600000101010101" charset="-122"/>
                <a:cs typeface="+mn-cs"/>
              </a:rPr>
              <a:t>资料卡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汉仪书魂体简" panose="02010600000101010101" charset="-122"/>
              <a:ea typeface="汉仪书魂体简" panose="02010600000101010101" charset="-122"/>
              <a:cs typeface="+mn-cs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1857375" y="1953260"/>
          <a:ext cx="8532495" cy="4174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621"/>
                <a:gridCol w="1454785"/>
                <a:gridCol w="2612929"/>
                <a:gridCol w="2519160"/>
              </a:tblGrid>
              <a:tr h="835660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汉仪书魂体简" panose="02010600000101010101" charset="-122"/>
                          <a:ea typeface="汉仪书魂体简" panose="02010600000101010101" charset="-122"/>
                        </a:rPr>
                        <a:t>事件</a:t>
                      </a:r>
                      <a:endParaRPr lang="zh-CN" altLang="en-US" sz="2400">
                        <a:latin typeface="汉仪书魂体简" panose="02010600000101010101" charset="-122"/>
                        <a:ea typeface="汉仪书魂体简" panose="0201060000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汉仪书魂体简" panose="02010600000101010101" charset="-122"/>
                          <a:ea typeface="汉仪书魂体简" panose="02010600000101010101" charset="-122"/>
                        </a:rPr>
                        <a:t>时间</a:t>
                      </a:r>
                      <a:endParaRPr lang="zh-CN" altLang="en-US" sz="2400">
                        <a:latin typeface="汉仪书魂体简" panose="02010600000101010101" charset="-122"/>
                        <a:ea typeface="汉仪书魂体简" panose="0201060000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汉仪书魂体简" panose="02010600000101010101" charset="-122"/>
                          <a:ea typeface="汉仪书魂体简" panose="02010600000101010101" charset="-122"/>
                        </a:rPr>
                        <a:t>战争导火索</a:t>
                      </a:r>
                      <a:endParaRPr lang="zh-CN" altLang="en-US" sz="2400">
                        <a:latin typeface="汉仪书魂体简" panose="02010600000101010101" charset="-122"/>
                        <a:ea typeface="汉仪书魂体简" panose="0201060000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汉仪书魂体简" panose="02010600000101010101" charset="-122"/>
                          <a:ea typeface="汉仪书魂体简" panose="02010600000101010101" charset="-122"/>
                        </a:rPr>
                        <a:t>日军真实目的</a:t>
                      </a:r>
                      <a:endParaRPr lang="zh-CN" altLang="en-US" sz="2400">
                        <a:latin typeface="汉仪书魂体简" panose="02010600000101010101" charset="-122"/>
                        <a:ea typeface="汉仪书魂体简" panose="02010600000101010101" charset="-122"/>
                      </a:endParaRPr>
                    </a:p>
                  </a:txBody>
                  <a:tcPr/>
                </a:tc>
              </a:tr>
              <a:tr h="893445">
                <a:tc>
                  <a:txBody>
                    <a:bodyPr/>
                    <a:p>
                      <a:pPr algn="ctr">
                        <a:lnSpc>
                          <a:spcPct val="17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rgbClr val="FF0000"/>
                          </a:solidFill>
                          <a:latin typeface="汉仪书魂体简" panose="02010600000101010101" charset="-122"/>
                          <a:ea typeface="汉仪书魂体简" panose="02010600000101010101" charset="-122"/>
                        </a:rPr>
                        <a:t>九一八事变</a:t>
                      </a:r>
                      <a:endParaRPr lang="zh-CN" altLang="en-US" sz="2400">
                        <a:solidFill>
                          <a:srgbClr val="FF0000"/>
                        </a:solidFill>
                        <a:latin typeface="汉仪书魂体简" panose="02010600000101010101" charset="-122"/>
                        <a:ea typeface="汉仪书魂体简" panose="0201060000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endParaRPr lang="zh-CN" altLang="en-US" sz="2400">
                        <a:solidFill>
                          <a:srgbClr val="FF0000"/>
                        </a:solidFill>
                        <a:latin typeface="汉仪书魂体简" panose="02010600000101010101" charset="-122"/>
                        <a:ea typeface="汉仪书魂体简" panose="0201060000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marL="0" indent="0" algn="ctr">
                        <a:lnSpc>
                          <a:spcPct val="1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2000">
                        <a:latin typeface="汉仪书魂体简" panose="02010600000101010101" charset="-122"/>
                        <a:ea typeface="汉仪书魂体简" panose="02010600000101010101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ctr">
                        <a:lnSpc>
                          <a:spcPct val="1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2000">
                        <a:latin typeface="汉仪书魂体简" panose="02010600000101010101" charset="-122"/>
                        <a:ea typeface="汉仪书魂体简" panose="02010600000101010101" charset="-122"/>
                      </a:endParaRPr>
                    </a:p>
                  </a:txBody>
                  <a:tcPr marL="68580" marR="68580" marT="0" marB="0" anchor="t" anchorCtr="0"/>
                </a:tc>
              </a:tr>
              <a:tr h="969645">
                <a:tc>
                  <a:txBody>
                    <a:bodyPr/>
                    <a:p>
                      <a:pPr algn="ctr">
                        <a:lnSpc>
                          <a:spcPct val="19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rgbClr val="FF0000"/>
                          </a:solidFill>
                          <a:latin typeface="汉仪书魂体简" panose="02010600000101010101" charset="-122"/>
                          <a:ea typeface="汉仪书魂体简" panose="02010600000101010101" charset="-122"/>
                        </a:rPr>
                        <a:t>卢沟桥事变</a:t>
                      </a:r>
                      <a:endParaRPr lang="zh-CN" altLang="en-US" sz="2400">
                        <a:solidFill>
                          <a:srgbClr val="FF0000"/>
                        </a:solidFill>
                        <a:latin typeface="汉仪书魂体简" panose="02010600000101010101" charset="-122"/>
                        <a:ea typeface="汉仪书魂体简" panose="0201060000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90000"/>
                        </a:lnSpc>
                        <a:buNone/>
                      </a:pPr>
                      <a:endParaRPr lang="zh-CN" altLang="en-US" sz="2400">
                        <a:solidFill>
                          <a:srgbClr val="FF0000"/>
                        </a:solidFill>
                        <a:latin typeface="汉仪书魂体简" panose="02010600000101010101" charset="-122"/>
                        <a:ea typeface="汉仪书魂体简" panose="0201060000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marL="0" indent="0" algn="ctr">
                        <a:lnSpc>
                          <a:spcPct val="1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2000">
                        <a:latin typeface="汉仪书魂体简" panose="02010600000101010101" charset="-122"/>
                        <a:ea typeface="汉仪书魂体简" panose="02010600000101010101" charset="-122"/>
                        <a:cs typeface="汉仪书魂体简" panose="02010600000101010101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ctr">
                        <a:lnSpc>
                          <a:spcPct val="1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2000">
                        <a:latin typeface="汉仪书魂体简" panose="02010600000101010101" charset="-122"/>
                        <a:ea typeface="汉仪书魂体简" panose="02010600000101010101" charset="-122"/>
                      </a:endParaRPr>
                    </a:p>
                  </a:txBody>
                  <a:tcPr marL="68580" marR="68580" marT="0" marB="0" anchor="t" anchorCtr="0"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5398135" y="3000375"/>
            <a:ext cx="25038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400">
                <a:latin typeface="汉仪书魂体简" panose="02010600000101010101" charset="-122"/>
                <a:ea typeface="汉仪书魂体简" panose="02010600000101010101" charset="-122"/>
                <a:sym typeface="+mn-ea"/>
              </a:rPr>
              <a:t>柳条湖铁路事件</a:t>
            </a:r>
            <a:endParaRPr lang="zh-CN" altLang="en-US" sz="2400">
              <a:latin typeface="汉仪书魂体简" panose="02010600000101010101" charset="-122"/>
              <a:ea typeface="汉仪书魂体简" panose="0201060000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58435" y="3733800"/>
            <a:ext cx="2770505" cy="7188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ctr">
              <a:lnSpc>
                <a:spcPct val="1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400"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  <a:sym typeface="+mn-ea"/>
              </a:rPr>
              <a:t>士兵</a:t>
            </a:r>
            <a:r>
              <a:rPr lang="zh-CN" altLang="en-US" sz="2400"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  <a:sym typeface="+mn-ea"/>
              </a:rPr>
              <a:t> “失踪”</a:t>
            </a:r>
            <a:endParaRPr lang="zh-CN" altLang="en-US" sz="2400">
              <a:latin typeface="汉仪书魂体简" panose="02010600000101010101" charset="-122"/>
              <a:ea typeface="汉仪书魂体简" panose="02010600000101010101" charset="-122"/>
              <a:cs typeface="汉仪书魂体简" panose="0201060000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69605" y="2754630"/>
            <a:ext cx="1797050" cy="7188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ctr">
              <a:lnSpc>
                <a:spcPct val="1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400">
                <a:latin typeface="汉仪书魂体简" panose="02010600000101010101" charset="-122"/>
                <a:ea typeface="汉仪书魂体简" panose="02010600000101010101" charset="-122"/>
                <a:sym typeface="+mn-ea"/>
              </a:rPr>
              <a:t>吞并东北</a:t>
            </a:r>
            <a:endParaRPr lang="zh-CN" altLang="en-US" sz="2400">
              <a:latin typeface="汉仪书魂体简" panose="02010600000101010101" charset="-122"/>
              <a:ea typeface="汉仪书魂体简" panose="0201060000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44510" y="3705860"/>
            <a:ext cx="1998345" cy="7188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ctr">
              <a:lnSpc>
                <a:spcPct val="1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400">
                <a:latin typeface="汉仪书魂体简" panose="02010600000101010101" charset="-122"/>
                <a:ea typeface="汉仪书魂体简" panose="02010600000101010101" charset="-122"/>
                <a:sym typeface="+mn-ea"/>
              </a:rPr>
              <a:t>全面侵华</a:t>
            </a:r>
            <a:endParaRPr lang="zh-CN" altLang="en-US" sz="2400">
              <a:latin typeface="汉仪书魂体简" panose="02010600000101010101" charset="-122"/>
              <a:ea typeface="汉仪书魂体简" panose="0201060000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053705" y="2049145"/>
            <a:ext cx="2227580" cy="645160"/>
          </a:xfrm>
          <a:prstGeom prst="rect">
            <a:avLst/>
          </a:prstGeom>
          <a:solidFill>
            <a:srgbClr val="663F29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3600">
                <a:solidFill>
                  <a:srgbClr val="FF0000"/>
                </a:solidFill>
                <a:latin typeface="汉仪超级战甲简" panose="00020600040101010101" charset="-122"/>
                <a:ea typeface="汉仪超级战甲简" panose="00020600040101010101" charset="-122"/>
              </a:rPr>
              <a:t>侵略借口！</a:t>
            </a:r>
            <a:endParaRPr lang="zh-CN" altLang="en-US" sz="3600">
              <a:solidFill>
                <a:srgbClr val="FF0000"/>
              </a:solidFill>
              <a:latin typeface="汉仪超级战甲简" panose="00020600040101010101" charset="-122"/>
              <a:ea typeface="汉仪超级战甲简" panose="0002060004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458460" y="2066290"/>
            <a:ext cx="2359025" cy="645160"/>
          </a:xfrm>
          <a:prstGeom prst="rect">
            <a:avLst/>
          </a:prstGeom>
          <a:solidFill>
            <a:srgbClr val="663F29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3600">
                <a:solidFill>
                  <a:srgbClr val="FF0000"/>
                </a:solidFill>
                <a:latin typeface="汉仪超级战甲简" panose="00020600040101010101" charset="-122"/>
                <a:ea typeface="汉仪超级战甲简" panose="00020600040101010101" charset="-122"/>
              </a:rPr>
              <a:t>野心阴谋！</a:t>
            </a:r>
            <a:endParaRPr lang="zh-CN" altLang="en-US" sz="3600">
              <a:solidFill>
                <a:srgbClr val="FF0000"/>
              </a:solidFill>
              <a:latin typeface="汉仪超级战甲简" panose="00020600040101010101" charset="-122"/>
              <a:ea typeface="汉仪超级战甲简" panose="0002060004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642995" y="2808605"/>
            <a:ext cx="1724660" cy="614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ctr">
              <a:lnSpc>
                <a:spcPct val="1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  <a:sym typeface="+mn-ea"/>
              </a:rPr>
              <a:t>1931.9.18</a:t>
            </a:r>
            <a:endParaRPr lang="en-US" altLang="zh-CN" sz="2000">
              <a:latin typeface="汉仪书魂体简" panose="02010600000101010101" charset="-122"/>
              <a:ea typeface="汉仪书魂体简" panose="02010600000101010101" charset="-122"/>
              <a:cs typeface="汉仪书魂体简" panose="02010600000101010101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604260" y="3803650"/>
            <a:ext cx="1724660" cy="614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ctr">
              <a:lnSpc>
                <a:spcPct val="1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汉仪书魂体简" panose="02010600000101010101" charset="-122"/>
                <a:ea typeface="汉仪书魂体简" panose="02010600000101010101" charset="-122"/>
                <a:cs typeface="汉仪书魂体简" panose="02010600000101010101" charset="-122"/>
                <a:sym typeface="+mn-ea"/>
              </a:rPr>
              <a:t>1937.7.7</a:t>
            </a:r>
            <a:endParaRPr lang="en-US" altLang="zh-CN" sz="2000">
              <a:latin typeface="汉仪书魂体简" panose="02010600000101010101" charset="-122"/>
              <a:ea typeface="汉仪书魂体简" panose="02010600000101010101" charset="-122"/>
              <a:cs typeface="汉仪书魂体简" panose="0201060000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 advTm="3000">
        <p15:prstTrans prst="pageCurlDouble"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85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385" decel="100000"/>
                                        <p:tgtEl>
                                          <p:spTgt spid="2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0" dur="385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385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85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385" decel="100000"/>
                                        <p:tgtEl>
                                          <p:spTgt spid="2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1" dur="385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3" dur="385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/>
      <p:bldP spid="7" grpId="0"/>
      <p:bldP spid="20" grpId="0" bldLvl="0" animBg="1"/>
      <p:bldP spid="21" grpId="0" bldLvl="0" animBg="1"/>
      <p:bldP spid="25" grpId="0"/>
      <p:bldP spid="2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" name="组合 150"/>
          <p:cNvGrpSpPr/>
          <p:nvPr/>
        </p:nvGrpSpPr>
        <p:grpSpPr>
          <a:xfrm>
            <a:off x="1240065" y="5973806"/>
            <a:ext cx="9711871" cy="948305"/>
            <a:chOff x="1149350" y="5973806"/>
            <a:chExt cx="9711871" cy="948305"/>
          </a:xfrm>
        </p:grpSpPr>
        <p:pic>
          <p:nvPicPr>
            <p:cNvPr id="149" name="图片 148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3000"/>
                      </a14:imgEffect>
                    </a14:imgLayer>
                  </a14:imgProps>
                </a:ext>
              </a:extLst>
            </a:blip>
            <a:srcRect l="18367" t="68000" r="72212" b="11478"/>
            <a:stretch>
              <a:fillRect/>
            </a:stretch>
          </p:blipFill>
          <p:spPr>
            <a:xfrm>
              <a:off x="1149350" y="5973806"/>
              <a:ext cx="382023" cy="948305"/>
            </a:xfrm>
            <a:prstGeom prst="rect">
              <a:avLst/>
            </a:prstGeom>
          </p:spPr>
        </p:pic>
        <p:pic>
          <p:nvPicPr>
            <p:cNvPr id="150" name="图片 149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3000"/>
                      </a14:imgEffect>
                    </a14:imgLayer>
                  </a14:imgProps>
                </a:ext>
              </a:extLst>
            </a:blip>
            <a:srcRect l="18367" t="68000" r="72212" b="11478"/>
            <a:stretch>
              <a:fillRect/>
            </a:stretch>
          </p:blipFill>
          <p:spPr>
            <a:xfrm flipH="1">
              <a:off x="10479198" y="5973806"/>
              <a:ext cx="382023" cy="948305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179823" y="464059"/>
            <a:ext cx="11832354" cy="6069807"/>
            <a:chOff x="169146" y="418597"/>
            <a:chExt cx="11832354" cy="6438900"/>
          </a:xfrm>
        </p:grpSpPr>
        <p:sp>
          <p:nvSpPr>
            <p:cNvPr id="12" name="矩形 11"/>
            <p:cNvSpPr/>
            <p:nvPr/>
          </p:nvSpPr>
          <p:spPr>
            <a:xfrm>
              <a:off x="560979" y="722342"/>
              <a:ext cx="11065277" cy="5853119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/>
              </a:solidFill>
            </a:ln>
            <a:effectLst>
              <a:innerShdw blurRad="114300">
                <a:schemeClr val="accent1">
                  <a:lumMod val="75000"/>
                </a:scheme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169146" y="418597"/>
              <a:ext cx="11832354" cy="6438900"/>
              <a:chOff x="169146" y="418597"/>
              <a:chExt cx="11832354" cy="6438900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410568" y="418597"/>
                <a:ext cx="11370865" cy="6438900"/>
                <a:chOff x="612372" y="369142"/>
                <a:chExt cx="10825072" cy="2208958"/>
              </a:xfrm>
            </p:grpSpPr>
            <p:grpSp>
              <p:nvGrpSpPr>
                <p:cNvPr id="33" name="组合 32"/>
                <p:cNvGrpSpPr/>
                <p:nvPr/>
              </p:nvGrpSpPr>
              <p:grpSpPr>
                <a:xfrm>
                  <a:off x="612372" y="369142"/>
                  <a:ext cx="161844" cy="2207206"/>
                  <a:chOff x="1175658" y="480655"/>
                  <a:chExt cx="406400" cy="6106627"/>
                </a:xfrm>
              </p:grpSpPr>
              <p:sp>
                <p:nvSpPr>
                  <p:cNvPr id="38" name="任意多边形: 形状 37"/>
                  <p:cNvSpPr/>
                  <p:nvPr/>
                </p:nvSpPr>
                <p:spPr>
                  <a:xfrm rot="5400000">
                    <a:off x="-1674456" y="3330769"/>
                    <a:ext cx="6106627" cy="406400"/>
                  </a:xfrm>
                  <a:custGeom>
                    <a:avLst/>
                    <a:gdLst>
                      <a:gd name="connsiteX0" fmla="*/ 40640 w 9682480"/>
                      <a:gd name="connsiteY0" fmla="*/ 0 h 406400"/>
                      <a:gd name="connsiteX1" fmla="*/ 0 w 9682480"/>
                      <a:gd name="connsiteY1" fmla="*/ 142240 h 406400"/>
                      <a:gd name="connsiteX2" fmla="*/ 60960 w 9682480"/>
                      <a:gd name="connsiteY2" fmla="*/ 406400 h 406400"/>
                      <a:gd name="connsiteX3" fmla="*/ 9550400 w 9682480"/>
                      <a:gd name="connsiteY3" fmla="*/ 386080 h 406400"/>
                      <a:gd name="connsiteX4" fmla="*/ 9682480 w 9682480"/>
                      <a:gd name="connsiteY4" fmla="*/ 284480 h 406400"/>
                      <a:gd name="connsiteX5" fmla="*/ 9611360 w 9682480"/>
                      <a:gd name="connsiteY5" fmla="*/ 20320 h 406400"/>
                      <a:gd name="connsiteX6" fmla="*/ 40640 w 9682480"/>
                      <a:gd name="connsiteY6" fmla="*/ 0 h 406400"/>
                      <a:gd name="connsiteX0-1" fmla="*/ 40640 w 9743429"/>
                      <a:gd name="connsiteY0-2" fmla="*/ 0 h 406400"/>
                      <a:gd name="connsiteX1-3" fmla="*/ 0 w 9743429"/>
                      <a:gd name="connsiteY1-4" fmla="*/ 142240 h 406400"/>
                      <a:gd name="connsiteX2-5" fmla="*/ 60960 w 9743429"/>
                      <a:gd name="connsiteY2-6" fmla="*/ 406400 h 406400"/>
                      <a:gd name="connsiteX3-7" fmla="*/ 9550400 w 9743429"/>
                      <a:gd name="connsiteY3-8" fmla="*/ 386080 h 406400"/>
                      <a:gd name="connsiteX4-9" fmla="*/ 9743429 w 9743429"/>
                      <a:gd name="connsiteY4-10" fmla="*/ 208280 h 406400"/>
                      <a:gd name="connsiteX5-11" fmla="*/ 9611360 w 9743429"/>
                      <a:gd name="connsiteY5-12" fmla="*/ 20320 h 406400"/>
                      <a:gd name="connsiteX6-13" fmla="*/ 40640 w 9743429"/>
                      <a:gd name="connsiteY6-14" fmla="*/ 0 h 406400"/>
                      <a:gd name="connsiteX0-15" fmla="*/ 66035 w 9768824"/>
                      <a:gd name="connsiteY0-16" fmla="*/ 0 h 406400"/>
                      <a:gd name="connsiteX1-17" fmla="*/ 0 w 9768824"/>
                      <a:gd name="connsiteY1-18" fmla="*/ 183515 h 406400"/>
                      <a:gd name="connsiteX2-19" fmla="*/ 86355 w 9768824"/>
                      <a:gd name="connsiteY2-20" fmla="*/ 406400 h 406400"/>
                      <a:gd name="connsiteX3-21" fmla="*/ 9575795 w 9768824"/>
                      <a:gd name="connsiteY3-22" fmla="*/ 386080 h 406400"/>
                      <a:gd name="connsiteX4-23" fmla="*/ 9768824 w 9768824"/>
                      <a:gd name="connsiteY4-24" fmla="*/ 208280 h 406400"/>
                      <a:gd name="connsiteX5-25" fmla="*/ 9636755 w 9768824"/>
                      <a:gd name="connsiteY5-26" fmla="*/ 20320 h 406400"/>
                      <a:gd name="connsiteX6-27" fmla="*/ 66035 w 9768824"/>
                      <a:gd name="connsiteY6-28" fmla="*/ 0 h 406400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  <a:cxn ang="0">
                        <a:pos x="connsiteX5-11" y="connsiteY5-12"/>
                      </a:cxn>
                      <a:cxn ang="0">
                        <a:pos x="connsiteX6-13" y="connsiteY6-14"/>
                      </a:cxn>
                    </a:cxnLst>
                    <a:rect l="l" t="t" r="r" b="b"/>
                    <a:pathLst>
                      <a:path w="9768824" h="406400">
                        <a:moveTo>
                          <a:pt x="66035" y="0"/>
                        </a:moveTo>
                        <a:lnTo>
                          <a:pt x="0" y="183515"/>
                        </a:lnTo>
                        <a:lnTo>
                          <a:pt x="86355" y="406400"/>
                        </a:lnTo>
                        <a:lnTo>
                          <a:pt x="9575795" y="386080"/>
                        </a:lnTo>
                        <a:lnTo>
                          <a:pt x="9768824" y="208280"/>
                        </a:lnTo>
                        <a:lnTo>
                          <a:pt x="9636755" y="20320"/>
                        </a:lnTo>
                        <a:lnTo>
                          <a:pt x="66035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思源宋体 CN"/>
                      <a:ea typeface="思源宋体 CN SemiBold"/>
                      <a:cs typeface="+mn-cs"/>
                    </a:endParaRPr>
                  </a:p>
                </p:txBody>
              </p:sp>
              <p:sp>
                <p:nvSpPr>
                  <p:cNvPr id="39" name="任意多边形: 形状 38"/>
                  <p:cNvSpPr/>
                  <p:nvPr/>
                </p:nvSpPr>
                <p:spPr>
                  <a:xfrm rot="5400000">
                    <a:off x="-1607614" y="3370543"/>
                    <a:ext cx="5968508" cy="317161"/>
                  </a:xfrm>
                  <a:custGeom>
                    <a:avLst/>
                    <a:gdLst>
                      <a:gd name="connsiteX0" fmla="*/ 40640 w 9682480"/>
                      <a:gd name="connsiteY0" fmla="*/ 0 h 406400"/>
                      <a:gd name="connsiteX1" fmla="*/ 0 w 9682480"/>
                      <a:gd name="connsiteY1" fmla="*/ 142240 h 406400"/>
                      <a:gd name="connsiteX2" fmla="*/ 60960 w 9682480"/>
                      <a:gd name="connsiteY2" fmla="*/ 406400 h 406400"/>
                      <a:gd name="connsiteX3" fmla="*/ 9550400 w 9682480"/>
                      <a:gd name="connsiteY3" fmla="*/ 386080 h 406400"/>
                      <a:gd name="connsiteX4" fmla="*/ 9682480 w 9682480"/>
                      <a:gd name="connsiteY4" fmla="*/ 284480 h 406400"/>
                      <a:gd name="connsiteX5" fmla="*/ 9611360 w 9682480"/>
                      <a:gd name="connsiteY5" fmla="*/ 20320 h 406400"/>
                      <a:gd name="connsiteX6" fmla="*/ 40640 w 9682480"/>
                      <a:gd name="connsiteY6" fmla="*/ 0 h 406400"/>
                      <a:gd name="connsiteX0-1" fmla="*/ 40640 w 9672236"/>
                      <a:gd name="connsiteY0-2" fmla="*/ 0 h 406400"/>
                      <a:gd name="connsiteX1-3" fmla="*/ 0 w 9672236"/>
                      <a:gd name="connsiteY1-4" fmla="*/ 142240 h 406400"/>
                      <a:gd name="connsiteX2-5" fmla="*/ 60960 w 9672236"/>
                      <a:gd name="connsiteY2-6" fmla="*/ 406400 h 406400"/>
                      <a:gd name="connsiteX3-7" fmla="*/ 9550400 w 9672236"/>
                      <a:gd name="connsiteY3-8" fmla="*/ 386080 h 406400"/>
                      <a:gd name="connsiteX4-9" fmla="*/ 9672237 w 9672236"/>
                      <a:gd name="connsiteY4-10" fmla="*/ 219846 h 406400"/>
                      <a:gd name="connsiteX5-11" fmla="*/ 9611360 w 9672236"/>
                      <a:gd name="connsiteY5-12" fmla="*/ 20320 h 406400"/>
                      <a:gd name="connsiteX6-13" fmla="*/ 40640 w 9672236"/>
                      <a:gd name="connsiteY6-14" fmla="*/ 0 h 406400"/>
                      <a:gd name="connsiteX0-15" fmla="*/ 40640 w 9672238"/>
                      <a:gd name="connsiteY0-16" fmla="*/ 0 h 406400"/>
                      <a:gd name="connsiteX1-17" fmla="*/ 0 w 9672238"/>
                      <a:gd name="connsiteY1-18" fmla="*/ 142240 h 406400"/>
                      <a:gd name="connsiteX2-19" fmla="*/ 60960 w 9672238"/>
                      <a:gd name="connsiteY2-20" fmla="*/ 406400 h 406400"/>
                      <a:gd name="connsiteX3-21" fmla="*/ 9550400 w 9672238"/>
                      <a:gd name="connsiteY3-22" fmla="*/ 386080 h 406400"/>
                      <a:gd name="connsiteX4-23" fmla="*/ 9672237 w 9672238"/>
                      <a:gd name="connsiteY4-24" fmla="*/ 219846 h 406400"/>
                      <a:gd name="connsiteX5-25" fmla="*/ 9601117 w 9672238"/>
                      <a:gd name="connsiteY5-26" fmla="*/ 39329 h 406400"/>
                      <a:gd name="connsiteX6-27" fmla="*/ 40640 w 9672238"/>
                      <a:gd name="connsiteY6-28" fmla="*/ 0 h 406400"/>
                      <a:gd name="connsiteX0-29" fmla="*/ 0 w 9631596"/>
                      <a:gd name="connsiteY0-30" fmla="*/ 0 h 406400"/>
                      <a:gd name="connsiteX1-31" fmla="*/ 347 w 9631596"/>
                      <a:gd name="connsiteY1-32" fmla="*/ 195467 h 406400"/>
                      <a:gd name="connsiteX2-33" fmla="*/ 20320 w 9631596"/>
                      <a:gd name="connsiteY2-34" fmla="*/ 406400 h 406400"/>
                      <a:gd name="connsiteX3-35" fmla="*/ 9509760 w 9631596"/>
                      <a:gd name="connsiteY3-36" fmla="*/ 386080 h 406400"/>
                      <a:gd name="connsiteX4-37" fmla="*/ 9631597 w 9631596"/>
                      <a:gd name="connsiteY4-38" fmla="*/ 219846 h 406400"/>
                      <a:gd name="connsiteX5-39" fmla="*/ 9560477 w 9631596"/>
                      <a:gd name="connsiteY5-40" fmla="*/ 39329 h 406400"/>
                      <a:gd name="connsiteX6-41" fmla="*/ 0 w 9631596"/>
                      <a:gd name="connsiteY6-42" fmla="*/ 0 h 406400"/>
                      <a:gd name="connsiteX0-43" fmla="*/ 50889 w 9631252"/>
                      <a:gd name="connsiteY0-44" fmla="*/ 0 h 379787"/>
                      <a:gd name="connsiteX1-45" fmla="*/ 2 w 9631252"/>
                      <a:gd name="connsiteY1-46" fmla="*/ 168854 h 379787"/>
                      <a:gd name="connsiteX2-47" fmla="*/ 19975 w 9631252"/>
                      <a:gd name="connsiteY2-48" fmla="*/ 379787 h 379787"/>
                      <a:gd name="connsiteX3-49" fmla="*/ 9509415 w 9631252"/>
                      <a:gd name="connsiteY3-50" fmla="*/ 359467 h 379787"/>
                      <a:gd name="connsiteX4-51" fmla="*/ 9631252 w 9631252"/>
                      <a:gd name="connsiteY4-52" fmla="*/ 193233 h 379787"/>
                      <a:gd name="connsiteX5-53" fmla="*/ 9560132 w 9631252"/>
                      <a:gd name="connsiteY5-54" fmla="*/ 12716 h 379787"/>
                      <a:gd name="connsiteX6-55" fmla="*/ 50889 w 9631252"/>
                      <a:gd name="connsiteY6-56" fmla="*/ 0 h 379787"/>
                      <a:gd name="connsiteX0-57" fmla="*/ 50887 w 9631250"/>
                      <a:gd name="connsiteY0-58" fmla="*/ 0 h 379787"/>
                      <a:gd name="connsiteX1-59" fmla="*/ 0 w 9631250"/>
                      <a:gd name="connsiteY1-60" fmla="*/ 168854 h 379787"/>
                      <a:gd name="connsiteX2-61" fmla="*/ 19973 w 9631250"/>
                      <a:gd name="connsiteY2-62" fmla="*/ 379787 h 379787"/>
                      <a:gd name="connsiteX3-63" fmla="*/ 9509413 w 9631250"/>
                      <a:gd name="connsiteY3-64" fmla="*/ 359467 h 379787"/>
                      <a:gd name="connsiteX4-65" fmla="*/ 9631250 w 9631250"/>
                      <a:gd name="connsiteY4-66" fmla="*/ 193233 h 379787"/>
                      <a:gd name="connsiteX5-67" fmla="*/ 9560130 w 9631250"/>
                      <a:gd name="connsiteY5-68" fmla="*/ 12716 h 379787"/>
                      <a:gd name="connsiteX6-69" fmla="*/ 50887 w 9631250"/>
                      <a:gd name="connsiteY6-70" fmla="*/ 0 h 379787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  <a:cxn ang="0">
                        <a:pos x="connsiteX5-11" y="connsiteY5-12"/>
                      </a:cxn>
                      <a:cxn ang="0">
                        <a:pos x="connsiteX6-13" y="connsiteY6-14"/>
                      </a:cxn>
                    </a:cxnLst>
                    <a:rect l="l" t="t" r="r" b="b"/>
                    <a:pathLst>
                      <a:path w="9631250" h="379787">
                        <a:moveTo>
                          <a:pt x="50887" y="0"/>
                        </a:moveTo>
                        <a:cubicBezTo>
                          <a:pt x="20263" y="65156"/>
                          <a:pt x="-116" y="103698"/>
                          <a:pt x="0" y="168854"/>
                        </a:cubicBezTo>
                        <a:lnTo>
                          <a:pt x="19973" y="379787"/>
                        </a:lnTo>
                        <a:lnTo>
                          <a:pt x="9509413" y="359467"/>
                        </a:lnTo>
                        <a:lnTo>
                          <a:pt x="9631250" y="193233"/>
                        </a:lnTo>
                        <a:lnTo>
                          <a:pt x="9560130" y="12716"/>
                        </a:lnTo>
                        <a:lnTo>
                          <a:pt x="50887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2700">
                    <a:solidFill>
                      <a:schemeClr val="accent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思源宋体 CN"/>
                      <a:ea typeface="思源宋体 CN SemiBold"/>
                      <a:cs typeface="+mn-cs"/>
                    </a:endParaRPr>
                  </a:p>
                </p:txBody>
              </p:sp>
              <p:pic>
                <p:nvPicPr>
                  <p:cNvPr id="40" name="图片 39"/>
                  <p:cNvPicPr>
                    <a:picLocks noChangeAspect="1"/>
                  </p:cNvPicPr>
                  <p:nvPr/>
                </p:nvPicPr>
                <p:blipFill>
                  <a:blip r:embed="rId3">
                    <a:alphaModFix amt="13000"/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brightnessContrast bright="10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81220" t="12151" r="12568" b="9523"/>
                  <a:stretch>
                    <a:fillRect/>
                  </a:stretch>
                </p:blipFill>
                <p:spPr>
                  <a:xfrm>
                    <a:off x="1218060" y="544870"/>
                    <a:ext cx="317161" cy="5968509"/>
                  </a:xfrm>
                  <a:custGeom>
                    <a:avLst/>
                    <a:gdLst>
                      <a:gd name="connsiteX0" fmla="*/ 176150 w 317161"/>
                      <a:gd name="connsiteY0" fmla="*/ 1 h 5968509"/>
                      <a:gd name="connsiteX1" fmla="*/ 317161 w 317161"/>
                      <a:gd name="connsiteY1" fmla="*/ 31535 h 5968509"/>
                      <a:gd name="connsiteX2" fmla="*/ 306541 w 317161"/>
                      <a:gd name="connsiteY2" fmla="*/ 5924436 h 5968509"/>
                      <a:gd name="connsiteX3" fmla="*/ 155791 w 317161"/>
                      <a:gd name="connsiteY3" fmla="*/ 5968509 h 5968509"/>
                      <a:gd name="connsiteX4" fmla="*/ 16969 w 317161"/>
                      <a:gd name="connsiteY4" fmla="*/ 5893006 h 5968509"/>
                      <a:gd name="connsiteX5" fmla="*/ 0 w 317161"/>
                      <a:gd name="connsiteY5" fmla="*/ 12378 h 59685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161" h="5968509">
                        <a:moveTo>
                          <a:pt x="176150" y="1"/>
                        </a:moveTo>
                        <a:cubicBezTo>
                          <a:pt x="230562" y="-71"/>
                          <a:pt x="262749" y="12558"/>
                          <a:pt x="317161" y="31535"/>
                        </a:cubicBezTo>
                        <a:lnTo>
                          <a:pt x="306541" y="5924436"/>
                        </a:lnTo>
                        <a:lnTo>
                          <a:pt x="155791" y="5968509"/>
                        </a:lnTo>
                        <a:lnTo>
                          <a:pt x="16969" y="5893006"/>
                        </a:lnTo>
                        <a:lnTo>
                          <a:pt x="0" y="12378"/>
                        </a:lnTo>
                        <a:close/>
                      </a:path>
                    </a:pathLst>
                  </a:custGeom>
                </p:spPr>
              </p:pic>
            </p:grpSp>
            <p:grpSp>
              <p:nvGrpSpPr>
                <p:cNvPr id="34" name="组合 33"/>
                <p:cNvGrpSpPr/>
                <p:nvPr/>
              </p:nvGrpSpPr>
              <p:grpSpPr>
                <a:xfrm>
                  <a:off x="11271786" y="370894"/>
                  <a:ext cx="165658" cy="2207206"/>
                  <a:chOff x="1166081" y="480656"/>
                  <a:chExt cx="415977" cy="6106627"/>
                </a:xfrm>
              </p:grpSpPr>
              <p:sp>
                <p:nvSpPr>
                  <p:cNvPr id="35" name="任意多边形: 形状 34"/>
                  <p:cNvSpPr/>
                  <p:nvPr/>
                </p:nvSpPr>
                <p:spPr>
                  <a:xfrm rot="5400000">
                    <a:off x="-1679244" y="3325981"/>
                    <a:ext cx="6106627" cy="415977"/>
                  </a:xfrm>
                  <a:custGeom>
                    <a:avLst/>
                    <a:gdLst>
                      <a:gd name="connsiteX0" fmla="*/ 40640 w 9682480"/>
                      <a:gd name="connsiteY0" fmla="*/ 0 h 406400"/>
                      <a:gd name="connsiteX1" fmla="*/ 0 w 9682480"/>
                      <a:gd name="connsiteY1" fmla="*/ 142240 h 406400"/>
                      <a:gd name="connsiteX2" fmla="*/ 60960 w 9682480"/>
                      <a:gd name="connsiteY2" fmla="*/ 406400 h 406400"/>
                      <a:gd name="connsiteX3" fmla="*/ 9550400 w 9682480"/>
                      <a:gd name="connsiteY3" fmla="*/ 386080 h 406400"/>
                      <a:gd name="connsiteX4" fmla="*/ 9682480 w 9682480"/>
                      <a:gd name="connsiteY4" fmla="*/ 284480 h 406400"/>
                      <a:gd name="connsiteX5" fmla="*/ 9611360 w 9682480"/>
                      <a:gd name="connsiteY5" fmla="*/ 20320 h 406400"/>
                      <a:gd name="connsiteX6" fmla="*/ 40640 w 9682480"/>
                      <a:gd name="connsiteY6" fmla="*/ 0 h 406400"/>
                      <a:gd name="connsiteX0-1" fmla="*/ 40640 w 9743429"/>
                      <a:gd name="connsiteY0-2" fmla="*/ 0 h 406400"/>
                      <a:gd name="connsiteX1-3" fmla="*/ 0 w 9743429"/>
                      <a:gd name="connsiteY1-4" fmla="*/ 142240 h 406400"/>
                      <a:gd name="connsiteX2-5" fmla="*/ 60960 w 9743429"/>
                      <a:gd name="connsiteY2-6" fmla="*/ 406400 h 406400"/>
                      <a:gd name="connsiteX3-7" fmla="*/ 9550400 w 9743429"/>
                      <a:gd name="connsiteY3-8" fmla="*/ 386080 h 406400"/>
                      <a:gd name="connsiteX4-9" fmla="*/ 9743429 w 9743429"/>
                      <a:gd name="connsiteY4-10" fmla="*/ 208280 h 406400"/>
                      <a:gd name="connsiteX5-11" fmla="*/ 9611360 w 9743429"/>
                      <a:gd name="connsiteY5-12" fmla="*/ 20320 h 406400"/>
                      <a:gd name="connsiteX6-13" fmla="*/ 40640 w 9743429"/>
                      <a:gd name="connsiteY6-14" fmla="*/ 0 h 406400"/>
                      <a:gd name="connsiteX0-15" fmla="*/ 66035 w 9768824"/>
                      <a:gd name="connsiteY0-16" fmla="*/ 0 h 406400"/>
                      <a:gd name="connsiteX1-17" fmla="*/ 0 w 9768824"/>
                      <a:gd name="connsiteY1-18" fmla="*/ 183515 h 406400"/>
                      <a:gd name="connsiteX2-19" fmla="*/ 86355 w 9768824"/>
                      <a:gd name="connsiteY2-20" fmla="*/ 406400 h 406400"/>
                      <a:gd name="connsiteX3-21" fmla="*/ 9575795 w 9768824"/>
                      <a:gd name="connsiteY3-22" fmla="*/ 386080 h 406400"/>
                      <a:gd name="connsiteX4-23" fmla="*/ 9768824 w 9768824"/>
                      <a:gd name="connsiteY4-24" fmla="*/ 208280 h 406400"/>
                      <a:gd name="connsiteX5-25" fmla="*/ 9636755 w 9768824"/>
                      <a:gd name="connsiteY5-26" fmla="*/ 20320 h 406400"/>
                      <a:gd name="connsiteX6-27" fmla="*/ 66035 w 9768824"/>
                      <a:gd name="connsiteY6-28" fmla="*/ 0 h 406400"/>
                      <a:gd name="connsiteX0-29" fmla="*/ 66035 w 9768824"/>
                      <a:gd name="connsiteY0-30" fmla="*/ 0 h 415977"/>
                      <a:gd name="connsiteX1-31" fmla="*/ 0 w 9768824"/>
                      <a:gd name="connsiteY1-32" fmla="*/ 183515 h 415977"/>
                      <a:gd name="connsiteX2-33" fmla="*/ 86355 w 9768824"/>
                      <a:gd name="connsiteY2-34" fmla="*/ 406400 h 415977"/>
                      <a:gd name="connsiteX3-35" fmla="*/ 9696115 w 9768824"/>
                      <a:gd name="connsiteY3-36" fmla="*/ 415978 h 415977"/>
                      <a:gd name="connsiteX4-37" fmla="*/ 9768824 w 9768824"/>
                      <a:gd name="connsiteY4-38" fmla="*/ 208280 h 415977"/>
                      <a:gd name="connsiteX5-39" fmla="*/ 9636755 w 9768824"/>
                      <a:gd name="connsiteY5-40" fmla="*/ 20320 h 415977"/>
                      <a:gd name="connsiteX6-41" fmla="*/ 66035 w 9768824"/>
                      <a:gd name="connsiteY6-42" fmla="*/ 0 h 415977"/>
                      <a:gd name="connsiteX0-43" fmla="*/ 66035 w 9768824"/>
                      <a:gd name="connsiteY0-44" fmla="*/ 0 h 415977"/>
                      <a:gd name="connsiteX1-45" fmla="*/ 0 w 9768824"/>
                      <a:gd name="connsiteY1-46" fmla="*/ 183515 h 415977"/>
                      <a:gd name="connsiteX2-47" fmla="*/ 86355 w 9768824"/>
                      <a:gd name="connsiteY2-48" fmla="*/ 406400 h 415977"/>
                      <a:gd name="connsiteX3-49" fmla="*/ 9696115 w 9768824"/>
                      <a:gd name="connsiteY3-50" fmla="*/ 415978 h 415977"/>
                      <a:gd name="connsiteX4-51" fmla="*/ 9768824 w 9768824"/>
                      <a:gd name="connsiteY4-52" fmla="*/ 208280 h 415977"/>
                      <a:gd name="connsiteX5-53" fmla="*/ 9669950 w 9768824"/>
                      <a:gd name="connsiteY5-54" fmla="*/ 8358 h 415977"/>
                      <a:gd name="connsiteX6-55" fmla="*/ 66035 w 9768824"/>
                      <a:gd name="connsiteY6-56" fmla="*/ 0 h 415977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  <a:cxn ang="0">
                        <a:pos x="connsiteX5-11" y="connsiteY5-12"/>
                      </a:cxn>
                      <a:cxn ang="0">
                        <a:pos x="connsiteX6-13" y="connsiteY6-14"/>
                      </a:cxn>
                    </a:cxnLst>
                    <a:rect l="l" t="t" r="r" b="b"/>
                    <a:pathLst>
                      <a:path w="9768824" h="415977">
                        <a:moveTo>
                          <a:pt x="66035" y="0"/>
                        </a:moveTo>
                        <a:lnTo>
                          <a:pt x="0" y="183515"/>
                        </a:lnTo>
                        <a:lnTo>
                          <a:pt x="86355" y="406400"/>
                        </a:lnTo>
                        <a:lnTo>
                          <a:pt x="9696115" y="415978"/>
                        </a:lnTo>
                        <a:lnTo>
                          <a:pt x="9768824" y="208280"/>
                        </a:lnTo>
                        <a:lnTo>
                          <a:pt x="9669950" y="8358"/>
                        </a:lnTo>
                        <a:lnTo>
                          <a:pt x="66035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思源宋体 CN"/>
                      <a:ea typeface="思源宋体 CN SemiBold"/>
                      <a:cs typeface="+mn-cs"/>
                    </a:endParaRPr>
                  </a:p>
                </p:txBody>
              </p:sp>
              <p:sp>
                <p:nvSpPr>
                  <p:cNvPr id="36" name="任意多边形: 形状 35"/>
                  <p:cNvSpPr/>
                  <p:nvPr/>
                </p:nvSpPr>
                <p:spPr>
                  <a:xfrm rot="5400000">
                    <a:off x="-1611091" y="3367068"/>
                    <a:ext cx="5968507" cy="324110"/>
                  </a:xfrm>
                  <a:custGeom>
                    <a:avLst/>
                    <a:gdLst>
                      <a:gd name="connsiteX0" fmla="*/ 40640 w 9682480"/>
                      <a:gd name="connsiteY0" fmla="*/ 0 h 406400"/>
                      <a:gd name="connsiteX1" fmla="*/ 0 w 9682480"/>
                      <a:gd name="connsiteY1" fmla="*/ 142240 h 406400"/>
                      <a:gd name="connsiteX2" fmla="*/ 60960 w 9682480"/>
                      <a:gd name="connsiteY2" fmla="*/ 406400 h 406400"/>
                      <a:gd name="connsiteX3" fmla="*/ 9550400 w 9682480"/>
                      <a:gd name="connsiteY3" fmla="*/ 386080 h 406400"/>
                      <a:gd name="connsiteX4" fmla="*/ 9682480 w 9682480"/>
                      <a:gd name="connsiteY4" fmla="*/ 284480 h 406400"/>
                      <a:gd name="connsiteX5" fmla="*/ 9611360 w 9682480"/>
                      <a:gd name="connsiteY5" fmla="*/ 20320 h 406400"/>
                      <a:gd name="connsiteX6" fmla="*/ 40640 w 9682480"/>
                      <a:gd name="connsiteY6" fmla="*/ 0 h 406400"/>
                      <a:gd name="connsiteX0-1" fmla="*/ 40640 w 9672236"/>
                      <a:gd name="connsiteY0-2" fmla="*/ 0 h 406400"/>
                      <a:gd name="connsiteX1-3" fmla="*/ 0 w 9672236"/>
                      <a:gd name="connsiteY1-4" fmla="*/ 142240 h 406400"/>
                      <a:gd name="connsiteX2-5" fmla="*/ 60960 w 9672236"/>
                      <a:gd name="connsiteY2-6" fmla="*/ 406400 h 406400"/>
                      <a:gd name="connsiteX3-7" fmla="*/ 9550400 w 9672236"/>
                      <a:gd name="connsiteY3-8" fmla="*/ 386080 h 406400"/>
                      <a:gd name="connsiteX4-9" fmla="*/ 9672237 w 9672236"/>
                      <a:gd name="connsiteY4-10" fmla="*/ 219846 h 406400"/>
                      <a:gd name="connsiteX5-11" fmla="*/ 9611360 w 9672236"/>
                      <a:gd name="connsiteY5-12" fmla="*/ 20320 h 406400"/>
                      <a:gd name="connsiteX6-13" fmla="*/ 40640 w 9672236"/>
                      <a:gd name="connsiteY6-14" fmla="*/ 0 h 406400"/>
                      <a:gd name="connsiteX0-15" fmla="*/ 40640 w 9672238"/>
                      <a:gd name="connsiteY0-16" fmla="*/ 0 h 406400"/>
                      <a:gd name="connsiteX1-17" fmla="*/ 0 w 9672238"/>
                      <a:gd name="connsiteY1-18" fmla="*/ 142240 h 406400"/>
                      <a:gd name="connsiteX2-19" fmla="*/ 60960 w 9672238"/>
                      <a:gd name="connsiteY2-20" fmla="*/ 406400 h 406400"/>
                      <a:gd name="connsiteX3-21" fmla="*/ 9550400 w 9672238"/>
                      <a:gd name="connsiteY3-22" fmla="*/ 386080 h 406400"/>
                      <a:gd name="connsiteX4-23" fmla="*/ 9672237 w 9672238"/>
                      <a:gd name="connsiteY4-24" fmla="*/ 219846 h 406400"/>
                      <a:gd name="connsiteX5-25" fmla="*/ 9601117 w 9672238"/>
                      <a:gd name="connsiteY5-26" fmla="*/ 39329 h 406400"/>
                      <a:gd name="connsiteX6-27" fmla="*/ 40640 w 9672238"/>
                      <a:gd name="connsiteY6-28" fmla="*/ 0 h 406400"/>
                      <a:gd name="connsiteX0-29" fmla="*/ 0 w 9631596"/>
                      <a:gd name="connsiteY0-30" fmla="*/ 0 h 406400"/>
                      <a:gd name="connsiteX1-31" fmla="*/ 347 w 9631596"/>
                      <a:gd name="connsiteY1-32" fmla="*/ 195467 h 406400"/>
                      <a:gd name="connsiteX2-33" fmla="*/ 20320 w 9631596"/>
                      <a:gd name="connsiteY2-34" fmla="*/ 406400 h 406400"/>
                      <a:gd name="connsiteX3-35" fmla="*/ 9509760 w 9631596"/>
                      <a:gd name="connsiteY3-36" fmla="*/ 386080 h 406400"/>
                      <a:gd name="connsiteX4-37" fmla="*/ 9631597 w 9631596"/>
                      <a:gd name="connsiteY4-38" fmla="*/ 219846 h 406400"/>
                      <a:gd name="connsiteX5-39" fmla="*/ 9560477 w 9631596"/>
                      <a:gd name="connsiteY5-40" fmla="*/ 39329 h 406400"/>
                      <a:gd name="connsiteX6-41" fmla="*/ 0 w 9631596"/>
                      <a:gd name="connsiteY6-42" fmla="*/ 0 h 406400"/>
                      <a:gd name="connsiteX0-43" fmla="*/ 50889 w 9631252"/>
                      <a:gd name="connsiteY0-44" fmla="*/ 0 h 379787"/>
                      <a:gd name="connsiteX1-45" fmla="*/ 2 w 9631252"/>
                      <a:gd name="connsiteY1-46" fmla="*/ 168854 h 379787"/>
                      <a:gd name="connsiteX2-47" fmla="*/ 19975 w 9631252"/>
                      <a:gd name="connsiteY2-48" fmla="*/ 379787 h 379787"/>
                      <a:gd name="connsiteX3-49" fmla="*/ 9509415 w 9631252"/>
                      <a:gd name="connsiteY3-50" fmla="*/ 359467 h 379787"/>
                      <a:gd name="connsiteX4-51" fmla="*/ 9631252 w 9631252"/>
                      <a:gd name="connsiteY4-52" fmla="*/ 193233 h 379787"/>
                      <a:gd name="connsiteX5-53" fmla="*/ 9560132 w 9631252"/>
                      <a:gd name="connsiteY5-54" fmla="*/ 12716 h 379787"/>
                      <a:gd name="connsiteX6-55" fmla="*/ 50889 w 9631252"/>
                      <a:gd name="connsiteY6-56" fmla="*/ 0 h 379787"/>
                      <a:gd name="connsiteX0-57" fmla="*/ 50887 w 9631250"/>
                      <a:gd name="connsiteY0-58" fmla="*/ 0 h 379787"/>
                      <a:gd name="connsiteX1-59" fmla="*/ 0 w 9631250"/>
                      <a:gd name="connsiteY1-60" fmla="*/ 168854 h 379787"/>
                      <a:gd name="connsiteX2-61" fmla="*/ 19973 w 9631250"/>
                      <a:gd name="connsiteY2-62" fmla="*/ 379787 h 379787"/>
                      <a:gd name="connsiteX3-63" fmla="*/ 9509413 w 9631250"/>
                      <a:gd name="connsiteY3-64" fmla="*/ 359467 h 379787"/>
                      <a:gd name="connsiteX4-65" fmla="*/ 9631250 w 9631250"/>
                      <a:gd name="connsiteY4-66" fmla="*/ 193233 h 379787"/>
                      <a:gd name="connsiteX5-67" fmla="*/ 9560130 w 9631250"/>
                      <a:gd name="connsiteY5-68" fmla="*/ 12716 h 379787"/>
                      <a:gd name="connsiteX6-69" fmla="*/ 50887 w 9631250"/>
                      <a:gd name="connsiteY6-70" fmla="*/ 0 h 379787"/>
                      <a:gd name="connsiteX0-71" fmla="*/ 50887 w 9631250"/>
                      <a:gd name="connsiteY0-72" fmla="*/ 0 h 388107"/>
                      <a:gd name="connsiteX1-73" fmla="*/ 0 w 9631250"/>
                      <a:gd name="connsiteY1-74" fmla="*/ 168854 h 388107"/>
                      <a:gd name="connsiteX2-75" fmla="*/ 19973 w 9631250"/>
                      <a:gd name="connsiteY2-76" fmla="*/ 379787 h 388107"/>
                      <a:gd name="connsiteX3-77" fmla="*/ 9605668 w 9631250"/>
                      <a:gd name="connsiteY3-78" fmla="*/ 388107 h 388107"/>
                      <a:gd name="connsiteX4-79" fmla="*/ 9631250 w 9631250"/>
                      <a:gd name="connsiteY4-80" fmla="*/ 193233 h 388107"/>
                      <a:gd name="connsiteX5-81" fmla="*/ 9560130 w 9631250"/>
                      <a:gd name="connsiteY5-82" fmla="*/ 12716 h 388107"/>
                      <a:gd name="connsiteX6-83" fmla="*/ 50887 w 9631250"/>
                      <a:gd name="connsiteY6-84" fmla="*/ 0 h 388107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  <a:cxn ang="0">
                        <a:pos x="connsiteX5-11" y="connsiteY5-12"/>
                      </a:cxn>
                      <a:cxn ang="0">
                        <a:pos x="connsiteX6-13" y="connsiteY6-14"/>
                      </a:cxn>
                    </a:cxnLst>
                    <a:rect l="l" t="t" r="r" b="b"/>
                    <a:pathLst>
                      <a:path w="9631250" h="388107">
                        <a:moveTo>
                          <a:pt x="50887" y="0"/>
                        </a:moveTo>
                        <a:cubicBezTo>
                          <a:pt x="20263" y="65156"/>
                          <a:pt x="-116" y="103698"/>
                          <a:pt x="0" y="168854"/>
                        </a:cubicBezTo>
                        <a:lnTo>
                          <a:pt x="19973" y="379787"/>
                        </a:lnTo>
                        <a:lnTo>
                          <a:pt x="9605668" y="388107"/>
                        </a:lnTo>
                        <a:lnTo>
                          <a:pt x="9631250" y="193233"/>
                        </a:lnTo>
                        <a:lnTo>
                          <a:pt x="9560130" y="12716"/>
                        </a:lnTo>
                        <a:lnTo>
                          <a:pt x="50887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2700">
                    <a:solidFill>
                      <a:schemeClr val="accent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思源宋体 CN"/>
                      <a:ea typeface="思源宋体 CN SemiBold"/>
                      <a:cs typeface="+mn-cs"/>
                    </a:endParaRPr>
                  </a:p>
                </p:txBody>
              </p:sp>
              <p:pic>
                <p:nvPicPr>
                  <p:cNvPr id="37" name="图片 36"/>
                  <p:cNvPicPr>
                    <a:picLocks noChangeAspect="1"/>
                  </p:cNvPicPr>
                  <p:nvPr/>
                </p:nvPicPr>
                <p:blipFill>
                  <a:blip r:embed="rId3">
                    <a:alphaModFix amt="13000"/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brightnessContrast bright="10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81220" t="12151" r="12568" b="9523"/>
                  <a:stretch>
                    <a:fillRect/>
                  </a:stretch>
                </p:blipFill>
                <p:spPr>
                  <a:xfrm>
                    <a:off x="1218060" y="544870"/>
                    <a:ext cx="317162" cy="5888620"/>
                  </a:xfrm>
                  <a:custGeom>
                    <a:avLst/>
                    <a:gdLst>
                      <a:gd name="connsiteX0" fmla="*/ 176150 w 317161"/>
                      <a:gd name="connsiteY0" fmla="*/ 1 h 5968509"/>
                      <a:gd name="connsiteX1" fmla="*/ 317161 w 317161"/>
                      <a:gd name="connsiteY1" fmla="*/ 31535 h 5968509"/>
                      <a:gd name="connsiteX2" fmla="*/ 306541 w 317161"/>
                      <a:gd name="connsiteY2" fmla="*/ 5924436 h 5968509"/>
                      <a:gd name="connsiteX3" fmla="*/ 155791 w 317161"/>
                      <a:gd name="connsiteY3" fmla="*/ 5968509 h 5968509"/>
                      <a:gd name="connsiteX4" fmla="*/ 16969 w 317161"/>
                      <a:gd name="connsiteY4" fmla="*/ 5893006 h 5968509"/>
                      <a:gd name="connsiteX5" fmla="*/ 0 w 317161"/>
                      <a:gd name="connsiteY5" fmla="*/ 12378 h 59685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161" h="5968509">
                        <a:moveTo>
                          <a:pt x="176150" y="1"/>
                        </a:moveTo>
                        <a:cubicBezTo>
                          <a:pt x="230562" y="-71"/>
                          <a:pt x="262749" y="12558"/>
                          <a:pt x="317161" y="31535"/>
                        </a:cubicBezTo>
                        <a:lnTo>
                          <a:pt x="306541" y="5924436"/>
                        </a:lnTo>
                        <a:lnTo>
                          <a:pt x="155791" y="5968509"/>
                        </a:lnTo>
                        <a:lnTo>
                          <a:pt x="16969" y="5893006"/>
                        </a:lnTo>
                        <a:lnTo>
                          <a:pt x="0" y="12378"/>
                        </a:lnTo>
                        <a:close/>
                      </a:path>
                    </a:pathLst>
                  </a:custGeom>
                </p:spPr>
              </p:pic>
            </p:grpSp>
          </p:grpSp>
          <p:grpSp>
            <p:nvGrpSpPr>
              <p:cNvPr id="15" name="组合 14"/>
              <p:cNvGrpSpPr/>
              <p:nvPr/>
            </p:nvGrpSpPr>
            <p:grpSpPr>
              <a:xfrm>
                <a:off x="169146" y="584470"/>
                <a:ext cx="11832354" cy="6120716"/>
                <a:chOff x="410566" y="419873"/>
                <a:chExt cx="11370868" cy="6120716"/>
              </a:xfrm>
            </p:grpSpPr>
            <p:grpSp>
              <p:nvGrpSpPr>
                <p:cNvPr id="25" name="组合 24"/>
                <p:cNvGrpSpPr/>
                <p:nvPr/>
              </p:nvGrpSpPr>
              <p:grpSpPr>
                <a:xfrm>
                  <a:off x="410566" y="419873"/>
                  <a:ext cx="11370867" cy="161844"/>
                  <a:chOff x="927462" y="1464906"/>
                  <a:chExt cx="9682480" cy="406400"/>
                </a:xfrm>
              </p:grpSpPr>
              <p:sp>
                <p:nvSpPr>
                  <p:cNvPr id="30" name="任意多边形: 形状 29"/>
                  <p:cNvSpPr/>
                  <p:nvPr/>
                </p:nvSpPr>
                <p:spPr>
                  <a:xfrm>
                    <a:off x="927462" y="1464906"/>
                    <a:ext cx="9682480" cy="406400"/>
                  </a:xfrm>
                  <a:custGeom>
                    <a:avLst/>
                    <a:gdLst>
                      <a:gd name="connsiteX0" fmla="*/ 40640 w 9682480"/>
                      <a:gd name="connsiteY0" fmla="*/ 0 h 406400"/>
                      <a:gd name="connsiteX1" fmla="*/ 0 w 9682480"/>
                      <a:gd name="connsiteY1" fmla="*/ 142240 h 406400"/>
                      <a:gd name="connsiteX2" fmla="*/ 60960 w 9682480"/>
                      <a:gd name="connsiteY2" fmla="*/ 406400 h 406400"/>
                      <a:gd name="connsiteX3" fmla="*/ 9550400 w 9682480"/>
                      <a:gd name="connsiteY3" fmla="*/ 386080 h 406400"/>
                      <a:gd name="connsiteX4" fmla="*/ 9682480 w 9682480"/>
                      <a:gd name="connsiteY4" fmla="*/ 284480 h 406400"/>
                      <a:gd name="connsiteX5" fmla="*/ 9611360 w 9682480"/>
                      <a:gd name="connsiteY5" fmla="*/ 20320 h 406400"/>
                      <a:gd name="connsiteX6" fmla="*/ 40640 w 9682480"/>
                      <a:gd name="connsiteY6" fmla="*/ 0 h 406400"/>
                      <a:gd name="connsiteX0-1" fmla="*/ 40640 w 9682480"/>
                      <a:gd name="connsiteY0-2" fmla="*/ 0 h 406400"/>
                      <a:gd name="connsiteX1-3" fmla="*/ 0 w 9682480"/>
                      <a:gd name="connsiteY1-4" fmla="*/ 142240 h 406400"/>
                      <a:gd name="connsiteX2-5" fmla="*/ 60960 w 9682480"/>
                      <a:gd name="connsiteY2-6" fmla="*/ 406400 h 406400"/>
                      <a:gd name="connsiteX3-7" fmla="*/ 9630292 w 9682480"/>
                      <a:gd name="connsiteY3-8" fmla="*/ 392760 h 406400"/>
                      <a:gd name="connsiteX4-9" fmla="*/ 9682480 w 9682480"/>
                      <a:gd name="connsiteY4-10" fmla="*/ 284480 h 406400"/>
                      <a:gd name="connsiteX5-11" fmla="*/ 9611360 w 9682480"/>
                      <a:gd name="connsiteY5-12" fmla="*/ 20320 h 406400"/>
                      <a:gd name="connsiteX6-13" fmla="*/ 40640 w 9682480"/>
                      <a:gd name="connsiteY6-14" fmla="*/ 0 h 406400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  <a:cxn ang="0">
                        <a:pos x="connsiteX5-11" y="connsiteY5-12"/>
                      </a:cxn>
                      <a:cxn ang="0">
                        <a:pos x="connsiteX6-13" y="connsiteY6-14"/>
                      </a:cxn>
                    </a:cxnLst>
                    <a:rect l="l" t="t" r="r" b="b"/>
                    <a:pathLst>
                      <a:path w="9682480" h="406400">
                        <a:moveTo>
                          <a:pt x="40640" y="0"/>
                        </a:moveTo>
                        <a:lnTo>
                          <a:pt x="0" y="142240"/>
                        </a:lnTo>
                        <a:lnTo>
                          <a:pt x="60960" y="406400"/>
                        </a:lnTo>
                        <a:lnTo>
                          <a:pt x="9630292" y="392760"/>
                        </a:lnTo>
                        <a:lnTo>
                          <a:pt x="9682480" y="284480"/>
                        </a:lnTo>
                        <a:lnTo>
                          <a:pt x="9611360" y="20320"/>
                        </a:lnTo>
                        <a:lnTo>
                          <a:pt x="40640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思源宋体 CN"/>
                      <a:ea typeface="思源宋体 CN SemiBold"/>
                      <a:cs typeface="+mn-cs"/>
                    </a:endParaRPr>
                  </a:p>
                </p:txBody>
              </p:sp>
              <p:sp>
                <p:nvSpPr>
                  <p:cNvPr id="31" name="任意多边形: 形状 30"/>
                  <p:cNvSpPr/>
                  <p:nvPr/>
                </p:nvSpPr>
                <p:spPr>
                  <a:xfrm>
                    <a:off x="964156" y="1474278"/>
                    <a:ext cx="9598660" cy="339386"/>
                  </a:xfrm>
                  <a:custGeom>
                    <a:avLst/>
                    <a:gdLst>
                      <a:gd name="connsiteX0" fmla="*/ 40640 w 9682480"/>
                      <a:gd name="connsiteY0" fmla="*/ 0 h 406400"/>
                      <a:gd name="connsiteX1" fmla="*/ 0 w 9682480"/>
                      <a:gd name="connsiteY1" fmla="*/ 142240 h 406400"/>
                      <a:gd name="connsiteX2" fmla="*/ 60960 w 9682480"/>
                      <a:gd name="connsiteY2" fmla="*/ 406400 h 406400"/>
                      <a:gd name="connsiteX3" fmla="*/ 9550400 w 9682480"/>
                      <a:gd name="connsiteY3" fmla="*/ 386080 h 406400"/>
                      <a:gd name="connsiteX4" fmla="*/ 9682480 w 9682480"/>
                      <a:gd name="connsiteY4" fmla="*/ 284480 h 406400"/>
                      <a:gd name="connsiteX5" fmla="*/ 9611360 w 9682480"/>
                      <a:gd name="connsiteY5" fmla="*/ 20320 h 406400"/>
                      <a:gd name="connsiteX6" fmla="*/ 40640 w 9682480"/>
                      <a:gd name="connsiteY6" fmla="*/ 0 h 406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682480" h="406400">
                        <a:moveTo>
                          <a:pt x="40640" y="0"/>
                        </a:moveTo>
                        <a:lnTo>
                          <a:pt x="0" y="142240"/>
                        </a:lnTo>
                        <a:lnTo>
                          <a:pt x="60960" y="406400"/>
                        </a:lnTo>
                        <a:lnTo>
                          <a:pt x="9550400" y="386080"/>
                        </a:lnTo>
                        <a:lnTo>
                          <a:pt x="9682480" y="284480"/>
                        </a:lnTo>
                        <a:lnTo>
                          <a:pt x="9611360" y="20320"/>
                        </a:lnTo>
                        <a:lnTo>
                          <a:pt x="4064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思源宋体 CN"/>
                      <a:ea typeface="思源宋体 CN SemiBold"/>
                      <a:cs typeface="+mn-cs"/>
                    </a:endParaRPr>
                  </a:p>
                </p:txBody>
              </p:sp>
              <p:pic>
                <p:nvPicPr>
                  <p:cNvPr id="32" name="图片 31"/>
                  <p:cNvPicPr>
                    <a:picLocks noChangeAspect="1"/>
                  </p:cNvPicPr>
                  <p:nvPr/>
                </p:nvPicPr>
                <p:blipFill>
                  <a:blip r:embed="rId3">
                    <a:alphaModFix amt="8000"/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brightnessContrast bright="10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1497" t="7387" r="73554" b="7115"/>
                  <a:stretch>
                    <a:fillRect/>
                  </a:stretch>
                </p:blipFill>
                <p:spPr>
                  <a:xfrm rot="5400000">
                    <a:off x="5593793" y="-3155359"/>
                    <a:ext cx="339386" cy="9598660"/>
                  </a:xfrm>
                  <a:custGeom>
                    <a:avLst/>
                    <a:gdLst>
                      <a:gd name="connsiteX0" fmla="*/ 0 w 339386"/>
                      <a:gd name="connsiteY0" fmla="*/ 9558372 h 9598660"/>
                      <a:gd name="connsiteX1" fmla="*/ 16969 w 339386"/>
                      <a:gd name="connsiteY1" fmla="*/ 70504 h 9598660"/>
                      <a:gd name="connsiteX2" fmla="*/ 237570 w 339386"/>
                      <a:gd name="connsiteY2" fmla="*/ 0 h 9598660"/>
                      <a:gd name="connsiteX3" fmla="*/ 322417 w 339386"/>
                      <a:gd name="connsiteY3" fmla="*/ 130937 h 9598660"/>
                      <a:gd name="connsiteX4" fmla="*/ 339386 w 339386"/>
                      <a:gd name="connsiteY4" fmla="*/ 9538228 h 9598660"/>
                      <a:gd name="connsiteX5" fmla="*/ 118785 w 339386"/>
                      <a:gd name="connsiteY5" fmla="*/ 9598660 h 95986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9386" h="9598660">
                        <a:moveTo>
                          <a:pt x="0" y="9558372"/>
                        </a:moveTo>
                        <a:lnTo>
                          <a:pt x="16969" y="70504"/>
                        </a:lnTo>
                        <a:lnTo>
                          <a:pt x="237570" y="0"/>
                        </a:lnTo>
                        <a:lnTo>
                          <a:pt x="322417" y="130937"/>
                        </a:lnTo>
                        <a:lnTo>
                          <a:pt x="339386" y="9538228"/>
                        </a:lnTo>
                        <a:lnTo>
                          <a:pt x="118785" y="9598660"/>
                        </a:lnTo>
                        <a:close/>
                      </a:path>
                    </a:pathLst>
                  </a:custGeom>
                  <a:ln>
                    <a:solidFill>
                      <a:schemeClr val="accent2">
                        <a:lumMod val="75000"/>
                        <a:lumOff val="25000"/>
                      </a:schemeClr>
                    </a:solidFill>
                  </a:ln>
                </p:spPr>
              </p:pic>
            </p:grpSp>
            <p:grpSp>
              <p:nvGrpSpPr>
                <p:cNvPr id="26" name="组合 25"/>
                <p:cNvGrpSpPr/>
                <p:nvPr/>
              </p:nvGrpSpPr>
              <p:grpSpPr>
                <a:xfrm flipH="1">
                  <a:off x="410568" y="6378745"/>
                  <a:ext cx="11370866" cy="161844"/>
                  <a:chOff x="927462" y="1464906"/>
                  <a:chExt cx="9682480" cy="406400"/>
                </a:xfrm>
              </p:grpSpPr>
              <p:sp>
                <p:nvSpPr>
                  <p:cNvPr id="27" name="任意多边形: 形状 26"/>
                  <p:cNvSpPr/>
                  <p:nvPr/>
                </p:nvSpPr>
                <p:spPr>
                  <a:xfrm>
                    <a:off x="927462" y="1464906"/>
                    <a:ext cx="9682480" cy="406400"/>
                  </a:xfrm>
                  <a:custGeom>
                    <a:avLst/>
                    <a:gdLst>
                      <a:gd name="connsiteX0" fmla="*/ 40640 w 9682480"/>
                      <a:gd name="connsiteY0" fmla="*/ 0 h 406400"/>
                      <a:gd name="connsiteX1" fmla="*/ 0 w 9682480"/>
                      <a:gd name="connsiteY1" fmla="*/ 142240 h 406400"/>
                      <a:gd name="connsiteX2" fmla="*/ 60960 w 9682480"/>
                      <a:gd name="connsiteY2" fmla="*/ 406400 h 406400"/>
                      <a:gd name="connsiteX3" fmla="*/ 9550400 w 9682480"/>
                      <a:gd name="connsiteY3" fmla="*/ 386080 h 406400"/>
                      <a:gd name="connsiteX4" fmla="*/ 9682480 w 9682480"/>
                      <a:gd name="connsiteY4" fmla="*/ 284480 h 406400"/>
                      <a:gd name="connsiteX5" fmla="*/ 9611360 w 9682480"/>
                      <a:gd name="connsiteY5" fmla="*/ 20320 h 406400"/>
                      <a:gd name="connsiteX6" fmla="*/ 40640 w 9682480"/>
                      <a:gd name="connsiteY6" fmla="*/ 0 h 406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682480" h="406400">
                        <a:moveTo>
                          <a:pt x="40640" y="0"/>
                        </a:moveTo>
                        <a:lnTo>
                          <a:pt x="0" y="142240"/>
                        </a:lnTo>
                        <a:lnTo>
                          <a:pt x="60960" y="406400"/>
                        </a:lnTo>
                        <a:lnTo>
                          <a:pt x="9550400" y="386080"/>
                        </a:lnTo>
                        <a:lnTo>
                          <a:pt x="9682480" y="284480"/>
                        </a:lnTo>
                        <a:lnTo>
                          <a:pt x="9611360" y="20320"/>
                        </a:lnTo>
                        <a:lnTo>
                          <a:pt x="40640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思源宋体 CN"/>
                      <a:ea typeface="思源宋体 CN SemiBold"/>
                      <a:cs typeface="+mn-cs"/>
                    </a:endParaRPr>
                  </a:p>
                </p:txBody>
              </p:sp>
              <p:sp>
                <p:nvSpPr>
                  <p:cNvPr id="28" name="任意多边形: 形状 27"/>
                  <p:cNvSpPr/>
                  <p:nvPr/>
                </p:nvSpPr>
                <p:spPr>
                  <a:xfrm>
                    <a:off x="964156" y="1474278"/>
                    <a:ext cx="9598660" cy="339386"/>
                  </a:xfrm>
                  <a:custGeom>
                    <a:avLst/>
                    <a:gdLst>
                      <a:gd name="connsiteX0" fmla="*/ 40640 w 9682480"/>
                      <a:gd name="connsiteY0" fmla="*/ 0 h 406400"/>
                      <a:gd name="connsiteX1" fmla="*/ 0 w 9682480"/>
                      <a:gd name="connsiteY1" fmla="*/ 142240 h 406400"/>
                      <a:gd name="connsiteX2" fmla="*/ 60960 w 9682480"/>
                      <a:gd name="connsiteY2" fmla="*/ 406400 h 406400"/>
                      <a:gd name="connsiteX3" fmla="*/ 9550400 w 9682480"/>
                      <a:gd name="connsiteY3" fmla="*/ 386080 h 406400"/>
                      <a:gd name="connsiteX4" fmla="*/ 9682480 w 9682480"/>
                      <a:gd name="connsiteY4" fmla="*/ 284480 h 406400"/>
                      <a:gd name="connsiteX5" fmla="*/ 9611360 w 9682480"/>
                      <a:gd name="connsiteY5" fmla="*/ 20320 h 406400"/>
                      <a:gd name="connsiteX6" fmla="*/ 40640 w 9682480"/>
                      <a:gd name="connsiteY6" fmla="*/ 0 h 406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682480" h="406400">
                        <a:moveTo>
                          <a:pt x="40640" y="0"/>
                        </a:moveTo>
                        <a:lnTo>
                          <a:pt x="0" y="142240"/>
                        </a:lnTo>
                        <a:lnTo>
                          <a:pt x="60960" y="406400"/>
                        </a:lnTo>
                        <a:lnTo>
                          <a:pt x="9550400" y="386080"/>
                        </a:lnTo>
                        <a:lnTo>
                          <a:pt x="9682480" y="284480"/>
                        </a:lnTo>
                        <a:lnTo>
                          <a:pt x="9611360" y="20320"/>
                        </a:lnTo>
                        <a:lnTo>
                          <a:pt x="4064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思源宋体 CN"/>
                      <a:ea typeface="思源宋体 CN SemiBold"/>
                      <a:cs typeface="+mn-cs"/>
                    </a:endParaRPr>
                  </a:p>
                </p:txBody>
              </p:sp>
              <p:pic>
                <p:nvPicPr>
                  <p:cNvPr id="29" name="图片 28"/>
                  <p:cNvPicPr>
                    <a:picLocks noChangeAspect="1"/>
                  </p:cNvPicPr>
                  <p:nvPr/>
                </p:nvPicPr>
                <p:blipFill>
                  <a:blip r:embed="rId3">
                    <a:alphaModFix amt="8000"/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brightnessContrast bright="10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44325" t="486" r="50726" b="379"/>
                  <a:stretch>
                    <a:fillRect/>
                  </a:stretch>
                </p:blipFill>
                <p:spPr>
                  <a:xfrm rot="5400000">
                    <a:off x="5593793" y="-3155359"/>
                    <a:ext cx="339386" cy="9598660"/>
                  </a:xfrm>
                  <a:custGeom>
                    <a:avLst/>
                    <a:gdLst>
                      <a:gd name="connsiteX0" fmla="*/ 0 w 339386"/>
                      <a:gd name="connsiteY0" fmla="*/ 9558372 h 9598660"/>
                      <a:gd name="connsiteX1" fmla="*/ 16969 w 339386"/>
                      <a:gd name="connsiteY1" fmla="*/ 70504 h 9598660"/>
                      <a:gd name="connsiteX2" fmla="*/ 237570 w 339386"/>
                      <a:gd name="connsiteY2" fmla="*/ 0 h 9598660"/>
                      <a:gd name="connsiteX3" fmla="*/ 322417 w 339386"/>
                      <a:gd name="connsiteY3" fmla="*/ 130937 h 9598660"/>
                      <a:gd name="connsiteX4" fmla="*/ 339386 w 339386"/>
                      <a:gd name="connsiteY4" fmla="*/ 9538228 h 9598660"/>
                      <a:gd name="connsiteX5" fmla="*/ 118785 w 339386"/>
                      <a:gd name="connsiteY5" fmla="*/ 9598660 h 95986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9386" h="9598660">
                        <a:moveTo>
                          <a:pt x="0" y="9558372"/>
                        </a:moveTo>
                        <a:lnTo>
                          <a:pt x="16969" y="70504"/>
                        </a:lnTo>
                        <a:lnTo>
                          <a:pt x="237570" y="0"/>
                        </a:lnTo>
                        <a:lnTo>
                          <a:pt x="322417" y="130937"/>
                        </a:lnTo>
                        <a:lnTo>
                          <a:pt x="339386" y="9538228"/>
                        </a:lnTo>
                        <a:lnTo>
                          <a:pt x="118785" y="9598660"/>
                        </a:lnTo>
                        <a:close/>
                      </a:path>
                    </a:pathLst>
                  </a:custGeom>
                </p:spPr>
              </p:pic>
            </p:grpSp>
          </p:grpSp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5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0000" b="51621"/>
              <a:stretch>
                <a:fillRect/>
              </a:stretch>
            </p:blipFill>
            <p:spPr>
              <a:xfrm>
                <a:off x="455210" y="6549122"/>
                <a:ext cx="117717" cy="113901"/>
              </a:xfrm>
              <a:prstGeom prst="rect">
                <a:avLst/>
              </a:prstGeom>
            </p:spPr>
          </p:pic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5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0000" b="51621"/>
              <a:stretch>
                <a:fillRect/>
              </a:stretch>
            </p:blipFill>
            <p:spPr>
              <a:xfrm>
                <a:off x="11634749" y="6549122"/>
                <a:ext cx="117717" cy="113901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5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0000" b="51621"/>
              <a:stretch>
                <a:fillRect/>
              </a:stretch>
            </p:blipFill>
            <p:spPr>
              <a:xfrm>
                <a:off x="455210" y="608441"/>
                <a:ext cx="117717" cy="113901"/>
              </a:xfrm>
              <a:prstGeom prst="rect">
                <a:avLst/>
              </a:prstGeom>
            </p:spPr>
          </p:pic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5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0000" b="51621"/>
              <a:stretch>
                <a:fillRect/>
              </a:stretch>
            </p:blipFill>
            <p:spPr>
              <a:xfrm>
                <a:off x="11634749" y="608441"/>
                <a:ext cx="117717" cy="113901"/>
              </a:xfrm>
              <a:prstGeom prst="rect">
                <a:avLst/>
              </a:prstGeom>
            </p:spPr>
          </p:pic>
        </p:grpSp>
      </p:grpSp>
      <p:sp>
        <p:nvSpPr>
          <p:cNvPr id="165" name="矩形: 圆角 164"/>
          <p:cNvSpPr/>
          <p:nvPr/>
        </p:nvSpPr>
        <p:spPr>
          <a:xfrm>
            <a:off x="2130425" y="1817370"/>
            <a:ext cx="8712200" cy="1612265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"/>
              <a:ea typeface="思源宋体 CN SemiBold"/>
              <a:cs typeface="+mn-cs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2842260" y="2024380"/>
            <a:ext cx="73926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0" i="0" u="none" strike="noStrike" kern="1200" cap="none" spc="0" normalizeH="0" baseline="0" noProof="0">
                <a:ln>
                  <a:noFill/>
                </a:ln>
                <a:solidFill>
                  <a:srgbClr val="FDF6EE"/>
                </a:solidFill>
                <a:effectLst/>
                <a:uLnTx/>
                <a:uFillTx/>
                <a:latin typeface="汉仪书魂体简" panose="02010600000101010101" charset="-122"/>
                <a:ea typeface="汉仪书魂体简" panose="02010600000101010101" charset="-122"/>
                <a:cs typeface="+mn-cs"/>
              </a:rPr>
              <a:t>    </a:t>
            </a:r>
            <a:r>
              <a: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srgbClr val="FDF6EE"/>
                </a:solidFill>
                <a:effectLst/>
                <a:uLnTx/>
                <a:uFillTx/>
                <a:latin typeface="汉仪书魂体简" panose="02010600000101010101" charset="-122"/>
                <a:ea typeface="汉仪书魂体简" panose="02010600000101010101" charset="-122"/>
                <a:cs typeface="+mn-cs"/>
              </a:rPr>
              <a:t>为什么九一八事变后，东北三省仅四个月就沦陷了？</a:t>
            </a:r>
            <a:endParaRPr kumimoji="0" lang="zh-CN" altLang="en-US" sz="3000" b="0" i="0" u="none" strike="noStrike" kern="1200" cap="none" spc="0" normalizeH="0" baseline="0" noProof="0">
              <a:ln>
                <a:noFill/>
              </a:ln>
              <a:solidFill>
                <a:srgbClr val="FDF6EE"/>
              </a:solidFill>
              <a:effectLst/>
              <a:uLnTx/>
              <a:uFillTx/>
              <a:latin typeface="汉仪书魂体简" panose="02010600000101010101" charset="-122"/>
              <a:ea typeface="汉仪书魂体简" panose="02010600000101010101" charset="-122"/>
              <a:cs typeface="+mn-cs"/>
            </a:endParaRPr>
          </a:p>
        </p:txBody>
      </p:sp>
      <p:grpSp>
        <p:nvGrpSpPr>
          <p:cNvPr id="172" name="组合 171"/>
          <p:cNvGrpSpPr/>
          <p:nvPr/>
        </p:nvGrpSpPr>
        <p:grpSpPr>
          <a:xfrm rot="0">
            <a:off x="1858010" y="1621790"/>
            <a:ext cx="1035050" cy="1050290"/>
            <a:chOff x="1285871" y="1267248"/>
            <a:chExt cx="881886" cy="899934"/>
          </a:xfrm>
        </p:grpSpPr>
        <p:sp>
          <p:nvSpPr>
            <p:cNvPr id="167" name="任意多边形: 形状 166"/>
            <p:cNvSpPr/>
            <p:nvPr/>
          </p:nvSpPr>
          <p:spPr>
            <a:xfrm rot="592415">
              <a:off x="1285871" y="1276108"/>
              <a:ext cx="881886" cy="891074"/>
            </a:xfrm>
            <a:custGeom>
              <a:avLst/>
              <a:gdLst>
                <a:gd name="connsiteX0" fmla="*/ 35899 w 776517"/>
                <a:gd name="connsiteY0" fmla="*/ 0 h 701154"/>
                <a:gd name="connsiteX1" fmla="*/ 740618 w 776517"/>
                <a:gd name="connsiteY1" fmla="*/ 0 h 701154"/>
                <a:gd name="connsiteX2" fmla="*/ 776517 w 776517"/>
                <a:gd name="connsiteY2" fmla="*/ 35899 h 701154"/>
                <a:gd name="connsiteX3" fmla="*/ 776517 w 776517"/>
                <a:gd name="connsiteY3" fmla="*/ 74308 h 701154"/>
                <a:gd name="connsiteX4" fmla="*/ 704726 w 776517"/>
                <a:gd name="connsiteY4" fmla="*/ 80462 h 701154"/>
                <a:gd name="connsiteX5" fmla="*/ 776517 w 776517"/>
                <a:gd name="connsiteY5" fmla="*/ 103025 h 701154"/>
                <a:gd name="connsiteX6" fmla="*/ 776517 w 776517"/>
                <a:gd name="connsiteY6" fmla="*/ 665255 h 701154"/>
                <a:gd name="connsiteX7" fmla="*/ 740618 w 776517"/>
                <a:gd name="connsiteY7" fmla="*/ 701154 h 701154"/>
                <a:gd name="connsiteX8" fmla="*/ 35899 w 776517"/>
                <a:gd name="connsiteY8" fmla="*/ 701154 h 701154"/>
                <a:gd name="connsiteX9" fmla="*/ 0 w 776517"/>
                <a:gd name="connsiteY9" fmla="*/ 665255 h 701154"/>
                <a:gd name="connsiteX10" fmla="*/ 0 w 776517"/>
                <a:gd name="connsiteY10" fmla="*/ 661836 h 701154"/>
                <a:gd name="connsiteX11" fmla="*/ 71157 w 776517"/>
                <a:gd name="connsiteY11" fmla="*/ 599574 h 701154"/>
                <a:gd name="connsiteX12" fmla="*/ 0 w 776517"/>
                <a:gd name="connsiteY12" fmla="*/ 599574 h 701154"/>
                <a:gd name="connsiteX13" fmla="*/ 0 w 776517"/>
                <a:gd name="connsiteY13" fmla="*/ 518256 h 701154"/>
                <a:gd name="connsiteX14" fmla="*/ 123544 w 776517"/>
                <a:gd name="connsiteY14" fmla="*/ 551949 h 701154"/>
                <a:gd name="connsiteX15" fmla="*/ 0 w 776517"/>
                <a:gd name="connsiteY15" fmla="*/ 489165 h 701154"/>
                <a:gd name="connsiteX16" fmla="*/ 0 w 776517"/>
                <a:gd name="connsiteY16" fmla="*/ 35899 h 701154"/>
                <a:gd name="connsiteX17" fmla="*/ 35899 w 776517"/>
                <a:gd name="connsiteY17" fmla="*/ 0 h 701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76517" h="701154">
                  <a:moveTo>
                    <a:pt x="35899" y="0"/>
                  </a:moveTo>
                  <a:lnTo>
                    <a:pt x="740618" y="0"/>
                  </a:lnTo>
                  <a:cubicBezTo>
                    <a:pt x="760444" y="0"/>
                    <a:pt x="776517" y="16073"/>
                    <a:pt x="776517" y="35899"/>
                  </a:cubicBezTo>
                  <a:lnTo>
                    <a:pt x="776517" y="74308"/>
                  </a:lnTo>
                  <a:lnTo>
                    <a:pt x="704726" y="80462"/>
                  </a:lnTo>
                  <a:lnTo>
                    <a:pt x="776517" y="103025"/>
                  </a:lnTo>
                  <a:lnTo>
                    <a:pt x="776517" y="665255"/>
                  </a:lnTo>
                  <a:cubicBezTo>
                    <a:pt x="776517" y="685081"/>
                    <a:pt x="760444" y="701154"/>
                    <a:pt x="740618" y="701154"/>
                  </a:cubicBezTo>
                  <a:lnTo>
                    <a:pt x="35899" y="701154"/>
                  </a:lnTo>
                  <a:cubicBezTo>
                    <a:pt x="16073" y="701154"/>
                    <a:pt x="0" y="685081"/>
                    <a:pt x="0" y="665255"/>
                  </a:cubicBezTo>
                  <a:lnTo>
                    <a:pt x="0" y="661836"/>
                  </a:lnTo>
                  <a:lnTo>
                    <a:pt x="71157" y="599574"/>
                  </a:lnTo>
                  <a:lnTo>
                    <a:pt x="0" y="599574"/>
                  </a:lnTo>
                  <a:lnTo>
                    <a:pt x="0" y="518256"/>
                  </a:lnTo>
                  <a:lnTo>
                    <a:pt x="123544" y="551949"/>
                  </a:lnTo>
                  <a:lnTo>
                    <a:pt x="0" y="489165"/>
                  </a:lnTo>
                  <a:lnTo>
                    <a:pt x="0" y="35899"/>
                  </a:lnTo>
                  <a:cubicBezTo>
                    <a:pt x="0" y="16073"/>
                    <a:pt x="16073" y="0"/>
                    <a:pt x="3589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SemiBold"/>
                <a:ea typeface="思源宋体 CN SemiBold"/>
                <a:cs typeface="+mn-cs"/>
              </a:endParaRPr>
            </a:p>
          </p:txBody>
        </p:sp>
        <p:sp>
          <p:nvSpPr>
            <p:cNvPr id="169" name="椭圆 168"/>
            <p:cNvSpPr/>
            <p:nvPr/>
          </p:nvSpPr>
          <p:spPr>
            <a:xfrm>
              <a:off x="1406703" y="1267248"/>
              <a:ext cx="60510" cy="60510"/>
            </a:xfrm>
            <a:prstGeom prst="ellipse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pic>
          <p:nvPicPr>
            <p:cNvPr id="171" name="图片 170"/>
            <p:cNvPicPr>
              <a:picLocks noChangeAspect="1"/>
            </p:cNvPicPr>
            <p:nvPr/>
          </p:nvPicPr>
          <p:blipFill>
            <a:blip r:embed="rId6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54739">
              <a:off x="1340509" y="1352783"/>
              <a:ext cx="722459" cy="722459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 advTm="3000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" name="组合 150"/>
          <p:cNvGrpSpPr/>
          <p:nvPr/>
        </p:nvGrpSpPr>
        <p:grpSpPr>
          <a:xfrm>
            <a:off x="1240065" y="5973806"/>
            <a:ext cx="9711871" cy="948305"/>
            <a:chOff x="1149350" y="5973806"/>
            <a:chExt cx="9711871" cy="948305"/>
          </a:xfrm>
        </p:grpSpPr>
        <p:pic>
          <p:nvPicPr>
            <p:cNvPr id="149" name="图片 148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3000"/>
                      </a14:imgEffect>
                    </a14:imgLayer>
                  </a14:imgProps>
                </a:ext>
              </a:extLst>
            </a:blip>
            <a:srcRect l="18367" t="68000" r="72212" b="11478"/>
            <a:stretch>
              <a:fillRect/>
            </a:stretch>
          </p:blipFill>
          <p:spPr>
            <a:xfrm>
              <a:off x="1149350" y="5973806"/>
              <a:ext cx="382023" cy="948305"/>
            </a:xfrm>
            <a:prstGeom prst="rect">
              <a:avLst/>
            </a:prstGeom>
          </p:spPr>
        </p:pic>
        <p:pic>
          <p:nvPicPr>
            <p:cNvPr id="150" name="图片 149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3000"/>
                      </a14:imgEffect>
                    </a14:imgLayer>
                  </a14:imgProps>
                </a:ext>
              </a:extLst>
            </a:blip>
            <a:srcRect l="18367" t="68000" r="72212" b="11478"/>
            <a:stretch>
              <a:fillRect/>
            </a:stretch>
          </p:blipFill>
          <p:spPr>
            <a:xfrm flipH="1">
              <a:off x="10479198" y="5973806"/>
              <a:ext cx="382023" cy="948305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179823" y="464059"/>
            <a:ext cx="11832354" cy="6069807"/>
            <a:chOff x="169146" y="418597"/>
            <a:chExt cx="11832354" cy="6438900"/>
          </a:xfrm>
        </p:grpSpPr>
        <p:sp>
          <p:nvSpPr>
            <p:cNvPr id="12" name="矩形 11"/>
            <p:cNvSpPr/>
            <p:nvPr/>
          </p:nvSpPr>
          <p:spPr>
            <a:xfrm>
              <a:off x="560979" y="722342"/>
              <a:ext cx="11065277" cy="5853119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/>
              </a:solidFill>
            </a:ln>
            <a:effectLst>
              <a:innerShdw blurRad="114300">
                <a:schemeClr val="accent1">
                  <a:lumMod val="75000"/>
                </a:scheme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"/>
                <a:ea typeface="思源宋体 CN SemiBold"/>
                <a:cs typeface="+mn-cs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169146" y="418597"/>
              <a:ext cx="11832354" cy="6438900"/>
              <a:chOff x="169146" y="418597"/>
              <a:chExt cx="11832354" cy="6438900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410568" y="418597"/>
                <a:ext cx="11370865" cy="6438900"/>
                <a:chOff x="612372" y="369142"/>
                <a:chExt cx="10825072" cy="2208958"/>
              </a:xfrm>
            </p:grpSpPr>
            <p:grpSp>
              <p:nvGrpSpPr>
                <p:cNvPr id="33" name="组合 32"/>
                <p:cNvGrpSpPr/>
                <p:nvPr/>
              </p:nvGrpSpPr>
              <p:grpSpPr>
                <a:xfrm>
                  <a:off x="612372" y="369142"/>
                  <a:ext cx="161844" cy="2207206"/>
                  <a:chOff x="1175658" y="480655"/>
                  <a:chExt cx="406400" cy="6106627"/>
                </a:xfrm>
              </p:grpSpPr>
              <p:sp>
                <p:nvSpPr>
                  <p:cNvPr id="38" name="任意多边形: 形状 37"/>
                  <p:cNvSpPr/>
                  <p:nvPr/>
                </p:nvSpPr>
                <p:spPr>
                  <a:xfrm rot="5400000">
                    <a:off x="-1674456" y="3330769"/>
                    <a:ext cx="6106627" cy="406400"/>
                  </a:xfrm>
                  <a:custGeom>
                    <a:avLst/>
                    <a:gdLst>
                      <a:gd name="connsiteX0" fmla="*/ 40640 w 9682480"/>
                      <a:gd name="connsiteY0" fmla="*/ 0 h 406400"/>
                      <a:gd name="connsiteX1" fmla="*/ 0 w 9682480"/>
                      <a:gd name="connsiteY1" fmla="*/ 142240 h 406400"/>
                      <a:gd name="connsiteX2" fmla="*/ 60960 w 9682480"/>
                      <a:gd name="connsiteY2" fmla="*/ 406400 h 406400"/>
                      <a:gd name="connsiteX3" fmla="*/ 9550400 w 9682480"/>
                      <a:gd name="connsiteY3" fmla="*/ 386080 h 406400"/>
                      <a:gd name="connsiteX4" fmla="*/ 9682480 w 9682480"/>
                      <a:gd name="connsiteY4" fmla="*/ 284480 h 406400"/>
                      <a:gd name="connsiteX5" fmla="*/ 9611360 w 9682480"/>
                      <a:gd name="connsiteY5" fmla="*/ 20320 h 406400"/>
                      <a:gd name="connsiteX6" fmla="*/ 40640 w 9682480"/>
                      <a:gd name="connsiteY6" fmla="*/ 0 h 406400"/>
                      <a:gd name="connsiteX0-1" fmla="*/ 40640 w 9743429"/>
                      <a:gd name="connsiteY0-2" fmla="*/ 0 h 406400"/>
                      <a:gd name="connsiteX1-3" fmla="*/ 0 w 9743429"/>
                      <a:gd name="connsiteY1-4" fmla="*/ 142240 h 406400"/>
                      <a:gd name="connsiteX2-5" fmla="*/ 60960 w 9743429"/>
                      <a:gd name="connsiteY2-6" fmla="*/ 406400 h 406400"/>
                      <a:gd name="connsiteX3-7" fmla="*/ 9550400 w 9743429"/>
                      <a:gd name="connsiteY3-8" fmla="*/ 386080 h 406400"/>
                      <a:gd name="connsiteX4-9" fmla="*/ 9743429 w 9743429"/>
                      <a:gd name="connsiteY4-10" fmla="*/ 208280 h 406400"/>
                      <a:gd name="connsiteX5-11" fmla="*/ 9611360 w 9743429"/>
                      <a:gd name="connsiteY5-12" fmla="*/ 20320 h 406400"/>
                      <a:gd name="connsiteX6-13" fmla="*/ 40640 w 9743429"/>
                      <a:gd name="connsiteY6-14" fmla="*/ 0 h 406400"/>
                      <a:gd name="connsiteX0-15" fmla="*/ 66035 w 9768824"/>
                      <a:gd name="connsiteY0-16" fmla="*/ 0 h 406400"/>
                      <a:gd name="connsiteX1-17" fmla="*/ 0 w 9768824"/>
                      <a:gd name="connsiteY1-18" fmla="*/ 183515 h 406400"/>
                      <a:gd name="connsiteX2-19" fmla="*/ 86355 w 9768824"/>
                      <a:gd name="connsiteY2-20" fmla="*/ 406400 h 406400"/>
                      <a:gd name="connsiteX3-21" fmla="*/ 9575795 w 9768824"/>
                      <a:gd name="connsiteY3-22" fmla="*/ 386080 h 406400"/>
                      <a:gd name="connsiteX4-23" fmla="*/ 9768824 w 9768824"/>
                      <a:gd name="connsiteY4-24" fmla="*/ 208280 h 406400"/>
                      <a:gd name="connsiteX5-25" fmla="*/ 9636755 w 9768824"/>
                      <a:gd name="connsiteY5-26" fmla="*/ 20320 h 406400"/>
                      <a:gd name="connsiteX6-27" fmla="*/ 66035 w 9768824"/>
                      <a:gd name="connsiteY6-28" fmla="*/ 0 h 406400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  <a:cxn ang="0">
                        <a:pos x="connsiteX5-11" y="connsiteY5-12"/>
                      </a:cxn>
                      <a:cxn ang="0">
                        <a:pos x="connsiteX6-13" y="connsiteY6-14"/>
                      </a:cxn>
                    </a:cxnLst>
                    <a:rect l="l" t="t" r="r" b="b"/>
                    <a:pathLst>
                      <a:path w="9768824" h="406400">
                        <a:moveTo>
                          <a:pt x="66035" y="0"/>
                        </a:moveTo>
                        <a:lnTo>
                          <a:pt x="0" y="183515"/>
                        </a:lnTo>
                        <a:lnTo>
                          <a:pt x="86355" y="406400"/>
                        </a:lnTo>
                        <a:lnTo>
                          <a:pt x="9575795" y="386080"/>
                        </a:lnTo>
                        <a:lnTo>
                          <a:pt x="9768824" y="208280"/>
                        </a:lnTo>
                        <a:lnTo>
                          <a:pt x="9636755" y="20320"/>
                        </a:lnTo>
                        <a:lnTo>
                          <a:pt x="66035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思源宋体 CN"/>
                      <a:ea typeface="思源宋体 CN SemiBold"/>
                      <a:cs typeface="+mn-cs"/>
                    </a:endParaRPr>
                  </a:p>
                </p:txBody>
              </p:sp>
              <p:sp>
                <p:nvSpPr>
                  <p:cNvPr id="39" name="任意多边形: 形状 38"/>
                  <p:cNvSpPr/>
                  <p:nvPr/>
                </p:nvSpPr>
                <p:spPr>
                  <a:xfrm rot="5400000">
                    <a:off x="-1607614" y="3370543"/>
                    <a:ext cx="5968508" cy="317161"/>
                  </a:xfrm>
                  <a:custGeom>
                    <a:avLst/>
                    <a:gdLst>
                      <a:gd name="connsiteX0" fmla="*/ 40640 w 9682480"/>
                      <a:gd name="connsiteY0" fmla="*/ 0 h 406400"/>
                      <a:gd name="connsiteX1" fmla="*/ 0 w 9682480"/>
                      <a:gd name="connsiteY1" fmla="*/ 142240 h 406400"/>
                      <a:gd name="connsiteX2" fmla="*/ 60960 w 9682480"/>
                      <a:gd name="connsiteY2" fmla="*/ 406400 h 406400"/>
                      <a:gd name="connsiteX3" fmla="*/ 9550400 w 9682480"/>
                      <a:gd name="connsiteY3" fmla="*/ 386080 h 406400"/>
                      <a:gd name="connsiteX4" fmla="*/ 9682480 w 9682480"/>
                      <a:gd name="connsiteY4" fmla="*/ 284480 h 406400"/>
                      <a:gd name="connsiteX5" fmla="*/ 9611360 w 9682480"/>
                      <a:gd name="connsiteY5" fmla="*/ 20320 h 406400"/>
                      <a:gd name="connsiteX6" fmla="*/ 40640 w 9682480"/>
                      <a:gd name="connsiteY6" fmla="*/ 0 h 406400"/>
                      <a:gd name="connsiteX0-1" fmla="*/ 40640 w 9672236"/>
                      <a:gd name="connsiteY0-2" fmla="*/ 0 h 406400"/>
                      <a:gd name="connsiteX1-3" fmla="*/ 0 w 9672236"/>
                      <a:gd name="connsiteY1-4" fmla="*/ 142240 h 406400"/>
                      <a:gd name="connsiteX2-5" fmla="*/ 60960 w 9672236"/>
                      <a:gd name="connsiteY2-6" fmla="*/ 406400 h 406400"/>
                      <a:gd name="connsiteX3-7" fmla="*/ 9550400 w 9672236"/>
                      <a:gd name="connsiteY3-8" fmla="*/ 386080 h 406400"/>
                      <a:gd name="connsiteX4-9" fmla="*/ 9672237 w 9672236"/>
                      <a:gd name="connsiteY4-10" fmla="*/ 219846 h 406400"/>
                      <a:gd name="connsiteX5-11" fmla="*/ 9611360 w 9672236"/>
                      <a:gd name="connsiteY5-12" fmla="*/ 20320 h 406400"/>
                      <a:gd name="connsiteX6-13" fmla="*/ 40640 w 9672236"/>
                      <a:gd name="connsiteY6-14" fmla="*/ 0 h 406400"/>
                      <a:gd name="connsiteX0-15" fmla="*/ 40640 w 9672238"/>
                      <a:gd name="connsiteY0-16" fmla="*/ 0 h 406400"/>
                      <a:gd name="connsiteX1-17" fmla="*/ 0 w 9672238"/>
                      <a:gd name="connsiteY1-18" fmla="*/ 142240 h 406400"/>
                      <a:gd name="connsiteX2-19" fmla="*/ 60960 w 9672238"/>
                      <a:gd name="connsiteY2-20" fmla="*/ 406400 h 406400"/>
                      <a:gd name="connsiteX3-21" fmla="*/ 9550400 w 9672238"/>
                      <a:gd name="connsiteY3-22" fmla="*/ 386080 h 406400"/>
                      <a:gd name="connsiteX4-23" fmla="*/ 9672237 w 9672238"/>
                      <a:gd name="connsiteY4-24" fmla="*/ 219846 h 406400"/>
                      <a:gd name="connsiteX5-25" fmla="*/ 9601117 w 9672238"/>
                      <a:gd name="connsiteY5-26" fmla="*/ 39329 h 406400"/>
                      <a:gd name="connsiteX6-27" fmla="*/ 40640 w 9672238"/>
                      <a:gd name="connsiteY6-28" fmla="*/ 0 h 406400"/>
                      <a:gd name="connsiteX0-29" fmla="*/ 0 w 9631596"/>
                      <a:gd name="connsiteY0-30" fmla="*/ 0 h 406400"/>
                      <a:gd name="connsiteX1-31" fmla="*/ 347 w 9631596"/>
                      <a:gd name="connsiteY1-32" fmla="*/ 195467 h 406400"/>
                      <a:gd name="connsiteX2-33" fmla="*/ 20320 w 9631596"/>
                      <a:gd name="connsiteY2-34" fmla="*/ 406400 h 406400"/>
                      <a:gd name="connsiteX3-35" fmla="*/ 9509760 w 9631596"/>
                      <a:gd name="connsiteY3-36" fmla="*/ 386080 h 406400"/>
                      <a:gd name="connsiteX4-37" fmla="*/ 9631597 w 9631596"/>
                      <a:gd name="connsiteY4-38" fmla="*/ 219846 h 406400"/>
                      <a:gd name="connsiteX5-39" fmla="*/ 9560477 w 9631596"/>
                      <a:gd name="connsiteY5-40" fmla="*/ 39329 h 406400"/>
                      <a:gd name="connsiteX6-41" fmla="*/ 0 w 9631596"/>
                      <a:gd name="connsiteY6-42" fmla="*/ 0 h 406400"/>
                      <a:gd name="connsiteX0-43" fmla="*/ 50889 w 9631252"/>
                      <a:gd name="connsiteY0-44" fmla="*/ 0 h 379787"/>
                      <a:gd name="connsiteX1-45" fmla="*/ 2 w 9631252"/>
                      <a:gd name="connsiteY1-46" fmla="*/ 168854 h 379787"/>
                      <a:gd name="connsiteX2-47" fmla="*/ 19975 w 9631252"/>
                      <a:gd name="connsiteY2-48" fmla="*/ 379787 h 379787"/>
                      <a:gd name="connsiteX3-49" fmla="*/ 9509415 w 9631252"/>
                      <a:gd name="connsiteY3-50" fmla="*/ 359467 h 379787"/>
                      <a:gd name="connsiteX4-51" fmla="*/ 9631252 w 9631252"/>
                      <a:gd name="connsiteY4-52" fmla="*/ 193233 h 379787"/>
                      <a:gd name="connsiteX5-53" fmla="*/ 9560132 w 9631252"/>
                      <a:gd name="connsiteY5-54" fmla="*/ 12716 h 379787"/>
                      <a:gd name="connsiteX6-55" fmla="*/ 50889 w 9631252"/>
                      <a:gd name="connsiteY6-56" fmla="*/ 0 h 379787"/>
                      <a:gd name="connsiteX0-57" fmla="*/ 50887 w 9631250"/>
                      <a:gd name="connsiteY0-58" fmla="*/ 0 h 379787"/>
                      <a:gd name="connsiteX1-59" fmla="*/ 0 w 9631250"/>
                      <a:gd name="connsiteY1-60" fmla="*/ 168854 h 379787"/>
                      <a:gd name="connsiteX2-61" fmla="*/ 19973 w 9631250"/>
                      <a:gd name="connsiteY2-62" fmla="*/ 379787 h 379787"/>
                      <a:gd name="connsiteX3-63" fmla="*/ 9509413 w 9631250"/>
                      <a:gd name="connsiteY3-64" fmla="*/ 359467 h 379787"/>
                      <a:gd name="connsiteX4-65" fmla="*/ 9631250 w 9631250"/>
                      <a:gd name="connsiteY4-66" fmla="*/ 193233 h 379787"/>
                      <a:gd name="connsiteX5-67" fmla="*/ 9560130 w 9631250"/>
                      <a:gd name="connsiteY5-68" fmla="*/ 12716 h 379787"/>
                      <a:gd name="connsiteX6-69" fmla="*/ 50887 w 9631250"/>
                      <a:gd name="connsiteY6-70" fmla="*/ 0 h 379787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  <a:cxn ang="0">
                        <a:pos x="connsiteX5-11" y="connsiteY5-12"/>
                      </a:cxn>
                      <a:cxn ang="0">
                        <a:pos x="connsiteX6-13" y="connsiteY6-14"/>
                      </a:cxn>
                    </a:cxnLst>
                    <a:rect l="l" t="t" r="r" b="b"/>
                    <a:pathLst>
                      <a:path w="9631250" h="379787">
                        <a:moveTo>
                          <a:pt x="50887" y="0"/>
                        </a:moveTo>
                        <a:cubicBezTo>
                          <a:pt x="20263" y="65156"/>
                          <a:pt x="-116" y="103698"/>
                          <a:pt x="0" y="168854"/>
                        </a:cubicBezTo>
                        <a:lnTo>
                          <a:pt x="19973" y="379787"/>
                        </a:lnTo>
                        <a:lnTo>
                          <a:pt x="9509413" y="359467"/>
                        </a:lnTo>
                        <a:lnTo>
                          <a:pt x="9631250" y="193233"/>
                        </a:lnTo>
                        <a:lnTo>
                          <a:pt x="9560130" y="12716"/>
                        </a:lnTo>
                        <a:lnTo>
                          <a:pt x="50887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2700">
                    <a:solidFill>
                      <a:schemeClr val="accent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思源宋体 CN"/>
                      <a:ea typeface="思源宋体 CN SemiBold"/>
                      <a:cs typeface="+mn-cs"/>
                    </a:endParaRPr>
                  </a:p>
                </p:txBody>
              </p:sp>
              <p:pic>
                <p:nvPicPr>
                  <p:cNvPr id="40" name="图片 39"/>
                  <p:cNvPicPr>
                    <a:picLocks noChangeAspect="1"/>
                  </p:cNvPicPr>
                  <p:nvPr/>
                </p:nvPicPr>
                <p:blipFill>
                  <a:blip r:embed="rId3">
                    <a:alphaModFix amt="13000"/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brightnessContrast bright="10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81220" t="12151" r="12568" b="9523"/>
                  <a:stretch>
                    <a:fillRect/>
                  </a:stretch>
                </p:blipFill>
                <p:spPr>
                  <a:xfrm>
                    <a:off x="1218060" y="544870"/>
                    <a:ext cx="317161" cy="5968509"/>
                  </a:xfrm>
                  <a:custGeom>
                    <a:avLst/>
                    <a:gdLst>
                      <a:gd name="connsiteX0" fmla="*/ 176150 w 317161"/>
                      <a:gd name="connsiteY0" fmla="*/ 1 h 5968509"/>
                      <a:gd name="connsiteX1" fmla="*/ 317161 w 317161"/>
                      <a:gd name="connsiteY1" fmla="*/ 31535 h 5968509"/>
                      <a:gd name="connsiteX2" fmla="*/ 306541 w 317161"/>
                      <a:gd name="connsiteY2" fmla="*/ 5924436 h 5968509"/>
                      <a:gd name="connsiteX3" fmla="*/ 155791 w 317161"/>
                      <a:gd name="connsiteY3" fmla="*/ 5968509 h 5968509"/>
                      <a:gd name="connsiteX4" fmla="*/ 16969 w 317161"/>
                      <a:gd name="connsiteY4" fmla="*/ 5893006 h 5968509"/>
                      <a:gd name="connsiteX5" fmla="*/ 0 w 317161"/>
                      <a:gd name="connsiteY5" fmla="*/ 12378 h 59685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161" h="5968509">
                        <a:moveTo>
                          <a:pt x="176150" y="1"/>
                        </a:moveTo>
                        <a:cubicBezTo>
                          <a:pt x="230562" y="-71"/>
                          <a:pt x="262749" y="12558"/>
                          <a:pt x="317161" y="31535"/>
                        </a:cubicBezTo>
                        <a:lnTo>
                          <a:pt x="306541" y="5924436"/>
                        </a:lnTo>
                        <a:lnTo>
                          <a:pt x="155791" y="5968509"/>
                        </a:lnTo>
                        <a:lnTo>
                          <a:pt x="16969" y="5893006"/>
                        </a:lnTo>
                        <a:lnTo>
                          <a:pt x="0" y="12378"/>
                        </a:lnTo>
                        <a:close/>
                      </a:path>
                    </a:pathLst>
                  </a:custGeom>
                </p:spPr>
              </p:pic>
            </p:grpSp>
            <p:grpSp>
              <p:nvGrpSpPr>
                <p:cNvPr id="34" name="组合 33"/>
                <p:cNvGrpSpPr/>
                <p:nvPr/>
              </p:nvGrpSpPr>
              <p:grpSpPr>
                <a:xfrm>
                  <a:off x="11271786" y="370894"/>
                  <a:ext cx="165658" cy="2207206"/>
                  <a:chOff x="1166081" y="480656"/>
                  <a:chExt cx="415977" cy="6106627"/>
                </a:xfrm>
              </p:grpSpPr>
              <p:sp>
                <p:nvSpPr>
                  <p:cNvPr id="35" name="任意多边形: 形状 34"/>
                  <p:cNvSpPr/>
                  <p:nvPr/>
                </p:nvSpPr>
                <p:spPr>
                  <a:xfrm rot="5400000">
                    <a:off x="-1679244" y="3325981"/>
                    <a:ext cx="6106627" cy="415977"/>
                  </a:xfrm>
                  <a:custGeom>
                    <a:avLst/>
                    <a:gdLst>
                      <a:gd name="connsiteX0" fmla="*/ 40640 w 9682480"/>
                      <a:gd name="connsiteY0" fmla="*/ 0 h 406400"/>
                      <a:gd name="connsiteX1" fmla="*/ 0 w 9682480"/>
                      <a:gd name="connsiteY1" fmla="*/ 142240 h 406400"/>
                      <a:gd name="connsiteX2" fmla="*/ 60960 w 9682480"/>
                      <a:gd name="connsiteY2" fmla="*/ 406400 h 406400"/>
                      <a:gd name="connsiteX3" fmla="*/ 9550400 w 9682480"/>
                      <a:gd name="connsiteY3" fmla="*/ 386080 h 406400"/>
                      <a:gd name="connsiteX4" fmla="*/ 9682480 w 9682480"/>
                      <a:gd name="connsiteY4" fmla="*/ 284480 h 406400"/>
                      <a:gd name="connsiteX5" fmla="*/ 9611360 w 9682480"/>
                      <a:gd name="connsiteY5" fmla="*/ 20320 h 406400"/>
                      <a:gd name="connsiteX6" fmla="*/ 40640 w 9682480"/>
                      <a:gd name="connsiteY6" fmla="*/ 0 h 406400"/>
                      <a:gd name="connsiteX0-1" fmla="*/ 40640 w 9743429"/>
                      <a:gd name="connsiteY0-2" fmla="*/ 0 h 406400"/>
                      <a:gd name="connsiteX1-3" fmla="*/ 0 w 9743429"/>
                      <a:gd name="connsiteY1-4" fmla="*/ 142240 h 406400"/>
                      <a:gd name="connsiteX2-5" fmla="*/ 60960 w 9743429"/>
                      <a:gd name="connsiteY2-6" fmla="*/ 406400 h 406400"/>
                      <a:gd name="connsiteX3-7" fmla="*/ 9550400 w 9743429"/>
                      <a:gd name="connsiteY3-8" fmla="*/ 386080 h 406400"/>
                      <a:gd name="connsiteX4-9" fmla="*/ 9743429 w 9743429"/>
                      <a:gd name="connsiteY4-10" fmla="*/ 208280 h 406400"/>
                      <a:gd name="connsiteX5-11" fmla="*/ 9611360 w 9743429"/>
                      <a:gd name="connsiteY5-12" fmla="*/ 20320 h 406400"/>
                      <a:gd name="connsiteX6-13" fmla="*/ 40640 w 9743429"/>
                      <a:gd name="connsiteY6-14" fmla="*/ 0 h 406400"/>
                      <a:gd name="connsiteX0-15" fmla="*/ 66035 w 9768824"/>
                      <a:gd name="connsiteY0-16" fmla="*/ 0 h 406400"/>
                      <a:gd name="connsiteX1-17" fmla="*/ 0 w 9768824"/>
                      <a:gd name="connsiteY1-18" fmla="*/ 183515 h 406400"/>
                      <a:gd name="connsiteX2-19" fmla="*/ 86355 w 9768824"/>
                      <a:gd name="connsiteY2-20" fmla="*/ 406400 h 406400"/>
                      <a:gd name="connsiteX3-21" fmla="*/ 9575795 w 9768824"/>
                      <a:gd name="connsiteY3-22" fmla="*/ 386080 h 406400"/>
                      <a:gd name="connsiteX4-23" fmla="*/ 9768824 w 9768824"/>
                      <a:gd name="connsiteY4-24" fmla="*/ 208280 h 406400"/>
                      <a:gd name="connsiteX5-25" fmla="*/ 9636755 w 9768824"/>
                      <a:gd name="connsiteY5-26" fmla="*/ 20320 h 406400"/>
                      <a:gd name="connsiteX6-27" fmla="*/ 66035 w 9768824"/>
                      <a:gd name="connsiteY6-28" fmla="*/ 0 h 406400"/>
                      <a:gd name="connsiteX0-29" fmla="*/ 66035 w 9768824"/>
                      <a:gd name="connsiteY0-30" fmla="*/ 0 h 415977"/>
                      <a:gd name="connsiteX1-31" fmla="*/ 0 w 9768824"/>
                      <a:gd name="connsiteY1-32" fmla="*/ 183515 h 415977"/>
                      <a:gd name="connsiteX2-33" fmla="*/ 86355 w 9768824"/>
                      <a:gd name="connsiteY2-34" fmla="*/ 406400 h 415977"/>
                      <a:gd name="connsiteX3-35" fmla="*/ 9696115 w 9768824"/>
                      <a:gd name="connsiteY3-36" fmla="*/ 415978 h 415977"/>
                      <a:gd name="connsiteX4-37" fmla="*/ 9768824 w 9768824"/>
                      <a:gd name="connsiteY4-38" fmla="*/ 208280 h 415977"/>
                      <a:gd name="connsiteX5-39" fmla="*/ 9636755 w 9768824"/>
                      <a:gd name="connsiteY5-40" fmla="*/ 20320 h 415977"/>
                      <a:gd name="connsiteX6-41" fmla="*/ 66035 w 9768824"/>
                      <a:gd name="connsiteY6-42" fmla="*/ 0 h 415977"/>
                      <a:gd name="connsiteX0-43" fmla="*/ 66035 w 9768824"/>
                      <a:gd name="connsiteY0-44" fmla="*/ 0 h 415977"/>
                      <a:gd name="connsiteX1-45" fmla="*/ 0 w 9768824"/>
                      <a:gd name="connsiteY1-46" fmla="*/ 183515 h 415977"/>
                      <a:gd name="connsiteX2-47" fmla="*/ 86355 w 9768824"/>
                      <a:gd name="connsiteY2-48" fmla="*/ 406400 h 415977"/>
                      <a:gd name="connsiteX3-49" fmla="*/ 9696115 w 9768824"/>
                      <a:gd name="connsiteY3-50" fmla="*/ 415978 h 415977"/>
                      <a:gd name="connsiteX4-51" fmla="*/ 9768824 w 9768824"/>
                      <a:gd name="connsiteY4-52" fmla="*/ 208280 h 415977"/>
                      <a:gd name="connsiteX5-53" fmla="*/ 9669950 w 9768824"/>
                      <a:gd name="connsiteY5-54" fmla="*/ 8358 h 415977"/>
                      <a:gd name="connsiteX6-55" fmla="*/ 66035 w 9768824"/>
                      <a:gd name="connsiteY6-56" fmla="*/ 0 h 415977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  <a:cxn ang="0">
                        <a:pos x="connsiteX5-11" y="connsiteY5-12"/>
                      </a:cxn>
                      <a:cxn ang="0">
                        <a:pos x="connsiteX6-13" y="connsiteY6-14"/>
                      </a:cxn>
                    </a:cxnLst>
                    <a:rect l="l" t="t" r="r" b="b"/>
                    <a:pathLst>
                      <a:path w="9768824" h="415977">
                        <a:moveTo>
                          <a:pt x="66035" y="0"/>
                        </a:moveTo>
                        <a:lnTo>
                          <a:pt x="0" y="183515"/>
                        </a:lnTo>
                        <a:lnTo>
                          <a:pt x="86355" y="406400"/>
                        </a:lnTo>
                        <a:lnTo>
                          <a:pt x="9696115" y="415978"/>
                        </a:lnTo>
                        <a:lnTo>
                          <a:pt x="9768824" y="208280"/>
                        </a:lnTo>
                        <a:lnTo>
                          <a:pt x="9669950" y="8358"/>
                        </a:lnTo>
                        <a:lnTo>
                          <a:pt x="66035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思源宋体 CN"/>
                      <a:ea typeface="思源宋体 CN SemiBold"/>
                      <a:cs typeface="+mn-cs"/>
                    </a:endParaRPr>
                  </a:p>
                </p:txBody>
              </p:sp>
              <p:sp>
                <p:nvSpPr>
                  <p:cNvPr id="36" name="任意多边形: 形状 35"/>
                  <p:cNvSpPr/>
                  <p:nvPr/>
                </p:nvSpPr>
                <p:spPr>
                  <a:xfrm rot="5400000">
                    <a:off x="-1611091" y="3367068"/>
                    <a:ext cx="5968507" cy="324110"/>
                  </a:xfrm>
                  <a:custGeom>
                    <a:avLst/>
                    <a:gdLst>
                      <a:gd name="connsiteX0" fmla="*/ 40640 w 9682480"/>
                      <a:gd name="connsiteY0" fmla="*/ 0 h 406400"/>
                      <a:gd name="connsiteX1" fmla="*/ 0 w 9682480"/>
                      <a:gd name="connsiteY1" fmla="*/ 142240 h 406400"/>
                      <a:gd name="connsiteX2" fmla="*/ 60960 w 9682480"/>
                      <a:gd name="connsiteY2" fmla="*/ 406400 h 406400"/>
                      <a:gd name="connsiteX3" fmla="*/ 9550400 w 9682480"/>
                      <a:gd name="connsiteY3" fmla="*/ 386080 h 406400"/>
                      <a:gd name="connsiteX4" fmla="*/ 9682480 w 9682480"/>
                      <a:gd name="connsiteY4" fmla="*/ 284480 h 406400"/>
                      <a:gd name="connsiteX5" fmla="*/ 9611360 w 9682480"/>
                      <a:gd name="connsiteY5" fmla="*/ 20320 h 406400"/>
                      <a:gd name="connsiteX6" fmla="*/ 40640 w 9682480"/>
                      <a:gd name="connsiteY6" fmla="*/ 0 h 406400"/>
                      <a:gd name="connsiteX0-1" fmla="*/ 40640 w 9672236"/>
                      <a:gd name="connsiteY0-2" fmla="*/ 0 h 406400"/>
                      <a:gd name="connsiteX1-3" fmla="*/ 0 w 9672236"/>
                      <a:gd name="connsiteY1-4" fmla="*/ 142240 h 406400"/>
                      <a:gd name="connsiteX2-5" fmla="*/ 60960 w 9672236"/>
                      <a:gd name="connsiteY2-6" fmla="*/ 406400 h 406400"/>
                      <a:gd name="connsiteX3-7" fmla="*/ 9550400 w 9672236"/>
                      <a:gd name="connsiteY3-8" fmla="*/ 386080 h 406400"/>
                      <a:gd name="connsiteX4-9" fmla="*/ 9672237 w 9672236"/>
                      <a:gd name="connsiteY4-10" fmla="*/ 219846 h 406400"/>
                      <a:gd name="connsiteX5-11" fmla="*/ 9611360 w 9672236"/>
                      <a:gd name="connsiteY5-12" fmla="*/ 20320 h 406400"/>
                      <a:gd name="connsiteX6-13" fmla="*/ 40640 w 9672236"/>
                      <a:gd name="connsiteY6-14" fmla="*/ 0 h 406400"/>
                      <a:gd name="connsiteX0-15" fmla="*/ 40640 w 9672238"/>
                      <a:gd name="connsiteY0-16" fmla="*/ 0 h 406400"/>
                      <a:gd name="connsiteX1-17" fmla="*/ 0 w 9672238"/>
                      <a:gd name="connsiteY1-18" fmla="*/ 142240 h 406400"/>
                      <a:gd name="connsiteX2-19" fmla="*/ 60960 w 9672238"/>
                      <a:gd name="connsiteY2-20" fmla="*/ 406400 h 406400"/>
                      <a:gd name="connsiteX3-21" fmla="*/ 9550400 w 9672238"/>
                      <a:gd name="connsiteY3-22" fmla="*/ 386080 h 406400"/>
                      <a:gd name="connsiteX4-23" fmla="*/ 9672237 w 9672238"/>
                      <a:gd name="connsiteY4-24" fmla="*/ 219846 h 406400"/>
                      <a:gd name="connsiteX5-25" fmla="*/ 9601117 w 9672238"/>
                      <a:gd name="connsiteY5-26" fmla="*/ 39329 h 406400"/>
                      <a:gd name="connsiteX6-27" fmla="*/ 40640 w 9672238"/>
                      <a:gd name="connsiteY6-28" fmla="*/ 0 h 406400"/>
                      <a:gd name="connsiteX0-29" fmla="*/ 0 w 9631596"/>
                      <a:gd name="connsiteY0-30" fmla="*/ 0 h 406400"/>
                      <a:gd name="connsiteX1-31" fmla="*/ 347 w 9631596"/>
                      <a:gd name="connsiteY1-32" fmla="*/ 195467 h 406400"/>
                      <a:gd name="connsiteX2-33" fmla="*/ 20320 w 9631596"/>
                      <a:gd name="connsiteY2-34" fmla="*/ 406400 h 406400"/>
                      <a:gd name="connsiteX3-35" fmla="*/ 9509760 w 9631596"/>
                      <a:gd name="connsiteY3-36" fmla="*/ 386080 h 406400"/>
                      <a:gd name="connsiteX4-37" fmla="*/ 9631597 w 9631596"/>
                      <a:gd name="connsiteY4-38" fmla="*/ 219846 h 406400"/>
                      <a:gd name="connsiteX5-39" fmla="*/ 9560477 w 9631596"/>
                      <a:gd name="connsiteY5-40" fmla="*/ 39329 h 406400"/>
                      <a:gd name="connsiteX6-41" fmla="*/ 0 w 9631596"/>
                      <a:gd name="connsiteY6-42" fmla="*/ 0 h 406400"/>
                      <a:gd name="connsiteX0-43" fmla="*/ 50889 w 9631252"/>
                      <a:gd name="connsiteY0-44" fmla="*/ 0 h 379787"/>
                      <a:gd name="connsiteX1-45" fmla="*/ 2 w 9631252"/>
                      <a:gd name="connsiteY1-46" fmla="*/ 168854 h 379787"/>
                      <a:gd name="connsiteX2-47" fmla="*/ 19975 w 9631252"/>
                      <a:gd name="connsiteY2-48" fmla="*/ 379787 h 379787"/>
                      <a:gd name="connsiteX3-49" fmla="*/ 9509415 w 9631252"/>
                      <a:gd name="connsiteY3-50" fmla="*/ 359467 h 379787"/>
                      <a:gd name="connsiteX4-51" fmla="*/ 9631252 w 9631252"/>
                      <a:gd name="connsiteY4-52" fmla="*/ 193233 h 379787"/>
                      <a:gd name="connsiteX5-53" fmla="*/ 9560132 w 9631252"/>
                      <a:gd name="connsiteY5-54" fmla="*/ 12716 h 379787"/>
                      <a:gd name="connsiteX6-55" fmla="*/ 50889 w 9631252"/>
                      <a:gd name="connsiteY6-56" fmla="*/ 0 h 379787"/>
                      <a:gd name="connsiteX0-57" fmla="*/ 50887 w 9631250"/>
                      <a:gd name="connsiteY0-58" fmla="*/ 0 h 379787"/>
                      <a:gd name="connsiteX1-59" fmla="*/ 0 w 9631250"/>
                      <a:gd name="connsiteY1-60" fmla="*/ 168854 h 379787"/>
                      <a:gd name="connsiteX2-61" fmla="*/ 19973 w 9631250"/>
                      <a:gd name="connsiteY2-62" fmla="*/ 379787 h 379787"/>
                      <a:gd name="connsiteX3-63" fmla="*/ 9509413 w 9631250"/>
                      <a:gd name="connsiteY3-64" fmla="*/ 359467 h 379787"/>
                      <a:gd name="connsiteX4-65" fmla="*/ 9631250 w 9631250"/>
                      <a:gd name="connsiteY4-66" fmla="*/ 193233 h 379787"/>
                      <a:gd name="connsiteX5-67" fmla="*/ 9560130 w 9631250"/>
                      <a:gd name="connsiteY5-68" fmla="*/ 12716 h 379787"/>
                      <a:gd name="connsiteX6-69" fmla="*/ 50887 w 9631250"/>
                      <a:gd name="connsiteY6-70" fmla="*/ 0 h 379787"/>
                      <a:gd name="connsiteX0-71" fmla="*/ 50887 w 9631250"/>
                      <a:gd name="connsiteY0-72" fmla="*/ 0 h 388107"/>
                      <a:gd name="connsiteX1-73" fmla="*/ 0 w 9631250"/>
                      <a:gd name="connsiteY1-74" fmla="*/ 168854 h 388107"/>
                      <a:gd name="connsiteX2-75" fmla="*/ 19973 w 9631250"/>
                      <a:gd name="connsiteY2-76" fmla="*/ 379787 h 388107"/>
                      <a:gd name="connsiteX3-77" fmla="*/ 9605668 w 9631250"/>
                      <a:gd name="connsiteY3-78" fmla="*/ 388107 h 388107"/>
                      <a:gd name="connsiteX4-79" fmla="*/ 9631250 w 9631250"/>
                      <a:gd name="connsiteY4-80" fmla="*/ 193233 h 388107"/>
                      <a:gd name="connsiteX5-81" fmla="*/ 9560130 w 9631250"/>
                      <a:gd name="connsiteY5-82" fmla="*/ 12716 h 388107"/>
                      <a:gd name="connsiteX6-83" fmla="*/ 50887 w 9631250"/>
                      <a:gd name="connsiteY6-84" fmla="*/ 0 h 388107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  <a:cxn ang="0">
                        <a:pos x="connsiteX5-11" y="connsiteY5-12"/>
                      </a:cxn>
                      <a:cxn ang="0">
                        <a:pos x="connsiteX6-13" y="connsiteY6-14"/>
                      </a:cxn>
                    </a:cxnLst>
                    <a:rect l="l" t="t" r="r" b="b"/>
                    <a:pathLst>
                      <a:path w="9631250" h="388107">
                        <a:moveTo>
                          <a:pt x="50887" y="0"/>
                        </a:moveTo>
                        <a:cubicBezTo>
                          <a:pt x="20263" y="65156"/>
                          <a:pt x="-116" y="103698"/>
                          <a:pt x="0" y="168854"/>
                        </a:cubicBezTo>
                        <a:lnTo>
                          <a:pt x="19973" y="379787"/>
                        </a:lnTo>
                        <a:lnTo>
                          <a:pt x="9605668" y="388107"/>
                        </a:lnTo>
                        <a:lnTo>
                          <a:pt x="9631250" y="193233"/>
                        </a:lnTo>
                        <a:lnTo>
                          <a:pt x="9560130" y="12716"/>
                        </a:lnTo>
                        <a:lnTo>
                          <a:pt x="50887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2700">
                    <a:solidFill>
                      <a:schemeClr val="accent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思源宋体 CN"/>
                      <a:ea typeface="思源宋体 CN SemiBold"/>
                      <a:cs typeface="+mn-cs"/>
                    </a:endParaRPr>
                  </a:p>
                </p:txBody>
              </p:sp>
              <p:pic>
                <p:nvPicPr>
                  <p:cNvPr id="37" name="图片 36"/>
                  <p:cNvPicPr>
                    <a:picLocks noChangeAspect="1"/>
                  </p:cNvPicPr>
                  <p:nvPr/>
                </p:nvPicPr>
                <p:blipFill>
                  <a:blip r:embed="rId3">
                    <a:alphaModFix amt="13000"/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brightnessContrast bright="10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81220" t="12151" r="12568" b="9523"/>
                  <a:stretch>
                    <a:fillRect/>
                  </a:stretch>
                </p:blipFill>
                <p:spPr>
                  <a:xfrm>
                    <a:off x="1218060" y="544870"/>
                    <a:ext cx="317162" cy="5888620"/>
                  </a:xfrm>
                  <a:custGeom>
                    <a:avLst/>
                    <a:gdLst>
                      <a:gd name="connsiteX0" fmla="*/ 176150 w 317161"/>
                      <a:gd name="connsiteY0" fmla="*/ 1 h 5968509"/>
                      <a:gd name="connsiteX1" fmla="*/ 317161 w 317161"/>
                      <a:gd name="connsiteY1" fmla="*/ 31535 h 5968509"/>
                      <a:gd name="connsiteX2" fmla="*/ 306541 w 317161"/>
                      <a:gd name="connsiteY2" fmla="*/ 5924436 h 5968509"/>
                      <a:gd name="connsiteX3" fmla="*/ 155791 w 317161"/>
                      <a:gd name="connsiteY3" fmla="*/ 5968509 h 5968509"/>
                      <a:gd name="connsiteX4" fmla="*/ 16969 w 317161"/>
                      <a:gd name="connsiteY4" fmla="*/ 5893006 h 5968509"/>
                      <a:gd name="connsiteX5" fmla="*/ 0 w 317161"/>
                      <a:gd name="connsiteY5" fmla="*/ 12378 h 59685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161" h="5968509">
                        <a:moveTo>
                          <a:pt x="176150" y="1"/>
                        </a:moveTo>
                        <a:cubicBezTo>
                          <a:pt x="230562" y="-71"/>
                          <a:pt x="262749" y="12558"/>
                          <a:pt x="317161" y="31535"/>
                        </a:cubicBezTo>
                        <a:lnTo>
                          <a:pt x="306541" y="5924436"/>
                        </a:lnTo>
                        <a:lnTo>
                          <a:pt x="155791" y="5968509"/>
                        </a:lnTo>
                        <a:lnTo>
                          <a:pt x="16969" y="5893006"/>
                        </a:lnTo>
                        <a:lnTo>
                          <a:pt x="0" y="12378"/>
                        </a:lnTo>
                        <a:close/>
                      </a:path>
                    </a:pathLst>
                  </a:custGeom>
                </p:spPr>
              </p:pic>
            </p:grpSp>
          </p:grpSp>
          <p:grpSp>
            <p:nvGrpSpPr>
              <p:cNvPr id="15" name="组合 14"/>
              <p:cNvGrpSpPr/>
              <p:nvPr/>
            </p:nvGrpSpPr>
            <p:grpSpPr>
              <a:xfrm>
                <a:off x="169146" y="584470"/>
                <a:ext cx="11832354" cy="6120716"/>
                <a:chOff x="410566" y="419873"/>
                <a:chExt cx="11370868" cy="6120716"/>
              </a:xfrm>
            </p:grpSpPr>
            <p:grpSp>
              <p:nvGrpSpPr>
                <p:cNvPr id="25" name="组合 24"/>
                <p:cNvGrpSpPr/>
                <p:nvPr/>
              </p:nvGrpSpPr>
              <p:grpSpPr>
                <a:xfrm>
                  <a:off x="410566" y="419873"/>
                  <a:ext cx="11370867" cy="161844"/>
                  <a:chOff x="927462" y="1464906"/>
                  <a:chExt cx="9682480" cy="406400"/>
                </a:xfrm>
              </p:grpSpPr>
              <p:sp>
                <p:nvSpPr>
                  <p:cNvPr id="30" name="任意多边形: 形状 29"/>
                  <p:cNvSpPr/>
                  <p:nvPr/>
                </p:nvSpPr>
                <p:spPr>
                  <a:xfrm>
                    <a:off x="927462" y="1464906"/>
                    <a:ext cx="9682480" cy="406400"/>
                  </a:xfrm>
                  <a:custGeom>
                    <a:avLst/>
                    <a:gdLst>
                      <a:gd name="connsiteX0" fmla="*/ 40640 w 9682480"/>
                      <a:gd name="connsiteY0" fmla="*/ 0 h 406400"/>
                      <a:gd name="connsiteX1" fmla="*/ 0 w 9682480"/>
                      <a:gd name="connsiteY1" fmla="*/ 142240 h 406400"/>
                      <a:gd name="connsiteX2" fmla="*/ 60960 w 9682480"/>
                      <a:gd name="connsiteY2" fmla="*/ 406400 h 406400"/>
                      <a:gd name="connsiteX3" fmla="*/ 9550400 w 9682480"/>
                      <a:gd name="connsiteY3" fmla="*/ 386080 h 406400"/>
                      <a:gd name="connsiteX4" fmla="*/ 9682480 w 9682480"/>
                      <a:gd name="connsiteY4" fmla="*/ 284480 h 406400"/>
                      <a:gd name="connsiteX5" fmla="*/ 9611360 w 9682480"/>
                      <a:gd name="connsiteY5" fmla="*/ 20320 h 406400"/>
                      <a:gd name="connsiteX6" fmla="*/ 40640 w 9682480"/>
                      <a:gd name="connsiteY6" fmla="*/ 0 h 406400"/>
                      <a:gd name="connsiteX0-1" fmla="*/ 40640 w 9682480"/>
                      <a:gd name="connsiteY0-2" fmla="*/ 0 h 406400"/>
                      <a:gd name="connsiteX1-3" fmla="*/ 0 w 9682480"/>
                      <a:gd name="connsiteY1-4" fmla="*/ 142240 h 406400"/>
                      <a:gd name="connsiteX2-5" fmla="*/ 60960 w 9682480"/>
                      <a:gd name="connsiteY2-6" fmla="*/ 406400 h 406400"/>
                      <a:gd name="connsiteX3-7" fmla="*/ 9630292 w 9682480"/>
                      <a:gd name="connsiteY3-8" fmla="*/ 392760 h 406400"/>
                      <a:gd name="connsiteX4-9" fmla="*/ 9682480 w 9682480"/>
                      <a:gd name="connsiteY4-10" fmla="*/ 284480 h 406400"/>
                      <a:gd name="connsiteX5-11" fmla="*/ 9611360 w 9682480"/>
                      <a:gd name="connsiteY5-12" fmla="*/ 20320 h 406400"/>
                      <a:gd name="connsiteX6-13" fmla="*/ 40640 w 9682480"/>
                      <a:gd name="connsiteY6-14" fmla="*/ 0 h 406400"/>
                    </a:gdLst>
                    <a:ahLst/>
                    <a:cxnLst>
                      <a:cxn ang="0">
                        <a:pos x="connsiteX0-1" y="connsiteY0-2"/>
                      </a:cxn>
                      <a:cxn ang="0">
                        <a:pos x="connsiteX1-3" y="connsiteY1-4"/>
                      </a:cxn>
                      <a:cxn ang="0">
                        <a:pos x="connsiteX2-5" y="connsiteY2-6"/>
                      </a:cxn>
                      <a:cxn ang="0">
                        <a:pos x="connsiteX3-7" y="connsiteY3-8"/>
                      </a:cxn>
                      <a:cxn ang="0">
                        <a:pos x="connsiteX4-9" y="connsiteY4-10"/>
                      </a:cxn>
                      <a:cxn ang="0">
                        <a:pos x="connsiteX5-11" y="connsiteY5-12"/>
                      </a:cxn>
                      <a:cxn ang="0">
                        <a:pos x="connsiteX6-13" y="connsiteY6-14"/>
                      </a:cxn>
                    </a:cxnLst>
                    <a:rect l="l" t="t" r="r" b="b"/>
                    <a:pathLst>
                      <a:path w="9682480" h="406400">
                        <a:moveTo>
                          <a:pt x="40640" y="0"/>
                        </a:moveTo>
                        <a:lnTo>
                          <a:pt x="0" y="142240"/>
                        </a:lnTo>
                        <a:lnTo>
                          <a:pt x="60960" y="406400"/>
                        </a:lnTo>
                        <a:lnTo>
                          <a:pt x="9630292" y="392760"/>
                        </a:lnTo>
                        <a:lnTo>
                          <a:pt x="9682480" y="284480"/>
                        </a:lnTo>
                        <a:lnTo>
                          <a:pt x="9611360" y="20320"/>
                        </a:lnTo>
                        <a:lnTo>
                          <a:pt x="40640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思源宋体 CN"/>
                      <a:ea typeface="思源宋体 CN SemiBold"/>
                      <a:cs typeface="+mn-cs"/>
                    </a:endParaRPr>
                  </a:p>
                </p:txBody>
              </p:sp>
              <p:sp>
                <p:nvSpPr>
                  <p:cNvPr id="31" name="任意多边形: 形状 30"/>
                  <p:cNvSpPr/>
                  <p:nvPr/>
                </p:nvSpPr>
                <p:spPr>
                  <a:xfrm>
                    <a:off x="964156" y="1474278"/>
                    <a:ext cx="9598660" cy="339386"/>
                  </a:xfrm>
                  <a:custGeom>
                    <a:avLst/>
                    <a:gdLst>
                      <a:gd name="connsiteX0" fmla="*/ 40640 w 9682480"/>
                      <a:gd name="connsiteY0" fmla="*/ 0 h 406400"/>
                      <a:gd name="connsiteX1" fmla="*/ 0 w 9682480"/>
                      <a:gd name="connsiteY1" fmla="*/ 142240 h 406400"/>
                      <a:gd name="connsiteX2" fmla="*/ 60960 w 9682480"/>
                      <a:gd name="connsiteY2" fmla="*/ 406400 h 406400"/>
                      <a:gd name="connsiteX3" fmla="*/ 9550400 w 9682480"/>
                      <a:gd name="connsiteY3" fmla="*/ 386080 h 406400"/>
                      <a:gd name="connsiteX4" fmla="*/ 9682480 w 9682480"/>
                      <a:gd name="connsiteY4" fmla="*/ 284480 h 406400"/>
                      <a:gd name="connsiteX5" fmla="*/ 9611360 w 9682480"/>
                      <a:gd name="connsiteY5" fmla="*/ 20320 h 406400"/>
                      <a:gd name="connsiteX6" fmla="*/ 40640 w 9682480"/>
                      <a:gd name="connsiteY6" fmla="*/ 0 h 406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682480" h="406400">
                        <a:moveTo>
                          <a:pt x="40640" y="0"/>
                        </a:moveTo>
                        <a:lnTo>
                          <a:pt x="0" y="142240"/>
                        </a:lnTo>
                        <a:lnTo>
                          <a:pt x="60960" y="406400"/>
                        </a:lnTo>
                        <a:lnTo>
                          <a:pt x="9550400" y="386080"/>
                        </a:lnTo>
                        <a:lnTo>
                          <a:pt x="9682480" y="284480"/>
                        </a:lnTo>
                        <a:lnTo>
                          <a:pt x="9611360" y="20320"/>
                        </a:lnTo>
                        <a:lnTo>
                          <a:pt x="4064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思源宋体 CN"/>
                      <a:ea typeface="思源宋体 CN SemiBold"/>
                      <a:cs typeface="+mn-cs"/>
                    </a:endParaRPr>
                  </a:p>
                </p:txBody>
              </p:sp>
              <p:pic>
                <p:nvPicPr>
                  <p:cNvPr id="32" name="图片 31"/>
                  <p:cNvPicPr>
                    <a:picLocks noChangeAspect="1"/>
                  </p:cNvPicPr>
                  <p:nvPr/>
                </p:nvPicPr>
                <p:blipFill>
                  <a:blip r:embed="rId3">
                    <a:alphaModFix amt="8000"/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brightnessContrast bright="10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1497" t="7387" r="73554" b="7115"/>
                  <a:stretch>
                    <a:fillRect/>
                  </a:stretch>
                </p:blipFill>
                <p:spPr>
                  <a:xfrm rot="5400000">
                    <a:off x="5593793" y="-3155359"/>
                    <a:ext cx="339386" cy="9598660"/>
                  </a:xfrm>
                  <a:custGeom>
                    <a:avLst/>
                    <a:gdLst>
                      <a:gd name="connsiteX0" fmla="*/ 0 w 339386"/>
                      <a:gd name="connsiteY0" fmla="*/ 9558372 h 9598660"/>
                      <a:gd name="connsiteX1" fmla="*/ 16969 w 339386"/>
                      <a:gd name="connsiteY1" fmla="*/ 70504 h 9598660"/>
                      <a:gd name="connsiteX2" fmla="*/ 237570 w 339386"/>
                      <a:gd name="connsiteY2" fmla="*/ 0 h 9598660"/>
                      <a:gd name="connsiteX3" fmla="*/ 322417 w 339386"/>
                      <a:gd name="connsiteY3" fmla="*/ 130937 h 9598660"/>
                      <a:gd name="connsiteX4" fmla="*/ 339386 w 339386"/>
                      <a:gd name="connsiteY4" fmla="*/ 9538228 h 9598660"/>
                      <a:gd name="connsiteX5" fmla="*/ 118785 w 339386"/>
                      <a:gd name="connsiteY5" fmla="*/ 9598660 h 95986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9386" h="9598660">
                        <a:moveTo>
                          <a:pt x="0" y="9558372"/>
                        </a:moveTo>
                        <a:lnTo>
                          <a:pt x="16969" y="70504"/>
                        </a:lnTo>
                        <a:lnTo>
                          <a:pt x="237570" y="0"/>
                        </a:lnTo>
                        <a:lnTo>
                          <a:pt x="322417" y="130937"/>
                        </a:lnTo>
                        <a:lnTo>
                          <a:pt x="339386" y="9538228"/>
                        </a:lnTo>
                        <a:lnTo>
                          <a:pt x="118785" y="9598660"/>
                        </a:lnTo>
                        <a:close/>
                      </a:path>
                    </a:pathLst>
                  </a:custGeom>
                  <a:ln>
                    <a:solidFill>
                      <a:schemeClr val="accent2">
                        <a:lumMod val="75000"/>
                        <a:lumOff val="25000"/>
                      </a:schemeClr>
                    </a:solidFill>
                  </a:ln>
                </p:spPr>
              </p:pic>
            </p:grpSp>
            <p:grpSp>
              <p:nvGrpSpPr>
                <p:cNvPr id="26" name="组合 25"/>
                <p:cNvGrpSpPr/>
                <p:nvPr/>
              </p:nvGrpSpPr>
              <p:grpSpPr>
                <a:xfrm flipH="1">
                  <a:off x="410568" y="6378745"/>
                  <a:ext cx="11370866" cy="161844"/>
                  <a:chOff x="927462" y="1464906"/>
                  <a:chExt cx="9682480" cy="406400"/>
                </a:xfrm>
              </p:grpSpPr>
              <p:sp>
                <p:nvSpPr>
                  <p:cNvPr id="27" name="任意多边形: 形状 26"/>
                  <p:cNvSpPr/>
                  <p:nvPr/>
                </p:nvSpPr>
                <p:spPr>
                  <a:xfrm>
                    <a:off x="927462" y="1464906"/>
                    <a:ext cx="9682480" cy="406400"/>
                  </a:xfrm>
                  <a:custGeom>
                    <a:avLst/>
                    <a:gdLst>
                      <a:gd name="connsiteX0" fmla="*/ 40640 w 9682480"/>
                      <a:gd name="connsiteY0" fmla="*/ 0 h 406400"/>
                      <a:gd name="connsiteX1" fmla="*/ 0 w 9682480"/>
                      <a:gd name="connsiteY1" fmla="*/ 142240 h 406400"/>
                      <a:gd name="connsiteX2" fmla="*/ 60960 w 9682480"/>
                      <a:gd name="connsiteY2" fmla="*/ 406400 h 406400"/>
                      <a:gd name="connsiteX3" fmla="*/ 9550400 w 9682480"/>
                      <a:gd name="connsiteY3" fmla="*/ 386080 h 406400"/>
                      <a:gd name="connsiteX4" fmla="*/ 9682480 w 9682480"/>
                      <a:gd name="connsiteY4" fmla="*/ 284480 h 406400"/>
                      <a:gd name="connsiteX5" fmla="*/ 9611360 w 9682480"/>
                      <a:gd name="connsiteY5" fmla="*/ 20320 h 406400"/>
                      <a:gd name="connsiteX6" fmla="*/ 40640 w 9682480"/>
                      <a:gd name="connsiteY6" fmla="*/ 0 h 406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682480" h="406400">
                        <a:moveTo>
                          <a:pt x="40640" y="0"/>
                        </a:moveTo>
                        <a:lnTo>
                          <a:pt x="0" y="142240"/>
                        </a:lnTo>
                        <a:lnTo>
                          <a:pt x="60960" y="406400"/>
                        </a:lnTo>
                        <a:lnTo>
                          <a:pt x="9550400" y="386080"/>
                        </a:lnTo>
                        <a:lnTo>
                          <a:pt x="9682480" y="284480"/>
                        </a:lnTo>
                        <a:lnTo>
                          <a:pt x="9611360" y="20320"/>
                        </a:lnTo>
                        <a:lnTo>
                          <a:pt x="40640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思源宋体 CN"/>
                      <a:ea typeface="思源宋体 CN SemiBold"/>
                      <a:cs typeface="+mn-cs"/>
                    </a:endParaRPr>
                  </a:p>
                </p:txBody>
              </p:sp>
              <p:sp>
                <p:nvSpPr>
                  <p:cNvPr id="28" name="任意多边形: 形状 27"/>
                  <p:cNvSpPr/>
                  <p:nvPr/>
                </p:nvSpPr>
                <p:spPr>
                  <a:xfrm>
                    <a:off x="964156" y="1474278"/>
                    <a:ext cx="9598660" cy="339386"/>
                  </a:xfrm>
                  <a:custGeom>
                    <a:avLst/>
                    <a:gdLst>
                      <a:gd name="connsiteX0" fmla="*/ 40640 w 9682480"/>
                      <a:gd name="connsiteY0" fmla="*/ 0 h 406400"/>
                      <a:gd name="connsiteX1" fmla="*/ 0 w 9682480"/>
                      <a:gd name="connsiteY1" fmla="*/ 142240 h 406400"/>
                      <a:gd name="connsiteX2" fmla="*/ 60960 w 9682480"/>
                      <a:gd name="connsiteY2" fmla="*/ 406400 h 406400"/>
                      <a:gd name="connsiteX3" fmla="*/ 9550400 w 9682480"/>
                      <a:gd name="connsiteY3" fmla="*/ 386080 h 406400"/>
                      <a:gd name="connsiteX4" fmla="*/ 9682480 w 9682480"/>
                      <a:gd name="connsiteY4" fmla="*/ 284480 h 406400"/>
                      <a:gd name="connsiteX5" fmla="*/ 9611360 w 9682480"/>
                      <a:gd name="connsiteY5" fmla="*/ 20320 h 406400"/>
                      <a:gd name="connsiteX6" fmla="*/ 40640 w 9682480"/>
                      <a:gd name="connsiteY6" fmla="*/ 0 h 406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682480" h="406400">
                        <a:moveTo>
                          <a:pt x="40640" y="0"/>
                        </a:moveTo>
                        <a:lnTo>
                          <a:pt x="0" y="142240"/>
                        </a:lnTo>
                        <a:lnTo>
                          <a:pt x="60960" y="406400"/>
                        </a:lnTo>
                        <a:lnTo>
                          <a:pt x="9550400" y="386080"/>
                        </a:lnTo>
                        <a:lnTo>
                          <a:pt x="9682480" y="284480"/>
                        </a:lnTo>
                        <a:lnTo>
                          <a:pt x="9611360" y="20320"/>
                        </a:lnTo>
                        <a:lnTo>
                          <a:pt x="4064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2700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思源宋体 CN"/>
                      <a:ea typeface="思源宋体 CN SemiBold"/>
                      <a:cs typeface="+mn-cs"/>
                    </a:endParaRPr>
                  </a:p>
                </p:txBody>
              </p:sp>
              <p:pic>
                <p:nvPicPr>
                  <p:cNvPr id="29" name="图片 28"/>
                  <p:cNvPicPr>
                    <a:picLocks noChangeAspect="1"/>
                  </p:cNvPicPr>
                  <p:nvPr/>
                </p:nvPicPr>
                <p:blipFill>
                  <a:blip r:embed="rId3">
                    <a:alphaModFix amt="8000"/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brightnessContrast bright="10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44325" t="486" r="50726" b="379"/>
                  <a:stretch>
                    <a:fillRect/>
                  </a:stretch>
                </p:blipFill>
                <p:spPr>
                  <a:xfrm rot="5400000">
                    <a:off x="5593793" y="-3155359"/>
                    <a:ext cx="339386" cy="9598660"/>
                  </a:xfrm>
                  <a:custGeom>
                    <a:avLst/>
                    <a:gdLst>
                      <a:gd name="connsiteX0" fmla="*/ 0 w 339386"/>
                      <a:gd name="connsiteY0" fmla="*/ 9558372 h 9598660"/>
                      <a:gd name="connsiteX1" fmla="*/ 16969 w 339386"/>
                      <a:gd name="connsiteY1" fmla="*/ 70504 h 9598660"/>
                      <a:gd name="connsiteX2" fmla="*/ 237570 w 339386"/>
                      <a:gd name="connsiteY2" fmla="*/ 0 h 9598660"/>
                      <a:gd name="connsiteX3" fmla="*/ 322417 w 339386"/>
                      <a:gd name="connsiteY3" fmla="*/ 130937 h 9598660"/>
                      <a:gd name="connsiteX4" fmla="*/ 339386 w 339386"/>
                      <a:gd name="connsiteY4" fmla="*/ 9538228 h 9598660"/>
                      <a:gd name="connsiteX5" fmla="*/ 118785 w 339386"/>
                      <a:gd name="connsiteY5" fmla="*/ 9598660 h 95986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9386" h="9598660">
                        <a:moveTo>
                          <a:pt x="0" y="9558372"/>
                        </a:moveTo>
                        <a:lnTo>
                          <a:pt x="16969" y="70504"/>
                        </a:lnTo>
                        <a:lnTo>
                          <a:pt x="237570" y="0"/>
                        </a:lnTo>
                        <a:lnTo>
                          <a:pt x="322417" y="130937"/>
                        </a:lnTo>
                        <a:lnTo>
                          <a:pt x="339386" y="9538228"/>
                        </a:lnTo>
                        <a:lnTo>
                          <a:pt x="118785" y="9598660"/>
                        </a:lnTo>
                        <a:close/>
                      </a:path>
                    </a:pathLst>
                  </a:custGeom>
                </p:spPr>
              </p:pic>
            </p:grpSp>
          </p:grpSp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5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0000" b="51621"/>
              <a:stretch>
                <a:fillRect/>
              </a:stretch>
            </p:blipFill>
            <p:spPr>
              <a:xfrm>
                <a:off x="455210" y="6549122"/>
                <a:ext cx="117717" cy="113901"/>
              </a:xfrm>
              <a:prstGeom prst="rect">
                <a:avLst/>
              </a:prstGeom>
            </p:spPr>
          </p:pic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5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0000" b="51621"/>
              <a:stretch>
                <a:fillRect/>
              </a:stretch>
            </p:blipFill>
            <p:spPr>
              <a:xfrm>
                <a:off x="11634749" y="6549122"/>
                <a:ext cx="117717" cy="113901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5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0000" b="51621"/>
              <a:stretch>
                <a:fillRect/>
              </a:stretch>
            </p:blipFill>
            <p:spPr>
              <a:xfrm>
                <a:off x="455210" y="608441"/>
                <a:ext cx="117717" cy="113901"/>
              </a:xfrm>
              <a:prstGeom prst="rect">
                <a:avLst/>
              </a:prstGeom>
            </p:spPr>
          </p:pic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5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0000" b="51621"/>
              <a:stretch>
                <a:fillRect/>
              </a:stretch>
            </p:blipFill>
            <p:spPr>
              <a:xfrm>
                <a:off x="11634749" y="608441"/>
                <a:ext cx="117717" cy="113901"/>
              </a:xfrm>
              <a:prstGeom prst="rect">
                <a:avLst/>
              </a:prstGeom>
            </p:spPr>
          </p:pic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72005" y="1034415"/>
            <a:ext cx="8086725" cy="4241165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669925" y="5558155"/>
            <a:ext cx="111137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1937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月初，周恩来起草的《中共中央为公布国共合作宣言（草案）》（部分）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med" advTm="3000">
    <p:pull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10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100.xml><?xml version="1.0" encoding="utf-8"?>
<p:tagLst xmlns:p="http://schemas.openxmlformats.org/presentationml/2006/main">
  <p:tag name="TOP" val="395.8922"/>
  <p:tag name="LEFT" val="191.9657"/>
  <p:tag name="WIDTH" val="37.51276"/>
  <p:tag name="HEIGHT" val="38.2903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事"/>
  <p:tag name="FONTSIZE" val="24"/>
  <p:tag name="FONTCOLOR" val="2703206"/>
  <p:tag name="FONTBOLD" val="0"/>
  <p:tag name="FONTITALIC" val="0"/>
  <p:tag name="FONTNAME" val="演示新手书"/>
  <p:tag name="NAMEASCII" val="演示新手书"/>
  <p:tag name="NAMECOMPLEXSCRIPT" val="+mn-cs"/>
  <p:tag name="NAMEFAREAST" val="演示新手书"/>
  <p:tag name="FONTNAMEASCII" val="演示新手书"/>
  <p:tag name="TEXTALIGNMENT" val="1"/>
  <p:tag name="FONTSPACING" val="0"/>
  <p:tag name="SPACEWITHIN" val="1.2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191.9657"/>
  <p:tag name="T_TOP" val="395.8922"/>
  <p:tag name="T_WIDTH" val="37.51276"/>
  <p:tag name="T_HEIGTH" val="38.29031"/>
  <p:tag name="T_TEXT" val="事"/>
  <p:tag name="T_FONTCOLOR" val="2703206"/>
  <p:tag name="T_FONTNAME" val="演示新手书"/>
  <p:tag name="T_FONTNAMEASCII" val="演示新手书"/>
  <p:tag name="T_NAMECOMPLEXSCRIPT" val="+mn-cs"/>
  <p:tag name="T_NAMEFAREAST" val="演示新手书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.2"/>
  <p:tag name="T_SPACEAFTER" val="0"/>
  <p:tag name="T_LINERULEBEFORE" val="-1"/>
  <p:tag name="T_TEXTREFLECTION" val="0"/>
  <p:tag name="T_TEXTGLOW" val="0"/>
  <p:tag name="OFFSETTOP" val="11.95132"/>
  <p:tag name="OFFSETLEFT" val="10.0515"/>
  <p:tag name="OFFSETWIDTH" val="20.73158"/>
  <p:tag name="OFFSETHEIGHT" val="21.30945"/>
</p:tagLst>
</file>

<file path=ppt/tags/tag101.xml><?xml version="1.0" encoding="utf-8"?>
<p:tagLst xmlns:p="http://schemas.openxmlformats.org/presentationml/2006/main">
  <p:tag name="TOP" val="395.8922"/>
  <p:tag name="LEFT" val="229.4785"/>
  <p:tag name="WIDTH" val="37.51276"/>
  <p:tag name="HEIGHT" val="38.2903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变"/>
  <p:tag name="FONTSIZE" val="24"/>
  <p:tag name="FONTCOLOR" val="2703206"/>
  <p:tag name="FONTBOLD" val="0"/>
  <p:tag name="FONTITALIC" val="0"/>
  <p:tag name="FONTNAME" val="演示新手书"/>
  <p:tag name="NAMEASCII" val="演示新手书"/>
  <p:tag name="NAMECOMPLEXSCRIPT" val="+mn-cs"/>
  <p:tag name="NAMEFAREAST" val="演示新手书"/>
  <p:tag name="FONTNAMEASCII" val="演示新手书"/>
  <p:tag name="TEXTALIGNMENT" val="1"/>
  <p:tag name="FONTSPACING" val="0"/>
  <p:tag name="SPACEWITHIN" val="1.2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229.4785"/>
  <p:tag name="T_TOP" val="395.8922"/>
  <p:tag name="T_WIDTH" val="37.51276"/>
  <p:tag name="T_HEIGTH" val="38.29031"/>
  <p:tag name="T_TEXT" val="变"/>
  <p:tag name="T_FONTCOLOR" val="2703206"/>
  <p:tag name="T_FONTNAME" val="演示新手书"/>
  <p:tag name="T_FONTNAMEASCII" val="演示新手书"/>
  <p:tag name="T_NAMECOMPLEXSCRIPT" val="+mn-cs"/>
  <p:tag name="T_NAMEFAREAST" val="演示新手书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.2"/>
  <p:tag name="T_SPACEAFTER" val="0"/>
  <p:tag name="T_LINERULEBEFORE" val="-1"/>
  <p:tag name="T_TEXTREFLECTION" val="0"/>
  <p:tag name="T_TEXTGLOW" val="0"/>
  <p:tag name="OFFSETTOP" val="12.6489"/>
  <p:tag name="OFFSETLEFT" val="10.0574"/>
  <p:tag name="OFFSETWIDTH" val="21.06913"/>
  <p:tag name="OFFSETHEIGHT" val="20.39575"/>
</p:tagLst>
</file>

<file path=ppt/tags/tag102.xml><?xml version="1.0" encoding="utf-8"?>
<p:tagLst xmlns:p="http://schemas.openxmlformats.org/presentationml/2006/main">
  <p:tag name="TOP" val="395.8922"/>
  <p:tag name="LEFT" val="116.9402"/>
  <p:tag name="WIDTH" val="37.51276"/>
  <p:tag name="HEIGHT" val="38.2903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西"/>
  <p:tag name="FONTSIZE" val="24"/>
  <p:tag name="FONTCOLOR" val="2703206"/>
  <p:tag name="FONTBOLD" val="0"/>
  <p:tag name="FONTITALIC" val="0"/>
  <p:tag name="FONTNAME" val="演示新手书"/>
  <p:tag name="NAMEASCII" val="演示新手书"/>
  <p:tag name="NAMECOMPLEXSCRIPT" val="+mn-cs"/>
  <p:tag name="NAMEFAREAST" val="演示新手书"/>
  <p:tag name="FONTNAMEASCII" val="演示新手书"/>
  <p:tag name="TEXTALIGNMENT" val="1"/>
  <p:tag name="FONTSPACING" val="0"/>
  <p:tag name="SPACEWITHIN" val="1.2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116.9402"/>
  <p:tag name="T_TOP" val="395.8922"/>
  <p:tag name="T_WIDTH" val="37.51276"/>
  <p:tag name="T_HEIGTH" val="38.29031"/>
  <p:tag name="T_TEXT" val="西"/>
  <p:tag name="T_FONTCOLOR" val="2703206"/>
  <p:tag name="T_FONTNAME" val="演示新手书"/>
  <p:tag name="T_FONTNAMEASCII" val="演示新手书"/>
  <p:tag name="T_NAMECOMPLEXSCRIPT" val="+mn-cs"/>
  <p:tag name="T_NAMEFAREAST" val="演示新手书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.2"/>
  <p:tag name="T_SPACEAFTER" val="0"/>
  <p:tag name="T_LINERULEBEFORE" val="-1"/>
  <p:tag name="T_TEXTREFLECTION" val="0"/>
  <p:tag name="T_TEXTGLOW" val="0"/>
  <p:tag name="OFFSETTOP" val="16.00339"/>
  <p:tag name="OFFSETLEFT" val="10.21315"/>
  <p:tag name="OFFSETWIDTH" val="17.22598"/>
  <p:tag name="OFFSETHEIGHT" val="13.79205"/>
</p:tagLst>
</file>

<file path=ppt/tags/tag103.xml><?xml version="1.0" encoding="utf-8"?>
<p:tagLst xmlns:p="http://schemas.openxmlformats.org/presentationml/2006/main">
  <p:tag name="TOP" val="395.8922"/>
  <p:tag name="LEFT" val="154.453"/>
  <p:tag name="WIDTH" val="37.51276"/>
  <p:tag name="HEIGHT" val="38.2903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安"/>
  <p:tag name="FONTSIZE" val="24"/>
  <p:tag name="FONTCOLOR" val="2703206"/>
  <p:tag name="FONTBOLD" val="0"/>
  <p:tag name="FONTITALIC" val="0"/>
  <p:tag name="FONTNAME" val="演示新手书"/>
  <p:tag name="NAMEASCII" val="演示新手书"/>
  <p:tag name="NAMECOMPLEXSCRIPT" val="+mn-cs"/>
  <p:tag name="NAMEFAREAST" val="演示新手书"/>
  <p:tag name="FONTNAMEASCII" val="演示新手书"/>
  <p:tag name="TEXTALIGNMENT" val="1"/>
  <p:tag name="FONTSPACING" val="0"/>
  <p:tag name="SPACEWITHIN" val="1.2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154.453"/>
  <p:tag name="T_TOP" val="395.8922"/>
  <p:tag name="T_WIDTH" val="37.51276"/>
  <p:tag name="T_HEIGTH" val="38.29031"/>
  <p:tag name="T_TEXT" val="安"/>
  <p:tag name="T_FONTCOLOR" val="2703206"/>
  <p:tag name="T_FONTNAME" val="演示新手书"/>
  <p:tag name="T_FONTNAMEASCII" val="演示新手书"/>
  <p:tag name="T_NAMECOMPLEXSCRIPT" val="+mn-cs"/>
  <p:tag name="T_NAMEFAREAST" val="演示新手书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.2"/>
  <p:tag name="T_SPACEAFTER" val="0"/>
  <p:tag name="T_LINERULEBEFORE" val="-1"/>
  <p:tag name="T_TEXTREFLECTION" val="0"/>
  <p:tag name="T_TEXTGLOW" val="0"/>
  <p:tag name="OFFSETTOP" val="11.92352"/>
  <p:tag name="OFFSETLEFT" val="8.809525"/>
  <p:tag name="OFFSETWIDTH" val="17.26661"/>
  <p:tag name="OFFSETHEIGHT" val="20.78094"/>
</p:tagLst>
</file>

<file path=ppt/tags/tag104.xml><?xml version="1.0" encoding="utf-8"?>
<p:tagLst xmlns:p="http://schemas.openxmlformats.org/presentationml/2006/main">
  <p:tag name="TOP" val="395.8922"/>
  <p:tag name="LEFT" val="191.9657"/>
  <p:tag name="WIDTH" val="37.51276"/>
  <p:tag name="HEIGHT" val="38.2903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事"/>
  <p:tag name="FONTSIZE" val="24"/>
  <p:tag name="FONTCOLOR" val="2703206"/>
  <p:tag name="FONTBOLD" val="0"/>
  <p:tag name="FONTITALIC" val="0"/>
  <p:tag name="FONTNAME" val="演示新手书"/>
  <p:tag name="NAMEASCII" val="演示新手书"/>
  <p:tag name="NAMECOMPLEXSCRIPT" val="+mn-cs"/>
  <p:tag name="NAMEFAREAST" val="演示新手书"/>
  <p:tag name="FONTNAMEASCII" val="演示新手书"/>
  <p:tag name="TEXTALIGNMENT" val="1"/>
  <p:tag name="FONTSPACING" val="0"/>
  <p:tag name="SPACEWITHIN" val="1.2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191.9657"/>
  <p:tag name="T_TOP" val="395.8922"/>
  <p:tag name="T_WIDTH" val="37.51276"/>
  <p:tag name="T_HEIGTH" val="38.29031"/>
  <p:tag name="T_TEXT" val="事"/>
  <p:tag name="T_FONTCOLOR" val="2703206"/>
  <p:tag name="T_FONTNAME" val="演示新手书"/>
  <p:tag name="T_FONTNAMEASCII" val="演示新手书"/>
  <p:tag name="T_NAMECOMPLEXSCRIPT" val="+mn-cs"/>
  <p:tag name="T_NAMEFAREAST" val="演示新手书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.2"/>
  <p:tag name="T_SPACEAFTER" val="0"/>
  <p:tag name="T_LINERULEBEFORE" val="-1"/>
  <p:tag name="T_TEXTREFLECTION" val="0"/>
  <p:tag name="T_TEXTGLOW" val="0"/>
  <p:tag name="OFFSETTOP" val="11.95132"/>
  <p:tag name="OFFSETLEFT" val="10.0515"/>
  <p:tag name="OFFSETWIDTH" val="20.73158"/>
  <p:tag name="OFFSETHEIGHT" val="21.30945"/>
</p:tagLst>
</file>

<file path=ppt/tags/tag105.xml><?xml version="1.0" encoding="utf-8"?>
<p:tagLst xmlns:p="http://schemas.openxmlformats.org/presentationml/2006/main">
  <p:tag name="TOP" val="395.8922"/>
  <p:tag name="LEFT" val="229.4785"/>
  <p:tag name="WIDTH" val="37.51276"/>
  <p:tag name="HEIGHT" val="38.2903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变"/>
  <p:tag name="FONTSIZE" val="24"/>
  <p:tag name="FONTCOLOR" val="2703206"/>
  <p:tag name="FONTBOLD" val="0"/>
  <p:tag name="FONTITALIC" val="0"/>
  <p:tag name="FONTNAME" val="演示新手书"/>
  <p:tag name="NAMEASCII" val="演示新手书"/>
  <p:tag name="NAMECOMPLEXSCRIPT" val="+mn-cs"/>
  <p:tag name="NAMEFAREAST" val="演示新手书"/>
  <p:tag name="FONTNAMEASCII" val="演示新手书"/>
  <p:tag name="TEXTALIGNMENT" val="1"/>
  <p:tag name="FONTSPACING" val="0"/>
  <p:tag name="SPACEWITHIN" val="1.2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229.4785"/>
  <p:tag name="T_TOP" val="395.8922"/>
  <p:tag name="T_WIDTH" val="37.51276"/>
  <p:tag name="T_HEIGTH" val="38.29031"/>
  <p:tag name="T_TEXT" val="变"/>
  <p:tag name="T_FONTCOLOR" val="2703206"/>
  <p:tag name="T_FONTNAME" val="演示新手书"/>
  <p:tag name="T_FONTNAMEASCII" val="演示新手书"/>
  <p:tag name="T_NAMECOMPLEXSCRIPT" val="+mn-cs"/>
  <p:tag name="T_NAMEFAREAST" val="演示新手书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.2"/>
  <p:tag name="T_SPACEAFTER" val="0"/>
  <p:tag name="T_LINERULEBEFORE" val="-1"/>
  <p:tag name="T_TEXTREFLECTION" val="0"/>
  <p:tag name="T_TEXTGLOW" val="0"/>
  <p:tag name="OFFSETTOP" val="12.6489"/>
  <p:tag name="OFFSETLEFT" val="10.0574"/>
  <p:tag name="OFFSETWIDTH" val="21.06913"/>
  <p:tag name="OFFSETHEIGHT" val="20.39575"/>
</p:tagLst>
</file>

<file path=ppt/tags/tag106.xml><?xml version="1.0" encoding="utf-8"?>
<p:tagLst xmlns:p="http://schemas.openxmlformats.org/presentationml/2006/main">
  <p:tag name="TOP" val="206.3993"/>
  <p:tag name="LEFT" val="386.3204"/>
  <p:tag name="WIDTH" val="37.51276"/>
  <p:tag name="HEIGHT" val="38.2903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智"/>
  <p:tag name="FONTSIZE" val="24"/>
  <p:tag name="FONTCOLOR" val="2703206"/>
  <p:tag name="FONTBOLD" val="0"/>
  <p:tag name="FONTITALIC" val="0"/>
  <p:tag name="FONTNAME" val="演示新手书"/>
  <p:tag name="NAMEASCII" val="演示新手书"/>
  <p:tag name="NAMECOMPLEXSCRIPT" val="+mn-cs"/>
  <p:tag name="NAMEFAREAST" val="演示新手书"/>
  <p:tag name="FONTNAMEASCII" val="演示新手书"/>
  <p:tag name="TEXTALIGNMENT" val="1"/>
  <p:tag name="FONTSPACING" val="0"/>
  <p:tag name="SPACEWITHIN" val="1.2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86.3204"/>
  <p:tag name="T_TOP" val="206.3993"/>
  <p:tag name="T_WIDTH" val="37.51276"/>
  <p:tag name="T_HEIGTH" val="38.29031"/>
  <p:tag name="T_TEXT" val="智"/>
  <p:tag name="T_FONTCOLOR" val="2703206"/>
  <p:tag name="T_FONTNAME" val="演示新手书"/>
  <p:tag name="T_FONTNAMEASCII" val="演示新手书"/>
  <p:tag name="T_NAMECOMPLEXSCRIPT" val="+mn-cs"/>
  <p:tag name="T_NAMEFAREAST" val="演示新手书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.2"/>
  <p:tag name="T_SPACEAFTER" val="0"/>
  <p:tag name="T_LINERULEBEFORE" val="-1"/>
  <p:tag name="T_TEXTREFLECTION" val="0"/>
  <p:tag name="T_TEXTGLOW" val="0"/>
  <p:tag name="OFFSETTOP" val="12.06747"/>
  <p:tag name="OFFSETLEFT" val="9.695343"/>
  <p:tag name="OFFSETWIDTH" val="15.91937"/>
  <p:tag name="OFFSETHEIGHT" val="20.62527"/>
</p:tagLst>
</file>

<file path=ppt/tags/tag107.xml><?xml version="1.0" encoding="utf-8"?>
<p:tagLst xmlns:p="http://schemas.openxmlformats.org/presentationml/2006/main">
  <p:tag name="TOP" val="206.3993"/>
  <p:tag name="LEFT" val="423.8332"/>
  <p:tag name="WIDTH" val="37.51276"/>
  <p:tag name="HEIGHT" val="38.2903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慧"/>
  <p:tag name="FONTSIZE" val="24"/>
  <p:tag name="FONTCOLOR" val="2703206"/>
  <p:tag name="FONTBOLD" val="0"/>
  <p:tag name="FONTITALIC" val="0"/>
  <p:tag name="FONTNAME" val="演示新手书"/>
  <p:tag name="NAMEASCII" val="演示新手书"/>
  <p:tag name="NAMECOMPLEXSCRIPT" val="+mn-cs"/>
  <p:tag name="NAMEFAREAST" val="演示新手书"/>
  <p:tag name="FONTNAMEASCII" val="演示新手书"/>
  <p:tag name="TEXTALIGNMENT" val="1"/>
  <p:tag name="FONTSPACING" val="0"/>
  <p:tag name="SPACEWITHIN" val="1.2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423.8332"/>
  <p:tag name="T_TOP" val="206.3993"/>
  <p:tag name="T_WIDTH" val="37.51276"/>
  <p:tag name="T_HEIGTH" val="38.29031"/>
  <p:tag name="T_TEXT" val="慧"/>
  <p:tag name="T_FONTCOLOR" val="2703206"/>
  <p:tag name="T_FONTNAME" val="演示新手书"/>
  <p:tag name="T_FONTNAMEASCII" val="演示新手书"/>
  <p:tag name="T_NAMECOMPLEXSCRIPT" val="+mn-cs"/>
  <p:tag name="T_NAMEFAREAST" val="演示新手书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.2"/>
  <p:tag name="T_SPACEAFTER" val="0"/>
  <p:tag name="T_LINERULEBEFORE" val="-1"/>
  <p:tag name="T_TEXTREFLECTION" val="0"/>
  <p:tag name="T_TEXTGLOW" val="0"/>
  <p:tag name="OFFSETTOP" val="12.30748"/>
  <p:tag name="OFFSETLEFT" val="9.841553"/>
  <p:tag name="OFFSETWIDTH" val="18.66213"/>
  <p:tag name="OFFSETHEIGHT" val="20.25905"/>
</p:tagLst>
</file>

<file path=ppt/tags/tag108.xml><?xml version="1.0" encoding="utf-8"?>
<p:tagLst xmlns:p="http://schemas.openxmlformats.org/presentationml/2006/main">
  <p:tag name="TOP" val="206.3993"/>
  <p:tag name="LEFT" val="461.3459"/>
  <p:tag name="WIDTH" val="37.51276"/>
  <p:tag name="HEIGHT" val="38.2903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的"/>
  <p:tag name="FONTSIZE" val="24"/>
  <p:tag name="FONTCOLOR" val="2703206"/>
  <p:tag name="FONTBOLD" val="0"/>
  <p:tag name="FONTITALIC" val="0"/>
  <p:tag name="FONTNAME" val="演示新手书"/>
  <p:tag name="NAMEASCII" val="演示新手书"/>
  <p:tag name="NAMECOMPLEXSCRIPT" val="+mn-cs"/>
  <p:tag name="NAMEFAREAST" val="演示新手书"/>
  <p:tag name="FONTNAMEASCII" val="演示新手书"/>
  <p:tag name="TEXTALIGNMENT" val="1"/>
  <p:tag name="FONTSPACING" val="0"/>
  <p:tag name="SPACEWITHIN" val="1.2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461.3459"/>
  <p:tag name="T_TOP" val="206.3993"/>
  <p:tag name="T_WIDTH" val="37.51276"/>
  <p:tag name="T_HEIGTH" val="38.29031"/>
  <p:tag name="T_TEXT" val="的"/>
  <p:tag name="T_FONTCOLOR" val="2703206"/>
  <p:tag name="T_FONTNAME" val="演示新手书"/>
  <p:tag name="T_FONTNAMEASCII" val="演示新手书"/>
  <p:tag name="T_NAMECOMPLEXSCRIPT" val="+mn-cs"/>
  <p:tag name="T_NAMEFAREAST" val="演示新手书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.2"/>
  <p:tag name="T_SPACEAFTER" val="0"/>
  <p:tag name="T_LINERULEBEFORE" val="-1"/>
  <p:tag name="T_TEXTREFLECTION" val="0"/>
  <p:tag name="T_TEXTGLOW" val="0"/>
  <p:tag name="OFFSETTOP" val="14.41953"/>
  <p:tag name="OFFSETLEFT" val="9.493073"/>
  <p:tag name="OFFSETWIDTH" val="17.62063"/>
  <p:tag name="OFFSETHEIGHT" val="14.81205"/>
</p:tagLst>
</file>

<file path=ppt/tags/tag109.xml><?xml version="1.0" encoding="utf-8"?>
<p:tagLst xmlns:p="http://schemas.openxmlformats.org/presentationml/2006/main">
  <p:tag name="TOP" val="206.3993"/>
  <p:tag name="LEFT" val="498.8587"/>
  <p:tag name="WIDTH" val="37.51276"/>
  <p:tag name="HEIGHT" val="38.2903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战"/>
  <p:tag name="FONTSIZE" val="24"/>
  <p:tag name="FONTCOLOR" val="2703206"/>
  <p:tag name="FONTBOLD" val="0"/>
  <p:tag name="FONTITALIC" val="0"/>
  <p:tag name="FONTNAME" val="演示新手书"/>
  <p:tag name="NAMEASCII" val="演示新手书"/>
  <p:tag name="NAMECOMPLEXSCRIPT" val="+mn-cs"/>
  <p:tag name="NAMEFAREAST" val="演示新手书"/>
  <p:tag name="FONTNAMEASCII" val="演示新手书"/>
  <p:tag name="TEXTALIGNMENT" val="1"/>
  <p:tag name="FONTSPACING" val="0"/>
  <p:tag name="SPACEWITHIN" val="1.2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498.8587"/>
  <p:tag name="T_TOP" val="206.3993"/>
  <p:tag name="T_WIDTH" val="37.51276"/>
  <p:tag name="T_HEIGTH" val="38.29031"/>
  <p:tag name="T_TEXT" val="战"/>
  <p:tag name="T_FONTCOLOR" val="2703206"/>
  <p:tag name="T_FONTNAME" val="演示新手书"/>
  <p:tag name="T_FONTNAMEASCII" val="演示新手书"/>
  <p:tag name="T_NAMECOMPLEXSCRIPT" val="+mn-cs"/>
  <p:tag name="T_NAMEFAREAST" val="演示新手书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.2"/>
  <p:tag name="T_SPACEAFTER" val="0"/>
  <p:tag name="T_LINERULEBEFORE" val="-1"/>
  <p:tag name="T_TEXTREFLECTION" val="0"/>
  <p:tag name="T_TEXTGLOW" val="0"/>
  <p:tag name="OFFSETTOP" val="13.69952"/>
  <p:tag name="OFFSETLEFT" val="9.682587"/>
  <p:tag name="OFFSETWIDTH" val="18.03591"/>
  <p:tag name="OFFSETHEIGHT" val="20.72409"/>
</p:tagLst>
</file>

<file path=ppt/tags/tag11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110.xml><?xml version="1.0" encoding="utf-8"?>
<p:tagLst xmlns:p="http://schemas.openxmlformats.org/presentationml/2006/main">
  <p:tag name="TOP" val="206.3993"/>
  <p:tag name="LEFT" val="536.3714"/>
  <p:tag name="WIDTH" val="37.51276"/>
  <p:tag name="HEIGHT" val="38.2903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斗"/>
  <p:tag name="FONTSIZE" val="24"/>
  <p:tag name="FONTCOLOR" val="2703206"/>
  <p:tag name="FONTBOLD" val="0"/>
  <p:tag name="FONTITALIC" val="0"/>
  <p:tag name="FONTNAME" val="演示新手书"/>
  <p:tag name="NAMEASCII" val="演示新手书"/>
  <p:tag name="NAMECOMPLEXSCRIPT" val="+mn-cs"/>
  <p:tag name="NAMEFAREAST" val="演示新手书"/>
  <p:tag name="FONTNAMEASCII" val="演示新手书"/>
  <p:tag name="TEXTALIGNMENT" val="1"/>
  <p:tag name="FONTSPACING" val="0"/>
  <p:tag name="SPACEWITHIN" val="1.2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536.3714"/>
  <p:tag name="T_TOP" val="206.3993"/>
  <p:tag name="T_WIDTH" val="37.51276"/>
  <p:tag name="T_HEIGTH" val="38.29031"/>
  <p:tag name="T_TEXT" val="斗"/>
  <p:tag name="T_FONTCOLOR" val="2703206"/>
  <p:tag name="T_FONTNAME" val="演示新手书"/>
  <p:tag name="T_FONTNAMEASCII" val="演示新手书"/>
  <p:tag name="T_NAMECOMPLEXSCRIPT" val="+mn-cs"/>
  <p:tag name="T_NAMEFAREAST" val="演示新手书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.2"/>
  <p:tag name="T_SPACEAFTER" val="0"/>
  <p:tag name="T_LINERULEBEFORE" val="-1"/>
  <p:tag name="T_TEXTREFLECTION" val="0"/>
  <p:tag name="T_TEXTGLOW" val="0"/>
  <p:tag name="OFFSETTOP" val="12.92543"/>
  <p:tag name="OFFSETLEFT" val="9.433472"/>
  <p:tag name="OFFSETWIDTH" val="19.89315"/>
  <p:tag name="OFFSETHEIGHT" val="23.66709"/>
</p:tagLst>
</file>

<file path=ppt/tags/tag11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112.xml><?xml version="1.0" encoding="utf-8"?>
<p:tagLst xmlns:p="http://schemas.openxmlformats.org/presentationml/2006/main">
  <p:tag name="TOP" val="198.7367"/>
  <p:tag name="LEFT" val="461.4158"/>
  <p:tag name="WIDTH" val="37.51276"/>
  <p:tag name="HEIGHT" val="38.2903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艰"/>
  <p:tag name="FONTSIZE" val="24"/>
  <p:tag name="FONTCOLOR" val="2703206"/>
  <p:tag name="FONTBOLD" val="0"/>
  <p:tag name="FONTITALIC" val="0"/>
  <p:tag name="FONTNAME" val="演示新手书"/>
  <p:tag name="NAMEASCII" val="演示新手书"/>
  <p:tag name="NAMECOMPLEXSCRIPT" val="+mn-cs"/>
  <p:tag name="NAMEFAREAST" val="演示新手书"/>
  <p:tag name="FONTNAMEASCII" val="演示新手书"/>
  <p:tag name="TEXTALIGNMENT" val="1"/>
  <p:tag name="FONTSPACING" val="0"/>
  <p:tag name="SPACEWITHIN" val="1.2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461.4158"/>
  <p:tag name="T_TOP" val="198.7367"/>
  <p:tag name="T_WIDTH" val="37.51276"/>
  <p:tag name="T_HEIGTH" val="38.29031"/>
  <p:tag name="T_TEXT" val="艰"/>
  <p:tag name="T_FONTCOLOR" val="2703206"/>
  <p:tag name="T_FONTNAME" val="演示新手书"/>
  <p:tag name="T_FONTNAMEASCII" val="演示新手书"/>
  <p:tag name="T_NAMECOMPLEXSCRIPT" val="+mn-cs"/>
  <p:tag name="T_NAMEFAREAST" val="演示新手书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.2"/>
  <p:tag name="T_SPACEAFTER" val="0"/>
  <p:tag name="T_LINERULEBEFORE" val="-1"/>
  <p:tag name="T_TEXTREFLECTION" val="0"/>
  <p:tag name="T_TEXTGLOW" val="0"/>
  <p:tag name="OFFSETTOP" val="13.13551"/>
  <p:tag name="OFFSETLEFT" val="7.351563"/>
  <p:tag name="OFFSETWIDTH" val="26.77504"/>
  <p:tag name="OFFSETHEIGHT" val="19.11299"/>
</p:tagLst>
</file>

<file path=ppt/tags/tag113.xml><?xml version="1.0" encoding="utf-8"?>
<p:tagLst xmlns:p="http://schemas.openxmlformats.org/presentationml/2006/main">
  <p:tag name="TOP" val="198.7367"/>
  <p:tag name="LEFT" val="498.9286"/>
  <p:tag name="WIDTH" val="37.51276"/>
  <p:tag name="HEIGHT" val="38.2903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苦"/>
  <p:tag name="FONTSIZE" val="24"/>
  <p:tag name="FONTCOLOR" val="2703206"/>
  <p:tag name="FONTBOLD" val="0"/>
  <p:tag name="FONTITALIC" val="0"/>
  <p:tag name="FONTNAME" val="演示新手书"/>
  <p:tag name="NAMEASCII" val="演示新手书"/>
  <p:tag name="NAMECOMPLEXSCRIPT" val="+mn-cs"/>
  <p:tag name="NAMEFAREAST" val="演示新手书"/>
  <p:tag name="FONTNAMEASCII" val="演示新手书"/>
  <p:tag name="TEXTALIGNMENT" val="1"/>
  <p:tag name="FONTSPACING" val="0"/>
  <p:tag name="SPACEWITHIN" val="1.2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498.9286"/>
  <p:tag name="T_TOP" val="198.7367"/>
  <p:tag name="T_WIDTH" val="37.51276"/>
  <p:tag name="T_HEIGTH" val="38.29031"/>
  <p:tag name="T_TEXT" val="苦"/>
  <p:tag name="T_FONTCOLOR" val="2703206"/>
  <p:tag name="T_FONTNAME" val="演示新手书"/>
  <p:tag name="T_FONTNAMEASCII" val="演示新手书"/>
  <p:tag name="T_NAMECOMPLEXSCRIPT" val="+mn-cs"/>
  <p:tag name="T_NAMEFAREAST" val="演示新手书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.2"/>
  <p:tag name="T_SPACEAFTER" val="0"/>
  <p:tag name="T_LINERULEBEFORE" val="-1"/>
  <p:tag name="T_TEXTREFLECTION" val="0"/>
  <p:tag name="T_TEXTGLOW" val="0"/>
  <p:tag name="OFFSETTOP" val="11.14937"/>
  <p:tag name="OFFSETLEFT" val="7.897644"/>
  <p:tag name="OFFSETWIDTH" val="19.39898"/>
  <p:tag name="OFFSETHEIGHT" val="20.47512"/>
</p:tagLst>
</file>

<file path=ppt/tags/tag114.xml><?xml version="1.0" encoding="utf-8"?>
<p:tagLst xmlns:p="http://schemas.openxmlformats.org/presentationml/2006/main">
  <p:tag name="TOP" val="198.7367"/>
  <p:tag name="LEFT" val="536.4413"/>
  <p:tag name="WIDTH" val="37.51276"/>
  <p:tag name="HEIGHT" val="38.2903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奋"/>
  <p:tag name="FONTSIZE" val="24"/>
  <p:tag name="FONTCOLOR" val="2703206"/>
  <p:tag name="FONTBOLD" val="0"/>
  <p:tag name="FONTITALIC" val="0"/>
  <p:tag name="FONTNAME" val="演示新手书"/>
  <p:tag name="NAMEASCII" val="演示新手书"/>
  <p:tag name="NAMECOMPLEXSCRIPT" val="+mn-cs"/>
  <p:tag name="NAMEFAREAST" val="演示新手书"/>
  <p:tag name="FONTNAMEASCII" val="演示新手书"/>
  <p:tag name="TEXTALIGNMENT" val="1"/>
  <p:tag name="FONTSPACING" val="0"/>
  <p:tag name="SPACEWITHIN" val="1.2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536.4413"/>
  <p:tag name="T_TOP" val="198.7367"/>
  <p:tag name="T_WIDTH" val="37.51276"/>
  <p:tag name="T_HEIGTH" val="38.29031"/>
  <p:tag name="T_TEXT" val="奋"/>
  <p:tag name="T_FONTCOLOR" val="2703206"/>
  <p:tag name="T_FONTNAME" val="演示新手书"/>
  <p:tag name="T_FONTNAMEASCII" val="演示新手书"/>
  <p:tag name="T_NAMECOMPLEXSCRIPT" val="+mn-cs"/>
  <p:tag name="T_NAMEFAREAST" val="演示新手书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.2"/>
  <p:tag name="T_SPACEAFTER" val="0"/>
  <p:tag name="T_LINERULEBEFORE" val="-1"/>
  <p:tag name="T_TEXTREFLECTION" val="0"/>
  <p:tag name="T_TEXTGLOW" val="0"/>
  <p:tag name="OFFSETTOP" val="11.7811"/>
  <p:tag name="OFFSETLEFT" val="8.1651"/>
  <p:tag name="OFFSETWIDTH" val="21.00905"/>
  <p:tag name="OFFSETHEIGHT" val="19.48055"/>
</p:tagLst>
</file>

<file path=ppt/tags/tag115.xml><?xml version="1.0" encoding="utf-8"?>
<p:tagLst xmlns:p="http://schemas.openxmlformats.org/presentationml/2006/main">
  <p:tag name="TOP" val="198.7367"/>
  <p:tag name="LEFT" val="573.9541"/>
  <p:tag name="WIDTH" val="37.51276"/>
  <p:tag name="HEIGHT" val="38.2903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斗"/>
  <p:tag name="FONTSIZE" val="24"/>
  <p:tag name="FONTCOLOR" val="2703206"/>
  <p:tag name="FONTBOLD" val="0"/>
  <p:tag name="FONTITALIC" val="0"/>
  <p:tag name="FONTNAME" val="演示新手书"/>
  <p:tag name="NAMEASCII" val="演示新手书"/>
  <p:tag name="NAMECOMPLEXSCRIPT" val="+mn-cs"/>
  <p:tag name="NAMEFAREAST" val="演示新手书"/>
  <p:tag name="FONTNAMEASCII" val="演示新手书"/>
  <p:tag name="TEXTALIGNMENT" val="1"/>
  <p:tag name="FONTSPACING" val="0"/>
  <p:tag name="SPACEWITHIN" val="1.2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573.9541"/>
  <p:tag name="T_TOP" val="198.7367"/>
  <p:tag name="T_WIDTH" val="37.51276"/>
  <p:tag name="T_HEIGTH" val="38.29031"/>
  <p:tag name="T_TEXT" val="斗"/>
  <p:tag name="T_FONTCOLOR" val="2703206"/>
  <p:tag name="T_FONTNAME" val="演示新手书"/>
  <p:tag name="T_FONTNAMEASCII" val="演示新手书"/>
  <p:tag name="T_NAMECOMPLEXSCRIPT" val="+mn-cs"/>
  <p:tag name="T_NAMEFAREAST" val="演示新手书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.2"/>
  <p:tag name="T_SPACEAFTER" val="0"/>
  <p:tag name="T_LINERULEBEFORE" val="-1"/>
  <p:tag name="T_TEXTREFLECTION" val="0"/>
  <p:tag name="T_TEXTGLOW" val="0"/>
  <p:tag name="OFFSETTOP" val="12.92543"/>
  <p:tag name="OFFSETLEFT" val="9.433472"/>
  <p:tag name="OFFSETWIDTH" val="19.89315"/>
  <p:tag name="OFFSETHEIGHT" val="23.66709"/>
</p:tagLst>
</file>

<file path=ppt/tags/tag116.xml><?xml version="1.0" encoding="utf-8"?>
<p:tagLst xmlns:p="http://schemas.openxmlformats.org/presentationml/2006/main">
  <p:tag name="TOP" val="206.3993"/>
  <p:tag name="LEFT" val="461.3459"/>
  <p:tag name="WIDTH" val="37.51276"/>
  <p:tag name="HEIGHT" val="38.2903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的"/>
  <p:tag name="FONTSIZE" val="24"/>
  <p:tag name="FONTCOLOR" val="2703206"/>
  <p:tag name="FONTBOLD" val="0"/>
  <p:tag name="FONTITALIC" val="0"/>
  <p:tag name="FONTNAME" val="演示新手书"/>
  <p:tag name="NAMEASCII" val="演示新手书"/>
  <p:tag name="NAMECOMPLEXSCRIPT" val="+mn-cs"/>
  <p:tag name="NAMEFAREAST" val="演示新手书"/>
  <p:tag name="FONTNAMEASCII" val="演示新手书"/>
  <p:tag name="TEXTALIGNMENT" val="1"/>
  <p:tag name="FONTSPACING" val="0"/>
  <p:tag name="SPACEWITHIN" val="1.2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461.3459"/>
  <p:tag name="T_TOP" val="206.3993"/>
  <p:tag name="T_WIDTH" val="37.51276"/>
  <p:tag name="T_HEIGTH" val="38.29031"/>
  <p:tag name="T_TEXT" val="的"/>
  <p:tag name="T_FONTCOLOR" val="2703206"/>
  <p:tag name="T_FONTNAME" val="演示新手书"/>
  <p:tag name="T_FONTNAMEASCII" val="演示新手书"/>
  <p:tag name="T_NAMECOMPLEXSCRIPT" val="+mn-cs"/>
  <p:tag name="T_NAMEFAREAST" val="演示新手书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.2"/>
  <p:tag name="T_SPACEAFTER" val="0"/>
  <p:tag name="T_LINERULEBEFORE" val="-1"/>
  <p:tag name="T_TEXTREFLECTION" val="0"/>
  <p:tag name="T_TEXTGLOW" val="0"/>
  <p:tag name="OFFSETTOP" val="14.41953"/>
  <p:tag name="OFFSETLEFT" val="9.493073"/>
  <p:tag name="OFFSETWIDTH" val="17.62063"/>
  <p:tag name="OFFSETHEIGHT" val="14.81205"/>
</p:tagLst>
</file>

<file path=ppt/tags/tag117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118.xml><?xml version="1.0" encoding="utf-8"?>
<p:tagLst xmlns:p="http://schemas.openxmlformats.org/presentationml/2006/main">
  <p:tag name="TOP" val="-91.17094"/>
  <p:tag name="LEFT" val="571.981"/>
  <p:tag name="WIDTH" val="37.51276"/>
  <p:tag name="HEIGHT" val="38.2903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习"/>
  <p:tag name="FONTSIZE" val="24"/>
  <p:tag name="FONTCOLOR" val="15660797"/>
  <p:tag name="FONTBOLD" val="0"/>
  <p:tag name="FONTITALIC" val="0"/>
  <p:tag name="FONTNAME" val="演示新手书"/>
  <p:tag name="NAMEASCII" val="演示新手书"/>
  <p:tag name="NAMECOMPLEXSCRIPT" val="+mn-cs"/>
  <p:tag name="NAMEFAREAST" val="演示新手书"/>
  <p:tag name="FONTNAMEASCII" val="演示新手书"/>
  <p:tag name="TEXTALIGNMENT" val="1"/>
  <p:tag name="FONTSPACING" val="0"/>
  <p:tag name="SPACEWITHIN" val="1.2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571.981"/>
  <p:tag name="T_TOP" val="-91.17094"/>
  <p:tag name="T_WIDTH" val="37.51276"/>
  <p:tag name="T_HEIGTH" val="38.29031"/>
  <p:tag name="T_TEXT" val="习"/>
  <p:tag name="T_FONTCOLOR" val="15660797"/>
  <p:tag name="T_FONTNAME" val="演示新手书"/>
  <p:tag name="T_FONTNAMEASCII" val="演示新手书"/>
  <p:tag name="T_NAMECOMPLEXSCRIPT" val="+mn-cs"/>
  <p:tag name="T_NAMEFAREAST" val="演示新手书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.2"/>
  <p:tag name="T_SPACEAFTER" val="0"/>
  <p:tag name="T_LINERULEBEFORE" val="-1"/>
  <p:tag name="T_TEXTREFLECTION" val="0"/>
  <p:tag name="T_TEXTGLOW" val="0"/>
  <p:tag name="OFFSETTOP" val="14.78401"/>
  <p:tag name="OFFSETLEFT" val="9.529541"/>
  <p:tag name="OFFSETWIDTH" val="16.60504"/>
  <p:tag name="OFFSETHEIGHT" val="15.94819"/>
</p:tagLst>
</file>

<file path=ppt/tags/tag119.xml><?xml version="1.0" encoding="utf-8"?>
<p:tagLst xmlns:p="http://schemas.openxmlformats.org/presentationml/2006/main">
  <p:tag name="TOP" val="-91.17094"/>
  <p:tag name="LEFT" val="609.4938"/>
  <p:tag name="WIDTH" val="37.51276"/>
  <p:tag name="HEIGHT" val="38.2903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近"/>
  <p:tag name="FONTSIZE" val="24"/>
  <p:tag name="FONTCOLOR" val="15660797"/>
  <p:tag name="FONTBOLD" val="0"/>
  <p:tag name="FONTITALIC" val="0"/>
  <p:tag name="FONTNAME" val="演示新手书"/>
  <p:tag name="NAMEASCII" val="演示新手书"/>
  <p:tag name="NAMECOMPLEXSCRIPT" val="+mn-cs"/>
  <p:tag name="NAMEFAREAST" val="演示新手书"/>
  <p:tag name="FONTNAMEASCII" val="演示新手书"/>
  <p:tag name="TEXTALIGNMENT" val="1"/>
  <p:tag name="FONTSPACING" val="0"/>
  <p:tag name="SPACEWITHIN" val="1.2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609.4938"/>
  <p:tag name="T_TOP" val="-91.17094"/>
  <p:tag name="T_WIDTH" val="37.51276"/>
  <p:tag name="T_HEIGTH" val="38.29031"/>
  <p:tag name="T_TEXT" val="近"/>
  <p:tag name="T_FONTCOLOR" val="15660797"/>
  <p:tag name="T_FONTNAME" val="演示新手书"/>
  <p:tag name="T_FONTNAMEASCII" val="演示新手书"/>
  <p:tag name="T_NAMECOMPLEXSCRIPT" val="+mn-cs"/>
  <p:tag name="T_NAMEFAREAST" val="演示新手书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.2"/>
  <p:tag name="T_SPACEAFTER" val="0"/>
  <p:tag name="T_LINERULEBEFORE" val="-1"/>
  <p:tag name="T_TEXTREFLECTION" val="0"/>
  <p:tag name="T_TEXTGLOW" val="0"/>
  <p:tag name="OFFSETTOP" val="13.69952"/>
  <p:tag name="OFFSETLEFT" val="7.85376"/>
  <p:tag name="OFFSETWIDTH" val="24.4248"/>
  <p:tag name="OFFSETHEIGHT" val="17.04299"/>
</p:tagLst>
</file>

<file path=ppt/tags/tag12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120.xml><?xml version="1.0" encoding="utf-8"?>
<p:tagLst xmlns:p="http://schemas.openxmlformats.org/presentationml/2006/main">
  <p:tag name="TOP" val="-91.17094"/>
  <p:tag name="LEFT" val="647.0065"/>
  <p:tag name="WIDTH" val="37.51276"/>
  <p:tag name="HEIGHT" val="38.2903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平"/>
  <p:tag name="FONTSIZE" val="24"/>
  <p:tag name="FONTCOLOR" val="15660797"/>
  <p:tag name="FONTBOLD" val="0"/>
  <p:tag name="FONTITALIC" val="0"/>
  <p:tag name="FONTNAME" val="演示新手书"/>
  <p:tag name="NAMEASCII" val="演示新手书"/>
  <p:tag name="NAMECOMPLEXSCRIPT" val="+mn-cs"/>
  <p:tag name="NAMEFAREAST" val="演示新手书"/>
  <p:tag name="FONTNAMEASCII" val="演示新手书"/>
  <p:tag name="TEXTALIGNMENT" val="1"/>
  <p:tag name="FONTSPACING" val="0"/>
  <p:tag name="SPACEWITHIN" val="1.2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647.0065"/>
  <p:tag name="T_TOP" val="-91.17094"/>
  <p:tag name="T_WIDTH" val="37.51276"/>
  <p:tag name="T_HEIGTH" val="38.29031"/>
  <p:tag name="T_TEXT" val="平"/>
  <p:tag name="T_FONTCOLOR" val="15660797"/>
  <p:tag name="T_FONTNAME" val="演示新手书"/>
  <p:tag name="T_FONTNAMEASCII" val="演示新手书"/>
  <p:tag name="T_NAMECOMPLEXSCRIPT" val="+mn-cs"/>
  <p:tag name="T_NAMEFAREAST" val="演示新手书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.2"/>
  <p:tag name="T_SPACEAFTER" val="0"/>
  <p:tag name="T_LINERULEBEFORE" val="-1"/>
  <p:tag name="T_TEXTREFLECTION" val="0"/>
  <p:tag name="T_TEXTGLOW" val="0"/>
  <p:tag name="OFFSETTOP" val="13.57913"/>
  <p:tag name="OFFSETLEFT" val="10.36633"/>
  <p:tag name="OFFSETWIDTH" val="17.04024"/>
  <p:tag name="OFFSETHEIGHT" val="23.06134"/>
</p:tagLst>
</file>

<file path=ppt/tags/tag121.xml><?xml version="1.0" encoding="utf-8"?>
<p:tagLst xmlns:p="http://schemas.openxmlformats.org/presentationml/2006/main">
  <p:tag name="resource_record_key" val="{&quot;13&quot;:[4364957]}"/>
</p:tagLst>
</file>

<file path=ppt/tags/tag13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14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15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16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17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18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19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2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20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21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22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23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24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25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26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27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28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29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3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30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31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32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33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34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35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36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37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38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39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4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40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41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42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43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44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45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46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47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48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49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5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50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51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52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53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54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55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56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57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58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59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6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60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61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62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63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64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65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66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67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68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69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7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70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71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72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73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74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75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76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77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78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79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8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80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81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82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83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84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85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86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87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88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89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9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90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91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92.xml><?xml version="1.0" encoding="utf-8"?>
<p:tagLst xmlns:p="http://schemas.openxmlformats.org/presentationml/2006/main">
  <p:tag name="KSO_WM_DIAGRAM_VIRTUALLY_FRAME" val="{&quot;height&quot;:292.840157480315,&quot;left&quot;:43.81377952755905,&quot;top&quot;:71.09692913385827,&quot;width&quot;:872.3725984251969}"/>
</p:tagLst>
</file>

<file path=ppt/tags/tag93.xml><?xml version="1.0" encoding="utf-8"?>
<p:tagLst xmlns:p="http://schemas.openxmlformats.org/presentationml/2006/main">
  <p:tag name="TOP" val="131.3673"/>
  <p:tag name="LEFT" val="492.051"/>
  <p:tag name="WIDTH" val="37.51276"/>
  <p:tag name="HEIGHT" val="38.2903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英"/>
  <p:tag name="FONTSIZE" val="24"/>
  <p:tag name="FONTCOLOR" val="2703206"/>
  <p:tag name="FONTBOLD" val="0"/>
  <p:tag name="FONTITALIC" val="0"/>
  <p:tag name="FONTNAME" val="演示新手书"/>
  <p:tag name="NAMEASCII" val="演示新手书"/>
  <p:tag name="NAMECOMPLEXSCRIPT" val="+mn-cs"/>
  <p:tag name="NAMEFAREAST" val="演示新手书"/>
  <p:tag name="FONTNAMEASCII" val="演示新手书"/>
  <p:tag name="TEXTALIGNMENT" val="1"/>
  <p:tag name="FONTSPACING" val="0"/>
  <p:tag name="SPACEWITHIN" val="1.2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492.051"/>
  <p:tag name="T_TOP" val="131.3673"/>
  <p:tag name="T_WIDTH" val="37.51276"/>
  <p:tag name="T_HEIGTH" val="38.29031"/>
  <p:tag name="T_TEXT" val="英"/>
  <p:tag name="T_FONTCOLOR" val="2703206"/>
  <p:tag name="T_FONTNAME" val="演示新手书"/>
  <p:tag name="T_FONTNAMEASCII" val="演示新手书"/>
  <p:tag name="T_NAMECOMPLEXSCRIPT" val="+mn-cs"/>
  <p:tag name="T_NAMEFAREAST" val="演示新手书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.2"/>
  <p:tag name="T_SPACEAFTER" val="0"/>
  <p:tag name="T_LINERULEBEFORE" val="-1"/>
  <p:tag name="T_TEXTREFLECTION" val="0"/>
  <p:tag name="T_TEXTGLOW" val="0"/>
  <p:tag name="OFFSETTOP" val="9.883545"/>
  <p:tag name="OFFSETLEFT" val="7.34552"/>
  <p:tag name="OFFSETWIDTH" val="21.11402"/>
  <p:tag name="OFFSETHEIGHT" val="23.97299"/>
</p:tagLst>
</file>

<file path=ppt/tags/tag94.xml><?xml version="1.0" encoding="utf-8"?>
<p:tagLst xmlns:p="http://schemas.openxmlformats.org/presentationml/2006/main">
  <p:tag name="TOP" val="131.3673"/>
  <p:tag name="LEFT" val="529.5638"/>
  <p:tag name="WIDTH" val="37.51276"/>
  <p:tag name="HEIGHT" val="38.2903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雄"/>
  <p:tag name="FONTSIZE" val="24"/>
  <p:tag name="FONTCOLOR" val="2703206"/>
  <p:tag name="FONTBOLD" val="0"/>
  <p:tag name="FONTITALIC" val="0"/>
  <p:tag name="FONTNAME" val="演示新手书"/>
  <p:tag name="NAMEASCII" val="演示新手书"/>
  <p:tag name="NAMECOMPLEXSCRIPT" val="+mn-cs"/>
  <p:tag name="NAMEFAREAST" val="演示新手书"/>
  <p:tag name="FONTNAMEASCII" val="演示新手书"/>
  <p:tag name="TEXTALIGNMENT" val="1"/>
  <p:tag name="FONTSPACING" val="0"/>
  <p:tag name="SPACEWITHIN" val="1.2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529.5638"/>
  <p:tag name="T_TOP" val="131.3673"/>
  <p:tag name="T_WIDTH" val="37.51276"/>
  <p:tag name="T_HEIGTH" val="38.29031"/>
  <p:tag name="T_TEXT" val="雄"/>
  <p:tag name="T_FONTCOLOR" val="2703206"/>
  <p:tag name="T_FONTNAME" val="演示新手书"/>
  <p:tag name="T_FONTNAMEASCII" val="演示新手书"/>
  <p:tag name="T_NAMECOMPLEXSCRIPT" val="+mn-cs"/>
  <p:tag name="T_NAMEFAREAST" val="演示新手书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.2"/>
  <p:tag name="T_SPACEAFTER" val="0"/>
  <p:tag name="T_LINERULEBEFORE" val="-1"/>
  <p:tag name="T_TEXTREFLECTION" val="0"/>
  <p:tag name="T_TEXTGLOW" val="0"/>
  <p:tag name="OFFSETTOP" val="12.07953"/>
  <p:tag name="OFFSETLEFT" val="6.841431"/>
  <p:tag name="OFFSETWIDTH" val="22.95063"/>
  <p:tag name="OFFSETHEIGHT" val="22.88095"/>
</p:tagLst>
</file>

<file path=ppt/tags/tag95.xml><?xml version="1.0" encoding="utf-8"?>
<p:tagLst xmlns:p="http://schemas.openxmlformats.org/presentationml/2006/main">
  <p:tag name="TOP" val="131.3673"/>
  <p:tag name="LEFT" val="567.0765"/>
  <p:tag name="WIDTH" val="37.51276"/>
  <p:tag name="HEIGHT" val="38.2903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的"/>
  <p:tag name="FONTSIZE" val="24"/>
  <p:tag name="FONTCOLOR" val="2703206"/>
  <p:tag name="FONTBOLD" val="0"/>
  <p:tag name="FONTITALIC" val="0"/>
  <p:tag name="FONTNAME" val="演示新手书"/>
  <p:tag name="NAMEASCII" val="演示新手书"/>
  <p:tag name="NAMECOMPLEXSCRIPT" val="+mn-cs"/>
  <p:tag name="NAMEFAREAST" val="演示新手书"/>
  <p:tag name="FONTNAMEASCII" val="演示新手书"/>
  <p:tag name="TEXTALIGNMENT" val="1"/>
  <p:tag name="FONTSPACING" val="0"/>
  <p:tag name="SPACEWITHIN" val="1.2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567.0765"/>
  <p:tag name="T_TOP" val="131.3673"/>
  <p:tag name="T_WIDTH" val="37.51276"/>
  <p:tag name="T_HEIGTH" val="38.29031"/>
  <p:tag name="T_TEXT" val="的"/>
  <p:tag name="T_FONTCOLOR" val="2703206"/>
  <p:tag name="T_FONTNAME" val="演示新手书"/>
  <p:tag name="T_FONTNAMEASCII" val="演示新手书"/>
  <p:tag name="T_NAMECOMPLEXSCRIPT" val="+mn-cs"/>
  <p:tag name="T_NAMEFAREAST" val="演示新手书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.2"/>
  <p:tag name="T_SPACEAFTER" val="0"/>
  <p:tag name="T_LINERULEBEFORE" val="-1"/>
  <p:tag name="T_TEXTREFLECTION" val="0"/>
  <p:tag name="T_TEXTGLOW" val="0"/>
  <p:tag name="OFFSETTOP" val="14.41953"/>
  <p:tag name="OFFSETLEFT" val="9.493042"/>
  <p:tag name="OFFSETWIDTH" val="17.62063"/>
  <p:tag name="OFFSETHEIGHT" val="14.81205"/>
</p:tagLst>
</file>

<file path=ppt/tags/tag96.xml><?xml version="1.0" encoding="utf-8"?>
<p:tagLst xmlns:p="http://schemas.openxmlformats.org/presentationml/2006/main">
  <p:tag name="TOP" val="131.3673"/>
  <p:tag name="LEFT" val="604.5893"/>
  <p:tag name="WIDTH" val="37.51276"/>
  <p:tag name="HEIGHT" val="38.2903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选"/>
  <p:tag name="FONTSIZE" val="24"/>
  <p:tag name="FONTCOLOR" val="2703206"/>
  <p:tag name="FONTBOLD" val="0"/>
  <p:tag name="FONTITALIC" val="0"/>
  <p:tag name="FONTNAME" val="演示新手书"/>
  <p:tag name="NAMEASCII" val="演示新手书"/>
  <p:tag name="NAMECOMPLEXSCRIPT" val="+mn-cs"/>
  <p:tag name="NAMEFAREAST" val="演示新手书"/>
  <p:tag name="FONTNAMEASCII" val="演示新手书"/>
  <p:tag name="TEXTALIGNMENT" val="1"/>
  <p:tag name="FONTSPACING" val="0"/>
  <p:tag name="SPACEWITHIN" val="1.2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604.5893"/>
  <p:tag name="T_TOP" val="131.3673"/>
  <p:tag name="T_WIDTH" val="37.51276"/>
  <p:tag name="T_HEIGTH" val="38.29031"/>
  <p:tag name="T_TEXT" val="选"/>
  <p:tag name="T_FONTCOLOR" val="2703206"/>
  <p:tag name="T_FONTNAME" val="演示新手书"/>
  <p:tag name="T_FONTNAMEASCII" val="演示新手书"/>
  <p:tag name="T_NAMECOMPLEXSCRIPT" val="+mn-cs"/>
  <p:tag name="T_NAMEFAREAST" val="演示新手书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.2"/>
  <p:tag name="T_SPACEAFTER" val="0"/>
  <p:tag name="T_LINERULEBEFORE" val="-1"/>
  <p:tag name="T_TEXTREFLECTION" val="0"/>
  <p:tag name="T_TEXTGLOW" val="0"/>
  <p:tag name="OFFSETTOP" val="12.44252"/>
  <p:tag name="OFFSETLEFT" val="8.203491"/>
  <p:tag name="OFFSETWIDTH" val="24.45913"/>
  <p:tag name="OFFSETHEIGHT" val="18.99"/>
</p:tagLst>
</file>

<file path=ppt/tags/tag97.xml><?xml version="1.0" encoding="utf-8"?>
<p:tagLst xmlns:p="http://schemas.openxmlformats.org/presentationml/2006/main">
  <p:tag name="TOP" val="131.3673"/>
  <p:tag name="LEFT" val="642.1021"/>
  <p:tag name="WIDTH" val="37.51276"/>
  <p:tag name="HEIGHT" val="38.2903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择"/>
  <p:tag name="FONTSIZE" val="24"/>
  <p:tag name="FONTCOLOR" val="2703206"/>
  <p:tag name="FONTBOLD" val="0"/>
  <p:tag name="FONTITALIC" val="0"/>
  <p:tag name="FONTNAME" val="演示新手书"/>
  <p:tag name="NAMEASCII" val="演示新手书"/>
  <p:tag name="NAMECOMPLEXSCRIPT" val="+mn-cs"/>
  <p:tag name="NAMEFAREAST" val="演示新手书"/>
  <p:tag name="FONTNAMEASCII" val="演示新手书"/>
  <p:tag name="TEXTALIGNMENT" val="1"/>
  <p:tag name="FONTSPACING" val="0"/>
  <p:tag name="SPACEWITHIN" val="1.2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642.1021"/>
  <p:tag name="T_TOP" val="131.3673"/>
  <p:tag name="T_WIDTH" val="37.51276"/>
  <p:tag name="T_HEIGTH" val="38.29031"/>
  <p:tag name="T_TEXT" val="择"/>
  <p:tag name="T_FONTCOLOR" val="2703206"/>
  <p:tag name="T_FONTNAME" val="演示新手书"/>
  <p:tag name="T_FONTNAMEASCII" val="演示新手书"/>
  <p:tag name="T_NAMECOMPLEXSCRIPT" val="+mn-cs"/>
  <p:tag name="T_NAMEFAREAST" val="演示新手书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.2"/>
  <p:tag name="T_SPACEAFTER" val="0"/>
  <p:tag name="T_LINERULEBEFORE" val="-1"/>
  <p:tag name="T_TEXTREFLECTION" val="0"/>
  <p:tag name="T_TEXTGLOW" val="0"/>
  <p:tag name="OFFSETTOP" val="13.69952"/>
  <p:tag name="OFFSETLEFT" val="7.537537"/>
  <p:tag name="OFFSETWIDTH" val="22.07472"/>
  <p:tag name="OFFSETHEIGHT" val="25.10102"/>
</p:tagLst>
</file>

<file path=ppt/tags/tag98.xml><?xml version="1.0" encoding="utf-8"?>
<p:tagLst xmlns:p="http://schemas.openxmlformats.org/presentationml/2006/main">
  <p:tag name="TOP" val="395.8922"/>
  <p:tag name="LEFT" val="116.9402"/>
  <p:tag name="WIDTH" val="37.51276"/>
  <p:tag name="HEIGHT" val="38.2903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西"/>
  <p:tag name="FONTSIZE" val="24"/>
  <p:tag name="FONTCOLOR" val="2703206"/>
  <p:tag name="FONTBOLD" val="0"/>
  <p:tag name="FONTITALIC" val="0"/>
  <p:tag name="FONTNAME" val="演示新手书"/>
  <p:tag name="NAMEASCII" val="演示新手书"/>
  <p:tag name="NAMECOMPLEXSCRIPT" val="+mn-cs"/>
  <p:tag name="NAMEFAREAST" val="演示新手书"/>
  <p:tag name="FONTNAMEASCII" val="演示新手书"/>
  <p:tag name="TEXTALIGNMENT" val="1"/>
  <p:tag name="FONTSPACING" val="0"/>
  <p:tag name="SPACEWITHIN" val="1.2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116.9402"/>
  <p:tag name="T_TOP" val="395.8922"/>
  <p:tag name="T_WIDTH" val="37.51276"/>
  <p:tag name="T_HEIGTH" val="38.29031"/>
  <p:tag name="T_TEXT" val="西"/>
  <p:tag name="T_FONTCOLOR" val="2703206"/>
  <p:tag name="T_FONTNAME" val="演示新手书"/>
  <p:tag name="T_FONTNAMEASCII" val="演示新手书"/>
  <p:tag name="T_NAMECOMPLEXSCRIPT" val="+mn-cs"/>
  <p:tag name="T_NAMEFAREAST" val="演示新手书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.2"/>
  <p:tag name="T_SPACEAFTER" val="0"/>
  <p:tag name="T_LINERULEBEFORE" val="-1"/>
  <p:tag name="T_TEXTREFLECTION" val="0"/>
  <p:tag name="T_TEXTGLOW" val="0"/>
  <p:tag name="OFFSETTOP" val="16.00339"/>
  <p:tag name="OFFSETLEFT" val="10.21315"/>
  <p:tag name="OFFSETWIDTH" val="17.22598"/>
  <p:tag name="OFFSETHEIGHT" val="13.79205"/>
</p:tagLst>
</file>

<file path=ppt/tags/tag99.xml><?xml version="1.0" encoding="utf-8"?>
<p:tagLst xmlns:p="http://schemas.openxmlformats.org/presentationml/2006/main">
  <p:tag name="TOP" val="395.8922"/>
  <p:tag name="LEFT" val="154.453"/>
  <p:tag name="WIDTH" val="37.51276"/>
  <p:tag name="HEIGHT" val="38.2903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安"/>
  <p:tag name="FONTSIZE" val="24"/>
  <p:tag name="FONTCOLOR" val="2703206"/>
  <p:tag name="FONTBOLD" val="0"/>
  <p:tag name="FONTITALIC" val="0"/>
  <p:tag name="FONTNAME" val="演示新手书"/>
  <p:tag name="NAMEASCII" val="演示新手书"/>
  <p:tag name="NAMECOMPLEXSCRIPT" val="+mn-cs"/>
  <p:tag name="NAMEFAREAST" val="演示新手书"/>
  <p:tag name="FONTNAMEASCII" val="演示新手书"/>
  <p:tag name="TEXTALIGNMENT" val="1"/>
  <p:tag name="FONTSPACING" val="0"/>
  <p:tag name="SPACEWITHIN" val="1.2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154.453"/>
  <p:tag name="T_TOP" val="395.8922"/>
  <p:tag name="T_WIDTH" val="37.51276"/>
  <p:tag name="T_HEIGTH" val="38.29031"/>
  <p:tag name="T_TEXT" val="安"/>
  <p:tag name="T_FONTCOLOR" val="2703206"/>
  <p:tag name="T_FONTNAME" val="演示新手书"/>
  <p:tag name="T_FONTNAMEASCII" val="演示新手书"/>
  <p:tag name="T_NAMECOMPLEXSCRIPT" val="+mn-cs"/>
  <p:tag name="T_NAMEFAREAST" val="演示新手书"/>
  <p:tag name="T_FONTBOLD" val="0"/>
  <p:tag name="T_FONTSIZE" val="2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.2"/>
  <p:tag name="T_SPACEAFTER" val="0"/>
  <p:tag name="T_LINERULEBEFORE" val="-1"/>
  <p:tag name="T_TEXTREFLECTION" val="0"/>
  <p:tag name="T_TEXTGLOW" val="0"/>
  <p:tag name="OFFSETTOP" val="11.92352"/>
  <p:tag name="OFFSETLEFT" val="8.809525"/>
  <p:tag name="OFFSETWIDTH" val="17.26661"/>
  <p:tag name="OFFSETHEIGHT" val="20.78094"/>
</p:tagLst>
</file>

<file path=ppt/theme/theme1.xml><?xml version="1.0" encoding="utf-8"?>
<a:theme xmlns:a="http://schemas.openxmlformats.org/drawingml/2006/main" name="Office 主题​​">
  <a:themeElements>
    <a:clrScheme name="自定义 36">
      <a:dk1>
        <a:srgbClr val="000000"/>
      </a:dk1>
      <a:lt1>
        <a:srgbClr val="FFFFFF"/>
      </a:lt1>
      <a:dk2>
        <a:srgbClr val="A83D0A"/>
      </a:dk2>
      <a:lt2>
        <a:srgbClr val="FDF6EE"/>
      </a:lt2>
      <a:accent1>
        <a:srgbClr val="663F29"/>
      </a:accent1>
      <a:accent2>
        <a:srgbClr val="83553B"/>
      </a:accent2>
      <a:accent3>
        <a:srgbClr val="5B5542"/>
      </a:accent3>
      <a:accent4>
        <a:srgbClr val="DFD3AF"/>
      </a:accent4>
      <a:accent5>
        <a:srgbClr val="CEAA83"/>
      </a:accent5>
      <a:accent6>
        <a:srgbClr val="A83D0A"/>
      </a:accent6>
      <a:hlink>
        <a:srgbClr val="000000"/>
      </a:hlink>
      <a:folHlink>
        <a:srgbClr val="000000"/>
      </a:folHlink>
    </a:clrScheme>
    <a:fontScheme name="自定义 2">
      <a:majorFont>
        <a:latin typeface="思源宋体 CN Heavy"/>
        <a:ea typeface="思源宋体 CN Heavy"/>
        <a:cs typeface=""/>
      </a:majorFont>
      <a:minorFont>
        <a:latin typeface="思源宋体 CN"/>
        <a:ea typeface="思源宋体 CN SemiBold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12700">
          <a:solidFill>
            <a:schemeClr val="accent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 cap="rnd"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1585</Words>
  <Application>WPS 演示</Application>
  <PresentationFormat>宽屏</PresentationFormat>
  <Paragraphs>200</Paragraphs>
  <Slides>32</Slides>
  <Notes>0</Notes>
  <HiddenSlides>3</HiddenSlides>
  <MMClips>4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55" baseType="lpstr">
      <vt:lpstr>Arial</vt:lpstr>
      <vt:lpstr>宋体</vt:lpstr>
      <vt:lpstr>Wingdings</vt:lpstr>
      <vt:lpstr>演示斜黑体</vt:lpstr>
      <vt:lpstr>阿里健康体2.0 中文 45 R</vt:lpstr>
      <vt:lpstr>思源黑体 CN Normal</vt:lpstr>
      <vt:lpstr>演示新手书</vt:lpstr>
      <vt:lpstr>思源宋体 CN SemiBold</vt:lpstr>
      <vt:lpstr>思源宋体 CN Heavy</vt:lpstr>
      <vt:lpstr>思源宋体 CN</vt:lpstr>
      <vt:lpstr>江西拙楷</vt:lpstr>
      <vt:lpstr>华文楷体</vt:lpstr>
      <vt:lpstr>阿里健康体2.0 中文 85 B</vt:lpstr>
      <vt:lpstr>汉仪书魂体简</vt:lpstr>
      <vt:lpstr>汉仪超级战甲简</vt:lpstr>
      <vt:lpstr>楷体</vt:lpstr>
      <vt:lpstr>Segoe Print</vt:lpstr>
      <vt:lpstr>微软雅黑</vt:lpstr>
      <vt:lpstr>Arial Unicode MS</vt:lpstr>
      <vt:lpstr>Calibri</vt:lpstr>
      <vt:lpstr>黑体</vt:lpstr>
      <vt:lpstr>思源宋体 CN SemiBold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成都每天精进科技有限公司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五下_3.4《夺取抗日战争和人民解放战争的胜利》（第二课时）_小学道法五年级下册课件_板栗课件</dc:title>
  <dc:creator>课件研究所;成都每天精进科技有限公司</dc:creator>
  <cp:keywords>www.kjyjs.cn</cp:keywords>
  <dc:description>版权©成都每天精进科技有限公司</dc:description>
  <dc:subject>成都每天精进科技有限公司</dc:subject>
  <cp:lastModifiedBy>ABCD</cp:lastModifiedBy>
  <cp:revision>35</cp:revision>
  <dcterms:created xsi:type="dcterms:W3CDTF">2025-04-17T08:06:00Z</dcterms:created>
  <dcterms:modified xsi:type="dcterms:W3CDTF">2025-06-25T15:00:23Z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8C74042A655648B1B432E17311C9C83F_13</vt:lpwstr>
  </property>
  <property fmtid="{D5CDD505-2E9C-101B-9397-08002B2CF9AE}" pid="3" name="KSOProductBuildVer">
    <vt:lpwstr>2052-12.1.0.21541</vt:lpwstr>
  </property>
</Properties>
</file>