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60" r:id="rId6"/>
    <p:sldId id="258" r:id="rId7"/>
    <p:sldId id="259" r:id="rId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1" d="100"/>
          <a:sy n="91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40" name="标题 14339" descr="705939~1"/>
          <p:cNvPicPr>
            <a:picLocks noChangeAspect="1"/>
          </p:cNvPicPr>
          <p:nvPr>
            <p:ph type="ctrTitle"/>
          </p:nvPr>
        </p:nvPicPr>
        <p:blipFill>
          <a:blip r:embed="rId1"/>
          <a:stretch>
            <a:fillRect/>
          </a:stretch>
        </p:blipFill>
        <p:spPr>
          <a:xfrm>
            <a:off x="990600" y="457200"/>
            <a:ext cx="3124200" cy="2362200"/>
          </a:xfrm>
          <a:ln/>
        </p:spPr>
      </p:pic>
      <p:pic>
        <p:nvPicPr>
          <p:cNvPr id="14341" name="图片 14340" descr="T01674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457200"/>
            <a:ext cx="3200400" cy="2392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副标题 14343" descr="953918~1"/>
          <p:cNvPicPr>
            <a:picLocks noChangeAspect="1"/>
          </p:cNvPicPr>
          <p:nvPr>
            <p:ph type="subTitle" idx="1"/>
          </p:nvPr>
        </p:nvPicPr>
        <p:blipFill>
          <a:blip r:embed="rId3"/>
          <a:stretch>
            <a:fillRect/>
          </a:stretch>
        </p:blipFill>
        <p:spPr>
          <a:xfrm>
            <a:off x="1066800" y="3048000"/>
            <a:ext cx="6477000" cy="3048000"/>
          </a:xfrm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4" name="标题 15363" descr="1--121~1"/>
          <p:cNvPicPr>
            <a:picLocks noChangeAspect="1"/>
          </p:cNvPicPr>
          <p:nvPr>
            <p:ph type="title"/>
          </p:nvPr>
        </p:nvPicPr>
        <p:blipFill>
          <a:blip r:embed="rId1"/>
          <a:stretch>
            <a:fillRect/>
          </a:stretch>
        </p:blipFill>
        <p:spPr>
          <a:xfrm>
            <a:off x="5029200" y="228600"/>
            <a:ext cx="3808413" cy="2862263"/>
          </a:xfrm>
          <a:ln/>
        </p:spPr>
      </p:pic>
      <p:pic>
        <p:nvPicPr>
          <p:cNvPr id="15365" name="图片 15364" descr="T016B6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581400"/>
            <a:ext cx="3810000" cy="280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文本占位符 15365" descr="155599~1"/>
          <p:cNvPicPr>
            <a:picLocks noChangeAspect="1"/>
          </p:cNvPicPr>
          <p:nvPr>
            <p:ph type="body" idx="1"/>
          </p:nvPr>
        </p:nvPicPr>
        <p:blipFill>
          <a:blip r:embed="rId3"/>
          <a:stretch>
            <a:fillRect/>
          </a:stretch>
        </p:blipFill>
        <p:spPr>
          <a:xfrm>
            <a:off x="4343400" y="3432175"/>
            <a:ext cx="4572000" cy="3425825"/>
          </a:xfrm>
          <a:ln/>
        </p:spPr>
      </p:pic>
      <p:pic>
        <p:nvPicPr>
          <p:cNvPr id="15368" name="图片 15367" descr="081245~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28600"/>
            <a:ext cx="4114800" cy="2873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381000"/>
            <a:ext cx="3635375" cy="5937250"/>
          </a:xfrm>
          <a:prstGeom prst="rect">
            <a:avLst/>
          </a:prstGeom>
        </p:spPr>
      </p:pic>
      <p:pic>
        <p:nvPicPr>
          <p:cNvPr id="5" name="图片 4" descr="1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03860"/>
            <a:ext cx="3552825" cy="59143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8" name="标题 16387" descr="T0102F~1"/>
          <p:cNvPicPr>
            <a:picLocks noChangeAspect="1"/>
          </p:cNvPicPr>
          <p:nvPr>
            <p:ph type="title"/>
          </p:nvPr>
        </p:nvPicPr>
        <p:blipFill>
          <a:blip r:embed="rId1"/>
          <a:stretch>
            <a:fillRect/>
          </a:stretch>
        </p:blipFill>
        <p:spPr>
          <a:xfrm>
            <a:off x="685800" y="381000"/>
            <a:ext cx="4267200" cy="3189288"/>
          </a:xfrm>
          <a:ln/>
        </p:spPr>
      </p:pic>
      <p:pic>
        <p:nvPicPr>
          <p:cNvPr id="16389" name="文本占位符 16388" descr="200705~1"/>
          <p:cNvPicPr>
            <a:picLocks noChangeAspect="1"/>
          </p:cNvPicPr>
          <p:nvPr>
            <p:ph type="body" idx="1"/>
          </p:nvPr>
        </p:nvPicPr>
        <p:blipFill>
          <a:blip r:embed="rId2"/>
          <a:stretch>
            <a:fillRect/>
          </a:stretch>
        </p:blipFill>
        <p:spPr>
          <a:xfrm>
            <a:off x="4572000" y="3657600"/>
            <a:ext cx="3810000" cy="2857500"/>
          </a:xfr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2" name="标题 17411" descr="T01952~1"/>
          <p:cNvPicPr>
            <a:picLocks noChangeAspect="1"/>
          </p:cNvPicPr>
          <p:nvPr>
            <p:ph type="title"/>
          </p:nvPr>
        </p:nvPicPr>
        <p:blipFill>
          <a:blip r:embed="rId1"/>
          <a:stretch>
            <a:fillRect/>
          </a:stretch>
        </p:blipFill>
        <p:spPr>
          <a:xfrm>
            <a:off x="4648200" y="609600"/>
            <a:ext cx="3962400" cy="4495800"/>
          </a:xfrm>
          <a:ln/>
        </p:spPr>
      </p:pic>
      <p:pic>
        <p:nvPicPr>
          <p:cNvPr id="17413" name="文本占位符 17412" descr="T01F04~1"/>
          <p:cNvPicPr>
            <a:picLocks noChangeAspect="1"/>
          </p:cNvPicPr>
          <p:nvPr>
            <p:ph type="body" idx="1"/>
          </p:nvPr>
        </p:nvPicPr>
        <p:blipFill>
          <a:blip r:embed="rId2"/>
          <a:stretch>
            <a:fillRect/>
          </a:stretch>
        </p:blipFill>
        <p:spPr>
          <a:xfrm>
            <a:off x="228600" y="685800"/>
            <a:ext cx="4038600" cy="4400550"/>
          </a:xfrm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在屏幕上显示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∞后来时光里的背影ˇ</cp:lastModifiedBy>
  <cp:revision>14</cp:revision>
  <dcterms:created xsi:type="dcterms:W3CDTF">2012-10-09T09:48:29Z</dcterms:created>
  <dcterms:modified xsi:type="dcterms:W3CDTF">2025-10-26T14:13:46Z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4433DD75D6BF41B3964EDA7B242A37C6_13</vt:lpwstr>
  </property>
  <property fmtid="{D5CDD505-2E9C-101B-9397-08002B2CF9AE}" pid="4" name="KSOProductBuildVer">
    <vt:lpwstr>2052-12.1.0.23125</vt:lpwstr>
  </property>
</Properties>
</file>