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可画妞妞体-简" charset="1" panose="020B0500000000000000"/>
      <p:regular r:id="rId21"/>
    </p:embeddedFont>
    <p:embeddedFont>
      <p:font typeface="思源黑体" charset="1" panose="020B0500000000000000"/>
      <p:regular r:id="rId22"/>
    </p:embeddedFont>
    <p:embeddedFont>
      <p:font typeface="CanvaSansSC-Regular" charset="1" panose="0000000000000000000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32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33.jpeg" Type="http://schemas.openxmlformats.org/officeDocument/2006/relationships/image"/><Relationship Id="rId22" Target="../media/image34.png" Type="http://schemas.openxmlformats.org/officeDocument/2006/relationships/image"/><Relationship Id="rId23" Target="../media/image35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6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9.jpeg" Type="http://schemas.openxmlformats.org/officeDocument/2006/relationships/image"/><Relationship Id="rId22" Target="../media/image36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37.png" Type="http://schemas.openxmlformats.org/officeDocument/2006/relationships/image"/><Relationship Id="rId16" Target="../media/image38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4.png" Type="http://schemas.openxmlformats.org/officeDocument/2006/relationships/image"/><Relationship Id="rId14" Target="../media/image5.sv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6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7.jpeg" Type="http://schemas.openxmlformats.org/officeDocument/2006/relationships/image"/><Relationship Id="rId22" Target="../media/image28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8.jpeg" Type="http://schemas.openxmlformats.org/officeDocument/2006/relationships/image"/><Relationship Id="rId22" Target="../media/image2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22.png" Type="http://schemas.openxmlformats.org/officeDocument/2006/relationships/image"/><Relationship Id="rId12" Target="../media/image23.svg" Type="http://schemas.openxmlformats.org/officeDocument/2006/relationships/image"/><Relationship Id="rId13" Target="../media/image10.png" Type="http://schemas.openxmlformats.org/officeDocument/2006/relationships/image"/><Relationship Id="rId14" Target="../media/image11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2.png" Type="http://schemas.openxmlformats.org/officeDocument/2006/relationships/image"/><Relationship Id="rId18" Target="../media/image13.svg" Type="http://schemas.openxmlformats.org/officeDocument/2006/relationships/image"/><Relationship Id="rId19" Target="../media/image16.png" Type="http://schemas.openxmlformats.org/officeDocument/2006/relationships/image"/><Relationship Id="rId2" Target="../media/image1.jpeg" Type="http://schemas.openxmlformats.org/officeDocument/2006/relationships/image"/><Relationship Id="rId20" Target="../media/image17.svg" Type="http://schemas.openxmlformats.org/officeDocument/2006/relationships/image"/><Relationship Id="rId21" Target="../media/image28.jpeg" Type="http://schemas.openxmlformats.org/officeDocument/2006/relationships/image"/><Relationship Id="rId22" Target="../media/image30.jpeg" Type="http://schemas.openxmlformats.org/officeDocument/2006/relationships/image"/><Relationship Id="rId23" Target="../media/image31.jpeg" Type="http://schemas.openxmlformats.org/officeDocument/2006/relationships/image"/><Relationship Id="rId24" Target="../media/image29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20.png" Type="http://schemas.openxmlformats.org/officeDocument/2006/relationships/image"/><Relationship Id="rId6" Target="../media/image21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jpe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png" Type="http://schemas.openxmlformats.org/officeDocument/2006/relationships/image"/><Relationship Id="rId8" Target="../media/image7.svg" Type="http://schemas.openxmlformats.org/officeDocument/2006/relationships/image"/><Relationship Id="rId9" Target="../media/image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开学第</a:t>
            </a:r>
            <a:r>
              <a:rPr lang="en-US" sz="14897" spc="849">
                <a:solidFill>
                  <a:srgbClr val="FFFFFF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一</a:t>
            </a: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课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7810201">
            <a:off x="-1431235" y="-1420377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40142" y="266002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4958200" y="7052553"/>
            <a:ext cx="3371413" cy="636512"/>
            <a:chOff x="0" y="0"/>
            <a:chExt cx="887944" cy="167641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87944" cy="167641"/>
            </a:xfrm>
            <a:custGeom>
              <a:avLst/>
              <a:gdLst/>
              <a:ahLst/>
              <a:cxnLst/>
              <a:rect r="r" b="b" t="t" l="l"/>
              <a:pathLst>
                <a:path h="167641" w="887944">
                  <a:moveTo>
                    <a:pt x="83821" y="0"/>
                  </a:moveTo>
                  <a:lnTo>
                    <a:pt x="804124" y="0"/>
                  </a:lnTo>
                  <a:cubicBezTo>
                    <a:pt x="850416" y="0"/>
                    <a:pt x="887944" y="37528"/>
                    <a:pt x="887944" y="83821"/>
                  </a:cubicBezTo>
                  <a:lnTo>
                    <a:pt x="887944" y="83821"/>
                  </a:lnTo>
                  <a:cubicBezTo>
                    <a:pt x="887944" y="130113"/>
                    <a:pt x="850416" y="167641"/>
                    <a:pt x="804124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5A6D4C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887944" cy="205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9958388" y="7052553"/>
            <a:ext cx="3371413" cy="636512"/>
            <a:chOff x="0" y="0"/>
            <a:chExt cx="887944" cy="16764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87944" cy="167641"/>
            </a:xfrm>
            <a:custGeom>
              <a:avLst/>
              <a:gdLst/>
              <a:ahLst/>
              <a:cxnLst/>
              <a:rect r="r" b="b" t="t" l="l"/>
              <a:pathLst>
                <a:path h="167641" w="887944">
                  <a:moveTo>
                    <a:pt x="83821" y="0"/>
                  </a:moveTo>
                  <a:lnTo>
                    <a:pt x="804124" y="0"/>
                  </a:lnTo>
                  <a:cubicBezTo>
                    <a:pt x="850416" y="0"/>
                    <a:pt x="887944" y="37528"/>
                    <a:pt x="887944" y="83821"/>
                  </a:cubicBezTo>
                  <a:lnTo>
                    <a:pt x="887944" y="83821"/>
                  </a:lnTo>
                  <a:cubicBezTo>
                    <a:pt x="887944" y="130113"/>
                    <a:pt x="850416" y="167641"/>
                    <a:pt x="804124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87944" cy="20574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21" id="21"/>
          <p:cNvSpPr txBox="true"/>
          <p:nvPr/>
        </p:nvSpPr>
        <p:spPr>
          <a:xfrm rot="0">
            <a:off x="5276811" y="7090045"/>
            <a:ext cx="2734190" cy="49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2812" spc="160">
                <a:solidFill>
                  <a:srgbClr val="F6EDDD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主讲人：张小可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76999" y="7090045"/>
            <a:ext cx="2734190" cy="4948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37"/>
              </a:lnSpc>
            </a:pPr>
            <a:r>
              <a:rPr lang="en-US" sz="2812" spc="160">
                <a:solidFill>
                  <a:srgbClr val="F6EDDD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时间：202X.XX</a:t>
            </a:r>
          </a:p>
        </p:txBody>
      </p:sp>
      <p:sp>
        <p:nvSpPr>
          <p:cNvPr name="AutoShape 23" id="23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6" id="26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2" id="32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216563" y="2706514"/>
            <a:ext cx="1819455" cy="1819455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232" lIns="56232" bIns="56232" rIns="56232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0">
            <a:off x="4006722" y="5234153"/>
            <a:ext cx="2532122" cy="104555"/>
          </a:xfrm>
          <a:custGeom>
            <a:avLst/>
            <a:gdLst/>
            <a:ahLst/>
            <a:cxnLst/>
            <a:rect r="r" b="b" t="t" l="l"/>
            <a:pathLst>
              <a:path h="104555" w="2532122">
                <a:moveTo>
                  <a:pt x="0" y="0"/>
                </a:moveTo>
                <a:lnTo>
                  <a:pt x="2532122" y="0"/>
                </a:lnTo>
                <a:lnTo>
                  <a:pt x="2532122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46046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6445671" y="4992694"/>
            <a:ext cx="5396658" cy="530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121" spc="362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新学期主题班会通用模板</a:t>
            </a:r>
          </a:p>
        </p:txBody>
      </p:sp>
      <p:sp>
        <p:nvSpPr>
          <p:cNvPr name="Freeform 40" id="40"/>
          <p:cNvSpPr/>
          <p:nvPr/>
        </p:nvSpPr>
        <p:spPr>
          <a:xfrm flipH="false" flipV="false" rot="0">
            <a:off x="11749156" y="5234153"/>
            <a:ext cx="2532122" cy="104555"/>
          </a:xfrm>
          <a:custGeom>
            <a:avLst/>
            <a:gdLst/>
            <a:ahLst/>
            <a:cxnLst/>
            <a:rect r="r" b="b" t="t" l="l"/>
            <a:pathLst>
              <a:path h="104555" w="2532122">
                <a:moveTo>
                  <a:pt x="0" y="0"/>
                </a:moveTo>
                <a:lnTo>
                  <a:pt x="2532122" y="0"/>
                </a:lnTo>
                <a:lnTo>
                  <a:pt x="2532122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46046" b="0"/>
            </a:stretch>
          </a:blipFill>
        </p:spPr>
      </p:sp>
      <p:sp>
        <p:nvSpPr>
          <p:cNvPr name="TextBox 41" id="41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2866101" y="2218172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开学第</a:t>
            </a:r>
            <a:r>
              <a:rPr lang="en-US" sz="14897" spc="849">
                <a:solidFill>
                  <a:srgbClr val="FFFFFF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一</a:t>
            </a: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课</a:t>
            </a:r>
          </a:p>
        </p:txBody>
      </p:sp>
      <p:sp>
        <p:nvSpPr>
          <p:cNvPr name="TextBox 43" id="43"/>
          <p:cNvSpPr txBox="true"/>
          <p:nvPr/>
        </p:nvSpPr>
        <p:spPr>
          <a:xfrm rot="699304">
            <a:off x="14006522" y="2465670"/>
            <a:ext cx="206345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！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879211" y="8412087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866101" y="895350"/>
            <a:ext cx="12555799" cy="10477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</a:t>
            </a:r>
          </a:p>
        </p:txBody>
      </p:sp>
      <p:sp>
        <p:nvSpPr>
          <p:cNvPr name="AutoShape 20" id="20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4" id="24"/>
          <p:cNvGrpSpPr/>
          <p:nvPr/>
        </p:nvGrpSpPr>
        <p:grpSpPr>
          <a:xfrm rot="0">
            <a:off x="1426840" y="2551826"/>
            <a:ext cx="2834591" cy="1671052"/>
            <a:chOff x="0" y="0"/>
            <a:chExt cx="746559" cy="440112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746559" cy="440112"/>
            </a:xfrm>
            <a:custGeom>
              <a:avLst/>
              <a:gdLst/>
              <a:ahLst/>
              <a:cxnLst/>
              <a:rect r="r" b="b" t="t" l="l"/>
              <a:pathLst>
                <a:path h="440112" w="746559">
                  <a:moveTo>
                    <a:pt x="30044" y="0"/>
                  </a:moveTo>
                  <a:lnTo>
                    <a:pt x="716515" y="0"/>
                  </a:lnTo>
                  <a:cubicBezTo>
                    <a:pt x="724483" y="0"/>
                    <a:pt x="732125" y="3165"/>
                    <a:pt x="737759" y="8800"/>
                  </a:cubicBezTo>
                  <a:cubicBezTo>
                    <a:pt x="743394" y="14434"/>
                    <a:pt x="746559" y="22075"/>
                    <a:pt x="746559" y="30044"/>
                  </a:cubicBezTo>
                  <a:lnTo>
                    <a:pt x="746559" y="410069"/>
                  </a:lnTo>
                  <a:cubicBezTo>
                    <a:pt x="746559" y="418037"/>
                    <a:pt x="743394" y="425679"/>
                    <a:pt x="737759" y="431313"/>
                  </a:cubicBezTo>
                  <a:cubicBezTo>
                    <a:pt x="732125" y="436947"/>
                    <a:pt x="724483" y="440112"/>
                    <a:pt x="716515" y="440112"/>
                  </a:cubicBezTo>
                  <a:lnTo>
                    <a:pt x="30044" y="440112"/>
                  </a:lnTo>
                  <a:cubicBezTo>
                    <a:pt x="13451" y="440112"/>
                    <a:pt x="0" y="426662"/>
                    <a:pt x="0" y="410069"/>
                  </a:cubicBezTo>
                  <a:lnTo>
                    <a:pt x="0" y="30044"/>
                  </a:lnTo>
                  <a:cubicBezTo>
                    <a:pt x="0" y="22075"/>
                    <a:pt x="3165" y="14434"/>
                    <a:pt x="8800" y="8800"/>
                  </a:cubicBezTo>
                  <a:cubicBezTo>
                    <a:pt x="14434" y="3165"/>
                    <a:pt x="22075" y="0"/>
                    <a:pt x="3004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746559" cy="47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4576772" y="2551826"/>
            <a:ext cx="2834591" cy="1671052"/>
            <a:chOff x="0" y="0"/>
            <a:chExt cx="746559" cy="44011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46559" cy="440112"/>
            </a:xfrm>
            <a:custGeom>
              <a:avLst/>
              <a:gdLst/>
              <a:ahLst/>
              <a:cxnLst/>
              <a:rect r="r" b="b" t="t" l="l"/>
              <a:pathLst>
                <a:path h="440112" w="746559">
                  <a:moveTo>
                    <a:pt x="30044" y="0"/>
                  </a:moveTo>
                  <a:lnTo>
                    <a:pt x="716515" y="0"/>
                  </a:lnTo>
                  <a:cubicBezTo>
                    <a:pt x="724483" y="0"/>
                    <a:pt x="732125" y="3165"/>
                    <a:pt x="737759" y="8800"/>
                  </a:cubicBezTo>
                  <a:cubicBezTo>
                    <a:pt x="743394" y="14434"/>
                    <a:pt x="746559" y="22075"/>
                    <a:pt x="746559" y="30044"/>
                  </a:cubicBezTo>
                  <a:lnTo>
                    <a:pt x="746559" y="410069"/>
                  </a:lnTo>
                  <a:cubicBezTo>
                    <a:pt x="746559" y="418037"/>
                    <a:pt x="743394" y="425679"/>
                    <a:pt x="737759" y="431313"/>
                  </a:cubicBezTo>
                  <a:cubicBezTo>
                    <a:pt x="732125" y="436947"/>
                    <a:pt x="724483" y="440112"/>
                    <a:pt x="716515" y="440112"/>
                  </a:cubicBezTo>
                  <a:lnTo>
                    <a:pt x="30044" y="440112"/>
                  </a:lnTo>
                  <a:cubicBezTo>
                    <a:pt x="13451" y="440112"/>
                    <a:pt x="0" y="426662"/>
                    <a:pt x="0" y="410069"/>
                  </a:cubicBezTo>
                  <a:lnTo>
                    <a:pt x="0" y="30044"/>
                  </a:lnTo>
                  <a:cubicBezTo>
                    <a:pt x="0" y="22075"/>
                    <a:pt x="3165" y="14434"/>
                    <a:pt x="8800" y="8800"/>
                  </a:cubicBezTo>
                  <a:cubicBezTo>
                    <a:pt x="14434" y="3165"/>
                    <a:pt x="22075" y="0"/>
                    <a:pt x="3004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746559" cy="47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7726705" y="2551826"/>
            <a:ext cx="2834591" cy="1671052"/>
            <a:chOff x="0" y="0"/>
            <a:chExt cx="746559" cy="440112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746559" cy="440112"/>
            </a:xfrm>
            <a:custGeom>
              <a:avLst/>
              <a:gdLst/>
              <a:ahLst/>
              <a:cxnLst/>
              <a:rect r="r" b="b" t="t" l="l"/>
              <a:pathLst>
                <a:path h="440112" w="746559">
                  <a:moveTo>
                    <a:pt x="30044" y="0"/>
                  </a:moveTo>
                  <a:lnTo>
                    <a:pt x="716515" y="0"/>
                  </a:lnTo>
                  <a:cubicBezTo>
                    <a:pt x="724483" y="0"/>
                    <a:pt x="732125" y="3165"/>
                    <a:pt x="737759" y="8800"/>
                  </a:cubicBezTo>
                  <a:cubicBezTo>
                    <a:pt x="743394" y="14434"/>
                    <a:pt x="746559" y="22075"/>
                    <a:pt x="746559" y="30044"/>
                  </a:cubicBezTo>
                  <a:lnTo>
                    <a:pt x="746559" y="410069"/>
                  </a:lnTo>
                  <a:cubicBezTo>
                    <a:pt x="746559" y="418037"/>
                    <a:pt x="743394" y="425679"/>
                    <a:pt x="737759" y="431313"/>
                  </a:cubicBezTo>
                  <a:cubicBezTo>
                    <a:pt x="732125" y="436947"/>
                    <a:pt x="724483" y="440112"/>
                    <a:pt x="716515" y="440112"/>
                  </a:cubicBezTo>
                  <a:lnTo>
                    <a:pt x="30044" y="440112"/>
                  </a:lnTo>
                  <a:cubicBezTo>
                    <a:pt x="13451" y="440112"/>
                    <a:pt x="0" y="426662"/>
                    <a:pt x="0" y="410069"/>
                  </a:cubicBezTo>
                  <a:lnTo>
                    <a:pt x="0" y="30044"/>
                  </a:lnTo>
                  <a:cubicBezTo>
                    <a:pt x="0" y="22075"/>
                    <a:pt x="3165" y="14434"/>
                    <a:pt x="8800" y="8800"/>
                  </a:cubicBezTo>
                  <a:cubicBezTo>
                    <a:pt x="14434" y="3165"/>
                    <a:pt x="22075" y="0"/>
                    <a:pt x="30044" y="0"/>
                  </a:cubicBezTo>
                  <a:close/>
                </a:path>
              </a:pathLst>
            </a:custGeom>
            <a:solidFill>
              <a:srgbClr val="EFA708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32" id="32"/>
            <p:cNvSpPr txBox="true"/>
            <p:nvPr/>
          </p:nvSpPr>
          <p:spPr>
            <a:xfrm>
              <a:off x="0" y="-38100"/>
              <a:ext cx="746559" cy="47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3" id="33"/>
          <p:cNvGrpSpPr/>
          <p:nvPr/>
        </p:nvGrpSpPr>
        <p:grpSpPr>
          <a:xfrm rot="0">
            <a:off x="10876637" y="2551826"/>
            <a:ext cx="2834591" cy="1671052"/>
            <a:chOff x="0" y="0"/>
            <a:chExt cx="746559" cy="440112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746559" cy="440112"/>
            </a:xfrm>
            <a:custGeom>
              <a:avLst/>
              <a:gdLst/>
              <a:ahLst/>
              <a:cxnLst/>
              <a:rect r="r" b="b" t="t" l="l"/>
              <a:pathLst>
                <a:path h="440112" w="746559">
                  <a:moveTo>
                    <a:pt x="30044" y="0"/>
                  </a:moveTo>
                  <a:lnTo>
                    <a:pt x="716515" y="0"/>
                  </a:lnTo>
                  <a:cubicBezTo>
                    <a:pt x="724483" y="0"/>
                    <a:pt x="732125" y="3165"/>
                    <a:pt x="737759" y="8800"/>
                  </a:cubicBezTo>
                  <a:cubicBezTo>
                    <a:pt x="743394" y="14434"/>
                    <a:pt x="746559" y="22075"/>
                    <a:pt x="746559" y="30044"/>
                  </a:cubicBezTo>
                  <a:lnTo>
                    <a:pt x="746559" y="410069"/>
                  </a:lnTo>
                  <a:cubicBezTo>
                    <a:pt x="746559" y="418037"/>
                    <a:pt x="743394" y="425679"/>
                    <a:pt x="737759" y="431313"/>
                  </a:cubicBezTo>
                  <a:cubicBezTo>
                    <a:pt x="732125" y="436947"/>
                    <a:pt x="724483" y="440112"/>
                    <a:pt x="716515" y="440112"/>
                  </a:cubicBezTo>
                  <a:lnTo>
                    <a:pt x="30044" y="440112"/>
                  </a:lnTo>
                  <a:cubicBezTo>
                    <a:pt x="13451" y="440112"/>
                    <a:pt x="0" y="426662"/>
                    <a:pt x="0" y="410069"/>
                  </a:cubicBezTo>
                  <a:lnTo>
                    <a:pt x="0" y="30044"/>
                  </a:lnTo>
                  <a:cubicBezTo>
                    <a:pt x="0" y="22075"/>
                    <a:pt x="3165" y="14434"/>
                    <a:pt x="8800" y="8800"/>
                  </a:cubicBezTo>
                  <a:cubicBezTo>
                    <a:pt x="14434" y="3165"/>
                    <a:pt x="22075" y="0"/>
                    <a:pt x="3004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746559" cy="47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4026569" y="2551826"/>
            <a:ext cx="2834591" cy="1671052"/>
            <a:chOff x="0" y="0"/>
            <a:chExt cx="746559" cy="440112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746559" cy="440112"/>
            </a:xfrm>
            <a:custGeom>
              <a:avLst/>
              <a:gdLst/>
              <a:ahLst/>
              <a:cxnLst/>
              <a:rect r="r" b="b" t="t" l="l"/>
              <a:pathLst>
                <a:path h="440112" w="746559">
                  <a:moveTo>
                    <a:pt x="30044" y="0"/>
                  </a:moveTo>
                  <a:lnTo>
                    <a:pt x="716515" y="0"/>
                  </a:lnTo>
                  <a:cubicBezTo>
                    <a:pt x="724483" y="0"/>
                    <a:pt x="732125" y="3165"/>
                    <a:pt x="737759" y="8800"/>
                  </a:cubicBezTo>
                  <a:cubicBezTo>
                    <a:pt x="743394" y="14434"/>
                    <a:pt x="746559" y="22075"/>
                    <a:pt x="746559" y="30044"/>
                  </a:cubicBezTo>
                  <a:lnTo>
                    <a:pt x="746559" y="410069"/>
                  </a:lnTo>
                  <a:cubicBezTo>
                    <a:pt x="746559" y="418037"/>
                    <a:pt x="743394" y="425679"/>
                    <a:pt x="737759" y="431313"/>
                  </a:cubicBezTo>
                  <a:cubicBezTo>
                    <a:pt x="732125" y="436947"/>
                    <a:pt x="724483" y="440112"/>
                    <a:pt x="716515" y="440112"/>
                  </a:cubicBezTo>
                  <a:lnTo>
                    <a:pt x="30044" y="440112"/>
                  </a:lnTo>
                  <a:cubicBezTo>
                    <a:pt x="13451" y="440112"/>
                    <a:pt x="0" y="426662"/>
                    <a:pt x="0" y="410069"/>
                  </a:cubicBezTo>
                  <a:lnTo>
                    <a:pt x="0" y="30044"/>
                  </a:lnTo>
                  <a:cubicBezTo>
                    <a:pt x="0" y="22075"/>
                    <a:pt x="3165" y="14434"/>
                    <a:pt x="8800" y="8800"/>
                  </a:cubicBezTo>
                  <a:cubicBezTo>
                    <a:pt x="14434" y="3165"/>
                    <a:pt x="22075" y="0"/>
                    <a:pt x="3004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38" id="38"/>
            <p:cNvSpPr txBox="true"/>
            <p:nvPr/>
          </p:nvSpPr>
          <p:spPr>
            <a:xfrm>
              <a:off x="0" y="-38100"/>
              <a:ext cx="746559" cy="4782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426840" y="4470234"/>
            <a:ext cx="5984523" cy="4212217"/>
            <a:chOff x="0" y="0"/>
            <a:chExt cx="1576171" cy="110939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1576171" cy="1109390"/>
            </a:xfrm>
            <a:custGeom>
              <a:avLst/>
              <a:gdLst/>
              <a:ahLst/>
              <a:cxnLst/>
              <a:rect r="r" b="b" t="t" l="l"/>
              <a:pathLst>
                <a:path h="1109390" w="1576171">
                  <a:moveTo>
                    <a:pt x="14230" y="0"/>
                  </a:moveTo>
                  <a:lnTo>
                    <a:pt x="1561940" y="0"/>
                  </a:lnTo>
                  <a:cubicBezTo>
                    <a:pt x="1565715" y="0"/>
                    <a:pt x="1569334" y="1499"/>
                    <a:pt x="1572003" y="4168"/>
                  </a:cubicBezTo>
                  <a:cubicBezTo>
                    <a:pt x="1574671" y="6837"/>
                    <a:pt x="1576171" y="10456"/>
                    <a:pt x="1576171" y="14230"/>
                  </a:cubicBezTo>
                  <a:lnTo>
                    <a:pt x="1576171" y="1095160"/>
                  </a:lnTo>
                  <a:cubicBezTo>
                    <a:pt x="1576171" y="1103019"/>
                    <a:pt x="1569800" y="1109390"/>
                    <a:pt x="1561940" y="1109390"/>
                  </a:cubicBezTo>
                  <a:lnTo>
                    <a:pt x="14230" y="1109390"/>
                  </a:lnTo>
                  <a:cubicBezTo>
                    <a:pt x="6371" y="1109390"/>
                    <a:pt x="0" y="1103019"/>
                    <a:pt x="0" y="1095160"/>
                  </a:cubicBezTo>
                  <a:lnTo>
                    <a:pt x="0" y="14230"/>
                  </a:lnTo>
                  <a:cubicBezTo>
                    <a:pt x="0" y="6371"/>
                    <a:pt x="6371" y="0"/>
                    <a:pt x="14230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1576171" cy="11474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2" id="42"/>
          <p:cNvSpPr txBox="true"/>
          <p:nvPr/>
        </p:nvSpPr>
        <p:spPr>
          <a:xfrm rot="0">
            <a:off x="1679557" y="2732181"/>
            <a:ext cx="232915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案例一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574091" y="3345516"/>
            <a:ext cx="2540089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</a:t>
            </a:r>
          </a:p>
        </p:txBody>
      </p:sp>
      <p:grpSp>
        <p:nvGrpSpPr>
          <p:cNvPr name="Group 44" id="44"/>
          <p:cNvGrpSpPr/>
          <p:nvPr/>
        </p:nvGrpSpPr>
        <p:grpSpPr>
          <a:xfrm rot="0">
            <a:off x="4724023" y="2808381"/>
            <a:ext cx="2540089" cy="1157984"/>
            <a:chOff x="0" y="0"/>
            <a:chExt cx="3386785" cy="1543978"/>
          </a:xfrm>
        </p:grpSpPr>
        <p:sp>
          <p:nvSpPr>
            <p:cNvPr name="TextBox 45" id="45"/>
            <p:cNvSpPr txBox="true"/>
            <p:nvPr/>
          </p:nvSpPr>
          <p:spPr>
            <a:xfrm rot="0">
              <a:off x="140622" y="-76200"/>
              <a:ext cx="3105542" cy="805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05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案例二</a:t>
              </a:r>
            </a:p>
          </p:txBody>
        </p:sp>
        <p:sp>
          <p:nvSpPr>
            <p:cNvPr name="TextBox 46" id="46"/>
            <p:cNvSpPr txBox="true"/>
            <p:nvPr/>
          </p:nvSpPr>
          <p:spPr>
            <a:xfrm rot="0">
              <a:off x="0" y="728936"/>
              <a:ext cx="3386785" cy="8150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</a:t>
              </a:r>
            </a:p>
          </p:txBody>
        </p:sp>
      </p:grpSp>
      <p:sp>
        <p:nvSpPr>
          <p:cNvPr name="TextBox 47" id="47"/>
          <p:cNvSpPr txBox="true"/>
          <p:nvPr/>
        </p:nvSpPr>
        <p:spPr>
          <a:xfrm rot="0">
            <a:off x="7979422" y="2732181"/>
            <a:ext cx="232915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案例三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7873956" y="3345516"/>
            <a:ext cx="2540089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CFAF4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</a:t>
            </a:r>
          </a:p>
        </p:txBody>
      </p:sp>
      <p:grpSp>
        <p:nvGrpSpPr>
          <p:cNvPr name="Group 49" id="49"/>
          <p:cNvGrpSpPr/>
          <p:nvPr/>
        </p:nvGrpSpPr>
        <p:grpSpPr>
          <a:xfrm rot="0">
            <a:off x="11023888" y="2808381"/>
            <a:ext cx="2540089" cy="1157984"/>
            <a:chOff x="0" y="0"/>
            <a:chExt cx="3386785" cy="1543978"/>
          </a:xfrm>
        </p:grpSpPr>
        <p:sp>
          <p:nvSpPr>
            <p:cNvPr name="TextBox 50" id="50"/>
            <p:cNvSpPr txBox="true"/>
            <p:nvPr/>
          </p:nvSpPr>
          <p:spPr>
            <a:xfrm rot="0">
              <a:off x="140622" y="-76200"/>
              <a:ext cx="3105542" cy="805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05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案例四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0" y="728936"/>
              <a:ext cx="3386785" cy="8150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</a:t>
              </a:r>
            </a:p>
          </p:txBody>
        </p:sp>
      </p:grpSp>
      <p:grpSp>
        <p:nvGrpSpPr>
          <p:cNvPr name="Group 52" id="52"/>
          <p:cNvGrpSpPr/>
          <p:nvPr/>
        </p:nvGrpSpPr>
        <p:grpSpPr>
          <a:xfrm rot="0">
            <a:off x="14173820" y="2808381"/>
            <a:ext cx="2540089" cy="1157984"/>
            <a:chOff x="0" y="0"/>
            <a:chExt cx="3386785" cy="1543978"/>
          </a:xfrm>
        </p:grpSpPr>
        <p:sp>
          <p:nvSpPr>
            <p:cNvPr name="TextBox 53" id="53"/>
            <p:cNvSpPr txBox="true"/>
            <p:nvPr/>
          </p:nvSpPr>
          <p:spPr>
            <a:xfrm rot="0">
              <a:off x="140622" y="-76200"/>
              <a:ext cx="3105542" cy="805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05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案例五</a:t>
              </a:r>
            </a:p>
          </p:txBody>
        </p:sp>
        <p:sp>
          <p:nvSpPr>
            <p:cNvPr name="TextBox 54" id="54"/>
            <p:cNvSpPr txBox="true"/>
            <p:nvPr/>
          </p:nvSpPr>
          <p:spPr>
            <a:xfrm rot="0">
              <a:off x="0" y="728936"/>
              <a:ext cx="3386785" cy="8150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</a:t>
              </a:r>
            </a:p>
          </p:txBody>
        </p:sp>
      </p:grpSp>
      <p:grpSp>
        <p:nvGrpSpPr>
          <p:cNvPr name="Group 55" id="55"/>
          <p:cNvGrpSpPr/>
          <p:nvPr/>
        </p:nvGrpSpPr>
        <p:grpSpPr>
          <a:xfrm rot="0">
            <a:off x="7726705" y="4470234"/>
            <a:ext cx="9134455" cy="4212217"/>
            <a:chOff x="0" y="0"/>
            <a:chExt cx="2405782" cy="1109390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0" y="0"/>
              <a:ext cx="2405782" cy="1109390"/>
            </a:xfrm>
            <a:custGeom>
              <a:avLst/>
              <a:gdLst/>
              <a:ahLst/>
              <a:cxnLst/>
              <a:rect r="r" b="b" t="t" l="l"/>
              <a:pathLst>
                <a:path h="1109390" w="2405782">
                  <a:moveTo>
                    <a:pt x="9323" y="0"/>
                  </a:moveTo>
                  <a:lnTo>
                    <a:pt x="2396459" y="0"/>
                  </a:lnTo>
                  <a:cubicBezTo>
                    <a:pt x="2401608" y="0"/>
                    <a:pt x="2405782" y="4174"/>
                    <a:pt x="2405782" y="9323"/>
                  </a:cubicBezTo>
                  <a:lnTo>
                    <a:pt x="2405782" y="1100067"/>
                  </a:lnTo>
                  <a:cubicBezTo>
                    <a:pt x="2405782" y="1102540"/>
                    <a:pt x="2404800" y="1104911"/>
                    <a:pt x="2403052" y="1106660"/>
                  </a:cubicBezTo>
                  <a:cubicBezTo>
                    <a:pt x="2401303" y="1108408"/>
                    <a:pt x="2398932" y="1109390"/>
                    <a:pt x="2396459" y="1109390"/>
                  </a:cubicBezTo>
                  <a:lnTo>
                    <a:pt x="9323" y="1109390"/>
                  </a:lnTo>
                  <a:cubicBezTo>
                    <a:pt x="4174" y="1109390"/>
                    <a:pt x="0" y="1105216"/>
                    <a:pt x="0" y="1100067"/>
                  </a:cubicBezTo>
                  <a:lnTo>
                    <a:pt x="0" y="9323"/>
                  </a:lnTo>
                  <a:cubicBezTo>
                    <a:pt x="0" y="4174"/>
                    <a:pt x="4174" y="0"/>
                    <a:pt x="9323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57" id="57"/>
            <p:cNvSpPr txBox="true"/>
            <p:nvPr/>
          </p:nvSpPr>
          <p:spPr>
            <a:xfrm>
              <a:off x="0" y="-38100"/>
              <a:ext cx="2405782" cy="114749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8" id="58"/>
          <p:cNvPicPr>
            <a:picLocks noChangeAspect="true"/>
          </p:cNvPicPr>
          <p:nvPr/>
        </p:nvPicPr>
        <p:blipFill>
          <a:blip r:embed="rId21"/>
          <a:stretch>
            <a:fillRect/>
          </a:stretch>
        </p:blipFill>
        <p:spPr>
          <a:xfrm rot="0">
            <a:off x="1210824" y="4180634"/>
            <a:ext cx="6416555" cy="4791416"/>
          </a:xfrm>
          <a:prstGeom prst="rect">
            <a:avLst/>
          </a:prstGeom>
        </p:spPr>
      </p:pic>
      <p:grpSp>
        <p:nvGrpSpPr>
          <p:cNvPr name="Group 59" id="59"/>
          <p:cNvGrpSpPr/>
          <p:nvPr/>
        </p:nvGrpSpPr>
        <p:grpSpPr>
          <a:xfrm rot="0">
            <a:off x="8000155" y="4902149"/>
            <a:ext cx="820604" cy="820604"/>
            <a:chOff x="0" y="0"/>
            <a:chExt cx="812800" cy="812800"/>
          </a:xfrm>
        </p:grpSpPr>
        <p:sp>
          <p:nvSpPr>
            <p:cNvPr name="Freeform 60" id="6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61" id="6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2" id="62"/>
          <p:cNvGrpSpPr/>
          <p:nvPr/>
        </p:nvGrpSpPr>
        <p:grpSpPr>
          <a:xfrm rot="0">
            <a:off x="8043710" y="4945704"/>
            <a:ext cx="733495" cy="733495"/>
            <a:chOff x="0" y="0"/>
            <a:chExt cx="812800" cy="812800"/>
          </a:xfrm>
        </p:grpSpPr>
        <p:sp>
          <p:nvSpPr>
            <p:cNvPr name="Freeform 63" id="6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64" id="6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65" id="65"/>
          <p:cNvSpPr txBox="true"/>
          <p:nvPr/>
        </p:nvSpPr>
        <p:spPr>
          <a:xfrm rot="0">
            <a:off x="8076444" y="4976565"/>
            <a:ext cx="668025" cy="5955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 spc="194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01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8998689" y="4825949"/>
            <a:ext cx="664386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案例分析1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8998689" y="5458409"/>
            <a:ext cx="7589020" cy="306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19"/>
              </a:lnSpc>
            </a:pPr>
            <a:r>
              <a:rPr lang="en-US" sz="1799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799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8000155" y="6144926"/>
            <a:ext cx="820604" cy="820604"/>
            <a:chOff x="0" y="0"/>
            <a:chExt cx="812800" cy="812800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6D4C"/>
            </a:solidFill>
          </p:spPr>
        </p:sp>
        <p:sp>
          <p:nvSpPr>
            <p:cNvPr name="TextBox 70" id="7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1" id="71"/>
          <p:cNvGrpSpPr/>
          <p:nvPr/>
        </p:nvGrpSpPr>
        <p:grpSpPr>
          <a:xfrm rot="0">
            <a:off x="8043710" y="6188480"/>
            <a:ext cx="733495" cy="733495"/>
            <a:chOff x="0" y="0"/>
            <a:chExt cx="812800" cy="812800"/>
          </a:xfrm>
        </p:grpSpPr>
        <p:sp>
          <p:nvSpPr>
            <p:cNvPr name="Freeform 72" id="7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73" id="7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4" id="74"/>
          <p:cNvSpPr txBox="true"/>
          <p:nvPr/>
        </p:nvSpPr>
        <p:spPr>
          <a:xfrm rot="0">
            <a:off x="8076444" y="6219342"/>
            <a:ext cx="668025" cy="595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 spc="194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02</a:t>
            </a:r>
          </a:p>
        </p:txBody>
      </p:sp>
      <p:sp>
        <p:nvSpPr>
          <p:cNvPr name="TextBox 75" id="75"/>
          <p:cNvSpPr txBox="true"/>
          <p:nvPr/>
        </p:nvSpPr>
        <p:spPr>
          <a:xfrm rot="0">
            <a:off x="8998689" y="6068726"/>
            <a:ext cx="664386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案例分析2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8998689" y="6701186"/>
            <a:ext cx="7589020" cy="306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</a:t>
            </a:r>
          </a:p>
        </p:txBody>
      </p:sp>
      <p:grpSp>
        <p:nvGrpSpPr>
          <p:cNvPr name="Group 77" id="77"/>
          <p:cNvGrpSpPr/>
          <p:nvPr/>
        </p:nvGrpSpPr>
        <p:grpSpPr>
          <a:xfrm rot="0">
            <a:off x="8000155" y="7387702"/>
            <a:ext cx="820604" cy="820604"/>
            <a:chOff x="0" y="0"/>
            <a:chExt cx="812800" cy="812800"/>
          </a:xfrm>
        </p:grpSpPr>
        <p:sp>
          <p:nvSpPr>
            <p:cNvPr name="Freeform 78" id="7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79" id="7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80" id="80"/>
          <p:cNvGrpSpPr/>
          <p:nvPr/>
        </p:nvGrpSpPr>
        <p:grpSpPr>
          <a:xfrm rot="0">
            <a:off x="8043710" y="7431257"/>
            <a:ext cx="733495" cy="733495"/>
            <a:chOff x="0" y="0"/>
            <a:chExt cx="812800" cy="812800"/>
          </a:xfrm>
        </p:grpSpPr>
        <p:sp>
          <p:nvSpPr>
            <p:cNvPr name="Freeform 81" id="8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82" id="8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39137" lIns="39137" bIns="39137" rIns="39137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83" id="83"/>
          <p:cNvSpPr txBox="true"/>
          <p:nvPr/>
        </p:nvSpPr>
        <p:spPr>
          <a:xfrm rot="0">
            <a:off x="8076444" y="7462118"/>
            <a:ext cx="668025" cy="595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3420" spc="194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03</a:t>
            </a:r>
          </a:p>
        </p:txBody>
      </p:sp>
      <p:sp>
        <p:nvSpPr>
          <p:cNvPr name="TextBox 84" id="84"/>
          <p:cNvSpPr txBox="true"/>
          <p:nvPr/>
        </p:nvSpPr>
        <p:spPr>
          <a:xfrm rot="0">
            <a:off x="8998689" y="7311502"/>
            <a:ext cx="664386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案例分析3</a:t>
            </a:r>
          </a:p>
        </p:txBody>
      </p:sp>
      <p:sp>
        <p:nvSpPr>
          <p:cNvPr name="TextBox 85" id="85"/>
          <p:cNvSpPr txBox="true"/>
          <p:nvPr/>
        </p:nvSpPr>
        <p:spPr>
          <a:xfrm rot="0">
            <a:off x="8998689" y="7943962"/>
            <a:ext cx="7589020" cy="3065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1227415" y="3433078"/>
            <a:ext cx="15833170" cy="2995569"/>
            <a:chOff x="0" y="0"/>
            <a:chExt cx="2452972" cy="4640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2452972" cy="464092"/>
            </a:xfrm>
            <a:custGeom>
              <a:avLst/>
              <a:gdLst/>
              <a:ahLst/>
              <a:cxnLst/>
              <a:rect r="r" b="b" t="t" l="l"/>
              <a:pathLst>
                <a:path h="464092" w="2452972">
                  <a:moveTo>
                    <a:pt x="11246" y="0"/>
                  </a:moveTo>
                  <a:lnTo>
                    <a:pt x="2441726" y="0"/>
                  </a:lnTo>
                  <a:cubicBezTo>
                    <a:pt x="2447937" y="0"/>
                    <a:pt x="2452972" y="5035"/>
                    <a:pt x="2452972" y="11246"/>
                  </a:cubicBezTo>
                  <a:lnTo>
                    <a:pt x="2452972" y="452846"/>
                  </a:lnTo>
                  <a:cubicBezTo>
                    <a:pt x="2452972" y="459057"/>
                    <a:pt x="2447937" y="464092"/>
                    <a:pt x="2441726" y="464092"/>
                  </a:cubicBezTo>
                  <a:lnTo>
                    <a:pt x="11246" y="464092"/>
                  </a:lnTo>
                  <a:cubicBezTo>
                    <a:pt x="8264" y="464092"/>
                    <a:pt x="5403" y="462907"/>
                    <a:pt x="3294" y="460798"/>
                  </a:cubicBezTo>
                  <a:cubicBezTo>
                    <a:pt x="1185" y="458689"/>
                    <a:pt x="0" y="455829"/>
                    <a:pt x="0" y="452846"/>
                  </a:cubicBezTo>
                  <a:lnTo>
                    <a:pt x="0" y="11246"/>
                  </a:lnTo>
                  <a:cubicBezTo>
                    <a:pt x="0" y="5035"/>
                    <a:pt x="5035" y="0"/>
                    <a:pt x="11246" y="0"/>
                  </a:cubicBezTo>
                  <a:close/>
                </a:path>
              </a:pathLst>
            </a:custGeom>
            <a:blipFill>
              <a:blip r:embed="rId21"/>
              <a:stretch>
                <a:fillRect l="0" t="-47066" r="0" b="-149584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11546896" y="2390364"/>
            <a:ext cx="4231183" cy="6141222"/>
            <a:chOff x="0" y="0"/>
            <a:chExt cx="1028386" cy="149262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1028386" cy="1492620"/>
            </a:xfrm>
            <a:custGeom>
              <a:avLst/>
              <a:gdLst/>
              <a:ahLst/>
              <a:cxnLst/>
              <a:rect r="r" b="b" t="t" l="l"/>
              <a:pathLst>
                <a:path h="1492620" w="1028386">
                  <a:moveTo>
                    <a:pt x="20127" y="0"/>
                  </a:moveTo>
                  <a:lnTo>
                    <a:pt x="1008259" y="0"/>
                  </a:lnTo>
                  <a:cubicBezTo>
                    <a:pt x="1013597" y="0"/>
                    <a:pt x="1018716" y="2121"/>
                    <a:pt x="1022491" y="5895"/>
                  </a:cubicBezTo>
                  <a:cubicBezTo>
                    <a:pt x="1026266" y="9670"/>
                    <a:pt x="1028386" y="14789"/>
                    <a:pt x="1028386" y="20127"/>
                  </a:cubicBezTo>
                  <a:lnTo>
                    <a:pt x="1028386" y="1472493"/>
                  </a:lnTo>
                  <a:cubicBezTo>
                    <a:pt x="1028386" y="1477831"/>
                    <a:pt x="1026266" y="1482950"/>
                    <a:pt x="1022491" y="1486725"/>
                  </a:cubicBezTo>
                  <a:cubicBezTo>
                    <a:pt x="1018716" y="1490499"/>
                    <a:pt x="1013597" y="1492620"/>
                    <a:pt x="1008259" y="1492620"/>
                  </a:cubicBezTo>
                  <a:lnTo>
                    <a:pt x="20127" y="1492620"/>
                  </a:lnTo>
                  <a:cubicBezTo>
                    <a:pt x="14789" y="1492620"/>
                    <a:pt x="9670" y="1490499"/>
                    <a:pt x="5895" y="1486725"/>
                  </a:cubicBezTo>
                  <a:cubicBezTo>
                    <a:pt x="2121" y="1482950"/>
                    <a:pt x="0" y="1477831"/>
                    <a:pt x="0" y="1472493"/>
                  </a:cubicBezTo>
                  <a:lnTo>
                    <a:pt x="0" y="20127"/>
                  </a:lnTo>
                  <a:cubicBezTo>
                    <a:pt x="0" y="14789"/>
                    <a:pt x="2121" y="9670"/>
                    <a:pt x="5895" y="5895"/>
                  </a:cubicBezTo>
                  <a:cubicBezTo>
                    <a:pt x="9670" y="2121"/>
                    <a:pt x="14789" y="0"/>
                    <a:pt x="20127" y="0"/>
                  </a:cubicBezTo>
                  <a:close/>
                </a:path>
              </a:pathLst>
            </a:custGeom>
            <a:solidFill>
              <a:srgbClr val="EFA708"/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1028386" cy="1530720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1738860" y="2597434"/>
            <a:ext cx="3847256" cy="5727082"/>
            <a:chOff x="0" y="0"/>
            <a:chExt cx="935073" cy="1391963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935073" cy="1391963"/>
            </a:xfrm>
            <a:custGeom>
              <a:avLst/>
              <a:gdLst/>
              <a:ahLst/>
              <a:cxnLst/>
              <a:rect r="r" b="b" t="t" l="l"/>
              <a:pathLst>
                <a:path h="1391963" w="935073">
                  <a:moveTo>
                    <a:pt x="26160" y="0"/>
                  </a:moveTo>
                  <a:lnTo>
                    <a:pt x="908913" y="0"/>
                  </a:lnTo>
                  <a:cubicBezTo>
                    <a:pt x="915851" y="0"/>
                    <a:pt x="922505" y="2756"/>
                    <a:pt x="927411" y="7662"/>
                  </a:cubicBezTo>
                  <a:cubicBezTo>
                    <a:pt x="932317" y="12568"/>
                    <a:pt x="935073" y="19222"/>
                    <a:pt x="935073" y="26160"/>
                  </a:cubicBezTo>
                  <a:lnTo>
                    <a:pt x="935073" y="1365803"/>
                  </a:lnTo>
                  <a:cubicBezTo>
                    <a:pt x="935073" y="1372741"/>
                    <a:pt x="932317" y="1379395"/>
                    <a:pt x="927411" y="1384301"/>
                  </a:cubicBezTo>
                  <a:cubicBezTo>
                    <a:pt x="922505" y="1389207"/>
                    <a:pt x="915851" y="1391963"/>
                    <a:pt x="908913" y="1391963"/>
                  </a:cubicBezTo>
                  <a:lnTo>
                    <a:pt x="26160" y="1391963"/>
                  </a:lnTo>
                  <a:cubicBezTo>
                    <a:pt x="19222" y="1391963"/>
                    <a:pt x="12568" y="1389207"/>
                    <a:pt x="7662" y="1384301"/>
                  </a:cubicBezTo>
                  <a:cubicBezTo>
                    <a:pt x="2756" y="1379395"/>
                    <a:pt x="0" y="1372741"/>
                    <a:pt x="0" y="1365803"/>
                  </a:cubicBezTo>
                  <a:lnTo>
                    <a:pt x="0" y="26160"/>
                  </a:lnTo>
                  <a:cubicBezTo>
                    <a:pt x="0" y="19222"/>
                    <a:pt x="2756" y="12568"/>
                    <a:pt x="7662" y="7662"/>
                  </a:cubicBezTo>
                  <a:cubicBezTo>
                    <a:pt x="12568" y="2756"/>
                    <a:pt x="19222" y="0"/>
                    <a:pt x="2616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935073" cy="1430063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11929419" y="8015317"/>
            <a:ext cx="1225540" cy="47625"/>
            <a:chOff x="0" y="0"/>
            <a:chExt cx="297867" cy="11575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297867" cy="11575"/>
            </a:xfrm>
            <a:custGeom>
              <a:avLst/>
              <a:gdLst/>
              <a:ahLst/>
              <a:cxnLst/>
              <a:rect r="r" b="b" t="t" l="l"/>
              <a:pathLst>
                <a:path h="11575" w="297867">
                  <a:moveTo>
                    <a:pt x="5788" y="0"/>
                  </a:moveTo>
                  <a:lnTo>
                    <a:pt x="292079" y="0"/>
                  </a:lnTo>
                  <a:cubicBezTo>
                    <a:pt x="295276" y="0"/>
                    <a:pt x="297867" y="2591"/>
                    <a:pt x="297867" y="5788"/>
                  </a:cubicBezTo>
                  <a:lnTo>
                    <a:pt x="297867" y="5788"/>
                  </a:lnTo>
                  <a:cubicBezTo>
                    <a:pt x="297867" y="7323"/>
                    <a:pt x="297257" y="8795"/>
                    <a:pt x="296172" y="9880"/>
                  </a:cubicBezTo>
                  <a:cubicBezTo>
                    <a:pt x="295086" y="10965"/>
                    <a:pt x="293614" y="11575"/>
                    <a:pt x="292079" y="11575"/>
                  </a:cubicBezTo>
                  <a:lnTo>
                    <a:pt x="5788" y="11575"/>
                  </a:lnTo>
                  <a:cubicBezTo>
                    <a:pt x="4253" y="11575"/>
                    <a:pt x="2781" y="10965"/>
                    <a:pt x="1695" y="9880"/>
                  </a:cubicBezTo>
                  <a:cubicBezTo>
                    <a:pt x="610" y="8795"/>
                    <a:pt x="0" y="7323"/>
                    <a:pt x="0" y="5788"/>
                  </a:cubicBezTo>
                  <a:lnTo>
                    <a:pt x="0" y="5788"/>
                  </a:lnTo>
                  <a:cubicBezTo>
                    <a:pt x="0" y="4253"/>
                    <a:pt x="610" y="2781"/>
                    <a:pt x="1695" y="1695"/>
                  </a:cubicBezTo>
                  <a:cubicBezTo>
                    <a:pt x="2781" y="610"/>
                    <a:pt x="4253" y="0"/>
                    <a:pt x="5788" y="0"/>
                  </a:cubicBezTo>
                  <a:close/>
                </a:path>
              </a:pathLst>
            </a:custGeom>
            <a:solidFill>
              <a:srgbClr val="FFF5E2">
                <a:alpha val="75686"/>
              </a:srgbClr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297867" cy="49675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4" id="34"/>
          <p:cNvSpPr/>
          <p:nvPr/>
        </p:nvSpPr>
        <p:spPr>
          <a:xfrm flipH="false" flipV="false" rot="0">
            <a:off x="15040676" y="7624182"/>
            <a:ext cx="494899" cy="682620"/>
          </a:xfrm>
          <a:custGeom>
            <a:avLst/>
            <a:gdLst/>
            <a:ahLst/>
            <a:cxnLst/>
            <a:rect r="r" b="b" t="t" l="l"/>
            <a:pathLst>
              <a:path h="682620" w="494899">
                <a:moveTo>
                  <a:pt x="0" y="0"/>
                </a:moveTo>
                <a:lnTo>
                  <a:pt x="494900" y="0"/>
                </a:lnTo>
                <a:lnTo>
                  <a:pt x="494900" y="682620"/>
                </a:lnTo>
                <a:lnTo>
                  <a:pt x="0" y="6826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alphaModFix amt="43000"/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1929419" y="2782808"/>
            <a:ext cx="3466138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学生代表发言1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11929419" y="3415268"/>
            <a:ext cx="3466138" cy="124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CFAF4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演示文稿是实用的工具，如果您想在演示文稿中展现内容，可以选择多种方式。您可以在讲座中包含团队照片，产品说明或目标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11929419" y="5143500"/>
            <a:ext cx="3466138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学生代表发言2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11929419" y="5775960"/>
            <a:ext cx="3466138" cy="124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FCFAF4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演示文稿是实用的工具，如果您想在演示文稿中展现内容，可以选择多种方式。您可以在讲座中包含团队照片，产品说明或目标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班会总结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866101" y="2218172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班会总结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810201">
            <a:off x="-1789717" y="-1482623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69" y="0"/>
                </a:lnTo>
                <a:lnTo>
                  <a:pt x="49198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40142" y="266002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7458294" y="7052553"/>
            <a:ext cx="3371413" cy="632197"/>
            <a:chOff x="0" y="0"/>
            <a:chExt cx="4495217" cy="84292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4495217" cy="842929"/>
              <a:chOff x="0" y="0"/>
              <a:chExt cx="887944" cy="16650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87944" cy="166504"/>
              </a:xfrm>
              <a:custGeom>
                <a:avLst/>
                <a:gdLst/>
                <a:ahLst/>
                <a:cxnLst/>
                <a:rect r="r" b="b" t="t" l="l"/>
                <a:pathLst>
                  <a:path h="166504" w="887944">
                    <a:moveTo>
                      <a:pt x="83252" y="0"/>
                    </a:moveTo>
                    <a:lnTo>
                      <a:pt x="804692" y="0"/>
                    </a:lnTo>
                    <a:cubicBezTo>
                      <a:pt x="826772" y="0"/>
                      <a:pt x="847947" y="8771"/>
                      <a:pt x="863560" y="24384"/>
                    </a:cubicBezTo>
                    <a:cubicBezTo>
                      <a:pt x="879173" y="39997"/>
                      <a:pt x="887944" y="61172"/>
                      <a:pt x="887944" y="83252"/>
                    </a:cubicBezTo>
                    <a:lnTo>
                      <a:pt x="887944" y="83252"/>
                    </a:lnTo>
                    <a:cubicBezTo>
                      <a:pt x="887944" y="105332"/>
                      <a:pt x="879173" y="126508"/>
                      <a:pt x="863560" y="142120"/>
                    </a:cubicBezTo>
                    <a:cubicBezTo>
                      <a:pt x="847947" y="157733"/>
                      <a:pt x="826772" y="166504"/>
                      <a:pt x="804692" y="166504"/>
                    </a:cubicBezTo>
                    <a:lnTo>
                      <a:pt x="83252" y="166504"/>
                    </a:lnTo>
                    <a:cubicBezTo>
                      <a:pt x="61172" y="166504"/>
                      <a:pt x="39997" y="157733"/>
                      <a:pt x="24384" y="142120"/>
                    </a:cubicBezTo>
                    <a:cubicBezTo>
                      <a:pt x="8771" y="126508"/>
                      <a:pt x="0" y="105332"/>
                      <a:pt x="0" y="83252"/>
                    </a:cubicBezTo>
                    <a:lnTo>
                      <a:pt x="0" y="83252"/>
                    </a:lnTo>
                    <a:cubicBezTo>
                      <a:pt x="0" y="61172"/>
                      <a:pt x="8771" y="39997"/>
                      <a:pt x="24384" y="24384"/>
                    </a:cubicBezTo>
                    <a:cubicBezTo>
                      <a:pt x="39997" y="8771"/>
                      <a:pt x="61172" y="0"/>
                      <a:pt x="83252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887944" cy="20460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424815" y="72214"/>
              <a:ext cx="3645587" cy="631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PART FOUR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7" id="27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2" id="32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879211" y="8218150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4006722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709028" y="5012499"/>
            <a:ext cx="4869945" cy="46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2"/>
              </a:lnSpc>
            </a:pPr>
            <a:r>
              <a:rPr lang="en-US" sz="2515" spc="143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Class meeting summary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1203803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>
            <a:off x="1825193" y="3005782"/>
            <a:ext cx="14637614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4" id="24"/>
          <p:cNvGrpSpPr/>
          <p:nvPr/>
        </p:nvGrpSpPr>
        <p:grpSpPr>
          <a:xfrm rot="0">
            <a:off x="1825193" y="4109983"/>
            <a:ext cx="4204523" cy="4527294"/>
            <a:chOff x="0" y="0"/>
            <a:chExt cx="651391" cy="701396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651391" cy="701396"/>
            </a:xfrm>
            <a:custGeom>
              <a:avLst/>
              <a:gdLst/>
              <a:ahLst/>
              <a:cxnLst/>
              <a:rect r="r" b="b" t="t" l="l"/>
              <a:pathLst>
                <a:path h="701396" w="651391">
                  <a:moveTo>
                    <a:pt x="42351" y="0"/>
                  </a:moveTo>
                  <a:lnTo>
                    <a:pt x="609040" y="0"/>
                  </a:lnTo>
                  <a:cubicBezTo>
                    <a:pt x="632430" y="0"/>
                    <a:pt x="651391" y="18961"/>
                    <a:pt x="651391" y="42351"/>
                  </a:cubicBezTo>
                  <a:lnTo>
                    <a:pt x="651391" y="659046"/>
                  </a:lnTo>
                  <a:cubicBezTo>
                    <a:pt x="651391" y="682435"/>
                    <a:pt x="632430" y="701396"/>
                    <a:pt x="609040" y="701396"/>
                  </a:cubicBezTo>
                  <a:lnTo>
                    <a:pt x="42351" y="701396"/>
                  </a:lnTo>
                  <a:cubicBezTo>
                    <a:pt x="18961" y="701396"/>
                    <a:pt x="0" y="682435"/>
                    <a:pt x="0" y="659046"/>
                  </a:cubicBezTo>
                  <a:lnTo>
                    <a:pt x="0" y="42351"/>
                  </a:lnTo>
                  <a:cubicBezTo>
                    <a:pt x="0" y="18961"/>
                    <a:pt x="18961" y="0"/>
                    <a:pt x="42351" y="0"/>
                  </a:cubicBezTo>
                  <a:close/>
                </a:path>
              </a:pathLst>
            </a:custGeom>
            <a:blipFill>
              <a:blip r:embed="rId21"/>
              <a:stretch>
                <a:fillRect l="-30808" t="0" r="-30808" b="0"/>
              </a:stretch>
            </a:blipFill>
          </p:spPr>
        </p:sp>
      </p:grpSp>
      <p:grpSp>
        <p:nvGrpSpPr>
          <p:cNvPr name="Group 26" id="26"/>
          <p:cNvGrpSpPr/>
          <p:nvPr/>
        </p:nvGrpSpPr>
        <p:grpSpPr>
          <a:xfrm rot="0">
            <a:off x="6220122" y="4369904"/>
            <a:ext cx="1013871" cy="1013871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6273934" y="4423717"/>
            <a:ext cx="906246" cy="906246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6220122" y="5915057"/>
            <a:ext cx="1013871" cy="1013871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6273934" y="5968869"/>
            <a:ext cx="906246" cy="906246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8" id="38"/>
          <p:cNvGrpSpPr/>
          <p:nvPr/>
        </p:nvGrpSpPr>
        <p:grpSpPr>
          <a:xfrm rot="0">
            <a:off x="6220122" y="7460209"/>
            <a:ext cx="1013871" cy="1013871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6273934" y="7514022"/>
            <a:ext cx="906246" cy="906246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43" id="43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44" id="44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班会总结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825193" y="2234280"/>
            <a:ext cx="8907808" cy="75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班级规则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825193" y="3102746"/>
            <a:ext cx="14637614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展现内容，可以选择多种方式。您可以在讲座中包含团队照片，产品说明或目标。这一切都取决于您的演示文稿的目的，以及您计划如何安排您的详细信息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11735704" y="2526834"/>
            <a:ext cx="4727103" cy="4604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41"/>
              </a:lnSpc>
            </a:pPr>
            <a:r>
              <a:rPr lang="en-US" sz="2529" spc="144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Class Rules</a:t>
            </a:r>
          </a:p>
        </p:txBody>
      </p:sp>
      <p:sp>
        <p:nvSpPr>
          <p:cNvPr name="TextBox 48" id="48"/>
          <p:cNvSpPr txBox="true"/>
          <p:nvPr/>
        </p:nvSpPr>
        <p:spPr>
          <a:xfrm rot="0">
            <a:off x="6314379" y="4460743"/>
            <a:ext cx="825357" cy="7369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4225" spc="240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01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7415729" y="4293704"/>
            <a:ext cx="7920333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班级规章制度回顾</a:t>
            </a:r>
          </a:p>
        </p:txBody>
      </p:sp>
      <p:sp>
        <p:nvSpPr>
          <p:cNvPr name="TextBox 50" id="50"/>
          <p:cNvSpPr txBox="true"/>
          <p:nvPr/>
        </p:nvSpPr>
        <p:spPr>
          <a:xfrm rot="0">
            <a:off x="7415729" y="4897589"/>
            <a:ext cx="9047078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51" id="51"/>
          <p:cNvSpPr txBox="true"/>
          <p:nvPr/>
        </p:nvSpPr>
        <p:spPr>
          <a:xfrm rot="0">
            <a:off x="6314379" y="6005896"/>
            <a:ext cx="825357" cy="736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4225" spc="240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02</a:t>
            </a:r>
          </a:p>
        </p:txBody>
      </p:sp>
      <p:sp>
        <p:nvSpPr>
          <p:cNvPr name="TextBox 52" id="52"/>
          <p:cNvSpPr txBox="true"/>
          <p:nvPr/>
        </p:nvSpPr>
        <p:spPr>
          <a:xfrm rot="0">
            <a:off x="7415729" y="5838857"/>
            <a:ext cx="7920333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新增规则说明</a:t>
            </a:r>
          </a:p>
        </p:txBody>
      </p:sp>
      <p:sp>
        <p:nvSpPr>
          <p:cNvPr name="TextBox 53" id="53"/>
          <p:cNvSpPr txBox="true"/>
          <p:nvPr/>
        </p:nvSpPr>
        <p:spPr>
          <a:xfrm rot="0">
            <a:off x="7415729" y="6442742"/>
            <a:ext cx="9047078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54" id="54"/>
          <p:cNvSpPr txBox="true"/>
          <p:nvPr/>
        </p:nvSpPr>
        <p:spPr>
          <a:xfrm rot="0">
            <a:off x="6314379" y="7551048"/>
            <a:ext cx="825357" cy="7368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16"/>
              </a:lnSpc>
            </a:pPr>
            <a:r>
              <a:rPr lang="en-US" sz="4225" spc="240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03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7415729" y="7384009"/>
            <a:ext cx="7920333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调整规则说明</a:t>
            </a:r>
          </a:p>
        </p:txBody>
      </p:sp>
      <p:sp>
        <p:nvSpPr>
          <p:cNvPr name="TextBox 56" id="56"/>
          <p:cNvSpPr txBox="true"/>
          <p:nvPr/>
        </p:nvSpPr>
        <p:spPr>
          <a:xfrm rot="0">
            <a:off x="7415729" y="7987894"/>
            <a:ext cx="9047078" cy="62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1722299" y="2737272"/>
            <a:ext cx="3368157" cy="2030930"/>
            <a:chOff x="0" y="0"/>
            <a:chExt cx="887087" cy="534895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87087" cy="534895"/>
            </a:xfrm>
            <a:custGeom>
              <a:avLst/>
              <a:gdLst/>
              <a:ahLst/>
              <a:cxnLst/>
              <a:rect r="r" b="b" t="t" l="l"/>
              <a:pathLst>
                <a:path h="534895" w="887087">
                  <a:moveTo>
                    <a:pt x="25284" y="0"/>
                  </a:moveTo>
                  <a:lnTo>
                    <a:pt x="861803" y="0"/>
                  </a:lnTo>
                  <a:cubicBezTo>
                    <a:pt x="868508" y="0"/>
                    <a:pt x="874940" y="2664"/>
                    <a:pt x="879681" y="7406"/>
                  </a:cubicBezTo>
                  <a:cubicBezTo>
                    <a:pt x="884423" y="12147"/>
                    <a:pt x="887087" y="18578"/>
                    <a:pt x="887087" y="25284"/>
                  </a:cubicBezTo>
                  <a:lnTo>
                    <a:pt x="887087" y="509611"/>
                  </a:lnTo>
                  <a:cubicBezTo>
                    <a:pt x="887087" y="516317"/>
                    <a:pt x="884423" y="522748"/>
                    <a:pt x="879681" y="527490"/>
                  </a:cubicBezTo>
                  <a:cubicBezTo>
                    <a:pt x="874940" y="532231"/>
                    <a:pt x="868508" y="534895"/>
                    <a:pt x="861803" y="534895"/>
                  </a:cubicBezTo>
                  <a:lnTo>
                    <a:pt x="25284" y="534895"/>
                  </a:lnTo>
                  <a:cubicBezTo>
                    <a:pt x="18578" y="534895"/>
                    <a:pt x="12147" y="532231"/>
                    <a:pt x="7406" y="527490"/>
                  </a:cubicBezTo>
                  <a:cubicBezTo>
                    <a:pt x="2664" y="522748"/>
                    <a:pt x="0" y="516317"/>
                    <a:pt x="0" y="509611"/>
                  </a:cubicBezTo>
                  <a:lnTo>
                    <a:pt x="0" y="25284"/>
                  </a:lnTo>
                  <a:cubicBezTo>
                    <a:pt x="0" y="18578"/>
                    <a:pt x="2664" y="12147"/>
                    <a:pt x="7406" y="7406"/>
                  </a:cubicBezTo>
                  <a:cubicBezTo>
                    <a:pt x="12147" y="2664"/>
                    <a:pt x="18578" y="0"/>
                    <a:pt x="2528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87087" cy="5729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465156" y="2737272"/>
            <a:ext cx="3368157" cy="2030930"/>
            <a:chOff x="0" y="0"/>
            <a:chExt cx="887087" cy="53489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87087" cy="534895"/>
            </a:xfrm>
            <a:custGeom>
              <a:avLst/>
              <a:gdLst/>
              <a:ahLst/>
              <a:cxnLst/>
              <a:rect r="r" b="b" t="t" l="l"/>
              <a:pathLst>
                <a:path h="534895" w="887087">
                  <a:moveTo>
                    <a:pt x="25284" y="0"/>
                  </a:moveTo>
                  <a:lnTo>
                    <a:pt x="861803" y="0"/>
                  </a:lnTo>
                  <a:cubicBezTo>
                    <a:pt x="868508" y="0"/>
                    <a:pt x="874940" y="2664"/>
                    <a:pt x="879681" y="7406"/>
                  </a:cubicBezTo>
                  <a:cubicBezTo>
                    <a:pt x="884423" y="12147"/>
                    <a:pt x="887087" y="18578"/>
                    <a:pt x="887087" y="25284"/>
                  </a:cubicBezTo>
                  <a:lnTo>
                    <a:pt x="887087" y="509611"/>
                  </a:lnTo>
                  <a:cubicBezTo>
                    <a:pt x="887087" y="516317"/>
                    <a:pt x="884423" y="522748"/>
                    <a:pt x="879681" y="527490"/>
                  </a:cubicBezTo>
                  <a:cubicBezTo>
                    <a:pt x="874940" y="532231"/>
                    <a:pt x="868508" y="534895"/>
                    <a:pt x="861803" y="534895"/>
                  </a:cubicBezTo>
                  <a:lnTo>
                    <a:pt x="25284" y="534895"/>
                  </a:lnTo>
                  <a:cubicBezTo>
                    <a:pt x="18578" y="534895"/>
                    <a:pt x="12147" y="532231"/>
                    <a:pt x="7406" y="527490"/>
                  </a:cubicBezTo>
                  <a:cubicBezTo>
                    <a:pt x="2664" y="522748"/>
                    <a:pt x="0" y="516317"/>
                    <a:pt x="0" y="509611"/>
                  </a:cubicBezTo>
                  <a:lnTo>
                    <a:pt x="0" y="25284"/>
                  </a:lnTo>
                  <a:cubicBezTo>
                    <a:pt x="0" y="18578"/>
                    <a:pt x="2664" y="12147"/>
                    <a:pt x="7406" y="7406"/>
                  </a:cubicBezTo>
                  <a:cubicBezTo>
                    <a:pt x="12147" y="2664"/>
                    <a:pt x="18578" y="0"/>
                    <a:pt x="25284" y="0"/>
                  </a:cubicBezTo>
                  <a:close/>
                </a:path>
              </a:pathLst>
            </a:custGeom>
            <a:solidFill>
              <a:srgbClr val="EFA708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28" id="28"/>
            <p:cNvSpPr txBox="true"/>
            <p:nvPr/>
          </p:nvSpPr>
          <p:spPr>
            <a:xfrm>
              <a:off x="0" y="-38100"/>
              <a:ext cx="887087" cy="5729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9208013" y="2737272"/>
            <a:ext cx="3368157" cy="2030930"/>
            <a:chOff x="0" y="0"/>
            <a:chExt cx="887087" cy="534895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87087" cy="534895"/>
            </a:xfrm>
            <a:custGeom>
              <a:avLst/>
              <a:gdLst/>
              <a:ahLst/>
              <a:cxnLst/>
              <a:rect r="r" b="b" t="t" l="l"/>
              <a:pathLst>
                <a:path h="534895" w="887087">
                  <a:moveTo>
                    <a:pt x="25284" y="0"/>
                  </a:moveTo>
                  <a:lnTo>
                    <a:pt x="861803" y="0"/>
                  </a:lnTo>
                  <a:cubicBezTo>
                    <a:pt x="868508" y="0"/>
                    <a:pt x="874940" y="2664"/>
                    <a:pt x="879681" y="7406"/>
                  </a:cubicBezTo>
                  <a:cubicBezTo>
                    <a:pt x="884423" y="12147"/>
                    <a:pt x="887087" y="18578"/>
                    <a:pt x="887087" y="25284"/>
                  </a:cubicBezTo>
                  <a:lnTo>
                    <a:pt x="887087" y="509611"/>
                  </a:lnTo>
                  <a:cubicBezTo>
                    <a:pt x="887087" y="516317"/>
                    <a:pt x="884423" y="522748"/>
                    <a:pt x="879681" y="527490"/>
                  </a:cubicBezTo>
                  <a:cubicBezTo>
                    <a:pt x="874940" y="532231"/>
                    <a:pt x="868508" y="534895"/>
                    <a:pt x="861803" y="534895"/>
                  </a:cubicBezTo>
                  <a:lnTo>
                    <a:pt x="25284" y="534895"/>
                  </a:lnTo>
                  <a:cubicBezTo>
                    <a:pt x="18578" y="534895"/>
                    <a:pt x="12147" y="532231"/>
                    <a:pt x="7406" y="527490"/>
                  </a:cubicBezTo>
                  <a:cubicBezTo>
                    <a:pt x="2664" y="522748"/>
                    <a:pt x="0" y="516317"/>
                    <a:pt x="0" y="509611"/>
                  </a:cubicBezTo>
                  <a:lnTo>
                    <a:pt x="0" y="25284"/>
                  </a:lnTo>
                  <a:cubicBezTo>
                    <a:pt x="0" y="18578"/>
                    <a:pt x="2664" y="12147"/>
                    <a:pt x="7406" y="7406"/>
                  </a:cubicBezTo>
                  <a:cubicBezTo>
                    <a:pt x="12147" y="2664"/>
                    <a:pt x="18578" y="0"/>
                    <a:pt x="25284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887087" cy="5729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2947645" y="2737272"/>
            <a:ext cx="3618056" cy="5793530"/>
            <a:chOff x="0" y="0"/>
            <a:chExt cx="560531" cy="897569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560531" cy="897569"/>
            </a:xfrm>
            <a:custGeom>
              <a:avLst/>
              <a:gdLst/>
              <a:ahLst/>
              <a:cxnLst/>
              <a:rect r="r" b="b" t="t" l="l"/>
              <a:pathLst>
                <a:path h="897569" w="560531">
                  <a:moveTo>
                    <a:pt x="49215" y="0"/>
                  </a:moveTo>
                  <a:lnTo>
                    <a:pt x="511316" y="0"/>
                  </a:lnTo>
                  <a:cubicBezTo>
                    <a:pt x="524369" y="0"/>
                    <a:pt x="536887" y="5185"/>
                    <a:pt x="546117" y="14415"/>
                  </a:cubicBezTo>
                  <a:cubicBezTo>
                    <a:pt x="555346" y="23645"/>
                    <a:pt x="560531" y="36163"/>
                    <a:pt x="560531" y="49215"/>
                  </a:cubicBezTo>
                  <a:lnTo>
                    <a:pt x="560531" y="848354"/>
                  </a:lnTo>
                  <a:cubicBezTo>
                    <a:pt x="560531" y="861407"/>
                    <a:pt x="555346" y="873925"/>
                    <a:pt x="546117" y="883155"/>
                  </a:cubicBezTo>
                  <a:cubicBezTo>
                    <a:pt x="536887" y="892384"/>
                    <a:pt x="524369" y="897569"/>
                    <a:pt x="511316" y="897569"/>
                  </a:cubicBezTo>
                  <a:lnTo>
                    <a:pt x="49215" y="897569"/>
                  </a:lnTo>
                  <a:cubicBezTo>
                    <a:pt x="36163" y="897569"/>
                    <a:pt x="23645" y="892384"/>
                    <a:pt x="14415" y="883155"/>
                  </a:cubicBezTo>
                  <a:cubicBezTo>
                    <a:pt x="5185" y="873925"/>
                    <a:pt x="0" y="861407"/>
                    <a:pt x="0" y="848354"/>
                  </a:cubicBezTo>
                  <a:lnTo>
                    <a:pt x="0" y="49215"/>
                  </a:lnTo>
                  <a:cubicBezTo>
                    <a:pt x="0" y="36163"/>
                    <a:pt x="5185" y="23645"/>
                    <a:pt x="14415" y="14415"/>
                  </a:cubicBezTo>
                  <a:cubicBezTo>
                    <a:pt x="23645" y="5185"/>
                    <a:pt x="36163" y="0"/>
                    <a:pt x="49215" y="0"/>
                  </a:cubicBezTo>
                  <a:close/>
                </a:path>
              </a:pathLst>
            </a:custGeom>
            <a:blipFill>
              <a:blip r:embed="rId21"/>
              <a:stretch>
                <a:fillRect l="-70171" t="0" r="-70171" b="0"/>
              </a:stretch>
            </a:blipFill>
          </p:spPr>
        </p:sp>
      </p:grpSp>
      <p:grpSp>
        <p:nvGrpSpPr>
          <p:cNvPr name="Group 34" id="34"/>
          <p:cNvGrpSpPr/>
          <p:nvPr/>
        </p:nvGrpSpPr>
        <p:grpSpPr>
          <a:xfrm rot="0">
            <a:off x="1722299" y="5008952"/>
            <a:ext cx="10853871" cy="3521850"/>
            <a:chOff x="0" y="0"/>
            <a:chExt cx="2858633" cy="92756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858633" cy="927565"/>
            </a:xfrm>
            <a:custGeom>
              <a:avLst/>
              <a:gdLst/>
              <a:ahLst/>
              <a:cxnLst/>
              <a:rect r="r" b="b" t="t" l="l"/>
              <a:pathLst>
                <a:path h="927565" w="2858633">
                  <a:moveTo>
                    <a:pt x="7846" y="0"/>
                  </a:moveTo>
                  <a:lnTo>
                    <a:pt x="2850786" y="0"/>
                  </a:lnTo>
                  <a:cubicBezTo>
                    <a:pt x="2855120" y="0"/>
                    <a:pt x="2858633" y="3513"/>
                    <a:pt x="2858633" y="7846"/>
                  </a:cubicBezTo>
                  <a:lnTo>
                    <a:pt x="2858633" y="919719"/>
                  </a:lnTo>
                  <a:cubicBezTo>
                    <a:pt x="2858633" y="924053"/>
                    <a:pt x="2855120" y="927565"/>
                    <a:pt x="2850786" y="927565"/>
                  </a:cubicBezTo>
                  <a:lnTo>
                    <a:pt x="7846" y="927565"/>
                  </a:lnTo>
                  <a:cubicBezTo>
                    <a:pt x="3513" y="927565"/>
                    <a:pt x="0" y="924053"/>
                    <a:pt x="0" y="919719"/>
                  </a:cubicBezTo>
                  <a:lnTo>
                    <a:pt x="0" y="7846"/>
                  </a:lnTo>
                  <a:cubicBezTo>
                    <a:pt x="0" y="3513"/>
                    <a:pt x="3513" y="0"/>
                    <a:pt x="7846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2858633" cy="96566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1936401" y="2965737"/>
            <a:ext cx="2939953" cy="1574000"/>
            <a:chOff x="0" y="0"/>
            <a:chExt cx="3919937" cy="2098667"/>
          </a:xfrm>
        </p:grpSpPr>
        <p:sp>
          <p:nvSpPr>
            <p:cNvPr name="TextBox 38" id="38"/>
            <p:cNvSpPr txBox="true"/>
            <p:nvPr/>
          </p:nvSpPr>
          <p:spPr>
            <a:xfrm rot="0">
              <a:off x="162758" y="-76200"/>
              <a:ext cx="3594420" cy="805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05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学习方法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0" y="728936"/>
              <a:ext cx="3919937" cy="8149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</a:t>
              </a:r>
            </a:p>
          </p:txBody>
        </p:sp>
        <p:grpSp>
          <p:nvGrpSpPr>
            <p:cNvPr name="Group 40" id="40"/>
            <p:cNvGrpSpPr/>
            <p:nvPr/>
          </p:nvGrpSpPr>
          <p:grpSpPr>
            <a:xfrm rot="0">
              <a:off x="1344365" y="2035167"/>
              <a:ext cx="1231207" cy="63500"/>
              <a:chOff x="0" y="0"/>
              <a:chExt cx="224433" cy="11575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224433" cy="11575"/>
              </a:xfrm>
              <a:custGeom>
                <a:avLst/>
                <a:gdLst/>
                <a:ahLst/>
                <a:cxnLst/>
                <a:rect r="r" b="b" t="t" l="l"/>
                <a:pathLst>
                  <a:path h="11575" w="224433">
                    <a:moveTo>
                      <a:pt x="5788" y="0"/>
                    </a:moveTo>
                    <a:lnTo>
                      <a:pt x="218645" y="0"/>
                    </a:lnTo>
                    <a:cubicBezTo>
                      <a:pt x="220180" y="0"/>
                      <a:pt x="221652" y="610"/>
                      <a:pt x="222738" y="1695"/>
                    </a:cubicBezTo>
                    <a:cubicBezTo>
                      <a:pt x="223823" y="2781"/>
                      <a:pt x="224433" y="4253"/>
                      <a:pt x="224433" y="5788"/>
                    </a:cubicBezTo>
                    <a:lnTo>
                      <a:pt x="224433" y="5788"/>
                    </a:lnTo>
                    <a:cubicBezTo>
                      <a:pt x="224433" y="7323"/>
                      <a:pt x="223823" y="8795"/>
                      <a:pt x="222738" y="9880"/>
                    </a:cubicBezTo>
                    <a:cubicBezTo>
                      <a:pt x="221652" y="10965"/>
                      <a:pt x="220180" y="11575"/>
                      <a:pt x="218645" y="11575"/>
                    </a:cubicBezTo>
                    <a:lnTo>
                      <a:pt x="5788" y="11575"/>
                    </a:lnTo>
                    <a:cubicBezTo>
                      <a:pt x="4253" y="11575"/>
                      <a:pt x="2781" y="10965"/>
                      <a:pt x="1695" y="9880"/>
                    </a:cubicBezTo>
                    <a:cubicBezTo>
                      <a:pt x="610" y="8795"/>
                      <a:pt x="0" y="7323"/>
                      <a:pt x="0" y="5788"/>
                    </a:cubicBezTo>
                    <a:lnTo>
                      <a:pt x="0" y="5788"/>
                    </a:lnTo>
                    <a:cubicBezTo>
                      <a:pt x="0" y="4253"/>
                      <a:pt x="610" y="2781"/>
                      <a:pt x="1695" y="1695"/>
                    </a:cubicBezTo>
                    <a:cubicBezTo>
                      <a:pt x="2781" y="610"/>
                      <a:pt x="4253" y="0"/>
                      <a:pt x="5788" y="0"/>
                    </a:cubicBezTo>
                    <a:close/>
                  </a:path>
                </a:pathLst>
              </a:custGeom>
              <a:solidFill>
                <a:srgbClr val="EFA708"/>
              </a:solidFill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38100"/>
                <a:ext cx="224433" cy="49675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43" id="43"/>
          <p:cNvGrpSpPr/>
          <p:nvPr/>
        </p:nvGrpSpPr>
        <p:grpSpPr>
          <a:xfrm rot="0">
            <a:off x="9422115" y="2965737"/>
            <a:ext cx="2939953" cy="1574000"/>
            <a:chOff x="0" y="0"/>
            <a:chExt cx="3919937" cy="2098667"/>
          </a:xfrm>
        </p:grpSpPr>
        <p:sp>
          <p:nvSpPr>
            <p:cNvPr name="TextBox 44" id="44"/>
            <p:cNvSpPr txBox="true"/>
            <p:nvPr/>
          </p:nvSpPr>
          <p:spPr>
            <a:xfrm rot="0">
              <a:off x="162758" y="-76200"/>
              <a:ext cx="3594420" cy="80513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040"/>
                </a:lnSpc>
              </a:pPr>
              <a:r>
                <a:rPr lang="en-US" sz="3600" spc="205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压力管理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0" y="728936"/>
              <a:ext cx="3919937" cy="81498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0"/>
                </a:lnSpc>
              </a:pPr>
              <a:r>
                <a:rPr lang="en-US" sz="1800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</a:t>
              </a:r>
            </a:p>
          </p:txBody>
        </p:sp>
        <p:grpSp>
          <p:nvGrpSpPr>
            <p:cNvPr name="Group 46" id="46"/>
            <p:cNvGrpSpPr/>
            <p:nvPr/>
          </p:nvGrpSpPr>
          <p:grpSpPr>
            <a:xfrm rot="0">
              <a:off x="1344365" y="2035167"/>
              <a:ext cx="1231207" cy="63500"/>
              <a:chOff x="0" y="0"/>
              <a:chExt cx="224433" cy="11575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224433" cy="11575"/>
              </a:xfrm>
              <a:custGeom>
                <a:avLst/>
                <a:gdLst/>
                <a:ahLst/>
                <a:cxnLst/>
                <a:rect r="r" b="b" t="t" l="l"/>
                <a:pathLst>
                  <a:path h="11575" w="224433">
                    <a:moveTo>
                      <a:pt x="5788" y="0"/>
                    </a:moveTo>
                    <a:lnTo>
                      <a:pt x="218645" y="0"/>
                    </a:lnTo>
                    <a:cubicBezTo>
                      <a:pt x="220180" y="0"/>
                      <a:pt x="221652" y="610"/>
                      <a:pt x="222738" y="1695"/>
                    </a:cubicBezTo>
                    <a:cubicBezTo>
                      <a:pt x="223823" y="2781"/>
                      <a:pt x="224433" y="4253"/>
                      <a:pt x="224433" y="5788"/>
                    </a:cubicBezTo>
                    <a:lnTo>
                      <a:pt x="224433" y="5788"/>
                    </a:lnTo>
                    <a:cubicBezTo>
                      <a:pt x="224433" y="7323"/>
                      <a:pt x="223823" y="8795"/>
                      <a:pt x="222738" y="9880"/>
                    </a:cubicBezTo>
                    <a:cubicBezTo>
                      <a:pt x="221652" y="10965"/>
                      <a:pt x="220180" y="11575"/>
                      <a:pt x="218645" y="11575"/>
                    </a:cubicBezTo>
                    <a:lnTo>
                      <a:pt x="5788" y="11575"/>
                    </a:lnTo>
                    <a:cubicBezTo>
                      <a:pt x="4253" y="11575"/>
                      <a:pt x="2781" y="10965"/>
                      <a:pt x="1695" y="9880"/>
                    </a:cubicBezTo>
                    <a:cubicBezTo>
                      <a:pt x="610" y="8795"/>
                      <a:pt x="0" y="7323"/>
                      <a:pt x="0" y="5788"/>
                    </a:cubicBezTo>
                    <a:lnTo>
                      <a:pt x="0" y="5788"/>
                    </a:lnTo>
                    <a:cubicBezTo>
                      <a:pt x="0" y="4253"/>
                      <a:pt x="610" y="2781"/>
                      <a:pt x="1695" y="1695"/>
                    </a:cubicBezTo>
                    <a:cubicBezTo>
                      <a:pt x="2781" y="610"/>
                      <a:pt x="4253" y="0"/>
                      <a:pt x="5788" y="0"/>
                    </a:cubicBezTo>
                    <a:close/>
                  </a:path>
                </a:pathLst>
              </a:custGeom>
              <a:solidFill>
                <a:srgbClr val="EFA708"/>
              </a:solidFill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38100"/>
                <a:ext cx="224433" cy="49675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</p:grpSp>
      <p:grpSp>
        <p:nvGrpSpPr>
          <p:cNvPr name="Group 49" id="49"/>
          <p:cNvGrpSpPr/>
          <p:nvPr/>
        </p:nvGrpSpPr>
        <p:grpSpPr>
          <a:xfrm rot="0">
            <a:off x="6687532" y="4492112"/>
            <a:ext cx="923405" cy="47625"/>
            <a:chOff x="0" y="0"/>
            <a:chExt cx="224433" cy="11575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224433" cy="11575"/>
            </a:xfrm>
            <a:custGeom>
              <a:avLst/>
              <a:gdLst/>
              <a:ahLst/>
              <a:cxnLst/>
              <a:rect r="r" b="b" t="t" l="l"/>
              <a:pathLst>
                <a:path h="11575" w="224433">
                  <a:moveTo>
                    <a:pt x="5788" y="0"/>
                  </a:moveTo>
                  <a:lnTo>
                    <a:pt x="218645" y="0"/>
                  </a:lnTo>
                  <a:cubicBezTo>
                    <a:pt x="220180" y="0"/>
                    <a:pt x="221652" y="610"/>
                    <a:pt x="222738" y="1695"/>
                  </a:cubicBezTo>
                  <a:cubicBezTo>
                    <a:pt x="223823" y="2781"/>
                    <a:pt x="224433" y="4253"/>
                    <a:pt x="224433" y="5788"/>
                  </a:cubicBezTo>
                  <a:lnTo>
                    <a:pt x="224433" y="5788"/>
                  </a:lnTo>
                  <a:cubicBezTo>
                    <a:pt x="224433" y="7323"/>
                    <a:pt x="223823" y="8795"/>
                    <a:pt x="222738" y="9880"/>
                  </a:cubicBezTo>
                  <a:cubicBezTo>
                    <a:pt x="221652" y="10965"/>
                    <a:pt x="220180" y="11575"/>
                    <a:pt x="218645" y="11575"/>
                  </a:cubicBezTo>
                  <a:lnTo>
                    <a:pt x="5788" y="11575"/>
                  </a:lnTo>
                  <a:cubicBezTo>
                    <a:pt x="4253" y="11575"/>
                    <a:pt x="2781" y="10965"/>
                    <a:pt x="1695" y="9880"/>
                  </a:cubicBezTo>
                  <a:cubicBezTo>
                    <a:pt x="610" y="8795"/>
                    <a:pt x="0" y="7323"/>
                    <a:pt x="0" y="5788"/>
                  </a:cubicBezTo>
                  <a:lnTo>
                    <a:pt x="0" y="5788"/>
                  </a:lnTo>
                  <a:cubicBezTo>
                    <a:pt x="0" y="4253"/>
                    <a:pt x="610" y="2781"/>
                    <a:pt x="1695" y="1695"/>
                  </a:cubicBezTo>
                  <a:cubicBezTo>
                    <a:pt x="2781" y="610"/>
                    <a:pt x="4253" y="0"/>
                    <a:pt x="5788" y="0"/>
                  </a:cubicBezTo>
                  <a:close/>
                </a:path>
              </a:pathLst>
            </a:custGeom>
            <a:solidFill>
              <a:srgbClr val="FFF5E2"/>
            </a:solidFill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224433" cy="49675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pic>
        <p:nvPicPr>
          <p:cNvPr name="Picture 52" id="52"/>
          <p:cNvPicPr>
            <a:picLocks noChangeAspect="true"/>
          </p:cNvPicPr>
          <p:nvPr/>
        </p:nvPicPr>
        <p:blipFill>
          <a:blip r:embed="rId22"/>
          <a:stretch>
            <a:fillRect/>
          </a:stretch>
        </p:blipFill>
        <p:spPr>
          <a:xfrm rot="0">
            <a:off x="1436039" y="4803134"/>
            <a:ext cx="5383192" cy="3933488"/>
          </a:xfrm>
          <a:prstGeom prst="rect">
            <a:avLst/>
          </a:prstGeom>
        </p:spPr>
      </p:pic>
      <p:grpSp>
        <p:nvGrpSpPr>
          <p:cNvPr name="Group 53" id="53"/>
          <p:cNvGrpSpPr/>
          <p:nvPr/>
        </p:nvGrpSpPr>
        <p:grpSpPr>
          <a:xfrm rot="0">
            <a:off x="6750413" y="6993354"/>
            <a:ext cx="1294668" cy="1294668"/>
            <a:chOff x="0" y="0"/>
            <a:chExt cx="1726224" cy="1726224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1726224" cy="1726224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AF4"/>
              </a:solidFill>
              <a:ln w="19050" cap="sq">
                <a:solidFill>
                  <a:srgbClr val="EFA708"/>
                </a:solidFill>
                <a:prstDash val="solid"/>
                <a:miter/>
              </a:ln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57" id="57"/>
            <p:cNvSpPr txBox="true"/>
            <p:nvPr/>
          </p:nvSpPr>
          <p:spPr>
            <a:xfrm rot="0">
              <a:off x="61643" y="550158"/>
              <a:ext cx="1602937" cy="559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05"/>
                </a:lnSpc>
              </a:pPr>
              <a:r>
                <a:rPr lang="en-US" sz="2432" spc="138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关键词</a:t>
              </a:r>
            </a:p>
          </p:txBody>
        </p:sp>
      </p:grpSp>
      <p:grpSp>
        <p:nvGrpSpPr>
          <p:cNvPr name="Group 58" id="58"/>
          <p:cNvGrpSpPr/>
          <p:nvPr/>
        </p:nvGrpSpPr>
        <p:grpSpPr>
          <a:xfrm rot="0">
            <a:off x="8774781" y="6993354"/>
            <a:ext cx="1294668" cy="1294668"/>
            <a:chOff x="0" y="0"/>
            <a:chExt cx="1726224" cy="1726224"/>
          </a:xfrm>
        </p:grpSpPr>
        <p:grpSp>
          <p:nvGrpSpPr>
            <p:cNvPr name="Group 59" id="59"/>
            <p:cNvGrpSpPr/>
            <p:nvPr/>
          </p:nvGrpSpPr>
          <p:grpSpPr>
            <a:xfrm rot="0">
              <a:off x="0" y="0"/>
              <a:ext cx="1726224" cy="1726224"/>
              <a:chOff x="0" y="0"/>
              <a:chExt cx="812800" cy="8128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AF4"/>
              </a:solidFill>
              <a:ln w="19050" cap="sq">
                <a:solidFill>
                  <a:srgbClr val="EFA708"/>
                </a:solidFill>
                <a:prstDash val="solid"/>
                <a:miter/>
              </a:ln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62" id="62"/>
            <p:cNvSpPr txBox="true"/>
            <p:nvPr/>
          </p:nvSpPr>
          <p:spPr>
            <a:xfrm rot="0">
              <a:off x="61643" y="550158"/>
              <a:ext cx="1602937" cy="559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05"/>
                </a:lnSpc>
              </a:pPr>
              <a:r>
                <a:rPr lang="en-US" sz="2432" spc="138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关键词</a:t>
              </a: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0799149" y="6993354"/>
            <a:ext cx="1294668" cy="1294668"/>
            <a:chOff x="0" y="0"/>
            <a:chExt cx="1726224" cy="1726224"/>
          </a:xfrm>
        </p:grpSpPr>
        <p:grpSp>
          <p:nvGrpSpPr>
            <p:cNvPr name="Group 64" id="64"/>
            <p:cNvGrpSpPr/>
            <p:nvPr/>
          </p:nvGrpSpPr>
          <p:grpSpPr>
            <a:xfrm rot="0">
              <a:off x="0" y="0"/>
              <a:ext cx="1726224" cy="1726224"/>
              <a:chOff x="0" y="0"/>
              <a:chExt cx="812800" cy="812800"/>
            </a:xfrm>
          </p:grpSpPr>
          <p:sp>
            <p:nvSpPr>
              <p:cNvPr name="Freeform 65" id="6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CFAF4"/>
              </a:solidFill>
              <a:ln w="19050" cap="sq">
                <a:solidFill>
                  <a:srgbClr val="EFA708"/>
                </a:solidFill>
                <a:prstDash val="solid"/>
                <a:miter/>
              </a:ln>
            </p:spPr>
          </p:sp>
          <p:sp>
            <p:nvSpPr>
              <p:cNvPr name="TextBox 66" id="6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67" id="67"/>
            <p:cNvSpPr txBox="true"/>
            <p:nvPr/>
          </p:nvSpPr>
          <p:spPr>
            <a:xfrm rot="0">
              <a:off x="61643" y="550158"/>
              <a:ext cx="1602937" cy="55923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05"/>
                </a:lnSpc>
              </a:pPr>
              <a:r>
                <a:rPr lang="en-US" sz="2432" spc="138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关键词</a:t>
              </a:r>
            </a:p>
          </p:txBody>
        </p:sp>
      </p:grpSp>
      <p:sp>
        <p:nvSpPr>
          <p:cNvPr name="TextBox 68" id="68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班会总结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5801327" y="2889537"/>
            <a:ext cx="2695815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心理健康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5679258" y="3502914"/>
            <a:ext cx="2939953" cy="62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CFAF4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6552709" y="5177777"/>
            <a:ext cx="4997538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学习经验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6552709" y="5781662"/>
            <a:ext cx="5708486" cy="9349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7" id="7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7810201">
            <a:off x="-1431235" y="-1420377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02005" y="-13321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4958200" y="7052553"/>
            <a:ext cx="8371600" cy="636512"/>
            <a:chOff x="0" y="0"/>
            <a:chExt cx="11162134" cy="848683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4495217" cy="848683"/>
              <a:chOff x="0" y="0"/>
              <a:chExt cx="887944" cy="167641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887944" cy="167641"/>
              </a:xfrm>
              <a:custGeom>
                <a:avLst/>
                <a:gdLst/>
                <a:ahLst/>
                <a:cxnLst/>
                <a:rect r="r" b="b" t="t" l="l"/>
                <a:pathLst>
                  <a:path h="167641" w="887944">
                    <a:moveTo>
                      <a:pt x="83821" y="0"/>
                    </a:moveTo>
                    <a:lnTo>
                      <a:pt x="804124" y="0"/>
                    </a:lnTo>
                    <a:cubicBezTo>
                      <a:pt x="850416" y="0"/>
                      <a:pt x="887944" y="37528"/>
                      <a:pt x="887944" y="83821"/>
                    </a:cubicBezTo>
                    <a:lnTo>
                      <a:pt x="887944" y="83821"/>
                    </a:lnTo>
                    <a:cubicBezTo>
                      <a:pt x="887944" y="130113"/>
                      <a:pt x="850416" y="167641"/>
                      <a:pt x="804124" y="167641"/>
                    </a:cubicBezTo>
                    <a:lnTo>
                      <a:pt x="83821" y="167641"/>
                    </a:lnTo>
                    <a:cubicBezTo>
                      <a:pt x="37528" y="167641"/>
                      <a:pt x="0" y="130113"/>
                      <a:pt x="0" y="83821"/>
                    </a:cubicBezTo>
                    <a:lnTo>
                      <a:pt x="0" y="83821"/>
                    </a:lnTo>
                    <a:cubicBezTo>
                      <a:pt x="0" y="37528"/>
                      <a:pt x="37528" y="0"/>
                      <a:pt x="83821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38100"/>
                <a:ext cx="887944" cy="2057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6666917" y="0"/>
              <a:ext cx="4495217" cy="848683"/>
              <a:chOff x="0" y="0"/>
              <a:chExt cx="887944" cy="16764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87944" cy="167641"/>
              </a:xfrm>
              <a:custGeom>
                <a:avLst/>
                <a:gdLst/>
                <a:ahLst/>
                <a:cxnLst/>
                <a:rect r="r" b="b" t="t" l="l"/>
                <a:pathLst>
                  <a:path h="167641" w="887944">
                    <a:moveTo>
                      <a:pt x="83821" y="0"/>
                    </a:moveTo>
                    <a:lnTo>
                      <a:pt x="804124" y="0"/>
                    </a:lnTo>
                    <a:cubicBezTo>
                      <a:pt x="850416" y="0"/>
                      <a:pt x="887944" y="37528"/>
                      <a:pt x="887944" y="83821"/>
                    </a:cubicBezTo>
                    <a:lnTo>
                      <a:pt x="887944" y="83821"/>
                    </a:lnTo>
                    <a:cubicBezTo>
                      <a:pt x="887944" y="130113"/>
                      <a:pt x="850416" y="167641"/>
                      <a:pt x="804124" y="167641"/>
                    </a:cubicBezTo>
                    <a:lnTo>
                      <a:pt x="83821" y="167641"/>
                    </a:lnTo>
                    <a:cubicBezTo>
                      <a:pt x="37528" y="167641"/>
                      <a:pt x="0" y="130113"/>
                      <a:pt x="0" y="83821"/>
                    </a:cubicBezTo>
                    <a:lnTo>
                      <a:pt x="0" y="83821"/>
                    </a:lnTo>
                    <a:cubicBezTo>
                      <a:pt x="0" y="37528"/>
                      <a:pt x="37528" y="0"/>
                      <a:pt x="83821" y="0"/>
                    </a:cubicBezTo>
                    <a:close/>
                  </a:path>
                </a:pathLst>
              </a:custGeom>
              <a:solidFill>
                <a:srgbClr val="EFA708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887944" cy="205741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1" id="21"/>
            <p:cNvSpPr txBox="true"/>
            <p:nvPr/>
          </p:nvSpPr>
          <p:spPr>
            <a:xfrm rot="0">
              <a:off x="424815" y="72214"/>
              <a:ext cx="3645587" cy="637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主讲人：张小可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7091732" y="72214"/>
              <a:ext cx="3645587" cy="63757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时间：202X.XX</a:t>
              </a:r>
            </a:p>
          </p:txBody>
        </p:sp>
      </p:grpSp>
      <p:sp>
        <p:nvSpPr>
          <p:cNvPr name="AutoShape 23" id="23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6" id="26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2" id="32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感谢您的观看</a:t>
            </a:r>
          </a:p>
        </p:txBody>
      </p:sp>
      <p:grpSp>
        <p:nvGrpSpPr>
          <p:cNvPr name="Group 33" id="33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34" id="34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35" id="35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6" id="36"/>
          <p:cNvGrpSpPr/>
          <p:nvPr/>
        </p:nvGrpSpPr>
        <p:grpSpPr>
          <a:xfrm rot="0">
            <a:off x="11100658" y="2482224"/>
            <a:ext cx="2053270" cy="2053270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232" lIns="56232" bIns="56232" rIns="56232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9" id="39"/>
          <p:cNvSpPr/>
          <p:nvPr/>
        </p:nvSpPr>
        <p:spPr>
          <a:xfrm flipH="false" flipV="false" rot="0">
            <a:off x="4006722" y="5234153"/>
            <a:ext cx="2532122" cy="104555"/>
          </a:xfrm>
          <a:custGeom>
            <a:avLst/>
            <a:gdLst/>
            <a:ahLst/>
            <a:cxnLst/>
            <a:rect r="r" b="b" t="t" l="l"/>
            <a:pathLst>
              <a:path h="104555" w="2532122">
                <a:moveTo>
                  <a:pt x="0" y="0"/>
                </a:moveTo>
                <a:lnTo>
                  <a:pt x="2532122" y="0"/>
                </a:lnTo>
                <a:lnTo>
                  <a:pt x="2532122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46046" b="0"/>
            </a:stretch>
          </a:blipFill>
        </p:spPr>
      </p:sp>
      <p:sp>
        <p:nvSpPr>
          <p:cNvPr name="TextBox 40" id="40"/>
          <p:cNvSpPr txBox="true"/>
          <p:nvPr/>
        </p:nvSpPr>
        <p:spPr>
          <a:xfrm rot="0">
            <a:off x="6445671" y="4992694"/>
            <a:ext cx="5396658" cy="5303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9"/>
              </a:lnSpc>
            </a:pPr>
            <a:r>
              <a:rPr lang="en-US" sz="3121" spc="362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新学期主题班会通用模板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11749156" y="5234153"/>
            <a:ext cx="2532122" cy="104555"/>
          </a:xfrm>
          <a:custGeom>
            <a:avLst/>
            <a:gdLst/>
            <a:ahLst/>
            <a:cxnLst/>
            <a:rect r="r" b="b" t="t" l="l"/>
            <a:pathLst>
              <a:path h="104555" w="2532122">
                <a:moveTo>
                  <a:pt x="0" y="0"/>
                </a:moveTo>
                <a:lnTo>
                  <a:pt x="2532122" y="0"/>
                </a:lnTo>
                <a:lnTo>
                  <a:pt x="2532122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46046" b="0"/>
            </a:stretch>
          </a:blipFill>
        </p:spPr>
      </p:sp>
      <p:sp>
        <p:nvSpPr>
          <p:cNvPr name="TextBox 42" id="42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43" id="43"/>
          <p:cNvSpPr txBox="true"/>
          <p:nvPr/>
        </p:nvSpPr>
        <p:spPr>
          <a:xfrm rot="699304">
            <a:off x="15030884" y="2541117"/>
            <a:ext cx="206345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！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6879211" y="8412087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13153928" y="2513447"/>
            <a:ext cx="2053270" cy="2053270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6232" lIns="56232" bIns="56232" rIns="56232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8" id="48"/>
          <p:cNvSpPr txBox="true"/>
          <p:nvPr/>
        </p:nvSpPr>
        <p:spPr>
          <a:xfrm rot="0">
            <a:off x="2866101" y="2218172"/>
            <a:ext cx="12555799" cy="2564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感谢您的</a:t>
            </a:r>
            <a:r>
              <a:rPr lang="en-US" sz="14897" spc="849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观看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395399" y="1103768"/>
            <a:ext cx="15497203" cy="8079463"/>
            <a:chOff x="0" y="0"/>
            <a:chExt cx="4081568" cy="212792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081568" cy="2127925"/>
            </a:xfrm>
            <a:custGeom>
              <a:avLst/>
              <a:gdLst/>
              <a:ahLst/>
              <a:cxnLst/>
              <a:rect r="r" b="b" t="t" l="l"/>
              <a:pathLst>
                <a:path h="2127925" w="4081568">
                  <a:moveTo>
                    <a:pt x="11990" y="0"/>
                  </a:moveTo>
                  <a:lnTo>
                    <a:pt x="4069578" y="0"/>
                  </a:lnTo>
                  <a:cubicBezTo>
                    <a:pt x="4072758" y="0"/>
                    <a:pt x="4075808" y="1263"/>
                    <a:pt x="4078056" y="3512"/>
                  </a:cubicBezTo>
                  <a:cubicBezTo>
                    <a:pt x="4080305" y="5760"/>
                    <a:pt x="4081568" y="8810"/>
                    <a:pt x="4081568" y="11990"/>
                  </a:cubicBezTo>
                  <a:lnTo>
                    <a:pt x="4081568" y="2115935"/>
                  </a:lnTo>
                  <a:cubicBezTo>
                    <a:pt x="4081568" y="2122557"/>
                    <a:pt x="4076200" y="2127925"/>
                    <a:pt x="4069578" y="2127925"/>
                  </a:cubicBezTo>
                  <a:lnTo>
                    <a:pt x="11990" y="2127925"/>
                  </a:lnTo>
                  <a:cubicBezTo>
                    <a:pt x="8810" y="2127925"/>
                    <a:pt x="5760" y="2126661"/>
                    <a:pt x="3512" y="2124413"/>
                  </a:cubicBezTo>
                  <a:cubicBezTo>
                    <a:pt x="1263" y="2122164"/>
                    <a:pt x="0" y="2119115"/>
                    <a:pt x="0" y="2115935"/>
                  </a:cubicBezTo>
                  <a:lnTo>
                    <a:pt x="0" y="11990"/>
                  </a:lnTo>
                  <a:cubicBezTo>
                    <a:pt x="0" y="8810"/>
                    <a:pt x="1263" y="5760"/>
                    <a:pt x="3512" y="3512"/>
                  </a:cubicBezTo>
                  <a:cubicBezTo>
                    <a:pt x="5760" y="1263"/>
                    <a:pt x="8810" y="0"/>
                    <a:pt x="11990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081568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7" id="7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AutoShape 9" id="9"/>
          <p:cNvSpPr/>
          <p:nvPr/>
        </p:nvSpPr>
        <p:spPr>
          <a:xfrm flipV="true">
            <a:off x="16662260" y="127308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10" id="10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2700000">
            <a:off x="-2810273" y="-1916594"/>
            <a:ext cx="6248673" cy="5683130"/>
            <a:chOff x="0" y="0"/>
            <a:chExt cx="8331564" cy="7577506"/>
          </a:xfrm>
        </p:grpSpPr>
        <p:sp>
          <p:nvSpPr>
            <p:cNvPr name="Freeform 15" id="15"/>
            <p:cNvSpPr/>
            <p:nvPr/>
          </p:nvSpPr>
          <p:spPr>
            <a:xfrm flipH="false" flipV="false" rot="7458886">
              <a:off x="370888" y="1677832"/>
              <a:ext cx="6292718" cy="4221842"/>
            </a:xfrm>
            <a:custGeom>
              <a:avLst/>
              <a:gdLst/>
              <a:ahLst/>
              <a:cxnLst/>
              <a:rect r="r" b="b" t="t" l="l"/>
              <a:pathLst>
                <a:path h="4221842" w="6292718">
                  <a:moveTo>
                    <a:pt x="0" y="0"/>
                  </a:moveTo>
                  <a:lnTo>
                    <a:pt x="6292718" y="0"/>
                  </a:lnTo>
                  <a:lnTo>
                    <a:pt x="6292718" y="4221842"/>
                  </a:lnTo>
                  <a:lnTo>
                    <a:pt x="0" y="4221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3952388" y="1518376"/>
              <a:ext cx="3341364" cy="3820686"/>
            </a:xfrm>
            <a:custGeom>
              <a:avLst/>
              <a:gdLst/>
              <a:ahLst/>
              <a:cxnLst/>
              <a:rect r="r" b="b" t="t" l="l"/>
              <a:pathLst>
                <a:path h="3820686" w="3341364">
                  <a:moveTo>
                    <a:pt x="0" y="0"/>
                  </a:moveTo>
                  <a:lnTo>
                    <a:pt x="3341364" y="0"/>
                  </a:lnTo>
                  <a:lnTo>
                    <a:pt x="3341364" y="3820686"/>
                  </a:lnTo>
                  <a:lnTo>
                    <a:pt x="0" y="38206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154003" y="2091106"/>
              <a:ext cx="8177561" cy="5486400"/>
            </a:xfrm>
            <a:custGeom>
              <a:avLst/>
              <a:gdLst/>
              <a:ahLst/>
              <a:cxnLst/>
              <a:rect r="r" b="b" t="t" l="l"/>
              <a:pathLst>
                <a:path h="5486400" w="8177561">
                  <a:moveTo>
                    <a:pt x="0" y="0"/>
                  </a:moveTo>
                  <a:lnTo>
                    <a:pt x="8177561" y="0"/>
                  </a:lnTo>
                  <a:lnTo>
                    <a:pt x="8177561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8" id="18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>
            <a:off x="1684799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13980916" y="8981659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1" id="21"/>
          <p:cNvSpPr/>
          <p:nvPr/>
        </p:nvSpPr>
        <p:spPr>
          <a:xfrm flipH="false" flipV="false" rot="0">
            <a:off x="15480456" y="7681095"/>
            <a:ext cx="2592675" cy="2328693"/>
          </a:xfrm>
          <a:custGeom>
            <a:avLst/>
            <a:gdLst/>
            <a:ahLst/>
            <a:cxnLst/>
            <a:rect r="r" b="b" t="t" l="l"/>
            <a:pathLst>
              <a:path h="2328693" w="2592675">
                <a:moveTo>
                  <a:pt x="0" y="0"/>
                </a:moveTo>
                <a:lnTo>
                  <a:pt x="2592675" y="0"/>
                </a:lnTo>
                <a:lnTo>
                  <a:pt x="2592675" y="2328693"/>
                </a:lnTo>
                <a:lnTo>
                  <a:pt x="0" y="232869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2" id="22"/>
          <p:cNvSpPr/>
          <p:nvPr/>
        </p:nvSpPr>
        <p:spPr>
          <a:xfrm flipV="true">
            <a:off x="1699086" y="626042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2169872" y="2646195"/>
            <a:ext cx="3086100" cy="6066033"/>
            <a:chOff x="0" y="0"/>
            <a:chExt cx="812800" cy="1597638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1597638"/>
            </a:xfrm>
            <a:custGeom>
              <a:avLst/>
              <a:gdLst/>
              <a:ahLst/>
              <a:cxnLst/>
              <a:rect r="r" b="b" t="t" l="l"/>
              <a:pathLst>
                <a:path h="1597638" w="812800">
                  <a:moveTo>
                    <a:pt x="40138" y="0"/>
                  </a:moveTo>
                  <a:lnTo>
                    <a:pt x="772662" y="0"/>
                  </a:lnTo>
                  <a:cubicBezTo>
                    <a:pt x="794829" y="0"/>
                    <a:pt x="812800" y="17971"/>
                    <a:pt x="812800" y="40138"/>
                  </a:cubicBezTo>
                  <a:lnTo>
                    <a:pt x="812800" y="1557500"/>
                  </a:lnTo>
                  <a:cubicBezTo>
                    <a:pt x="812800" y="1579668"/>
                    <a:pt x="794829" y="1597638"/>
                    <a:pt x="772662" y="1597638"/>
                  </a:cubicBezTo>
                  <a:lnTo>
                    <a:pt x="40138" y="1597638"/>
                  </a:lnTo>
                  <a:cubicBezTo>
                    <a:pt x="17971" y="1597638"/>
                    <a:pt x="0" y="1579668"/>
                    <a:pt x="0" y="1557500"/>
                  </a:cubicBezTo>
                  <a:lnTo>
                    <a:pt x="0" y="40138"/>
                  </a:lnTo>
                  <a:cubicBezTo>
                    <a:pt x="0" y="17971"/>
                    <a:pt x="17971" y="0"/>
                    <a:pt x="40138" y="0"/>
                  </a:cubicBezTo>
                  <a:close/>
                </a:path>
              </a:pathLst>
            </a:custGeom>
            <a:solidFill>
              <a:srgbClr val="5A6D4C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812800" cy="163573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2476567" y="3056027"/>
            <a:ext cx="4533088" cy="5246370"/>
            <a:chOff x="0" y="0"/>
            <a:chExt cx="702294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702294" cy="812800"/>
            </a:xfrm>
            <a:custGeom>
              <a:avLst/>
              <a:gdLst/>
              <a:ahLst/>
              <a:cxnLst/>
              <a:rect r="r" b="b" t="t" l="l"/>
              <a:pathLst>
                <a:path h="812800" w="702294">
                  <a:moveTo>
                    <a:pt x="39281" y="0"/>
                  </a:moveTo>
                  <a:lnTo>
                    <a:pt x="663013" y="0"/>
                  </a:lnTo>
                  <a:cubicBezTo>
                    <a:pt x="684707" y="0"/>
                    <a:pt x="702294" y="17587"/>
                    <a:pt x="702294" y="39281"/>
                  </a:cubicBezTo>
                  <a:lnTo>
                    <a:pt x="702294" y="773519"/>
                  </a:lnTo>
                  <a:cubicBezTo>
                    <a:pt x="702294" y="795213"/>
                    <a:pt x="684707" y="812800"/>
                    <a:pt x="663013" y="812800"/>
                  </a:cubicBezTo>
                  <a:lnTo>
                    <a:pt x="39281" y="812800"/>
                  </a:lnTo>
                  <a:cubicBezTo>
                    <a:pt x="17587" y="812800"/>
                    <a:pt x="0" y="795213"/>
                    <a:pt x="0" y="773519"/>
                  </a:cubicBezTo>
                  <a:lnTo>
                    <a:pt x="0" y="39281"/>
                  </a:lnTo>
                  <a:cubicBezTo>
                    <a:pt x="0" y="17587"/>
                    <a:pt x="17587" y="0"/>
                    <a:pt x="39281" y="0"/>
                  </a:cubicBezTo>
                  <a:close/>
                </a:path>
              </a:pathLst>
            </a:custGeom>
            <a:blipFill>
              <a:blip r:embed="rId21"/>
              <a:stretch>
                <a:fillRect l="-36855" t="0" r="-36855" b="0"/>
              </a:stretch>
            </a:blipFill>
          </p:spPr>
        </p:sp>
      </p:grpSp>
      <p:sp>
        <p:nvSpPr>
          <p:cNvPr name="TextBox 28" id="28"/>
          <p:cNvSpPr txBox="true"/>
          <p:nvPr/>
        </p:nvSpPr>
        <p:spPr>
          <a:xfrm rot="0">
            <a:off x="8758722" y="2960777"/>
            <a:ext cx="3164693" cy="75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班会主题</a:t>
            </a:r>
          </a:p>
        </p:txBody>
      </p:sp>
      <p:sp>
        <p:nvSpPr>
          <p:cNvPr name="AutoShape 29" id="29"/>
          <p:cNvSpPr/>
          <p:nvPr/>
        </p:nvSpPr>
        <p:spPr>
          <a:xfrm flipV="true">
            <a:off x="8758722" y="3713832"/>
            <a:ext cx="6223421" cy="18446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0" id="30"/>
          <p:cNvGrpSpPr/>
          <p:nvPr/>
        </p:nvGrpSpPr>
        <p:grpSpPr>
          <a:xfrm rot="0">
            <a:off x="7614994" y="4466860"/>
            <a:ext cx="7367176" cy="1013871"/>
            <a:chOff x="0" y="0"/>
            <a:chExt cx="9822901" cy="1351828"/>
          </a:xfrm>
        </p:grpSpPr>
        <p:grpSp>
          <p:nvGrpSpPr>
            <p:cNvPr name="Group 31" id="31"/>
            <p:cNvGrpSpPr/>
            <p:nvPr/>
          </p:nvGrpSpPr>
          <p:grpSpPr>
            <a:xfrm rot="0">
              <a:off x="0" y="0"/>
              <a:ext cx="1351828" cy="1351828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E"/>
              </a:solidFill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71750" y="71750"/>
              <a:ext cx="1208329" cy="1208329"/>
              <a:chOff x="0" y="0"/>
              <a:chExt cx="812800" cy="812800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FCD5E">
                        <a:alpha val="10000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100000"/>
                      </a:srgbClr>
                    </a:gs>
                  </a:gsLst>
                  <a:lin ang="2700000"/>
                </a:gradFill>
                <a:prstDash val="sysDot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37" id="37"/>
            <p:cNvSpPr txBox="true"/>
            <p:nvPr/>
          </p:nvSpPr>
          <p:spPr>
            <a:xfrm rot="0">
              <a:off x="125676" y="152869"/>
              <a:ext cx="1100476" cy="950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6"/>
                </a:lnSpc>
              </a:pPr>
              <a:r>
                <a:rPr lang="en-US" sz="4225" spc="240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02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1524971" y="-95250"/>
              <a:ext cx="4219591" cy="97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79"/>
                </a:lnSpc>
              </a:pPr>
              <a:r>
                <a:rPr lang="en-US" sz="4342" spc="247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班会讲解</a:t>
              </a:r>
            </a:p>
          </p:txBody>
        </p:sp>
        <p:sp>
          <p:nvSpPr>
            <p:cNvPr name="AutoShape 39" id="39"/>
            <p:cNvSpPr/>
            <p:nvPr/>
          </p:nvSpPr>
          <p:spPr>
            <a:xfrm flipV="true">
              <a:off x="1524971" y="877073"/>
              <a:ext cx="8297894" cy="24595"/>
            </a:xfrm>
            <a:prstGeom prst="line">
              <a:avLst/>
            </a:prstGeom>
            <a:ln cap="flat" w="24178">
              <a:solidFill>
                <a:srgbClr val="5A6D4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40" id="40"/>
            <p:cNvSpPr txBox="true"/>
            <p:nvPr/>
          </p:nvSpPr>
          <p:spPr>
            <a:xfrm rot="0">
              <a:off x="1524971" y="991274"/>
              <a:ext cx="8297894" cy="309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98"/>
                </a:lnSpc>
              </a:pP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演示文稿是实用的工具，如果您想在演示文稿中</a:t>
              </a: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展现内容，可以选择多种方式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5483234" y="441620"/>
              <a:ext cx="4339667" cy="4011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38"/>
                </a:lnSpc>
              </a:pPr>
              <a:r>
                <a:rPr lang="en-US" sz="1741" spc="99">
                  <a:solidFill>
                    <a:srgbClr val="EFA708"/>
                  </a:solidFill>
                  <a:latin typeface="CanvaSansSC-Regular"/>
                  <a:ea typeface="CanvaSansSC-Regular"/>
                  <a:cs typeface="CanvaSansSC-Regular"/>
                  <a:sym typeface="CanvaSansSC-Regular"/>
                </a:rPr>
                <a:t>Class meeting explanation</a:t>
              </a: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7614994" y="5877693"/>
            <a:ext cx="7367176" cy="1013871"/>
            <a:chOff x="0" y="0"/>
            <a:chExt cx="9822901" cy="1351828"/>
          </a:xfrm>
        </p:grpSpPr>
        <p:grpSp>
          <p:nvGrpSpPr>
            <p:cNvPr name="Group 43" id="43"/>
            <p:cNvGrpSpPr/>
            <p:nvPr/>
          </p:nvGrpSpPr>
          <p:grpSpPr>
            <a:xfrm rot="0">
              <a:off x="0" y="0"/>
              <a:ext cx="1351828" cy="1351828"/>
              <a:chOff x="0" y="0"/>
              <a:chExt cx="812800" cy="812800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E"/>
              </a:solidFill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6" id="46"/>
            <p:cNvGrpSpPr/>
            <p:nvPr/>
          </p:nvGrpSpPr>
          <p:grpSpPr>
            <a:xfrm rot="0">
              <a:off x="71750" y="71750"/>
              <a:ext cx="1208329" cy="1208329"/>
              <a:chOff x="0" y="0"/>
              <a:chExt cx="812800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FCD5E">
                        <a:alpha val="10000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100000"/>
                      </a:srgbClr>
                    </a:gs>
                  </a:gsLst>
                  <a:lin ang="2700000"/>
                </a:gradFill>
                <a:prstDash val="sysDot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49" id="49"/>
            <p:cNvSpPr txBox="true"/>
            <p:nvPr/>
          </p:nvSpPr>
          <p:spPr>
            <a:xfrm rot="0">
              <a:off x="125676" y="152869"/>
              <a:ext cx="1100476" cy="950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6"/>
                </a:lnSpc>
              </a:pPr>
              <a:r>
                <a:rPr lang="en-US" sz="4225" spc="240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03</a:t>
              </a:r>
            </a:p>
          </p:txBody>
        </p:sp>
        <p:sp>
          <p:nvSpPr>
            <p:cNvPr name="TextBox 50" id="50"/>
            <p:cNvSpPr txBox="true"/>
            <p:nvPr/>
          </p:nvSpPr>
          <p:spPr>
            <a:xfrm rot="0">
              <a:off x="1524971" y="-95250"/>
              <a:ext cx="4219591" cy="97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79"/>
                </a:lnSpc>
              </a:pPr>
              <a:r>
                <a:rPr lang="en-US" sz="4342" spc="247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案例分析</a:t>
              </a:r>
            </a:p>
          </p:txBody>
        </p:sp>
        <p:sp>
          <p:nvSpPr>
            <p:cNvPr name="AutoShape 51" id="51"/>
            <p:cNvSpPr/>
            <p:nvPr/>
          </p:nvSpPr>
          <p:spPr>
            <a:xfrm flipV="true">
              <a:off x="1524971" y="877073"/>
              <a:ext cx="8297894" cy="24595"/>
            </a:xfrm>
            <a:prstGeom prst="line">
              <a:avLst/>
            </a:prstGeom>
            <a:ln cap="flat" w="24178">
              <a:solidFill>
                <a:srgbClr val="5A6D4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52" id="52"/>
            <p:cNvSpPr txBox="true"/>
            <p:nvPr/>
          </p:nvSpPr>
          <p:spPr>
            <a:xfrm rot="0">
              <a:off x="1524971" y="991274"/>
              <a:ext cx="8297894" cy="309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98"/>
                </a:lnSpc>
              </a:pP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演示文稿是实用的工具，如果您想在演示文稿中</a:t>
              </a: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展现内容，可以选择多种方式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5483234" y="441620"/>
              <a:ext cx="4339667" cy="4045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38"/>
                </a:lnSpc>
              </a:pPr>
              <a:r>
                <a:rPr lang="en-US" sz="1741" spc="99">
                  <a:solidFill>
                    <a:srgbClr val="EFA708"/>
                  </a:solidFill>
                  <a:latin typeface="CanvaSansSC-Regular"/>
                  <a:ea typeface="CanvaSansSC-Regular"/>
                  <a:cs typeface="CanvaSansSC-Regular"/>
                  <a:sym typeface="CanvaSansSC-Regular"/>
                </a:rPr>
                <a:t>case analysis</a:t>
              </a:r>
            </a:p>
          </p:txBody>
        </p:sp>
      </p:grpSp>
      <p:grpSp>
        <p:nvGrpSpPr>
          <p:cNvPr name="Group 54" id="54"/>
          <p:cNvGrpSpPr/>
          <p:nvPr/>
        </p:nvGrpSpPr>
        <p:grpSpPr>
          <a:xfrm rot="0">
            <a:off x="7614994" y="7288525"/>
            <a:ext cx="7367176" cy="1013871"/>
            <a:chOff x="0" y="0"/>
            <a:chExt cx="9822901" cy="1351828"/>
          </a:xfrm>
        </p:grpSpPr>
        <p:grpSp>
          <p:nvGrpSpPr>
            <p:cNvPr name="Group 55" id="55"/>
            <p:cNvGrpSpPr/>
            <p:nvPr/>
          </p:nvGrpSpPr>
          <p:grpSpPr>
            <a:xfrm rot="0">
              <a:off x="0" y="0"/>
              <a:ext cx="1351828" cy="1351828"/>
              <a:chOff x="0" y="0"/>
              <a:chExt cx="812800" cy="812800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E"/>
              </a:solidFill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71750" y="71750"/>
              <a:ext cx="1208329" cy="1208329"/>
              <a:chOff x="0" y="0"/>
              <a:chExt cx="812800" cy="812800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FCD5E">
                        <a:alpha val="10000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100000"/>
                      </a:srgbClr>
                    </a:gs>
                  </a:gsLst>
                  <a:lin ang="2700000"/>
                </a:gradFill>
                <a:prstDash val="sysDot"/>
                <a:miter/>
              </a:ln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61" id="61"/>
            <p:cNvSpPr txBox="true"/>
            <p:nvPr/>
          </p:nvSpPr>
          <p:spPr>
            <a:xfrm rot="0">
              <a:off x="125676" y="152869"/>
              <a:ext cx="1100476" cy="950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6"/>
                </a:lnSpc>
              </a:pPr>
              <a:r>
                <a:rPr lang="en-US" sz="4225" spc="240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04</a:t>
              </a:r>
            </a:p>
          </p:txBody>
        </p:sp>
        <p:sp>
          <p:nvSpPr>
            <p:cNvPr name="TextBox 62" id="62"/>
            <p:cNvSpPr txBox="true"/>
            <p:nvPr/>
          </p:nvSpPr>
          <p:spPr>
            <a:xfrm rot="0">
              <a:off x="1524971" y="-95250"/>
              <a:ext cx="4219591" cy="9723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6079"/>
                </a:lnSpc>
              </a:pPr>
              <a:r>
                <a:rPr lang="en-US" sz="4342" spc="247">
                  <a:solidFill>
                    <a:srgbClr val="EFA708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班会总结</a:t>
              </a:r>
            </a:p>
          </p:txBody>
        </p:sp>
        <p:sp>
          <p:nvSpPr>
            <p:cNvPr name="AutoShape 63" id="63"/>
            <p:cNvSpPr/>
            <p:nvPr/>
          </p:nvSpPr>
          <p:spPr>
            <a:xfrm flipV="true">
              <a:off x="1524971" y="877073"/>
              <a:ext cx="8297894" cy="24595"/>
            </a:xfrm>
            <a:prstGeom prst="line">
              <a:avLst/>
            </a:prstGeom>
            <a:ln cap="flat" w="24178">
              <a:solidFill>
                <a:srgbClr val="5A6D4C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TextBox 64" id="64"/>
            <p:cNvSpPr txBox="true"/>
            <p:nvPr/>
          </p:nvSpPr>
          <p:spPr>
            <a:xfrm rot="0">
              <a:off x="1524971" y="991274"/>
              <a:ext cx="8297894" cy="3091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98"/>
                </a:lnSpc>
              </a:pP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演示文稿是实用的工具，如果您想在演示文稿中</a:t>
              </a:r>
              <a:r>
                <a:rPr lang="en-US" sz="1427">
                  <a:solidFill>
                    <a:srgbClr val="737373"/>
                  </a:solidFill>
                  <a:latin typeface="思源黑体"/>
                  <a:ea typeface="思源黑体"/>
                  <a:cs typeface="思源黑体"/>
                  <a:sym typeface="思源黑体"/>
                </a:rPr>
                <a:t>展现内容，可以选择多种方式</a:t>
              </a:r>
            </a:p>
          </p:txBody>
        </p:sp>
        <p:sp>
          <p:nvSpPr>
            <p:cNvPr name="TextBox 65" id="65"/>
            <p:cNvSpPr txBox="true"/>
            <p:nvPr/>
          </p:nvSpPr>
          <p:spPr>
            <a:xfrm rot="0">
              <a:off x="5483234" y="441620"/>
              <a:ext cx="4339667" cy="4011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2438"/>
                </a:lnSpc>
              </a:pPr>
              <a:r>
                <a:rPr lang="en-US" sz="1741" spc="99">
                  <a:solidFill>
                    <a:srgbClr val="EFA708"/>
                  </a:solidFill>
                  <a:latin typeface="CanvaSansSC-Regular"/>
                  <a:ea typeface="CanvaSansSC-Regular"/>
                  <a:cs typeface="CanvaSansSC-Regular"/>
                  <a:sym typeface="CanvaSansSC-Regular"/>
                </a:rPr>
                <a:t>Class meeting summary</a:t>
              </a:r>
            </a:p>
          </p:txBody>
        </p:sp>
      </p:grpSp>
      <p:sp>
        <p:nvSpPr>
          <p:cNvPr name="TextBox 66" id="66"/>
          <p:cNvSpPr txBox="true"/>
          <p:nvPr/>
        </p:nvSpPr>
        <p:spPr>
          <a:xfrm rot="0">
            <a:off x="7614994" y="1096867"/>
            <a:ext cx="6365922" cy="15988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015"/>
              </a:lnSpc>
            </a:pPr>
            <a:r>
              <a:rPr lang="en-US" sz="9296" spc="52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目录</a:t>
            </a:r>
          </a:p>
        </p:txBody>
      </p:sp>
      <p:grpSp>
        <p:nvGrpSpPr>
          <p:cNvPr name="Group 67" id="67"/>
          <p:cNvGrpSpPr/>
          <p:nvPr/>
        </p:nvGrpSpPr>
        <p:grpSpPr>
          <a:xfrm rot="0">
            <a:off x="7614994" y="3056027"/>
            <a:ext cx="1013871" cy="1013871"/>
            <a:chOff x="0" y="0"/>
            <a:chExt cx="1351828" cy="1351828"/>
          </a:xfrm>
        </p:grpSpPr>
        <p:grpSp>
          <p:nvGrpSpPr>
            <p:cNvPr name="Group 68" id="68"/>
            <p:cNvGrpSpPr/>
            <p:nvPr/>
          </p:nvGrpSpPr>
          <p:grpSpPr>
            <a:xfrm rot="0">
              <a:off x="0" y="0"/>
              <a:ext cx="1351828" cy="1351828"/>
              <a:chOff x="0" y="0"/>
              <a:chExt cx="812800" cy="812800"/>
            </a:xfrm>
          </p:grpSpPr>
          <p:sp>
            <p:nvSpPr>
              <p:cNvPr name="Freeform 69" id="6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CD5E"/>
              </a:solidFill>
            </p:spPr>
          </p:sp>
          <p:sp>
            <p:nvSpPr>
              <p:cNvPr name="TextBox 70" id="70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48355" lIns="48355" bIns="48355" rIns="483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71" id="71"/>
            <p:cNvGrpSpPr/>
            <p:nvPr/>
          </p:nvGrpSpPr>
          <p:grpSpPr>
            <a:xfrm rot="0">
              <a:off x="71750" y="71750"/>
              <a:ext cx="1208329" cy="1208329"/>
              <a:chOff x="0" y="0"/>
              <a:chExt cx="812800" cy="812800"/>
            </a:xfrm>
          </p:grpSpPr>
          <p:sp>
            <p:nvSpPr>
              <p:cNvPr name="Freeform 72" id="7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gradFill>
                  <a:gsLst>
                    <a:gs pos="0">
                      <a:srgbClr val="FFCD5E">
                        <a:alpha val="10000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100000"/>
                      </a:srgbClr>
                    </a:gs>
                  </a:gsLst>
                  <a:lin ang="2700000"/>
                </a:gradFill>
                <a:prstDash val="sysDot"/>
                <a:miter/>
              </a:ln>
            </p:spPr>
          </p:sp>
          <p:sp>
            <p:nvSpPr>
              <p:cNvPr name="TextBox 73" id="73"/>
              <p:cNvSpPr txBox="true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anchor="ctr" rtlCol="false" tIns="48355" lIns="48355" bIns="48355" rIns="48355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74" id="74"/>
            <p:cNvSpPr txBox="true"/>
            <p:nvPr/>
          </p:nvSpPr>
          <p:spPr>
            <a:xfrm rot="0">
              <a:off x="125676" y="152869"/>
              <a:ext cx="1100476" cy="9508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16"/>
                </a:lnSpc>
              </a:pPr>
              <a:r>
                <a:rPr lang="en-US" sz="4225" spc="240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01</a:t>
              </a:r>
            </a:p>
          </p:txBody>
        </p:sp>
      </p:grpSp>
      <p:sp>
        <p:nvSpPr>
          <p:cNvPr name="TextBox 75" id="75"/>
          <p:cNvSpPr txBox="true"/>
          <p:nvPr/>
        </p:nvSpPr>
        <p:spPr>
          <a:xfrm rot="0">
            <a:off x="8758722" y="3794720"/>
            <a:ext cx="6223421" cy="2366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98"/>
              </a:lnSpc>
            </a:pPr>
            <a:r>
              <a:rPr lang="en-US" sz="1427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427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</a:t>
            </a:r>
          </a:p>
        </p:txBody>
      </p:sp>
      <p:sp>
        <p:nvSpPr>
          <p:cNvPr name="TextBox 76" id="76"/>
          <p:cNvSpPr txBox="true"/>
          <p:nvPr/>
        </p:nvSpPr>
        <p:spPr>
          <a:xfrm rot="0">
            <a:off x="11727419" y="3372954"/>
            <a:ext cx="3254750" cy="315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438"/>
              </a:lnSpc>
            </a:pPr>
            <a:r>
              <a:rPr lang="en-US" sz="1741" spc="99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Class meeting theme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班会主题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866101" y="2218172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班会主题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810201">
            <a:off x="-1431235" y="-1420377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40142" y="266002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7458294" y="7052553"/>
            <a:ext cx="3371413" cy="632197"/>
            <a:chOff x="0" y="0"/>
            <a:chExt cx="4495217" cy="84292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4495217" cy="842929"/>
              <a:chOff x="0" y="0"/>
              <a:chExt cx="887944" cy="16650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87944" cy="166504"/>
              </a:xfrm>
              <a:custGeom>
                <a:avLst/>
                <a:gdLst/>
                <a:ahLst/>
                <a:cxnLst/>
                <a:rect r="r" b="b" t="t" l="l"/>
                <a:pathLst>
                  <a:path h="166504" w="887944">
                    <a:moveTo>
                      <a:pt x="83252" y="0"/>
                    </a:moveTo>
                    <a:lnTo>
                      <a:pt x="804692" y="0"/>
                    </a:lnTo>
                    <a:cubicBezTo>
                      <a:pt x="826772" y="0"/>
                      <a:pt x="847947" y="8771"/>
                      <a:pt x="863560" y="24384"/>
                    </a:cubicBezTo>
                    <a:cubicBezTo>
                      <a:pt x="879173" y="39997"/>
                      <a:pt x="887944" y="61172"/>
                      <a:pt x="887944" y="83252"/>
                    </a:cubicBezTo>
                    <a:lnTo>
                      <a:pt x="887944" y="83252"/>
                    </a:lnTo>
                    <a:cubicBezTo>
                      <a:pt x="887944" y="105332"/>
                      <a:pt x="879173" y="126508"/>
                      <a:pt x="863560" y="142120"/>
                    </a:cubicBezTo>
                    <a:cubicBezTo>
                      <a:pt x="847947" y="157733"/>
                      <a:pt x="826772" y="166504"/>
                      <a:pt x="804692" y="166504"/>
                    </a:cubicBezTo>
                    <a:lnTo>
                      <a:pt x="83252" y="166504"/>
                    </a:lnTo>
                    <a:cubicBezTo>
                      <a:pt x="61172" y="166504"/>
                      <a:pt x="39997" y="157733"/>
                      <a:pt x="24384" y="142120"/>
                    </a:cubicBezTo>
                    <a:cubicBezTo>
                      <a:pt x="8771" y="126508"/>
                      <a:pt x="0" y="105332"/>
                      <a:pt x="0" y="83252"/>
                    </a:cubicBezTo>
                    <a:lnTo>
                      <a:pt x="0" y="83252"/>
                    </a:lnTo>
                    <a:cubicBezTo>
                      <a:pt x="0" y="61172"/>
                      <a:pt x="8771" y="39997"/>
                      <a:pt x="24384" y="24384"/>
                    </a:cubicBezTo>
                    <a:cubicBezTo>
                      <a:pt x="39997" y="8771"/>
                      <a:pt x="61172" y="0"/>
                      <a:pt x="83252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887944" cy="20460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424815" y="72214"/>
              <a:ext cx="3645587" cy="631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PART ONE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7" id="27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2" id="32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879211" y="8218150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4006722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709028" y="5012499"/>
            <a:ext cx="4869945" cy="46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2"/>
              </a:lnSpc>
            </a:pPr>
            <a:r>
              <a:rPr lang="en-US" sz="2515" spc="143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Class meeting theme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1203803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班会主题</a:t>
            </a:r>
          </a:p>
        </p:txBody>
      </p:sp>
      <p:sp>
        <p:nvSpPr>
          <p:cNvPr name="AutoShape 20" id="20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3" id="23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4" id="24"/>
          <p:cNvGrpSpPr/>
          <p:nvPr/>
        </p:nvGrpSpPr>
        <p:grpSpPr>
          <a:xfrm rot="0">
            <a:off x="2839870" y="3204101"/>
            <a:ext cx="3399344" cy="689741"/>
            <a:chOff x="0" y="0"/>
            <a:chExt cx="826208" cy="167641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2910557" y="3251226"/>
            <a:ext cx="3257971" cy="595493"/>
            <a:chOff x="0" y="0"/>
            <a:chExt cx="791848" cy="144734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791848" cy="144734"/>
            </a:xfrm>
            <a:custGeom>
              <a:avLst/>
              <a:gdLst/>
              <a:ahLst/>
              <a:cxnLst/>
              <a:rect r="r" b="b" t="t" l="l"/>
              <a:pathLst>
                <a:path h="144734" w="791848">
                  <a:moveTo>
                    <a:pt x="72367" y="0"/>
                  </a:moveTo>
                  <a:lnTo>
                    <a:pt x="719481" y="0"/>
                  </a:lnTo>
                  <a:cubicBezTo>
                    <a:pt x="738674" y="0"/>
                    <a:pt x="757080" y="7624"/>
                    <a:pt x="770652" y="21196"/>
                  </a:cubicBezTo>
                  <a:cubicBezTo>
                    <a:pt x="784223" y="34767"/>
                    <a:pt x="791848" y="53174"/>
                    <a:pt x="791848" y="72367"/>
                  </a:cubicBezTo>
                  <a:lnTo>
                    <a:pt x="791848" y="72367"/>
                  </a:lnTo>
                  <a:cubicBezTo>
                    <a:pt x="791848" y="112334"/>
                    <a:pt x="759448" y="144734"/>
                    <a:pt x="719481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29" id="29"/>
            <p:cNvSpPr txBox="true"/>
            <p:nvPr/>
          </p:nvSpPr>
          <p:spPr>
            <a:xfrm>
              <a:off x="0" y="-38100"/>
              <a:ext cx="791848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30" id="30"/>
          <p:cNvSpPr txBox="true"/>
          <p:nvPr/>
        </p:nvSpPr>
        <p:spPr>
          <a:xfrm rot="0">
            <a:off x="3161121" y="3259830"/>
            <a:ext cx="275684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内容一</a:t>
            </a:r>
          </a:p>
        </p:txBody>
      </p:sp>
      <p:sp>
        <p:nvSpPr>
          <p:cNvPr name="AutoShape 31" id="31"/>
          <p:cNvSpPr/>
          <p:nvPr/>
        </p:nvSpPr>
        <p:spPr>
          <a:xfrm>
            <a:off x="6466616" y="3548972"/>
            <a:ext cx="750310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arrow" len="sm" w="med"/>
          </a:ln>
        </p:spPr>
      </p:sp>
      <p:grpSp>
        <p:nvGrpSpPr>
          <p:cNvPr name="Group 32" id="32"/>
          <p:cNvGrpSpPr/>
          <p:nvPr/>
        </p:nvGrpSpPr>
        <p:grpSpPr>
          <a:xfrm rot="0">
            <a:off x="7444328" y="3204101"/>
            <a:ext cx="3399344" cy="689741"/>
            <a:chOff x="0" y="0"/>
            <a:chExt cx="826208" cy="167641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2048786" y="3204101"/>
            <a:ext cx="3399344" cy="689741"/>
            <a:chOff x="0" y="0"/>
            <a:chExt cx="826208" cy="167641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38" id="38"/>
          <p:cNvSpPr/>
          <p:nvPr/>
        </p:nvSpPr>
        <p:spPr>
          <a:xfrm>
            <a:off x="11071074" y="3548972"/>
            <a:ext cx="750310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arrow" len="sm" w="med"/>
          </a:ln>
        </p:spPr>
      </p:sp>
      <p:grpSp>
        <p:nvGrpSpPr>
          <p:cNvPr name="Group 39" id="39"/>
          <p:cNvGrpSpPr/>
          <p:nvPr/>
        </p:nvGrpSpPr>
        <p:grpSpPr>
          <a:xfrm rot="0">
            <a:off x="2866101" y="4685990"/>
            <a:ext cx="3399344" cy="689741"/>
            <a:chOff x="0" y="0"/>
            <a:chExt cx="826208" cy="167641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5A6D4C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42" id="42"/>
          <p:cNvSpPr/>
          <p:nvPr/>
        </p:nvSpPr>
        <p:spPr>
          <a:xfrm>
            <a:off x="6492846" y="5030861"/>
            <a:ext cx="750310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arrow" len="sm" w="med"/>
            <a:tailEnd type="none" len="sm" w="sm"/>
          </a:ln>
        </p:spPr>
      </p:sp>
      <p:grpSp>
        <p:nvGrpSpPr>
          <p:cNvPr name="Group 43" id="43"/>
          <p:cNvGrpSpPr/>
          <p:nvPr/>
        </p:nvGrpSpPr>
        <p:grpSpPr>
          <a:xfrm rot="0">
            <a:off x="7470558" y="4685990"/>
            <a:ext cx="3399344" cy="689741"/>
            <a:chOff x="0" y="0"/>
            <a:chExt cx="826208" cy="167641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45" id="45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6" id="46"/>
          <p:cNvGrpSpPr/>
          <p:nvPr/>
        </p:nvGrpSpPr>
        <p:grpSpPr>
          <a:xfrm rot="0">
            <a:off x="12075016" y="4685990"/>
            <a:ext cx="3399344" cy="689741"/>
            <a:chOff x="0" y="0"/>
            <a:chExt cx="826208" cy="167641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26208" cy="167641"/>
            </a:xfrm>
            <a:custGeom>
              <a:avLst/>
              <a:gdLst/>
              <a:ahLst/>
              <a:cxnLst/>
              <a:rect r="r" b="b" t="t" l="l"/>
              <a:pathLst>
                <a:path h="167641" w="826208">
                  <a:moveTo>
                    <a:pt x="83821" y="0"/>
                  </a:moveTo>
                  <a:lnTo>
                    <a:pt x="742388" y="0"/>
                  </a:lnTo>
                  <a:cubicBezTo>
                    <a:pt x="788680" y="0"/>
                    <a:pt x="826208" y="37528"/>
                    <a:pt x="826208" y="83821"/>
                  </a:cubicBezTo>
                  <a:lnTo>
                    <a:pt x="826208" y="83821"/>
                  </a:lnTo>
                  <a:cubicBezTo>
                    <a:pt x="826208" y="130113"/>
                    <a:pt x="788680" y="167641"/>
                    <a:pt x="7423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8262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49" id="49"/>
          <p:cNvSpPr/>
          <p:nvPr/>
        </p:nvSpPr>
        <p:spPr>
          <a:xfrm>
            <a:off x="11097304" y="5030861"/>
            <a:ext cx="750310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arrow" len="sm" w="med"/>
            <a:tailEnd type="none" len="sm" w="sm"/>
          </a:ln>
        </p:spPr>
      </p:sp>
      <p:sp>
        <p:nvSpPr>
          <p:cNvPr name="AutoShape 50" id="50"/>
          <p:cNvSpPr/>
          <p:nvPr/>
        </p:nvSpPr>
        <p:spPr>
          <a:xfrm flipH="true" flipV="true">
            <a:off x="13788975" y="4064088"/>
            <a:ext cx="0" cy="451657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arrow" len="sm" w="med"/>
            <a:tailEnd type="none" len="sm" w="sm"/>
          </a:ln>
        </p:spPr>
      </p:sp>
      <p:grpSp>
        <p:nvGrpSpPr>
          <p:cNvPr name="Group 51" id="51"/>
          <p:cNvGrpSpPr/>
          <p:nvPr/>
        </p:nvGrpSpPr>
        <p:grpSpPr>
          <a:xfrm rot="0">
            <a:off x="2866101" y="6166306"/>
            <a:ext cx="12608259" cy="2363659"/>
            <a:chOff x="0" y="0"/>
            <a:chExt cx="3320694" cy="622528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3320694" cy="622528"/>
            </a:xfrm>
            <a:custGeom>
              <a:avLst/>
              <a:gdLst/>
              <a:ahLst/>
              <a:cxnLst/>
              <a:rect r="r" b="b" t="t" l="l"/>
              <a:pathLst>
                <a:path h="622528" w="3320694">
                  <a:moveTo>
                    <a:pt x="6754" y="0"/>
                  </a:moveTo>
                  <a:lnTo>
                    <a:pt x="3313940" y="0"/>
                  </a:lnTo>
                  <a:cubicBezTo>
                    <a:pt x="3315731" y="0"/>
                    <a:pt x="3317449" y="712"/>
                    <a:pt x="3318716" y="1978"/>
                  </a:cubicBezTo>
                  <a:cubicBezTo>
                    <a:pt x="3319982" y="3245"/>
                    <a:pt x="3320694" y="4963"/>
                    <a:pt x="3320694" y="6754"/>
                  </a:cubicBezTo>
                  <a:lnTo>
                    <a:pt x="3320694" y="615773"/>
                  </a:lnTo>
                  <a:cubicBezTo>
                    <a:pt x="3320694" y="619504"/>
                    <a:pt x="3317670" y="622528"/>
                    <a:pt x="3313940" y="622528"/>
                  </a:cubicBezTo>
                  <a:lnTo>
                    <a:pt x="6754" y="622528"/>
                  </a:lnTo>
                  <a:cubicBezTo>
                    <a:pt x="3024" y="622528"/>
                    <a:pt x="0" y="619504"/>
                    <a:pt x="0" y="615773"/>
                  </a:cubicBezTo>
                  <a:lnTo>
                    <a:pt x="0" y="6754"/>
                  </a:lnTo>
                  <a:cubicBezTo>
                    <a:pt x="0" y="4963"/>
                    <a:pt x="712" y="3245"/>
                    <a:pt x="1978" y="1978"/>
                  </a:cubicBezTo>
                  <a:cubicBezTo>
                    <a:pt x="3245" y="712"/>
                    <a:pt x="4963" y="0"/>
                    <a:pt x="6754" y="0"/>
                  </a:cubicBezTo>
                  <a:close/>
                </a:path>
              </a:pathLst>
            </a:custGeom>
            <a:solidFill>
              <a:srgbClr val="FFF5E2">
                <a:alpha val="88627"/>
              </a:srgbClr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0" y="-38100"/>
              <a:ext cx="3320694" cy="660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4" id="54"/>
          <p:cNvSpPr txBox="true"/>
          <p:nvPr/>
        </p:nvSpPr>
        <p:spPr>
          <a:xfrm rot="0">
            <a:off x="4041507" y="6410474"/>
            <a:ext cx="10257446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开场致辞</a:t>
            </a:r>
          </a:p>
        </p:txBody>
      </p:sp>
      <p:sp>
        <p:nvSpPr>
          <p:cNvPr name="TextBox 55" id="55"/>
          <p:cNvSpPr txBox="true"/>
          <p:nvPr/>
        </p:nvSpPr>
        <p:spPr>
          <a:xfrm rot="0">
            <a:off x="3311896" y="7042934"/>
            <a:ext cx="11716668" cy="621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展现内容，可以选择多种方式。您可以在讲座中包含团队照片，产品说明或目标。这一切都取决于您的演示文稿的目的，以及您计划如何安排您的详细信息</a:t>
            </a:r>
          </a:p>
        </p:txBody>
      </p:sp>
      <p:grpSp>
        <p:nvGrpSpPr>
          <p:cNvPr name="Group 56" id="56"/>
          <p:cNvGrpSpPr/>
          <p:nvPr/>
        </p:nvGrpSpPr>
        <p:grpSpPr>
          <a:xfrm rot="0">
            <a:off x="8381974" y="8153885"/>
            <a:ext cx="1576513" cy="55713"/>
            <a:chOff x="0" y="0"/>
            <a:chExt cx="383170" cy="13541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383170" cy="13541"/>
            </a:xfrm>
            <a:custGeom>
              <a:avLst/>
              <a:gdLst/>
              <a:ahLst/>
              <a:cxnLst/>
              <a:rect r="r" b="b" t="t" l="l"/>
              <a:pathLst>
                <a:path h="13541" w="383170">
                  <a:moveTo>
                    <a:pt x="6770" y="0"/>
                  </a:moveTo>
                  <a:lnTo>
                    <a:pt x="376400" y="0"/>
                  </a:lnTo>
                  <a:cubicBezTo>
                    <a:pt x="380139" y="0"/>
                    <a:pt x="383170" y="3031"/>
                    <a:pt x="383170" y="6770"/>
                  </a:cubicBezTo>
                  <a:lnTo>
                    <a:pt x="383170" y="6770"/>
                  </a:lnTo>
                  <a:cubicBezTo>
                    <a:pt x="383170" y="8566"/>
                    <a:pt x="382457" y="10288"/>
                    <a:pt x="381187" y="11558"/>
                  </a:cubicBezTo>
                  <a:cubicBezTo>
                    <a:pt x="379918" y="12828"/>
                    <a:pt x="378195" y="13541"/>
                    <a:pt x="376400" y="13541"/>
                  </a:cubicBezTo>
                  <a:lnTo>
                    <a:pt x="6770" y="13541"/>
                  </a:lnTo>
                  <a:cubicBezTo>
                    <a:pt x="3031" y="13541"/>
                    <a:pt x="0" y="10510"/>
                    <a:pt x="0" y="6770"/>
                  </a:cubicBezTo>
                  <a:lnTo>
                    <a:pt x="0" y="6770"/>
                  </a:lnTo>
                  <a:cubicBezTo>
                    <a:pt x="0" y="3031"/>
                    <a:pt x="3031" y="0"/>
                    <a:pt x="677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383170" cy="516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59" id="59"/>
          <p:cNvGrpSpPr/>
          <p:nvPr/>
        </p:nvGrpSpPr>
        <p:grpSpPr>
          <a:xfrm rot="0">
            <a:off x="7515014" y="3251226"/>
            <a:ext cx="3257971" cy="595470"/>
            <a:chOff x="0" y="0"/>
            <a:chExt cx="4343962" cy="793960"/>
          </a:xfrm>
        </p:grpSpPr>
        <p:grpSp>
          <p:nvGrpSpPr>
            <p:cNvPr name="Group 60" id="60"/>
            <p:cNvGrpSpPr/>
            <p:nvPr/>
          </p:nvGrpSpPr>
          <p:grpSpPr>
            <a:xfrm rot="0">
              <a:off x="0" y="0"/>
              <a:ext cx="4343962" cy="793960"/>
              <a:chOff x="0" y="0"/>
              <a:chExt cx="791848" cy="144729"/>
            </a:xfrm>
          </p:grpSpPr>
          <p:sp>
            <p:nvSpPr>
              <p:cNvPr name="Freeform 61" id="61"/>
              <p:cNvSpPr/>
              <p:nvPr/>
            </p:nvSpPr>
            <p:spPr>
              <a:xfrm flipH="false" flipV="false" rot="0">
                <a:off x="0" y="0"/>
                <a:ext cx="791848" cy="144729"/>
              </a:xfrm>
              <a:custGeom>
                <a:avLst/>
                <a:gdLst/>
                <a:ahLst/>
                <a:cxnLst/>
                <a:rect r="r" b="b" t="t" l="l"/>
                <a:pathLst>
                  <a:path h="144729" w="791848">
                    <a:moveTo>
                      <a:pt x="72364" y="0"/>
                    </a:moveTo>
                    <a:lnTo>
                      <a:pt x="719483" y="0"/>
                    </a:lnTo>
                    <a:cubicBezTo>
                      <a:pt x="759449" y="0"/>
                      <a:pt x="791848" y="32399"/>
                      <a:pt x="791848" y="72364"/>
                    </a:cubicBezTo>
                    <a:lnTo>
                      <a:pt x="791848" y="72364"/>
                    </a:lnTo>
                    <a:cubicBezTo>
                      <a:pt x="791848" y="112330"/>
                      <a:pt x="759449" y="144729"/>
                      <a:pt x="719483" y="144729"/>
                    </a:cubicBezTo>
                    <a:lnTo>
                      <a:pt x="72364" y="144729"/>
                    </a:lnTo>
                    <a:cubicBezTo>
                      <a:pt x="32399" y="144729"/>
                      <a:pt x="0" y="112330"/>
                      <a:pt x="0" y="72364"/>
                    </a:cubicBezTo>
                    <a:lnTo>
                      <a:pt x="0" y="72364"/>
                    </a:lnTo>
                    <a:cubicBezTo>
                      <a:pt x="0" y="32399"/>
                      <a:pt x="32399" y="0"/>
                      <a:pt x="72364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gradFill>
                  <a:gsLst>
                    <a:gs pos="0">
                      <a:srgbClr val="FFCD5E">
                        <a:alpha val="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0"/>
                      </a:srgbClr>
                    </a:gs>
                  </a:gsLst>
                  <a:lin ang="5400000"/>
                </a:gradFill>
                <a:prstDash val="sysDot"/>
                <a:round/>
              </a:ln>
            </p:spPr>
          </p:sp>
          <p:sp>
            <p:nvSpPr>
              <p:cNvPr name="TextBox 62" id="62"/>
              <p:cNvSpPr txBox="true"/>
              <p:nvPr/>
            </p:nvSpPr>
            <p:spPr>
              <a:xfrm>
                <a:off x="0" y="-38100"/>
                <a:ext cx="791848" cy="182829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3" id="63"/>
            <p:cNvSpPr txBox="true"/>
            <p:nvPr/>
          </p:nvSpPr>
          <p:spPr>
            <a:xfrm rot="0">
              <a:off x="334086" y="30522"/>
              <a:ext cx="3675789" cy="675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3047" spc="173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内容二</a:t>
              </a: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12119472" y="3251226"/>
            <a:ext cx="3257971" cy="595493"/>
            <a:chOff x="0" y="0"/>
            <a:chExt cx="791848" cy="144734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791848" cy="144734"/>
            </a:xfrm>
            <a:custGeom>
              <a:avLst/>
              <a:gdLst/>
              <a:ahLst/>
              <a:cxnLst/>
              <a:rect r="r" b="b" t="t" l="l"/>
              <a:pathLst>
                <a:path h="144734" w="791848">
                  <a:moveTo>
                    <a:pt x="72367" y="0"/>
                  </a:moveTo>
                  <a:lnTo>
                    <a:pt x="719481" y="0"/>
                  </a:lnTo>
                  <a:cubicBezTo>
                    <a:pt x="738674" y="0"/>
                    <a:pt x="757080" y="7624"/>
                    <a:pt x="770652" y="21196"/>
                  </a:cubicBezTo>
                  <a:cubicBezTo>
                    <a:pt x="784223" y="34767"/>
                    <a:pt x="791848" y="53174"/>
                    <a:pt x="791848" y="72367"/>
                  </a:cubicBezTo>
                  <a:lnTo>
                    <a:pt x="791848" y="72367"/>
                  </a:lnTo>
                  <a:cubicBezTo>
                    <a:pt x="791848" y="112334"/>
                    <a:pt x="759448" y="144734"/>
                    <a:pt x="719481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66" id="66"/>
            <p:cNvSpPr txBox="true"/>
            <p:nvPr/>
          </p:nvSpPr>
          <p:spPr>
            <a:xfrm>
              <a:off x="0" y="-38100"/>
              <a:ext cx="791848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7" id="67"/>
          <p:cNvSpPr txBox="true"/>
          <p:nvPr/>
        </p:nvSpPr>
        <p:spPr>
          <a:xfrm rot="0">
            <a:off x="12370037" y="3259830"/>
            <a:ext cx="275684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内容三</a:t>
            </a:r>
          </a:p>
        </p:txBody>
      </p:sp>
      <p:grpSp>
        <p:nvGrpSpPr>
          <p:cNvPr name="Group 68" id="68"/>
          <p:cNvGrpSpPr/>
          <p:nvPr/>
        </p:nvGrpSpPr>
        <p:grpSpPr>
          <a:xfrm rot="0">
            <a:off x="12145702" y="4733114"/>
            <a:ext cx="3257971" cy="595493"/>
            <a:chOff x="0" y="0"/>
            <a:chExt cx="791848" cy="144734"/>
          </a:xfrm>
        </p:grpSpPr>
        <p:sp>
          <p:nvSpPr>
            <p:cNvPr name="Freeform 69" id="69"/>
            <p:cNvSpPr/>
            <p:nvPr/>
          </p:nvSpPr>
          <p:spPr>
            <a:xfrm flipH="false" flipV="false" rot="0">
              <a:off x="0" y="0"/>
              <a:ext cx="791848" cy="144734"/>
            </a:xfrm>
            <a:custGeom>
              <a:avLst/>
              <a:gdLst/>
              <a:ahLst/>
              <a:cxnLst/>
              <a:rect r="r" b="b" t="t" l="l"/>
              <a:pathLst>
                <a:path h="144734" w="791848">
                  <a:moveTo>
                    <a:pt x="72367" y="0"/>
                  </a:moveTo>
                  <a:lnTo>
                    <a:pt x="719481" y="0"/>
                  </a:lnTo>
                  <a:cubicBezTo>
                    <a:pt x="738674" y="0"/>
                    <a:pt x="757080" y="7624"/>
                    <a:pt x="770652" y="21196"/>
                  </a:cubicBezTo>
                  <a:cubicBezTo>
                    <a:pt x="784223" y="34767"/>
                    <a:pt x="791848" y="53174"/>
                    <a:pt x="791848" y="72367"/>
                  </a:cubicBezTo>
                  <a:lnTo>
                    <a:pt x="791848" y="72367"/>
                  </a:lnTo>
                  <a:cubicBezTo>
                    <a:pt x="791848" y="112334"/>
                    <a:pt x="759448" y="144734"/>
                    <a:pt x="719481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70" id="70"/>
            <p:cNvSpPr txBox="true"/>
            <p:nvPr/>
          </p:nvSpPr>
          <p:spPr>
            <a:xfrm>
              <a:off x="0" y="-38100"/>
              <a:ext cx="791848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1" id="71"/>
          <p:cNvSpPr txBox="true"/>
          <p:nvPr/>
        </p:nvSpPr>
        <p:spPr>
          <a:xfrm rot="0">
            <a:off x="12396267" y="4741718"/>
            <a:ext cx="275684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内容四</a:t>
            </a:r>
          </a:p>
        </p:txBody>
      </p:sp>
      <p:grpSp>
        <p:nvGrpSpPr>
          <p:cNvPr name="Group 72" id="72"/>
          <p:cNvGrpSpPr/>
          <p:nvPr/>
        </p:nvGrpSpPr>
        <p:grpSpPr>
          <a:xfrm rot="0">
            <a:off x="7541244" y="4733114"/>
            <a:ext cx="3257971" cy="595493"/>
            <a:chOff x="0" y="0"/>
            <a:chExt cx="791848" cy="144734"/>
          </a:xfrm>
        </p:grpSpPr>
        <p:sp>
          <p:nvSpPr>
            <p:cNvPr name="Freeform 73" id="73"/>
            <p:cNvSpPr/>
            <p:nvPr/>
          </p:nvSpPr>
          <p:spPr>
            <a:xfrm flipH="false" flipV="false" rot="0">
              <a:off x="0" y="0"/>
              <a:ext cx="791848" cy="144734"/>
            </a:xfrm>
            <a:custGeom>
              <a:avLst/>
              <a:gdLst/>
              <a:ahLst/>
              <a:cxnLst/>
              <a:rect r="r" b="b" t="t" l="l"/>
              <a:pathLst>
                <a:path h="144734" w="791848">
                  <a:moveTo>
                    <a:pt x="72367" y="0"/>
                  </a:moveTo>
                  <a:lnTo>
                    <a:pt x="719481" y="0"/>
                  </a:lnTo>
                  <a:cubicBezTo>
                    <a:pt x="738674" y="0"/>
                    <a:pt x="757080" y="7624"/>
                    <a:pt x="770652" y="21196"/>
                  </a:cubicBezTo>
                  <a:cubicBezTo>
                    <a:pt x="784223" y="34767"/>
                    <a:pt x="791848" y="53174"/>
                    <a:pt x="791848" y="72367"/>
                  </a:cubicBezTo>
                  <a:lnTo>
                    <a:pt x="791848" y="72367"/>
                  </a:lnTo>
                  <a:cubicBezTo>
                    <a:pt x="791848" y="112334"/>
                    <a:pt x="759448" y="144734"/>
                    <a:pt x="719481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74" id="74"/>
            <p:cNvSpPr txBox="true"/>
            <p:nvPr/>
          </p:nvSpPr>
          <p:spPr>
            <a:xfrm>
              <a:off x="0" y="-38100"/>
              <a:ext cx="791848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5" id="75"/>
          <p:cNvSpPr txBox="true"/>
          <p:nvPr/>
        </p:nvSpPr>
        <p:spPr>
          <a:xfrm rot="0">
            <a:off x="7791809" y="4741718"/>
            <a:ext cx="275684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内容五</a:t>
            </a:r>
          </a:p>
        </p:txBody>
      </p:sp>
      <p:grpSp>
        <p:nvGrpSpPr>
          <p:cNvPr name="Group 76" id="76"/>
          <p:cNvGrpSpPr/>
          <p:nvPr/>
        </p:nvGrpSpPr>
        <p:grpSpPr>
          <a:xfrm rot="0">
            <a:off x="2936787" y="4733114"/>
            <a:ext cx="3257971" cy="595493"/>
            <a:chOff x="0" y="0"/>
            <a:chExt cx="791848" cy="144734"/>
          </a:xfrm>
        </p:grpSpPr>
        <p:sp>
          <p:nvSpPr>
            <p:cNvPr name="Freeform 77" id="77"/>
            <p:cNvSpPr/>
            <p:nvPr/>
          </p:nvSpPr>
          <p:spPr>
            <a:xfrm flipH="false" flipV="false" rot="0">
              <a:off x="0" y="0"/>
              <a:ext cx="791848" cy="144734"/>
            </a:xfrm>
            <a:custGeom>
              <a:avLst/>
              <a:gdLst/>
              <a:ahLst/>
              <a:cxnLst/>
              <a:rect r="r" b="b" t="t" l="l"/>
              <a:pathLst>
                <a:path h="144734" w="791848">
                  <a:moveTo>
                    <a:pt x="72367" y="0"/>
                  </a:moveTo>
                  <a:lnTo>
                    <a:pt x="719481" y="0"/>
                  </a:lnTo>
                  <a:cubicBezTo>
                    <a:pt x="738674" y="0"/>
                    <a:pt x="757080" y="7624"/>
                    <a:pt x="770652" y="21196"/>
                  </a:cubicBezTo>
                  <a:cubicBezTo>
                    <a:pt x="784223" y="34767"/>
                    <a:pt x="791848" y="53174"/>
                    <a:pt x="791848" y="72367"/>
                  </a:cubicBezTo>
                  <a:lnTo>
                    <a:pt x="791848" y="72367"/>
                  </a:lnTo>
                  <a:cubicBezTo>
                    <a:pt x="791848" y="112334"/>
                    <a:pt x="759448" y="144734"/>
                    <a:pt x="719481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78" id="78"/>
            <p:cNvSpPr txBox="true"/>
            <p:nvPr/>
          </p:nvSpPr>
          <p:spPr>
            <a:xfrm>
              <a:off x="0" y="-38100"/>
              <a:ext cx="791848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9" id="79"/>
          <p:cNvSpPr txBox="true"/>
          <p:nvPr/>
        </p:nvSpPr>
        <p:spPr>
          <a:xfrm rot="0">
            <a:off x="3187352" y="4741718"/>
            <a:ext cx="275684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内容六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5287957" y="3093564"/>
            <a:ext cx="3856043" cy="3856043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5422511" y="3228119"/>
            <a:ext cx="3586934" cy="358693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1"/>
              <a:stretch>
                <a:fillRect l="-16666" t="0" r="-16666" b="0"/>
              </a:stretch>
            </a:blipFill>
          </p:spPr>
        </p:sp>
      </p:grpSp>
      <p:grpSp>
        <p:nvGrpSpPr>
          <p:cNvPr name="Group 28" id="28"/>
          <p:cNvGrpSpPr/>
          <p:nvPr/>
        </p:nvGrpSpPr>
        <p:grpSpPr>
          <a:xfrm rot="0">
            <a:off x="9144000" y="3093564"/>
            <a:ext cx="3856043" cy="3856043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8575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8355" lIns="48355" bIns="48355" rIns="48355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1" id="31"/>
          <p:cNvGrpSpPr/>
          <p:nvPr/>
        </p:nvGrpSpPr>
        <p:grpSpPr>
          <a:xfrm rot="0">
            <a:off x="9278555" y="3228119"/>
            <a:ext cx="3586934" cy="3586934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2"/>
              <a:stretch>
                <a:fillRect l="-16666" t="0" r="-16666" b="0"/>
              </a:stretch>
            </a:blipFill>
          </p:spPr>
        </p:sp>
      </p:grpSp>
      <p:sp>
        <p:nvSpPr>
          <p:cNvPr name="AutoShape 33" id="33"/>
          <p:cNvSpPr/>
          <p:nvPr/>
        </p:nvSpPr>
        <p:spPr>
          <a:xfrm>
            <a:off x="1393369" y="4659606"/>
            <a:ext cx="3491818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4" id="34"/>
          <p:cNvGrpSpPr/>
          <p:nvPr/>
        </p:nvGrpSpPr>
        <p:grpSpPr>
          <a:xfrm rot="0">
            <a:off x="1393369" y="7322220"/>
            <a:ext cx="1225540" cy="47625"/>
            <a:chOff x="0" y="0"/>
            <a:chExt cx="297867" cy="11575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297867" cy="11575"/>
            </a:xfrm>
            <a:custGeom>
              <a:avLst/>
              <a:gdLst/>
              <a:ahLst/>
              <a:cxnLst/>
              <a:rect r="r" b="b" t="t" l="l"/>
              <a:pathLst>
                <a:path h="11575" w="297867">
                  <a:moveTo>
                    <a:pt x="5788" y="0"/>
                  </a:moveTo>
                  <a:lnTo>
                    <a:pt x="292079" y="0"/>
                  </a:lnTo>
                  <a:cubicBezTo>
                    <a:pt x="295276" y="0"/>
                    <a:pt x="297867" y="2591"/>
                    <a:pt x="297867" y="5788"/>
                  </a:cubicBezTo>
                  <a:lnTo>
                    <a:pt x="297867" y="5788"/>
                  </a:lnTo>
                  <a:cubicBezTo>
                    <a:pt x="297867" y="7323"/>
                    <a:pt x="297257" y="8795"/>
                    <a:pt x="296172" y="9880"/>
                  </a:cubicBezTo>
                  <a:cubicBezTo>
                    <a:pt x="295086" y="10965"/>
                    <a:pt x="293614" y="11575"/>
                    <a:pt x="292079" y="11575"/>
                  </a:cubicBezTo>
                  <a:lnTo>
                    <a:pt x="5788" y="11575"/>
                  </a:lnTo>
                  <a:cubicBezTo>
                    <a:pt x="4253" y="11575"/>
                    <a:pt x="2781" y="10965"/>
                    <a:pt x="1695" y="9880"/>
                  </a:cubicBezTo>
                  <a:cubicBezTo>
                    <a:pt x="610" y="8795"/>
                    <a:pt x="0" y="7323"/>
                    <a:pt x="0" y="5788"/>
                  </a:cubicBezTo>
                  <a:lnTo>
                    <a:pt x="0" y="5788"/>
                  </a:lnTo>
                  <a:cubicBezTo>
                    <a:pt x="0" y="4253"/>
                    <a:pt x="610" y="2781"/>
                    <a:pt x="1695" y="1695"/>
                  </a:cubicBezTo>
                  <a:cubicBezTo>
                    <a:pt x="2781" y="610"/>
                    <a:pt x="4253" y="0"/>
                    <a:pt x="5788" y="0"/>
                  </a:cubicBezTo>
                  <a:close/>
                </a:path>
              </a:pathLst>
            </a:custGeom>
            <a:solidFill>
              <a:srgbClr val="EFA708"/>
            </a:solidFill>
            <a:ln cap="rnd">
              <a:noFill/>
              <a:prstDash val="solid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297867" cy="49675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AutoShape 37" id="37"/>
          <p:cNvSpPr/>
          <p:nvPr/>
        </p:nvSpPr>
        <p:spPr>
          <a:xfrm>
            <a:off x="13402813" y="4659606"/>
            <a:ext cx="3491818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38" id="38"/>
          <p:cNvGrpSpPr/>
          <p:nvPr/>
        </p:nvGrpSpPr>
        <p:grpSpPr>
          <a:xfrm rot="0">
            <a:off x="15669091" y="7322220"/>
            <a:ext cx="1225540" cy="47625"/>
            <a:chOff x="0" y="0"/>
            <a:chExt cx="297867" cy="11575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297867" cy="11575"/>
            </a:xfrm>
            <a:custGeom>
              <a:avLst/>
              <a:gdLst/>
              <a:ahLst/>
              <a:cxnLst/>
              <a:rect r="r" b="b" t="t" l="l"/>
              <a:pathLst>
                <a:path h="11575" w="297867">
                  <a:moveTo>
                    <a:pt x="5788" y="0"/>
                  </a:moveTo>
                  <a:lnTo>
                    <a:pt x="292079" y="0"/>
                  </a:lnTo>
                  <a:cubicBezTo>
                    <a:pt x="295276" y="0"/>
                    <a:pt x="297867" y="2591"/>
                    <a:pt x="297867" y="5788"/>
                  </a:cubicBezTo>
                  <a:lnTo>
                    <a:pt x="297867" y="5788"/>
                  </a:lnTo>
                  <a:cubicBezTo>
                    <a:pt x="297867" y="7323"/>
                    <a:pt x="297257" y="8795"/>
                    <a:pt x="296172" y="9880"/>
                  </a:cubicBezTo>
                  <a:cubicBezTo>
                    <a:pt x="295086" y="10965"/>
                    <a:pt x="293614" y="11575"/>
                    <a:pt x="292079" y="11575"/>
                  </a:cubicBezTo>
                  <a:lnTo>
                    <a:pt x="5788" y="11575"/>
                  </a:lnTo>
                  <a:cubicBezTo>
                    <a:pt x="4253" y="11575"/>
                    <a:pt x="2781" y="10965"/>
                    <a:pt x="1695" y="9880"/>
                  </a:cubicBezTo>
                  <a:cubicBezTo>
                    <a:pt x="610" y="8795"/>
                    <a:pt x="0" y="7323"/>
                    <a:pt x="0" y="5788"/>
                  </a:cubicBezTo>
                  <a:lnTo>
                    <a:pt x="0" y="5788"/>
                  </a:lnTo>
                  <a:cubicBezTo>
                    <a:pt x="0" y="4253"/>
                    <a:pt x="610" y="2781"/>
                    <a:pt x="1695" y="1695"/>
                  </a:cubicBezTo>
                  <a:cubicBezTo>
                    <a:pt x="2781" y="610"/>
                    <a:pt x="4253" y="0"/>
                    <a:pt x="5788" y="0"/>
                  </a:cubicBezTo>
                  <a:close/>
                </a:path>
              </a:pathLst>
            </a:custGeom>
            <a:solidFill>
              <a:srgbClr val="EFA708"/>
            </a:solidFill>
            <a:ln cap="rnd">
              <a:noFill/>
              <a:prstDash val="solid"/>
              <a:round/>
            </a:ln>
          </p:spPr>
        </p:sp>
        <p:sp>
          <p:nvSpPr>
            <p:cNvPr name="TextBox 40" id="40"/>
            <p:cNvSpPr txBox="true"/>
            <p:nvPr/>
          </p:nvSpPr>
          <p:spPr>
            <a:xfrm>
              <a:off x="0" y="-38100"/>
              <a:ext cx="297867" cy="49675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1" id="41"/>
          <p:cNvSpPr txBox="true"/>
          <p:nvPr/>
        </p:nvSpPr>
        <p:spPr>
          <a:xfrm rot="0">
            <a:off x="1393369" y="3888104"/>
            <a:ext cx="3164693" cy="75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上学期成就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393369" y="4756569"/>
            <a:ext cx="3491818" cy="124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393369" y="2871264"/>
            <a:ext cx="2108650" cy="12219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73"/>
              </a:lnSpc>
            </a:pPr>
            <a:r>
              <a:rPr lang="en-US" sz="7123" spc="406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01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12788461" y="3888104"/>
            <a:ext cx="4106169" cy="75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6079"/>
              </a:lnSpc>
            </a:pPr>
            <a:r>
              <a:rPr lang="en-US" sz="4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新学期重要性</a:t>
            </a:r>
          </a:p>
        </p:txBody>
      </p:sp>
      <p:sp>
        <p:nvSpPr>
          <p:cNvPr name="TextBox 45" id="45"/>
          <p:cNvSpPr txBox="true"/>
          <p:nvPr/>
        </p:nvSpPr>
        <p:spPr>
          <a:xfrm rot="0">
            <a:off x="13402813" y="4756569"/>
            <a:ext cx="3491818" cy="1249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46" id="46"/>
          <p:cNvSpPr txBox="true"/>
          <p:nvPr/>
        </p:nvSpPr>
        <p:spPr>
          <a:xfrm rot="0">
            <a:off x="14785981" y="2871264"/>
            <a:ext cx="2108650" cy="12191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9973"/>
              </a:lnSpc>
            </a:pPr>
            <a:r>
              <a:rPr lang="en-US" sz="7123" spc="406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02</a:t>
            </a:r>
          </a:p>
        </p:txBody>
      </p:sp>
      <p:sp>
        <p:nvSpPr>
          <p:cNvPr name="TextBox 47" id="47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班会主题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班会讲解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11" id="11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2" id="12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7810201">
            <a:off x="-1431235" y="-1420377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340142" y="266002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458294" y="7052553"/>
            <a:ext cx="3371413" cy="632197"/>
            <a:chOff x="0" y="0"/>
            <a:chExt cx="4495217" cy="842929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0" y="0"/>
              <a:ext cx="4495217" cy="842929"/>
              <a:chOff x="0" y="0"/>
              <a:chExt cx="887944" cy="166504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87944" cy="166504"/>
              </a:xfrm>
              <a:custGeom>
                <a:avLst/>
                <a:gdLst/>
                <a:ahLst/>
                <a:cxnLst/>
                <a:rect r="r" b="b" t="t" l="l"/>
                <a:pathLst>
                  <a:path h="166504" w="887944">
                    <a:moveTo>
                      <a:pt x="83252" y="0"/>
                    </a:moveTo>
                    <a:lnTo>
                      <a:pt x="804692" y="0"/>
                    </a:lnTo>
                    <a:cubicBezTo>
                      <a:pt x="826772" y="0"/>
                      <a:pt x="847947" y="8771"/>
                      <a:pt x="863560" y="24384"/>
                    </a:cubicBezTo>
                    <a:cubicBezTo>
                      <a:pt x="879173" y="39997"/>
                      <a:pt x="887944" y="61172"/>
                      <a:pt x="887944" y="83252"/>
                    </a:cubicBezTo>
                    <a:lnTo>
                      <a:pt x="887944" y="83252"/>
                    </a:lnTo>
                    <a:cubicBezTo>
                      <a:pt x="887944" y="105332"/>
                      <a:pt x="879173" y="126508"/>
                      <a:pt x="863560" y="142120"/>
                    </a:cubicBezTo>
                    <a:cubicBezTo>
                      <a:pt x="847947" y="157733"/>
                      <a:pt x="826772" y="166504"/>
                      <a:pt x="804692" y="166504"/>
                    </a:cubicBezTo>
                    <a:lnTo>
                      <a:pt x="83252" y="166504"/>
                    </a:lnTo>
                    <a:cubicBezTo>
                      <a:pt x="61172" y="166504"/>
                      <a:pt x="39997" y="157733"/>
                      <a:pt x="24384" y="142120"/>
                    </a:cubicBezTo>
                    <a:cubicBezTo>
                      <a:pt x="8771" y="126508"/>
                      <a:pt x="0" y="105332"/>
                      <a:pt x="0" y="83252"/>
                    </a:cubicBezTo>
                    <a:lnTo>
                      <a:pt x="0" y="83252"/>
                    </a:lnTo>
                    <a:cubicBezTo>
                      <a:pt x="0" y="61172"/>
                      <a:pt x="8771" y="39997"/>
                      <a:pt x="24384" y="24384"/>
                    </a:cubicBezTo>
                    <a:cubicBezTo>
                      <a:pt x="39997" y="8771"/>
                      <a:pt x="61172" y="0"/>
                      <a:pt x="83252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887944" cy="20460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2" id="22"/>
            <p:cNvSpPr txBox="true"/>
            <p:nvPr/>
          </p:nvSpPr>
          <p:spPr>
            <a:xfrm rot="0">
              <a:off x="424815" y="72214"/>
              <a:ext cx="3645587" cy="631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PART TWO</a:t>
              </a:r>
            </a:p>
          </p:txBody>
        </p:sp>
      </p:grpSp>
      <p:sp>
        <p:nvSpPr>
          <p:cNvPr name="AutoShape 23" id="23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4" id="24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6" id="26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7" id="27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1" id="31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2" id="32"/>
          <p:cNvSpPr/>
          <p:nvPr/>
        </p:nvSpPr>
        <p:spPr>
          <a:xfrm flipH="false" flipV="false" rot="0">
            <a:off x="4006722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6709028" y="5012499"/>
            <a:ext cx="4869945" cy="4599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2"/>
              </a:lnSpc>
            </a:pPr>
            <a:r>
              <a:rPr lang="en-US" sz="2515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Class meeting explanation</a:t>
            </a:r>
          </a:p>
        </p:txBody>
      </p:sp>
      <p:sp>
        <p:nvSpPr>
          <p:cNvPr name="Freeform 34" id="34"/>
          <p:cNvSpPr/>
          <p:nvPr/>
        </p:nvSpPr>
        <p:spPr>
          <a:xfrm flipH="false" flipV="false" rot="0">
            <a:off x="11203803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  <p:sp>
        <p:nvSpPr>
          <p:cNvPr name="TextBox 35" id="35"/>
          <p:cNvSpPr txBox="true"/>
          <p:nvPr/>
        </p:nvSpPr>
        <p:spPr>
          <a:xfrm rot="0">
            <a:off x="2866101" y="2218172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班会讲解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37" id="37"/>
          <p:cNvSpPr txBox="true"/>
          <p:nvPr/>
        </p:nvSpPr>
        <p:spPr>
          <a:xfrm rot="0">
            <a:off x="6879211" y="8218150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1756566" y="2551826"/>
            <a:ext cx="6842840" cy="6164424"/>
            <a:chOff x="0" y="0"/>
            <a:chExt cx="1802229" cy="162355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02230" cy="1623552"/>
            </a:xfrm>
            <a:custGeom>
              <a:avLst/>
              <a:gdLst/>
              <a:ahLst/>
              <a:cxnLst/>
              <a:rect r="r" b="b" t="t" l="l"/>
              <a:pathLst>
                <a:path h="1623552" w="1802230">
                  <a:moveTo>
                    <a:pt x="12445" y="0"/>
                  </a:moveTo>
                  <a:lnTo>
                    <a:pt x="1789784" y="0"/>
                  </a:lnTo>
                  <a:cubicBezTo>
                    <a:pt x="1796658" y="0"/>
                    <a:pt x="1802230" y="5572"/>
                    <a:pt x="1802230" y="12445"/>
                  </a:cubicBezTo>
                  <a:lnTo>
                    <a:pt x="1802230" y="1611107"/>
                  </a:lnTo>
                  <a:cubicBezTo>
                    <a:pt x="1802230" y="1614407"/>
                    <a:pt x="1800918" y="1617573"/>
                    <a:pt x="1798584" y="1619907"/>
                  </a:cubicBezTo>
                  <a:cubicBezTo>
                    <a:pt x="1796250" y="1622241"/>
                    <a:pt x="1793085" y="1623552"/>
                    <a:pt x="1789784" y="1623552"/>
                  </a:cubicBezTo>
                  <a:lnTo>
                    <a:pt x="12445" y="1623552"/>
                  </a:lnTo>
                  <a:cubicBezTo>
                    <a:pt x="5572" y="1623552"/>
                    <a:pt x="0" y="1617980"/>
                    <a:pt x="0" y="1611107"/>
                  </a:cubicBezTo>
                  <a:lnTo>
                    <a:pt x="0" y="12445"/>
                  </a:lnTo>
                  <a:cubicBezTo>
                    <a:pt x="0" y="9145"/>
                    <a:pt x="1311" y="5979"/>
                    <a:pt x="3645" y="3645"/>
                  </a:cubicBezTo>
                  <a:cubicBezTo>
                    <a:pt x="5979" y="1311"/>
                    <a:pt x="9145" y="0"/>
                    <a:pt x="12445" y="0"/>
                  </a:cubicBezTo>
                  <a:close/>
                </a:path>
              </a:pathLst>
            </a:custGeom>
            <a:solidFill>
              <a:srgbClr val="FCFAF4"/>
            </a:solidFill>
            <a:ln w="19050" cap="sq">
              <a:solidFill>
                <a:srgbClr val="EFA708"/>
              </a:solidFill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802229" cy="166165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26" id="26"/>
          <p:cNvSpPr/>
          <p:nvPr/>
        </p:nvSpPr>
        <p:spPr>
          <a:xfrm>
            <a:off x="2139180" y="3674932"/>
            <a:ext cx="6077613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27" id="27"/>
          <p:cNvGrpSpPr/>
          <p:nvPr/>
        </p:nvGrpSpPr>
        <p:grpSpPr>
          <a:xfrm rot="0">
            <a:off x="2139180" y="5018158"/>
            <a:ext cx="2905419" cy="2409095"/>
            <a:chOff x="0" y="0"/>
            <a:chExt cx="450125" cy="373232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450125" cy="373232"/>
            </a:xfrm>
            <a:custGeom>
              <a:avLst/>
              <a:gdLst/>
              <a:ahLst/>
              <a:cxnLst/>
              <a:rect r="r" b="b" t="t" l="l"/>
              <a:pathLst>
                <a:path h="373232" w="450125">
                  <a:moveTo>
                    <a:pt x="26646" y="0"/>
                  </a:moveTo>
                  <a:lnTo>
                    <a:pt x="423479" y="0"/>
                  </a:lnTo>
                  <a:cubicBezTo>
                    <a:pt x="430546" y="0"/>
                    <a:pt x="437324" y="2807"/>
                    <a:pt x="442321" y="7805"/>
                  </a:cubicBezTo>
                  <a:cubicBezTo>
                    <a:pt x="447318" y="12802"/>
                    <a:pt x="450125" y="19579"/>
                    <a:pt x="450125" y="26646"/>
                  </a:cubicBezTo>
                  <a:lnTo>
                    <a:pt x="450125" y="346585"/>
                  </a:lnTo>
                  <a:cubicBezTo>
                    <a:pt x="450125" y="353653"/>
                    <a:pt x="447318" y="360430"/>
                    <a:pt x="442321" y="365427"/>
                  </a:cubicBezTo>
                  <a:cubicBezTo>
                    <a:pt x="437324" y="370425"/>
                    <a:pt x="430546" y="373232"/>
                    <a:pt x="423479" y="373232"/>
                  </a:cubicBezTo>
                  <a:lnTo>
                    <a:pt x="26646" y="373232"/>
                  </a:lnTo>
                  <a:cubicBezTo>
                    <a:pt x="19579" y="373232"/>
                    <a:pt x="12802" y="370425"/>
                    <a:pt x="7805" y="365427"/>
                  </a:cubicBezTo>
                  <a:cubicBezTo>
                    <a:pt x="2807" y="360430"/>
                    <a:pt x="0" y="353653"/>
                    <a:pt x="0" y="346585"/>
                  </a:cubicBezTo>
                  <a:lnTo>
                    <a:pt x="0" y="26646"/>
                  </a:lnTo>
                  <a:cubicBezTo>
                    <a:pt x="0" y="19579"/>
                    <a:pt x="2807" y="12802"/>
                    <a:pt x="7805" y="7805"/>
                  </a:cubicBezTo>
                  <a:cubicBezTo>
                    <a:pt x="12802" y="2807"/>
                    <a:pt x="19579" y="0"/>
                    <a:pt x="26646" y="0"/>
                  </a:cubicBezTo>
                  <a:close/>
                </a:path>
              </a:pathLst>
            </a:custGeom>
            <a:blipFill>
              <a:blip r:embed="rId21"/>
              <a:stretch>
                <a:fillRect l="-5278" t="0" r="-5278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5311374" y="5018158"/>
            <a:ext cx="2905419" cy="2409095"/>
            <a:chOff x="0" y="0"/>
            <a:chExt cx="450125" cy="373232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450125" cy="373232"/>
            </a:xfrm>
            <a:custGeom>
              <a:avLst/>
              <a:gdLst/>
              <a:ahLst/>
              <a:cxnLst/>
              <a:rect r="r" b="b" t="t" l="l"/>
              <a:pathLst>
                <a:path h="373232" w="450125">
                  <a:moveTo>
                    <a:pt x="26646" y="0"/>
                  </a:moveTo>
                  <a:lnTo>
                    <a:pt x="423479" y="0"/>
                  </a:lnTo>
                  <a:cubicBezTo>
                    <a:pt x="430546" y="0"/>
                    <a:pt x="437324" y="2807"/>
                    <a:pt x="442321" y="7805"/>
                  </a:cubicBezTo>
                  <a:cubicBezTo>
                    <a:pt x="447318" y="12802"/>
                    <a:pt x="450125" y="19579"/>
                    <a:pt x="450125" y="26646"/>
                  </a:cubicBezTo>
                  <a:lnTo>
                    <a:pt x="450125" y="346585"/>
                  </a:lnTo>
                  <a:cubicBezTo>
                    <a:pt x="450125" y="353653"/>
                    <a:pt x="447318" y="360430"/>
                    <a:pt x="442321" y="365427"/>
                  </a:cubicBezTo>
                  <a:cubicBezTo>
                    <a:pt x="437324" y="370425"/>
                    <a:pt x="430546" y="373232"/>
                    <a:pt x="423479" y="373232"/>
                  </a:cubicBezTo>
                  <a:lnTo>
                    <a:pt x="26646" y="373232"/>
                  </a:lnTo>
                  <a:cubicBezTo>
                    <a:pt x="19579" y="373232"/>
                    <a:pt x="12802" y="370425"/>
                    <a:pt x="7805" y="365427"/>
                  </a:cubicBezTo>
                  <a:cubicBezTo>
                    <a:pt x="2807" y="360430"/>
                    <a:pt x="0" y="353653"/>
                    <a:pt x="0" y="346585"/>
                  </a:cubicBezTo>
                  <a:lnTo>
                    <a:pt x="0" y="26646"/>
                  </a:lnTo>
                  <a:cubicBezTo>
                    <a:pt x="0" y="19579"/>
                    <a:pt x="2807" y="12802"/>
                    <a:pt x="7805" y="7805"/>
                  </a:cubicBezTo>
                  <a:cubicBezTo>
                    <a:pt x="12802" y="2807"/>
                    <a:pt x="19579" y="0"/>
                    <a:pt x="26646" y="0"/>
                  </a:cubicBezTo>
                  <a:close/>
                </a:path>
              </a:pathLst>
            </a:custGeom>
            <a:blipFill>
              <a:blip r:embed="rId22"/>
              <a:stretch>
                <a:fillRect l="-12187" t="0" r="-12187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2139180" y="7579653"/>
            <a:ext cx="2905419" cy="689741"/>
            <a:chOff x="0" y="0"/>
            <a:chExt cx="706160" cy="16764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706160" cy="167641"/>
            </a:xfrm>
            <a:custGeom>
              <a:avLst/>
              <a:gdLst/>
              <a:ahLst/>
              <a:cxnLst/>
              <a:rect r="r" b="b" t="t" l="l"/>
              <a:pathLst>
                <a:path h="167641" w="706160">
                  <a:moveTo>
                    <a:pt x="83821" y="0"/>
                  </a:moveTo>
                  <a:lnTo>
                    <a:pt x="622339" y="0"/>
                  </a:lnTo>
                  <a:cubicBezTo>
                    <a:pt x="668632" y="0"/>
                    <a:pt x="706160" y="37528"/>
                    <a:pt x="706160" y="83821"/>
                  </a:cubicBezTo>
                  <a:lnTo>
                    <a:pt x="706160" y="83821"/>
                  </a:lnTo>
                  <a:cubicBezTo>
                    <a:pt x="706160" y="130113"/>
                    <a:pt x="668632" y="167641"/>
                    <a:pt x="622339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5A6D4C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706160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2199595" y="7626777"/>
            <a:ext cx="2784588" cy="595493"/>
            <a:chOff x="0" y="0"/>
            <a:chExt cx="676792" cy="14473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76792" cy="144734"/>
            </a:xfrm>
            <a:custGeom>
              <a:avLst/>
              <a:gdLst/>
              <a:ahLst/>
              <a:cxnLst/>
              <a:rect r="r" b="b" t="t" l="l"/>
              <a:pathLst>
                <a:path h="144734" w="676792">
                  <a:moveTo>
                    <a:pt x="72367" y="0"/>
                  </a:moveTo>
                  <a:lnTo>
                    <a:pt x="604425" y="0"/>
                  </a:lnTo>
                  <a:cubicBezTo>
                    <a:pt x="623618" y="0"/>
                    <a:pt x="642025" y="7624"/>
                    <a:pt x="655596" y="21196"/>
                  </a:cubicBezTo>
                  <a:cubicBezTo>
                    <a:pt x="669168" y="34767"/>
                    <a:pt x="676792" y="53174"/>
                    <a:pt x="676792" y="72367"/>
                  </a:cubicBezTo>
                  <a:lnTo>
                    <a:pt x="676792" y="72367"/>
                  </a:lnTo>
                  <a:cubicBezTo>
                    <a:pt x="676792" y="112334"/>
                    <a:pt x="644392" y="144734"/>
                    <a:pt x="604425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676792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5311374" y="7579653"/>
            <a:ext cx="2905419" cy="689741"/>
            <a:chOff x="0" y="0"/>
            <a:chExt cx="706160" cy="167641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706160" cy="167641"/>
            </a:xfrm>
            <a:custGeom>
              <a:avLst/>
              <a:gdLst/>
              <a:ahLst/>
              <a:cxnLst/>
              <a:rect r="r" b="b" t="t" l="l"/>
              <a:pathLst>
                <a:path h="167641" w="706160">
                  <a:moveTo>
                    <a:pt x="83821" y="0"/>
                  </a:moveTo>
                  <a:lnTo>
                    <a:pt x="622339" y="0"/>
                  </a:lnTo>
                  <a:cubicBezTo>
                    <a:pt x="668632" y="0"/>
                    <a:pt x="706160" y="37528"/>
                    <a:pt x="706160" y="83821"/>
                  </a:cubicBezTo>
                  <a:lnTo>
                    <a:pt x="706160" y="83821"/>
                  </a:lnTo>
                  <a:cubicBezTo>
                    <a:pt x="706160" y="130113"/>
                    <a:pt x="668632" y="167641"/>
                    <a:pt x="622339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  <a:ln cap="rnd">
              <a:noFill/>
              <a:prstDash val="solid"/>
              <a:round/>
            </a:ln>
          </p:spPr>
        </p:sp>
        <p:sp>
          <p:nvSpPr>
            <p:cNvPr name="TextBox 39" id="39"/>
            <p:cNvSpPr txBox="true"/>
            <p:nvPr/>
          </p:nvSpPr>
          <p:spPr>
            <a:xfrm>
              <a:off x="0" y="-38100"/>
              <a:ext cx="706160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5371790" y="7626777"/>
            <a:ext cx="2784588" cy="595493"/>
            <a:chOff x="0" y="0"/>
            <a:chExt cx="676792" cy="144734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676792" cy="144734"/>
            </a:xfrm>
            <a:custGeom>
              <a:avLst/>
              <a:gdLst/>
              <a:ahLst/>
              <a:cxnLst/>
              <a:rect r="r" b="b" t="t" l="l"/>
              <a:pathLst>
                <a:path h="144734" w="676792">
                  <a:moveTo>
                    <a:pt x="72367" y="0"/>
                  </a:moveTo>
                  <a:lnTo>
                    <a:pt x="604425" y="0"/>
                  </a:lnTo>
                  <a:cubicBezTo>
                    <a:pt x="623618" y="0"/>
                    <a:pt x="642025" y="7624"/>
                    <a:pt x="655596" y="21196"/>
                  </a:cubicBezTo>
                  <a:cubicBezTo>
                    <a:pt x="669168" y="34767"/>
                    <a:pt x="676792" y="53174"/>
                    <a:pt x="676792" y="72367"/>
                  </a:cubicBezTo>
                  <a:lnTo>
                    <a:pt x="676792" y="72367"/>
                  </a:lnTo>
                  <a:cubicBezTo>
                    <a:pt x="676792" y="112334"/>
                    <a:pt x="644392" y="144734"/>
                    <a:pt x="604425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42" id="42"/>
            <p:cNvSpPr txBox="true"/>
            <p:nvPr/>
          </p:nvSpPr>
          <p:spPr>
            <a:xfrm>
              <a:off x="0" y="-38100"/>
              <a:ext cx="676792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43" id="43"/>
          <p:cNvSpPr txBox="true"/>
          <p:nvPr/>
        </p:nvSpPr>
        <p:spPr>
          <a:xfrm rot="0">
            <a:off x="13055728" y="2778374"/>
            <a:ext cx="1992525" cy="219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19"/>
              </a:lnSpc>
            </a:pPr>
            <a:r>
              <a:rPr lang="en-US" sz="12799" spc="72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02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9106431" y="2778374"/>
            <a:ext cx="1992525" cy="219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7919"/>
              </a:lnSpc>
            </a:pPr>
            <a:r>
              <a:rPr lang="en-US" sz="12799" spc="72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01</a:t>
            </a:r>
          </a:p>
        </p:txBody>
      </p:sp>
      <p:grpSp>
        <p:nvGrpSpPr>
          <p:cNvPr name="Group 45" id="45"/>
          <p:cNvGrpSpPr/>
          <p:nvPr/>
        </p:nvGrpSpPr>
        <p:grpSpPr>
          <a:xfrm rot="0">
            <a:off x="8855983" y="4327040"/>
            <a:ext cx="3726153" cy="4389210"/>
            <a:chOff x="0" y="0"/>
            <a:chExt cx="981374" cy="1156006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981374" cy="1156006"/>
            </a:xfrm>
            <a:custGeom>
              <a:avLst/>
              <a:gdLst/>
              <a:ahLst/>
              <a:cxnLst/>
              <a:rect r="r" b="b" t="t" l="l"/>
              <a:pathLst>
                <a:path h="1156006" w="981374">
                  <a:moveTo>
                    <a:pt x="49865" y="0"/>
                  </a:moveTo>
                  <a:lnTo>
                    <a:pt x="931508" y="0"/>
                  </a:lnTo>
                  <a:cubicBezTo>
                    <a:pt x="959048" y="0"/>
                    <a:pt x="981374" y="22325"/>
                    <a:pt x="981374" y="49865"/>
                  </a:cubicBezTo>
                  <a:lnTo>
                    <a:pt x="981374" y="1106140"/>
                  </a:lnTo>
                  <a:cubicBezTo>
                    <a:pt x="981374" y="1133680"/>
                    <a:pt x="959048" y="1156006"/>
                    <a:pt x="931508" y="1156006"/>
                  </a:cubicBezTo>
                  <a:lnTo>
                    <a:pt x="49865" y="1156006"/>
                  </a:lnTo>
                  <a:cubicBezTo>
                    <a:pt x="22325" y="1156006"/>
                    <a:pt x="0" y="1133680"/>
                    <a:pt x="0" y="1106140"/>
                  </a:cubicBezTo>
                  <a:lnTo>
                    <a:pt x="0" y="49865"/>
                  </a:lnTo>
                  <a:cubicBezTo>
                    <a:pt x="0" y="22325"/>
                    <a:pt x="22325" y="0"/>
                    <a:pt x="49865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47" id="47"/>
            <p:cNvSpPr txBox="true"/>
            <p:nvPr/>
          </p:nvSpPr>
          <p:spPr>
            <a:xfrm>
              <a:off x="0" y="-38100"/>
              <a:ext cx="981374" cy="1194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2805280" y="4327040"/>
            <a:ext cx="3726153" cy="4389210"/>
            <a:chOff x="0" y="0"/>
            <a:chExt cx="981374" cy="1156006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981374" cy="1156006"/>
            </a:xfrm>
            <a:custGeom>
              <a:avLst/>
              <a:gdLst/>
              <a:ahLst/>
              <a:cxnLst/>
              <a:rect r="r" b="b" t="t" l="l"/>
              <a:pathLst>
                <a:path h="1156006" w="981374">
                  <a:moveTo>
                    <a:pt x="49865" y="0"/>
                  </a:moveTo>
                  <a:lnTo>
                    <a:pt x="931508" y="0"/>
                  </a:lnTo>
                  <a:cubicBezTo>
                    <a:pt x="959048" y="0"/>
                    <a:pt x="981374" y="22325"/>
                    <a:pt x="981374" y="49865"/>
                  </a:cubicBezTo>
                  <a:lnTo>
                    <a:pt x="981374" y="1106140"/>
                  </a:lnTo>
                  <a:cubicBezTo>
                    <a:pt x="981374" y="1133680"/>
                    <a:pt x="959048" y="1156006"/>
                    <a:pt x="931508" y="1156006"/>
                  </a:cubicBezTo>
                  <a:lnTo>
                    <a:pt x="49865" y="1156006"/>
                  </a:lnTo>
                  <a:cubicBezTo>
                    <a:pt x="22325" y="1156006"/>
                    <a:pt x="0" y="1133680"/>
                    <a:pt x="0" y="1106140"/>
                  </a:cubicBezTo>
                  <a:lnTo>
                    <a:pt x="0" y="49865"/>
                  </a:lnTo>
                  <a:cubicBezTo>
                    <a:pt x="0" y="22325"/>
                    <a:pt x="22325" y="0"/>
                    <a:pt x="49865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50" id="50"/>
            <p:cNvSpPr txBox="true"/>
            <p:nvPr/>
          </p:nvSpPr>
          <p:spPr>
            <a:xfrm>
              <a:off x="0" y="-38100"/>
              <a:ext cx="981374" cy="11941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1" id="51"/>
          <p:cNvSpPr/>
          <p:nvPr/>
        </p:nvSpPr>
        <p:spPr>
          <a:xfrm>
            <a:off x="9106431" y="5412530"/>
            <a:ext cx="3225258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2" id="52"/>
          <p:cNvGrpSpPr/>
          <p:nvPr/>
        </p:nvGrpSpPr>
        <p:grpSpPr>
          <a:xfrm rot="0">
            <a:off x="9930803" y="8251298"/>
            <a:ext cx="1576513" cy="55713"/>
            <a:chOff x="0" y="0"/>
            <a:chExt cx="383170" cy="13541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383170" cy="13541"/>
            </a:xfrm>
            <a:custGeom>
              <a:avLst/>
              <a:gdLst/>
              <a:ahLst/>
              <a:cxnLst/>
              <a:rect r="r" b="b" t="t" l="l"/>
              <a:pathLst>
                <a:path h="13541" w="383170">
                  <a:moveTo>
                    <a:pt x="6770" y="0"/>
                  </a:moveTo>
                  <a:lnTo>
                    <a:pt x="376400" y="0"/>
                  </a:lnTo>
                  <a:cubicBezTo>
                    <a:pt x="380139" y="0"/>
                    <a:pt x="383170" y="3031"/>
                    <a:pt x="383170" y="6770"/>
                  </a:cubicBezTo>
                  <a:lnTo>
                    <a:pt x="383170" y="6770"/>
                  </a:lnTo>
                  <a:cubicBezTo>
                    <a:pt x="383170" y="8566"/>
                    <a:pt x="382457" y="10288"/>
                    <a:pt x="381187" y="11558"/>
                  </a:cubicBezTo>
                  <a:cubicBezTo>
                    <a:pt x="379918" y="12828"/>
                    <a:pt x="378195" y="13541"/>
                    <a:pt x="376400" y="13541"/>
                  </a:cubicBezTo>
                  <a:lnTo>
                    <a:pt x="6770" y="13541"/>
                  </a:lnTo>
                  <a:cubicBezTo>
                    <a:pt x="3031" y="13541"/>
                    <a:pt x="0" y="10510"/>
                    <a:pt x="0" y="6770"/>
                  </a:cubicBezTo>
                  <a:lnTo>
                    <a:pt x="0" y="6770"/>
                  </a:lnTo>
                  <a:cubicBezTo>
                    <a:pt x="0" y="3031"/>
                    <a:pt x="3031" y="0"/>
                    <a:pt x="677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54" id="54"/>
            <p:cNvSpPr txBox="true"/>
            <p:nvPr/>
          </p:nvSpPr>
          <p:spPr>
            <a:xfrm>
              <a:off x="0" y="-38100"/>
              <a:ext cx="383170" cy="516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AutoShape 55" id="55"/>
          <p:cNvSpPr/>
          <p:nvPr/>
        </p:nvSpPr>
        <p:spPr>
          <a:xfrm>
            <a:off x="13055728" y="5412530"/>
            <a:ext cx="3225258" cy="0"/>
          </a:xfrm>
          <a:prstGeom prst="line">
            <a:avLst/>
          </a:prstGeom>
          <a:ln cap="flat" w="1905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56" id="56"/>
          <p:cNvGrpSpPr/>
          <p:nvPr/>
        </p:nvGrpSpPr>
        <p:grpSpPr>
          <a:xfrm rot="0">
            <a:off x="13880101" y="8251298"/>
            <a:ext cx="1576513" cy="55713"/>
            <a:chOff x="0" y="0"/>
            <a:chExt cx="383170" cy="13541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383170" cy="13541"/>
            </a:xfrm>
            <a:custGeom>
              <a:avLst/>
              <a:gdLst/>
              <a:ahLst/>
              <a:cxnLst/>
              <a:rect r="r" b="b" t="t" l="l"/>
              <a:pathLst>
                <a:path h="13541" w="383170">
                  <a:moveTo>
                    <a:pt x="6770" y="0"/>
                  </a:moveTo>
                  <a:lnTo>
                    <a:pt x="376400" y="0"/>
                  </a:lnTo>
                  <a:cubicBezTo>
                    <a:pt x="380139" y="0"/>
                    <a:pt x="383170" y="3031"/>
                    <a:pt x="383170" y="6770"/>
                  </a:cubicBezTo>
                  <a:lnTo>
                    <a:pt x="383170" y="6770"/>
                  </a:lnTo>
                  <a:cubicBezTo>
                    <a:pt x="383170" y="8566"/>
                    <a:pt x="382457" y="10288"/>
                    <a:pt x="381187" y="11558"/>
                  </a:cubicBezTo>
                  <a:cubicBezTo>
                    <a:pt x="379918" y="12828"/>
                    <a:pt x="378195" y="13541"/>
                    <a:pt x="376400" y="13541"/>
                  </a:cubicBezTo>
                  <a:lnTo>
                    <a:pt x="6770" y="13541"/>
                  </a:lnTo>
                  <a:cubicBezTo>
                    <a:pt x="3031" y="13541"/>
                    <a:pt x="0" y="10510"/>
                    <a:pt x="0" y="6770"/>
                  </a:cubicBezTo>
                  <a:lnTo>
                    <a:pt x="0" y="6770"/>
                  </a:lnTo>
                  <a:cubicBezTo>
                    <a:pt x="0" y="3031"/>
                    <a:pt x="3031" y="0"/>
                    <a:pt x="6770" y="0"/>
                  </a:cubicBezTo>
                  <a:close/>
                </a:path>
              </a:pathLst>
            </a:custGeom>
            <a:solidFill>
              <a:srgbClr val="EFA708"/>
            </a:solidFill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383170" cy="516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59" id="59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班会讲解</a:t>
            </a:r>
          </a:p>
        </p:txBody>
      </p:sp>
      <p:sp>
        <p:nvSpPr>
          <p:cNvPr name="TextBox 60" id="60"/>
          <p:cNvSpPr txBox="true"/>
          <p:nvPr/>
        </p:nvSpPr>
        <p:spPr>
          <a:xfrm rot="0">
            <a:off x="2139180" y="2903431"/>
            <a:ext cx="5508242" cy="7530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班会目的明确</a:t>
            </a:r>
          </a:p>
        </p:txBody>
      </p:sp>
      <p:sp>
        <p:nvSpPr>
          <p:cNvPr name="TextBox 61" id="61"/>
          <p:cNvSpPr txBox="true"/>
          <p:nvPr/>
        </p:nvSpPr>
        <p:spPr>
          <a:xfrm rot="0">
            <a:off x="2139180" y="3771896"/>
            <a:ext cx="6077613" cy="9353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62" id="62"/>
          <p:cNvSpPr txBox="true"/>
          <p:nvPr/>
        </p:nvSpPr>
        <p:spPr>
          <a:xfrm rot="0">
            <a:off x="2413753" y="7635381"/>
            <a:ext cx="235627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目的1</a:t>
            </a:r>
          </a:p>
        </p:txBody>
      </p:sp>
      <p:sp>
        <p:nvSpPr>
          <p:cNvPr name="TextBox 63" id="63"/>
          <p:cNvSpPr txBox="true"/>
          <p:nvPr/>
        </p:nvSpPr>
        <p:spPr>
          <a:xfrm rot="0">
            <a:off x="5585947" y="7635381"/>
            <a:ext cx="2356272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目的2</a:t>
            </a:r>
          </a:p>
        </p:txBody>
      </p:sp>
      <p:sp>
        <p:nvSpPr>
          <p:cNvPr name="TextBox 64" id="64"/>
          <p:cNvSpPr txBox="true"/>
          <p:nvPr/>
        </p:nvSpPr>
        <p:spPr>
          <a:xfrm rot="0">
            <a:off x="9257507" y="4641029"/>
            <a:ext cx="2923105" cy="75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班级目标</a:t>
            </a:r>
          </a:p>
        </p:txBody>
      </p:sp>
      <p:sp>
        <p:nvSpPr>
          <p:cNvPr name="TextBox 65" id="65"/>
          <p:cNvSpPr txBox="true"/>
          <p:nvPr/>
        </p:nvSpPr>
        <p:spPr>
          <a:xfrm rot="0">
            <a:off x="9106431" y="5509494"/>
            <a:ext cx="3225258" cy="1249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66" id="66"/>
          <p:cNvSpPr txBox="true"/>
          <p:nvPr/>
        </p:nvSpPr>
        <p:spPr>
          <a:xfrm rot="0">
            <a:off x="13206805" y="4641029"/>
            <a:ext cx="2923105" cy="7563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9"/>
              </a:lnSpc>
            </a:pPr>
            <a:r>
              <a:rPr lang="en-US" sz="4342" spc="247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学习计划</a:t>
            </a:r>
          </a:p>
        </p:txBody>
      </p:sp>
      <p:sp>
        <p:nvSpPr>
          <p:cNvPr name="TextBox 67" id="67"/>
          <p:cNvSpPr txBox="true"/>
          <p:nvPr/>
        </p:nvSpPr>
        <p:spPr>
          <a:xfrm rot="0">
            <a:off x="13055728" y="5509494"/>
            <a:ext cx="3225258" cy="1249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grpSp>
        <p:nvGrpSpPr>
          <p:cNvPr name="Group 3" id="3"/>
          <p:cNvGrpSpPr/>
          <p:nvPr/>
        </p:nvGrpSpPr>
        <p:grpSpPr>
          <a:xfrm rot="2700000">
            <a:off x="-2119208" y="-1584695"/>
            <a:ext cx="4238417" cy="3854814"/>
            <a:chOff x="0" y="0"/>
            <a:chExt cx="5651222" cy="5139752"/>
          </a:xfrm>
        </p:grpSpPr>
        <p:sp>
          <p:nvSpPr>
            <p:cNvPr name="Freeform 4" id="4"/>
            <p:cNvSpPr/>
            <p:nvPr/>
          </p:nvSpPr>
          <p:spPr>
            <a:xfrm flipH="false" flipV="false" rot="7458886">
              <a:off x="251570" y="1138058"/>
              <a:ext cx="4268292" cy="2863636"/>
            </a:xfrm>
            <a:custGeom>
              <a:avLst/>
              <a:gdLst/>
              <a:ahLst/>
              <a:cxnLst/>
              <a:rect r="r" b="b" t="t" l="l"/>
              <a:pathLst>
                <a:path h="2863636" w="4268292">
                  <a:moveTo>
                    <a:pt x="0" y="0"/>
                  </a:moveTo>
                  <a:lnTo>
                    <a:pt x="4268292" y="0"/>
                  </a:lnTo>
                  <a:lnTo>
                    <a:pt x="4268292" y="2863636"/>
                  </a:lnTo>
                  <a:lnTo>
                    <a:pt x="0" y="28636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2680868" y="1029900"/>
              <a:ext cx="2266416" cy="2591536"/>
            </a:xfrm>
            <a:custGeom>
              <a:avLst/>
              <a:gdLst/>
              <a:ahLst/>
              <a:cxnLst/>
              <a:rect r="r" b="b" t="t" l="l"/>
              <a:pathLst>
                <a:path h="2591536" w="2266416">
                  <a:moveTo>
                    <a:pt x="0" y="0"/>
                  </a:moveTo>
                  <a:lnTo>
                    <a:pt x="2266417" y="0"/>
                  </a:lnTo>
                  <a:lnTo>
                    <a:pt x="2266417" y="2591536"/>
                  </a:lnTo>
                  <a:lnTo>
                    <a:pt x="0" y="25915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04459" y="1418378"/>
              <a:ext cx="5546764" cy="3721374"/>
            </a:xfrm>
            <a:custGeom>
              <a:avLst/>
              <a:gdLst/>
              <a:ahLst/>
              <a:cxnLst/>
              <a:rect r="r" b="b" t="t" l="l"/>
              <a:pathLst>
                <a:path h="3721374" w="5546764">
                  <a:moveTo>
                    <a:pt x="0" y="0"/>
                  </a:moveTo>
                  <a:lnTo>
                    <a:pt x="5546763" y="0"/>
                  </a:lnTo>
                  <a:lnTo>
                    <a:pt x="5546763" y="3721374"/>
                  </a:lnTo>
                  <a:lnTo>
                    <a:pt x="0" y="3721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555423">
            <a:off x="15211904" y="-2249323"/>
            <a:ext cx="6152191" cy="5797228"/>
            <a:chOff x="0" y="0"/>
            <a:chExt cx="8202921" cy="772963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288567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6" y="0"/>
                  </a:lnTo>
                  <a:lnTo>
                    <a:pt x="6423876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3232525">
              <a:off x="1356800" y="1709900"/>
              <a:ext cx="6423876" cy="4309837"/>
            </a:xfrm>
            <a:custGeom>
              <a:avLst/>
              <a:gdLst/>
              <a:ahLst/>
              <a:cxnLst/>
              <a:rect r="r" b="b" t="t" l="l"/>
              <a:pathLst>
                <a:path h="4309837" w="6423876">
                  <a:moveTo>
                    <a:pt x="0" y="0"/>
                  </a:moveTo>
                  <a:lnTo>
                    <a:pt x="6423877" y="0"/>
                  </a:lnTo>
                  <a:lnTo>
                    <a:pt x="6423877" y="4309837"/>
                  </a:lnTo>
                  <a:lnTo>
                    <a:pt x="0" y="4309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3171932" y="3864818"/>
              <a:ext cx="1308315" cy="1804573"/>
            </a:xfrm>
            <a:custGeom>
              <a:avLst/>
              <a:gdLst/>
              <a:ahLst/>
              <a:cxnLst/>
              <a:rect r="r" b="b" t="t" l="l"/>
              <a:pathLst>
                <a:path h="1804573" w="1308315">
                  <a:moveTo>
                    <a:pt x="0" y="0"/>
                  </a:moveTo>
                  <a:lnTo>
                    <a:pt x="1308316" y="0"/>
                  </a:lnTo>
                  <a:lnTo>
                    <a:pt x="1308316" y="1804573"/>
                  </a:lnTo>
                  <a:lnTo>
                    <a:pt x="0" y="18045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-7789413">
            <a:off x="-1274291" y="6648747"/>
            <a:ext cx="6317858" cy="6413722"/>
            <a:chOff x="0" y="0"/>
            <a:chExt cx="8423811" cy="8551630"/>
          </a:xfrm>
        </p:grpSpPr>
        <p:sp>
          <p:nvSpPr>
            <p:cNvPr name="Freeform 12" id="12"/>
            <p:cNvSpPr/>
            <p:nvPr/>
          </p:nvSpPr>
          <p:spPr>
            <a:xfrm flipH="false" flipV="false" rot="7810201">
              <a:off x="931992" y="1532615"/>
              <a:ext cx="6559826" cy="5486400"/>
            </a:xfrm>
            <a:custGeom>
              <a:avLst/>
              <a:gdLst/>
              <a:ahLst/>
              <a:cxnLst/>
              <a:rect r="r" b="b" t="t" l="l"/>
              <a:pathLst>
                <a:path h="5486400" w="6559826">
                  <a:moveTo>
                    <a:pt x="0" y="0"/>
                  </a:moveTo>
                  <a:lnTo>
                    <a:pt x="6559826" y="0"/>
                  </a:lnTo>
                  <a:lnTo>
                    <a:pt x="6559826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293828" y="3781119"/>
              <a:ext cx="1671187" cy="1734251"/>
            </a:xfrm>
            <a:custGeom>
              <a:avLst/>
              <a:gdLst/>
              <a:ahLst/>
              <a:cxnLst/>
              <a:rect r="r" b="b" t="t" l="l"/>
              <a:pathLst>
                <a:path h="1734251" w="1671187">
                  <a:moveTo>
                    <a:pt x="0" y="0"/>
                  </a:moveTo>
                  <a:lnTo>
                    <a:pt x="1671187" y="0"/>
                  </a:lnTo>
                  <a:lnTo>
                    <a:pt x="1671187" y="1734251"/>
                  </a:lnTo>
                  <a:lnTo>
                    <a:pt x="0" y="173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14" id="14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737594" y="762978"/>
            <a:ext cx="16812812" cy="8761044"/>
            <a:chOff x="0" y="0"/>
            <a:chExt cx="4428066" cy="2307435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428066" cy="2307435"/>
            </a:xfrm>
            <a:custGeom>
              <a:avLst/>
              <a:gdLst/>
              <a:ahLst/>
              <a:cxnLst/>
              <a:rect r="r" b="b" t="t" l="l"/>
              <a:pathLst>
                <a:path h="2307435" w="4428066">
                  <a:moveTo>
                    <a:pt x="11051" y="0"/>
                  </a:moveTo>
                  <a:lnTo>
                    <a:pt x="4417014" y="0"/>
                  </a:lnTo>
                  <a:cubicBezTo>
                    <a:pt x="4423118" y="0"/>
                    <a:pt x="4428066" y="4948"/>
                    <a:pt x="4428066" y="11051"/>
                  </a:cubicBezTo>
                  <a:lnTo>
                    <a:pt x="4428066" y="2296384"/>
                  </a:lnTo>
                  <a:cubicBezTo>
                    <a:pt x="4428066" y="2302487"/>
                    <a:pt x="4423118" y="2307435"/>
                    <a:pt x="4417014" y="2307435"/>
                  </a:cubicBezTo>
                  <a:lnTo>
                    <a:pt x="11051" y="2307435"/>
                  </a:lnTo>
                  <a:cubicBezTo>
                    <a:pt x="4948" y="2307435"/>
                    <a:pt x="0" y="2302487"/>
                    <a:pt x="0" y="2296384"/>
                  </a:cubicBezTo>
                  <a:lnTo>
                    <a:pt x="0" y="11051"/>
                  </a:lnTo>
                  <a:cubicBezTo>
                    <a:pt x="0" y="4948"/>
                    <a:pt x="4948" y="0"/>
                    <a:pt x="11051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17" id="17"/>
            <p:cNvSpPr txBox="true"/>
            <p:nvPr/>
          </p:nvSpPr>
          <p:spPr>
            <a:xfrm>
              <a:off x="0" y="-38100"/>
              <a:ext cx="4428066" cy="234553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16308641" y="8424956"/>
            <a:ext cx="1764490" cy="1584833"/>
          </a:xfrm>
          <a:custGeom>
            <a:avLst/>
            <a:gdLst/>
            <a:ahLst/>
            <a:cxnLst/>
            <a:rect r="r" b="b" t="t" l="l"/>
            <a:pathLst>
              <a:path h="1584833" w="1764490">
                <a:moveTo>
                  <a:pt x="0" y="0"/>
                </a:moveTo>
                <a:lnTo>
                  <a:pt x="1764490" y="0"/>
                </a:lnTo>
                <a:lnTo>
                  <a:pt x="1764490" y="1584832"/>
                </a:lnTo>
                <a:lnTo>
                  <a:pt x="0" y="15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19" id="19"/>
          <p:cNvSpPr/>
          <p:nvPr/>
        </p:nvSpPr>
        <p:spPr>
          <a:xfrm flipV="true">
            <a:off x="985838" y="6634106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0" id="20"/>
          <p:cNvSpPr/>
          <p:nvPr/>
        </p:nvSpPr>
        <p:spPr>
          <a:xfrm>
            <a:off x="971550" y="990600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1" id="21"/>
          <p:cNvSpPr/>
          <p:nvPr/>
        </p:nvSpPr>
        <p:spPr>
          <a:xfrm>
            <a:off x="14639868" y="9339262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2" id="22"/>
          <p:cNvSpPr/>
          <p:nvPr/>
        </p:nvSpPr>
        <p:spPr>
          <a:xfrm flipV="true">
            <a:off x="17321212" y="976313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grpSp>
        <p:nvGrpSpPr>
          <p:cNvPr name="Group 23" id="23"/>
          <p:cNvGrpSpPr/>
          <p:nvPr/>
        </p:nvGrpSpPr>
        <p:grpSpPr>
          <a:xfrm rot="0">
            <a:off x="1523543" y="2450335"/>
            <a:ext cx="3564742" cy="2821212"/>
            <a:chOff x="0" y="0"/>
            <a:chExt cx="552272" cy="43708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52272" cy="437080"/>
            </a:xfrm>
            <a:custGeom>
              <a:avLst/>
              <a:gdLst/>
              <a:ahLst/>
              <a:cxnLst/>
              <a:rect r="r" b="b" t="t" l="l"/>
              <a:pathLst>
                <a:path h="437080" w="552272">
                  <a:moveTo>
                    <a:pt x="49951" y="0"/>
                  </a:moveTo>
                  <a:lnTo>
                    <a:pt x="502320" y="0"/>
                  </a:lnTo>
                  <a:cubicBezTo>
                    <a:pt x="529908" y="0"/>
                    <a:pt x="552272" y="22364"/>
                    <a:pt x="552272" y="49951"/>
                  </a:cubicBezTo>
                  <a:lnTo>
                    <a:pt x="552272" y="387128"/>
                  </a:lnTo>
                  <a:cubicBezTo>
                    <a:pt x="552272" y="414716"/>
                    <a:pt x="529908" y="437080"/>
                    <a:pt x="502320" y="437080"/>
                  </a:cubicBezTo>
                  <a:lnTo>
                    <a:pt x="49951" y="437080"/>
                  </a:lnTo>
                  <a:cubicBezTo>
                    <a:pt x="22364" y="437080"/>
                    <a:pt x="0" y="414716"/>
                    <a:pt x="0" y="387128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blipFill>
              <a:blip r:embed="rId21"/>
              <a:stretch>
                <a:fillRect l="-2761" t="0" r="-2761" b="0"/>
              </a:stretch>
            </a:blip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5415600" y="2450335"/>
            <a:ext cx="3564742" cy="2821212"/>
            <a:chOff x="0" y="0"/>
            <a:chExt cx="552272" cy="43708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552272" cy="437080"/>
            </a:xfrm>
            <a:custGeom>
              <a:avLst/>
              <a:gdLst/>
              <a:ahLst/>
              <a:cxnLst/>
              <a:rect r="r" b="b" t="t" l="l"/>
              <a:pathLst>
                <a:path h="437080" w="552272">
                  <a:moveTo>
                    <a:pt x="49951" y="0"/>
                  </a:moveTo>
                  <a:lnTo>
                    <a:pt x="502320" y="0"/>
                  </a:lnTo>
                  <a:cubicBezTo>
                    <a:pt x="529908" y="0"/>
                    <a:pt x="552272" y="22364"/>
                    <a:pt x="552272" y="49951"/>
                  </a:cubicBezTo>
                  <a:lnTo>
                    <a:pt x="552272" y="387128"/>
                  </a:lnTo>
                  <a:cubicBezTo>
                    <a:pt x="552272" y="414716"/>
                    <a:pt x="529908" y="437080"/>
                    <a:pt x="502320" y="437080"/>
                  </a:cubicBezTo>
                  <a:lnTo>
                    <a:pt x="49951" y="437080"/>
                  </a:lnTo>
                  <a:cubicBezTo>
                    <a:pt x="22364" y="437080"/>
                    <a:pt x="0" y="414716"/>
                    <a:pt x="0" y="387128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blipFill>
              <a:blip r:embed="rId22"/>
              <a:stretch>
                <a:fillRect l="-2761" t="0" r="-2761" b="0"/>
              </a:stretch>
            </a:blipFill>
          </p:spPr>
        </p:sp>
      </p:grpSp>
      <p:grpSp>
        <p:nvGrpSpPr>
          <p:cNvPr name="Group 27" id="27"/>
          <p:cNvGrpSpPr/>
          <p:nvPr/>
        </p:nvGrpSpPr>
        <p:grpSpPr>
          <a:xfrm rot="0">
            <a:off x="9307657" y="2450335"/>
            <a:ext cx="3564742" cy="2821212"/>
            <a:chOff x="0" y="0"/>
            <a:chExt cx="552272" cy="43708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552272" cy="437080"/>
            </a:xfrm>
            <a:custGeom>
              <a:avLst/>
              <a:gdLst/>
              <a:ahLst/>
              <a:cxnLst/>
              <a:rect r="r" b="b" t="t" l="l"/>
              <a:pathLst>
                <a:path h="437080" w="552272">
                  <a:moveTo>
                    <a:pt x="49951" y="0"/>
                  </a:moveTo>
                  <a:lnTo>
                    <a:pt x="502320" y="0"/>
                  </a:lnTo>
                  <a:cubicBezTo>
                    <a:pt x="529908" y="0"/>
                    <a:pt x="552272" y="22364"/>
                    <a:pt x="552272" y="49951"/>
                  </a:cubicBezTo>
                  <a:lnTo>
                    <a:pt x="552272" y="387128"/>
                  </a:lnTo>
                  <a:cubicBezTo>
                    <a:pt x="552272" y="414716"/>
                    <a:pt x="529908" y="437080"/>
                    <a:pt x="502320" y="437080"/>
                  </a:cubicBezTo>
                  <a:lnTo>
                    <a:pt x="49951" y="437080"/>
                  </a:lnTo>
                  <a:cubicBezTo>
                    <a:pt x="22364" y="437080"/>
                    <a:pt x="0" y="414716"/>
                    <a:pt x="0" y="387128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blipFill>
              <a:blip r:embed="rId23"/>
              <a:stretch>
                <a:fillRect l="-2761" t="0" r="-2761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13199714" y="2450335"/>
            <a:ext cx="3564742" cy="2821212"/>
            <a:chOff x="0" y="0"/>
            <a:chExt cx="552272" cy="43708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552272" cy="437080"/>
            </a:xfrm>
            <a:custGeom>
              <a:avLst/>
              <a:gdLst/>
              <a:ahLst/>
              <a:cxnLst/>
              <a:rect r="r" b="b" t="t" l="l"/>
              <a:pathLst>
                <a:path h="437080" w="552272">
                  <a:moveTo>
                    <a:pt x="49951" y="0"/>
                  </a:moveTo>
                  <a:lnTo>
                    <a:pt x="502320" y="0"/>
                  </a:lnTo>
                  <a:cubicBezTo>
                    <a:pt x="529908" y="0"/>
                    <a:pt x="552272" y="22364"/>
                    <a:pt x="552272" y="49951"/>
                  </a:cubicBezTo>
                  <a:lnTo>
                    <a:pt x="552272" y="387128"/>
                  </a:lnTo>
                  <a:cubicBezTo>
                    <a:pt x="552272" y="414716"/>
                    <a:pt x="529908" y="437080"/>
                    <a:pt x="502320" y="437080"/>
                  </a:cubicBezTo>
                  <a:lnTo>
                    <a:pt x="49951" y="437080"/>
                  </a:lnTo>
                  <a:cubicBezTo>
                    <a:pt x="22364" y="437080"/>
                    <a:pt x="0" y="414716"/>
                    <a:pt x="0" y="387128"/>
                  </a:cubicBezTo>
                  <a:lnTo>
                    <a:pt x="0" y="49951"/>
                  </a:lnTo>
                  <a:cubicBezTo>
                    <a:pt x="0" y="22364"/>
                    <a:pt x="22364" y="0"/>
                    <a:pt x="49951" y="0"/>
                  </a:cubicBezTo>
                  <a:close/>
                </a:path>
              </a:pathLst>
            </a:custGeom>
            <a:blipFill>
              <a:blip r:embed="rId24"/>
              <a:stretch>
                <a:fillRect l="-9393" t="0" r="-9393" b="0"/>
              </a:stretch>
            </a:blipFill>
          </p:spPr>
        </p:sp>
      </p:grpSp>
      <p:grpSp>
        <p:nvGrpSpPr>
          <p:cNvPr name="Group 31" id="31"/>
          <p:cNvGrpSpPr/>
          <p:nvPr/>
        </p:nvGrpSpPr>
        <p:grpSpPr>
          <a:xfrm rot="0">
            <a:off x="1523543" y="5544733"/>
            <a:ext cx="3564742" cy="689741"/>
            <a:chOff x="0" y="0"/>
            <a:chExt cx="866408" cy="167641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66408" cy="167641"/>
            </a:xfrm>
            <a:custGeom>
              <a:avLst/>
              <a:gdLst/>
              <a:ahLst/>
              <a:cxnLst/>
              <a:rect r="r" b="b" t="t" l="l"/>
              <a:pathLst>
                <a:path h="167641" w="866408">
                  <a:moveTo>
                    <a:pt x="83821" y="0"/>
                  </a:moveTo>
                  <a:lnTo>
                    <a:pt x="782588" y="0"/>
                  </a:lnTo>
                  <a:cubicBezTo>
                    <a:pt x="828880" y="0"/>
                    <a:pt x="866408" y="37528"/>
                    <a:pt x="866408" y="83821"/>
                  </a:cubicBezTo>
                  <a:lnTo>
                    <a:pt x="866408" y="83821"/>
                  </a:lnTo>
                  <a:cubicBezTo>
                    <a:pt x="866408" y="130113"/>
                    <a:pt x="828880" y="167641"/>
                    <a:pt x="782588" y="167641"/>
                  </a:cubicBezTo>
                  <a:lnTo>
                    <a:pt x="83821" y="167641"/>
                  </a:lnTo>
                  <a:cubicBezTo>
                    <a:pt x="37528" y="167641"/>
                    <a:pt x="0" y="130113"/>
                    <a:pt x="0" y="83821"/>
                  </a:cubicBezTo>
                  <a:lnTo>
                    <a:pt x="0" y="83821"/>
                  </a:lnTo>
                  <a:cubicBezTo>
                    <a:pt x="0" y="37528"/>
                    <a:pt x="37528" y="0"/>
                    <a:pt x="83821" y="0"/>
                  </a:cubicBezTo>
                  <a:close/>
                </a:path>
              </a:pathLst>
            </a:custGeom>
            <a:solidFill>
              <a:srgbClr val="EFA708"/>
            </a:solidFill>
            <a:ln cap="rnd">
              <a:noFill/>
              <a:prstDash val="solid"/>
              <a:round/>
            </a:ln>
          </p:spPr>
        </p:sp>
        <p:sp>
          <p:nvSpPr>
            <p:cNvPr name="TextBox 33" id="33"/>
            <p:cNvSpPr txBox="true"/>
            <p:nvPr/>
          </p:nvSpPr>
          <p:spPr>
            <a:xfrm>
              <a:off x="0" y="-38100"/>
              <a:ext cx="866408" cy="205741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597669" y="5591857"/>
            <a:ext cx="3416491" cy="595493"/>
            <a:chOff x="0" y="0"/>
            <a:chExt cx="830376" cy="144734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30376" cy="144734"/>
            </a:xfrm>
            <a:custGeom>
              <a:avLst/>
              <a:gdLst/>
              <a:ahLst/>
              <a:cxnLst/>
              <a:rect r="r" b="b" t="t" l="l"/>
              <a:pathLst>
                <a:path h="144734" w="830376">
                  <a:moveTo>
                    <a:pt x="72367" y="0"/>
                  </a:moveTo>
                  <a:lnTo>
                    <a:pt x="758009" y="0"/>
                  </a:lnTo>
                  <a:cubicBezTo>
                    <a:pt x="797976" y="0"/>
                    <a:pt x="830376" y="32400"/>
                    <a:pt x="830376" y="72367"/>
                  </a:cubicBezTo>
                  <a:lnTo>
                    <a:pt x="830376" y="72367"/>
                  </a:lnTo>
                  <a:cubicBezTo>
                    <a:pt x="830376" y="91560"/>
                    <a:pt x="822752" y="109967"/>
                    <a:pt x="809180" y="123538"/>
                  </a:cubicBezTo>
                  <a:cubicBezTo>
                    <a:pt x="795609" y="137110"/>
                    <a:pt x="777202" y="144734"/>
                    <a:pt x="758009" y="144734"/>
                  </a:cubicBezTo>
                  <a:lnTo>
                    <a:pt x="72367" y="144734"/>
                  </a:lnTo>
                  <a:cubicBezTo>
                    <a:pt x="32400" y="144734"/>
                    <a:pt x="0" y="112334"/>
                    <a:pt x="0" y="72367"/>
                  </a:cubicBezTo>
                  <a:lnTo>
                    <a:pt x="0" y="72367"/>
                  </a:lnTo>
                  <a:cubicBezTo>
                    <a:pt x="0" y="32400"/>
                    <a:pt x="32400" y="0"/>
                    <a:pt x="7236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rnd">
              <a:gradFill>
                <a:gsLst>
                  <a:gs pos="0">
                    <a:srgbClr val="FFCD5E">
                      <a:alpha val="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0"/>
                    </a:srgbClr>
                  </a:gs>
                </a:gsLst>
                <a:lin ang="5400000"/>
              </a:gradFill>
              <a:prstDash val="sysDot"/>
              <a:round/>
            </a:ln>
          </p:spPr>
        </p:sp>
        <p:sp>
          <p:nvSpPr>
            <p:cNvPr name="TextBox 36" id="36"/>
            <p:cNvSpPr txBox="true"/>
            <p:nvPr/>
          </p:nvSpPr>
          <p:spPr>
            <a:xfrm>
              <a:off x="0" y="-38100"/>
              <a:ext cx="830376" cy="182834"/>
            </a:xfrm>
            <a:prstGeom prst="rect">
              <a:avLst/>
            </a:prstGeom>
          </p:spPr>
          <p:txBody>
            <a:bodyPr anchor="ctr" rtlCol="false" tIns="55048" lIns="55048" bIns="55048" rIns="55048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5415600" y="5544733"/>
            <a:ext cx="3564742" cy="689741"/>
            <a:chOff x="0" y="0"/>
            <a:chExt cx="4752990" cy="919655"/>
          </a:xfrm>
        </p:grpSpPr>
        <p:grpSp>
          <p:nvGrpSpPr>
            <p:cNvPr name="Group 38" id="38"/>
            <p:cNvGrpSpPr/>
            <p:nvPr/>
          </p:nvGrpSpPr>
          <p:grpSpPr>
            <a:xfrm rot="0">
              <a:off x="0" y="0"/>
              <a:ext cx="4752990" cy="919655"/>
              <a:chOff x="0" y="0"/>
              <a:chExt cx="866408" cy="167641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66408" cy="167641"/>
              </a:xfrm>
              <a:custGeom>
                <a:avLst/>
                <a:gdLst/>
                <a:ahLst/>
                <a:cxnLst/>
                <a:rect r="r" b="b" t="t" l="l"/>
                <a:pathLst>
                  <a:path h="167641" w="866408">
                    <a:moveTo>
                      <a:pt x="83821" y="0"/>
                    </a:moveTo>
                    <a:lnTo>
                      <a:pt x="782588" y="0"/>
                    </a:lnTo>
                    <a:cubicBezTo>
                      <a:pt x="828880" y="0"/>
                      <a:pt x="866408" y="37528"/>
                      <a:pt x="866408" y="83821"/>
                    </a:cubicBezTo>
                    <a:lnTo>
                      <a:pt x="866408" y="83821"/>
                    </a:lnTo>
                    <a:cubicBezTo>
                      <a:pt x="866408" y="130113"/>
                      <a:pt x="828880" y="167641"/>
                      <a:pt x="782588" y="167641"/>
                    </a:cubicBezTo>
                    <a:lnTo>
                      <a:pt x="83821" y="167641"/>
                    </a:lnTo>
                    <a:cubicBezTo>
                      <a:pt x="37528" y="167641"/>
                      <a:pt x="0" y="130113"/>
                      <a:pt x="0" y="83821"/>
                    </a:cubicBezTo>
                    <a:lnTo>
                      <a:pt x="0" y="83821"/>
                    </a:lnTo>
                    <a:cubicBezTo>
                      <a:pt x="0" y="37528"/>
                      <a:pt x="37528" y="0"/>
                      <a:pt x="83821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40" id="40"/>
              <p:cNvSpPr txBox="true"/>
              <p:nvPr/>
            </p:nvSpPr>
            <p:spPr>
              <a:xfrm>
                <a:off x="0" y="-38100"/>
                <a:ext cx="866408" cy="205741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41" id="41"/>
            <p:cNvGrpSpPr/>
            <p:nvPr/>
          </p:nvGrpSpPr>
          <p:grpSpPr>
            <a:xfrm rot="0">
              <a:off x="98834" y="62832"/>
              <a:ext cx="4555322" cy="793990"/>
              <a:chOff x="0" y="0"/>
              <a:chExt cx="830376" cy="144734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30376" cy="144734"/>
              </a:xfrm>
              <a:custGeom>
                <a:avLst/>
                <a:gdLst/>
                <a:ahLst/>
                <a:cxnLst/>
                <a:rect r="r" b="b" t="t" l="l"/>
                <a:pathLst>
                  <a:path h="144734" w="830376">
                    <a:moveTo>
                      <a:pt x="72367" y="0"/>
                    </a:moveTo>
                    <a:lnTo>
                      <a:pt x="758009" y="0"/>
                    </a:lnTo>
                    <a:cubicBezTo>
                      <a:pt x="797976" y="0"/>
                      <a:pt x="830376" y="32400"/>
                      <a:pt x="830376" y="72367"/>
                    </a:cubicBezTo>
                    <a:lnTo>
                      <a:pt x="830376" y="72367"/>
                    </a:lnTo>
                    <a:cubicBezTo>
                      <a:pt x="830376" y="91560"/>
                      <a:pt x="822752" y="109967"/>
                      <a:pt x="809180" y="123538"/>
                    </a:cubicBezTo>
                    <a:cubicBezTo>
                      <a:pt x="795609" y="137110"/>
                      <a:pt x="777202" y="144734"/>
                      <a:pt x="758009" y="144734"/>
                    </a:cubicBezTo>
                    <a:lnTo>
                      <a:pt x="72367" y="144734"/>
                    </a:lnTo>
                    <a:cubicBezTo>
                      <a:pt x="32400" y="144734"/>
                      <a:pt x="0" y="112334"/>
                      <a:pt x="0" y="72367"/>
                    </a:cubicBezTo>
                    <a:lnTo>
                      <a:pt x="0" y="72367"/>
                    </a:lnTo>
                    <a:cubicBezTo>
                      <a:pt x="0" y="32400"/>
                      <a:pt x="32400" y="0"/>
                      <a:pt x="723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gradFill>
                  <a:gsLst>
                    <a:gs pos="0">
                      <a:srgbClr val="FFCD5E">
                        <a:alpha val="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0"/>
                      </a:srgbClr>
                    </a:gs>
                  </a:gsLst>
                  <a:lin ang="5400000"/>
                </a:gradFill>
                <a:prstDash val="sysDot"/>
                <a:round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38100"/>
                <a:ext cx="830376" cy="182834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44" id="44"/>
            <p:cNvSpPr txBox="true"/>
            <p:nvPr/>
          </p:nvSpPr>
          <p:spPr>
            <a:xfrm rot="0">
              <a:off x="449176" y="93354"/>
              <a:ext cx="3854639" cy="675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3047" spc="173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讲解二</a:t>
              </a:r>
            </a:p>
          </p:txBody>
        </p:sp>
      </p:grpSp>
      <p:grpSp>
        <p:nvGrpSpPr>
          <p:cNvPr name="Group 45" id="45"/>
          <p:cNvGrpSpPr/>
          <p:nvPr/>
        </p:nvGrpSpPr>
        <p:grpSpPr>
          <a:xfrm rot="0">
            <a:off x="9307657" y="5544733"/>
            <a:ext cx="3564742" cy="689741"/>
            <a:chOff x="0" y="0"/>
            <a:chExt cx="4752990" cy="919655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0" y="0"/>
              <a:ext cx="4752990" cy="919655"/>
              <a:chOff x="0" y="0"/>
              <a:chExt cx="866408" cy="167641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866408" cy="167641"/>
              </a:xfrm>
              <a:custGeom>
                <a:avLst/>
                <a:gdLst/>
                <a:ahLst/>
                <a:cxnLst/>
                <a:rect r="r" b="b" t="t" l="l"/>
                <a:pathLst>
                  <a:path h="167641" w="866408">
                    <a:moveTo>
                      <a:pt x="83821" y="0"/>
                    </a:moveTo>
                    <a:lnTo>
                      <a:pt x="782588" y="0"/>
                    </a:lnTo>
                    <a:cubicBezTo>
                      <a:pt x="828880" y="0"/>
                      <a:pt x="866408" y="37528"/>
                      <a:pt x="866408" y="83821"/>
                    </a:cubicBezTo>
                    <a:lnTo>
                      <a:pt x="866408" y="83821"/>
                    </a:lnTo>
                    <a:cubicBezTo>
                      <a:pt x="866408" y="130113"/>
                      <a:pt x="828880" y="167641"/>
                      <a:pt x="782588" y="167641"/>
                    </a:cubicBezTo>
                    <a:lnTo>
                      <a:pt x="83821" y="167641"/>
                    </a:lnTo>
                    <a:cubicBezTo>
                      <a:pt x="37528" y="167641"/>
                      <a:pt x="0" y="130113"/>
                      <a:pt x="0" y="83821"/>
                    </a:cubicBezTo>
                    <a:lnTo>
                      <a:pt x="0" y="83821"/>
                    </a:lnTo>
                    <a:cubicBezTo>
                      <a:pt x="0" y="37528"/>
                      <a:pt x="37528" y="0"/>
                      <a:pt x="83821" y="0"/>
                    </a:cubicBezTo>
                    <a:close/>
                  </a:path>
                </a:pathLst>
              </a:custGeom>
              <a:solidFill>
                <a:srgbClr val="EFA708"/>
              </a:solidFill>
              <a:ln cap="rnd">
                <a:noFill/>
                <a:prstDash val="solid"/>
                <a:round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38100"/>
                <a:ext cx="866408" cy="205741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98834" y="62832"/>
              <a:ext cx="4555322" cy="793990"/>
              <a:chOff x="0" y="0"/>
              <a:chExt cx="830376" cy="144734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830376" cy="144734"/>
              </a:xfrm>
              <a:custGeom>
                <a:avLst/>
                <a:gdLst/>
                <a:ahLst/>
                <a:cxnLst/>
                <a:rect r="r" b="b" t="t" l="l"/>
                <a:pathLst>
                  <a:path h="144734" w="830376">
                    <a:moveTo>
                      <a:pt x="72367" y="0"/>
                    </a:moveTo>
                    <a:lnTo>
                      <a:pt x="758009" y="0"/>
                    </a:lnTo>
                    <a:cubicBezTo>
                      <a:pt x="797976" y="0"/>
                      <a:pt x="830376" y="32400"/>
                      <a:pt x="830376" y="72367"/>
                    </a:cubicBezTo>
                    <a:lnTo>
                      <a:pt x="830376" y="72367"/>
                    </a:lnTo>
                    <a:cubicBezTo>
                      <a:pt x="830376" y="91560"/>
                      <a:pt x="822752" y="109967"/>
                      <a:pt x="809180" y="123538"/>
                    </a:cubicBezTo>
                    <a:cubicBezTo>
                      <a:pt x="795609" y="137110"/>
                      <a:pt x="777202" y="144734"/>
                      <a:pt x="758009" y="144734"/>
                    </a:cubicBezTo>
                    <a:lnTo>
                      <a:pt x="72367" y="144734"/>
                    </a:lnTo>
                    <a:cubicBezTo>
                      <a:pt x="32400" y="144734"/>
                      <a:pt x="0" y="112334"/>
                      <a:pt x="0" y="72367"/>
                    </a:cubicBezTo>
                    <a:lnTo>
                      <a:pt x="0" y="72367"/>
                    </a:lnTo>
                    <a:cubicBezTo>
                      <a:pt x="0" y="32400"/>
                      <a:pt x="32400" y="0"/>
                      <a:pt x="723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gradFill>
                  <a:gsLst>
                    <a:gs pos="0">
                      <a:srgbClr val="FFCD5E">
                        <a:alpha val="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0"/>
                      </a:srgbClr>
                    </a:gs>
                  </a:gsLst>
                  <a:lin ang="5400000"/>
                </a:gradFill>
                <a:prstDash val="sysDot"/>
                <a:round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38100"/>
                <a:ext cx="830376" cy="182834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52" id="52"/>
            <p:cNvSpPr txBox="true"/>
            <p:nvPr/>
          </p:nvSpPr>
          <p:spPr>
            <a:xfrm rot="0">
              <a:off x="449176" y="93354"/>
              <a:ext cx="3854639" cy="675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3047" spc="173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讲解三</a:t>
              </a:r>
            </a:p>
          </p:txBody>
        </p:sp>
      </p:grpSp>
      <p:grpSp>
        <p:nvGrpSpPr>
          <p:cNvPr name="Group 53" id="53"/>
          <p:cNvGrpSpPr/>
          <p:nvPr/>
        </p:nvGrpSpPr>
        <p:grpSpPr>
          <a:xfrm rot="0">
            <a:off x="13199714" y="5544733"/>
            <a:ext cx="3564742" cy="689741"/>
            <a:chOff x="0" y="0"/>
            <a:chExt cx="4752990" cy="919655"/>
          </a:xfrm>
        </p:grpSpPr>
        <p:grpSp>
          <p:nvGrpSpPr>
            <p:cNvPr name="Group 54" id="54"/>
            <p:cNvGrpSpPr/>
            <p:nvPr/>
          </p:nvGrpSpPr>
          <p:grpSpPr>
            <a:xfrm rot="0">
              <a:off x="0" y="0"/>
              <a:ext cx="4752990" cy="919655"/>
              <a:chOff x="0" y="0"/>
              <a:chExt cx="866408" cy="167641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66408" cy="167641"/>
              </a:xfrm>
              <a:custGeom>
                <a:avLst/>
                <a:gdLst/>
                <a:ahLst/>
                <a:cxnLst/>
                <a:rect r="r" b="b" t="t" l="l"/>
                <a:pathLst>
                  <a:path h="167641" w="866408">
                    <a:moveTo>
                      <a:pt x="83821" y="0"/>
                    </a:moveTo>
                    <a:lnTo>
                      <a:pt x="782588" y="0"/>
                    </a:lnTo>
                    <a:cubicBezTo>
                      <a:pt x="828880" y="0"/>
                      <a:pt x="866408" y="37528"/>
                      <a:pt x="866408" y="83821"/>
                    </a:cubicBezTo>
                    <a:lnTo>
                      <a:pt x="866408" y="83821"/>
                    </a:lnTo>
                    <a:cubicBezTo>
                      <a:pt x="866408" y="130113"/>
                      <a:pt x="828880" y="167641"/>
                      <a:pt x="782588" y="167641"/>
                    </a:cubicBezTo>
                    <a:lnTo>
                      <a:pt x="83821" y="167641"/>
                    </a:lnTo>
                    <a:cubicBezTo>
                      <a:pt x="37528" y="167641"/>
                      <a:pt x="0" y="130113"/>
                      <a:pt x="0" y="83821"/>
                    </a:cubicBezTo>
                    <a:lnTo>
                      <a:pt x="0" y="83821"/>
                    </a:lnTo>
                    <a:cubicBezTo>
                      <a:pt x="0" y="37528"/>
                      <a:pt x="37528" y="0"/>
                      <a:pt x="83821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0" y="-38100"/>
                <a:ext cx="866408" cy="205741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grpSp>
          <p:nvGrpSpPr>
            <p:cNvPr name="Group 57" id="57"/>
            <p:cNvGrpSpPr/>
            <p:nvPr/>
          </p:nvGrpSpPr>
          <p:grpSpPr>
            <a:xfrm rot="0">
              <a:off x="98834" y="62832"/>
              <a:ext cx="4555322" cy="793990"/>
              <a:chOff x="0" y="0"/>
              <a:chExt cx="830376" cy="144734"/>
            </a:xfrm>
          </p:grpSpPr>
          <p:sp>
            <p:nvSpPr>
              <p:cNvPr name="Freeform 58" id="58"/>
              <p:cNvSpPr/>
              <p:nvPr/>
            </p:nvSpPr>
            <p:spPr>
              <a:xfrm flipH="false" flipV="false" rot="0">
                <a:off x="0" y="0"/>
                <a:ext cx="830376" cy="144734"/>
              </a:xfrm>
              <a:custGeom>
                <a:avLst/>
                <a:gdLst/>
                <a:ahLst/>
                <a:cxnLst/>
                <a:rect r="r" b="b" t="t" l="l"/>
                <a:pathLst>
                  <a:path h="144734" w="830376">
                    <a:moveTo>
                      <a:pt x="72367" y="0"/>
                    </a:moveTo>
                    <a:lnTo>
                      <a:pt x="758009" y="0"/>
                    </a:lnTo>
                    <a:cubicBezTo>
                      <a:pt x="797976" y="0"/>
                      <a:pt x="830376" y="32400"/>
                      <a:pt x="830376" y="72367"/>
                    </a:cubicBezTo>
                    <a:lnTo>
                      <a:pt x="830376" y="72367"/>
                    </a:lnTo>
                    <a:cubicBezTo>
                      <a:pt x="830376" y="91560"/>
                      <a:pt x="822752" y="109967"/>
                      <a:pt x="809180" y="123538"/>
                    </a:cubicBezTo>
                    <a:cubicBezTo>
                      <a:pt x="795609" y="137110"/>
                      <a:pt x="777202" y="144734"/>
                      <a:pt x="758009" y="144734"/>
                    </a:cubicBezTo>
                    <a:lnTo>
                      <a:pt x="72367" y="144734"/>
                    </a:lnTo>
                    <a:cubicBezTo>
                      <a:pt x="32400" y="144734"/>
                      <a:pt x="0" y="112334"/>
                      <a:pt x="0" y="72367"/>
                    </a:cubicBezTo>
                    <a:lnTo>
                      <a:pt x="0" y="72367"/>
                    </a:lnTo>
                    <a:cubicBezTo>
                      <a:pt x="0" y="32400"/>
                      <a:pt x="32400" y="0"/>
                      <a:pt x="7236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rnd">
                <a:gradFill>
                  <a:gsLst>
                    <a:gs pos="0">
                      <a:srgbClr val="FFCD5E">
                        <a:alpha val="0"/>
                      </a:srgbClr>
                    </a:gs>
                    <a:gs pos="50000">
                      <a:srgbClr val="FCFAF4">
                        <a:alpha val="100000"/>
                      </a:srgbClr>
                    </a:gs>
                    <a:gs pos="100000">
                      <a:srgbClr val="FFCD5E">
                        <a:alpha val="0"/>
                      </a:srgbClr>
                    </a:gs>
                  </a:gsLst>
                  <a:lin ang="5400000"/>
                </a:gradFill>
                <a:prstDash val="sysDot"/>
                <a:round/>
              </a:ln>
            </p:spPr>
          </p:sp>
          <p:sp>
            <p:nvSpPr>
              <p:cNvPr name="TextBox 59" id="59"/>
              <p:cNvSpPr txBox="true"/>
              <p:nvPr/>
            </p:nvSpPr>
            <p:spPr>
              <a:xfrm>
                <a:off x="0" y="-38100"/>
                <a:ext cx="830376" cy="182834"/>
              </a:xfrm>
              <a:prstGeom prst="rect">
                <a:avLst/>
              </a:prstGeom>
            </p:spPr>
            <p:txBody>
              <a:bodyPr anchor="ctr" rtlCol="false" tIns="55048" lIns="55048" bIns="55048" rIns="55048"/>
              <a:lstStyle/>
              <a:p>
                <a:pPr algn="ctr" marL="0" indent="0" lvl="0">
                  <a:lnSpc>
                    <a:spcPts val="2659"/>
                  </a:lnSpc>
                  <a:spcBef>
                    <a:spcPct val="0"/>
                  </a:spcBef>
                </a:pPr>
              </a:p>
            </p:txBody>
          </p:sp>
        </p:grpSp>
        <p:sp>
          <p:nvSpPr>
            <p:cNvPr name="TextBox 60" id="60"/>
            <p:cNvSpPr txBox="true"/>
            <p:nvPr/>
          </p:nvSpPr>
          <p:spPr>
            <a:xfrm rot="0">
              <a:off x="449176" y="93354"/>
              <a:ext cx="3854639" cy="6757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266"/>
                </a:lnSpc>
              </a:pPr>
              <a:r>
                <a:rPr lang="en-US" sz="3047" spc="173">
                  <a:solidFill>
                    <a:srgbClr val="FCFAF4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讲解四</a:t>
              </a:r>
            </a:p>
          </p:txBody>
        </p:sp>
      </p:grpSp>
      <p:grpSp>
        <p:nvGrpSpPr>
          <p:cNvPr name="Group 61" id="61"/>
          <p:cNvGrpSpPr/>
          <p:nvPr/>
        </p:nvGrpSpPr>
        <p:grpSpPr>
          <a:xfrm rot="0">
            <a:off x="1523543" y="6454080"/>
            <a:ext cx="15240914" cy="2363659"/>
            <a:chOff x="0" y="0"/>
            <a:chExt cx="4014068" cy="622528"/>
          </a:xfrm>
        </p:grpSpPr>
        <p:sp>
          <p:nvSpPr>
            <p:cNvPr name="Freeform 62" id="62"/>
            <p:cNvSpPr/>
            <p:nvPr/>
          </p:nvSpPr>
          <p:spPr>
            <a:xfrm flipH="false" flipV="false" rot="0">
              <a:off x="0" y="0"/>
              <a:ext cx="4014068" cy="622528"/>
            </a:xfrm>
            <a:custGeom>
              <a:avLst/>
              <a:gdLst/>
              <a:ahLst/>
              <a:cxnLst/>
              <a:rect r="r" b="b" t="t" l="l"/>
              <a:pathLst>
                <a:path h="622528" w="4014068">
                  <a:moveTo>
                    <a:pt x="5588" y="0"/>
                  </a:moveTo>
                  <a:lnTo>
                    <a:pt x="4008480" y="0"/>
                  </a:lnTo>
                  <a:cubicBezTo>
                    <a:pt x="4009962" y="0"/>
                    <a:pt x="4011383" y="589"/>
                    <a:pt x="4012431" y="1637"/>
                  </a:cubicBezTo>
                  <a:cubicBezTo>
                    <a:pt x="4013479" y="2684"/>
                    <a:pt x="4014068" y="4106"/>
                    <a:pt x="4014068" y="5588"/>
                  </a:cubicBezTo>
                  <a:lnTo>
                    <a:pt x="4014068" y="616940"/>
                  </a:lnTo>
                  <a:cubicBezTo>
                    <a:pt x="4014068" y="618422"/>
                    <a:pt x="4013479" y="619843"/>
                    <a:pt x="4012431" y="620891"/>
                  </a:cubicBezTo>
                  <a:cubicBezTo>
                    <a:pt x="4011383" y="621939"/>
                    <a:pt x="4009962" y="622528"/>
                    <a:pt x="4008480" y="622528"/>
                  </a:cubicBezTo>
                  <a:lnTo>
                    <a:pt x="5588" y="622528"/>
                  </a:lnTo>
                  <a:cubicBezTo>
                    <a:pt x="4106" y="622528"/>
                    <a:pt x="2684" y="621939"/>
                    <a:pt x="1637" y="620891"/>
                  </a:cubicBezTo>
                  <a:cubicBezTo>
                    <a:pt x="589" y="619843"/>
                    <a:pt x="0" y="618422"/>
                    <a:pt x="0" y="616940"/>
                  </a:cubicBezTo>
                  <a:lnTo>
                    <a:pt x="0" y="5588"/>
                  </a:lnTo>
                  <a:cubicBezTo>
                    <a:pt x="0" y="4106"/>
                    <a:pt x="589" y="2684"/>
                    <a:pt x="1637" y="1637"/>
                  </a:cubicBezTo>
                  <a:cubicBezTo>
                    <a:pt x="2684" y="589"/>
                    <a:pt x="4106" y="0"/>
                    <a:pt x="5588" y="0"/>
                  </a:cubicBezTo>
                  <a:close/>
                </a:path>
              </a:pathLst>
            </a:custGeom>
            <a:solidFill>
              <a:srgbClr val="FFF5E2">
                <a:alpha val="88627"/>
              </a:srgbClr>
            </a:solidFill>
          </p:spPr>
        </p:sp>
        <p:sp>
          <p:nvSpPr>
            <p:cNvPr name="TextBox 63" id="63"/>
            <p:cNvSpPr txBox="true"/>
            <p:nvPr/>
          </p:nvSpPr>
          <p:spPr>
            <a:xfrm>
              <a:off x="0" y="-38100"/>
              <a:ext cx="4014068" cy="660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4" id="64"/>
          <p:cNvGrpSpPr/>
          <p:nvPr/>
        </p:nvGrpSpPr>
        <p:grpSpPr>
          <a:xfrm rot="0">
            <a:off x="2140512" y="6675836"/>
            <a:ext cx="862965" cy="862965"/>
            <a:chOff x="0" y="0"/>
            <a:chExt cx="812800" cy="812800"/>
          </a:xfrm>
        </p:grpSpPr>
        <p:sp>
          <p:nvSpPr>
            <p:cNvPr name="Freeform 65" id="6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66" id="6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1158" lIns="41158" bIns="41158" rIns="4115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67" id="67"/>
          <p:cNvGrpSpPr/>
          <p:nvPr/>
        </p:nvGrpSpPr>
        <p:grpSpPr>
          <a:xfrm rot="0">
            <a:off x="2186314" y="6721638"/>
            <a:ext cx="771359" cy="771359"/>
            <a:chOff x="0" y="0"/>
            <a:chExt cx="812800" cy="812800"/>
          </a:xfrm>
        </p:grpSpPr>
        <p:sp>
          <p:nvSpPr>
            <p:cNvPr name="Freeform 68" id="6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69" id="69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1158" lIns="41158" bIns="41158" rIns="4115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0" id="70"/>
          <p:cNvGrpSpPr/>
          <p:nvPr/>
        </p:nvGrpSpPr>
        <p:grpSpPr>
          <a:xfrm rot="0">
            <a:off x="2140512" y="7733019"/>
            <a:ext cx="862965" cy="862965"/>
            <a:chOff x="0" y="0"/>
            <a:chExt cx="812800" cy="812800"/>
          </a:xfrm>
        </p:grpSpPr>
        <p:sp>
          <p:nvSpPr>
            <p:cNvPr name="Freeform 71" id="7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D5E"/>
            </a:solidFill>
          </p:spPr>
        </p:sp>
        <p:sp>
          <p:nvSpPr>
            <p:cNvPr name="TextBox 72" id="72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1158" lIns="41158" bIns="41158" rIns="4115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grpSp>
        <p:nvGrpSpPr>
          <p:cNvPr name="Group 73" id="73"/>
          <p:cNvGrpSpPr/>
          <p:nvPr/>
        </p:nvGrpSpPr>
        <p:grpSpPr>
          <a:xfrm rot="0">
            <a:off x="2186314" y="7778822"/>
            <a:ext cx="771359" cy="771359"/>
            <a:chOff x="0" y="0"/>
            <a:chExt cx="812800" cy="812800"/>
          </a:xfrm>
        </p:grpSpPr>
        <p:sp>
          <p:nvSpPr>
            <p:cNvPr name="Freeform 74" id="7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gradFill>
                <a:gsLst>
                  <a:gs pos="0">
                    <a:srgbClr val="FFCD5E">
                      <a:alpha val="100000"/>
                    </a:srgbClr>
                  </a:gs>
                  <a:gs pos="50000">
                    <a:srgbClr val="FCFAF4">
                      <a:alpha val="100000"/>
                    </a:srgbClr>
                  </a:gs>
                  <a:gs pos="100000">
                    <a:srgbClr val="FFCD5E">
                      <a:alpha val="100000"/>
                    </a:srgbClr>
                  </a:gs>
                </a:gsLst>
                <a:lin ang="2700000"/>
              </a:gradFill>
              <a:prstDash val="sysDot"/>
              <a:miter/>
            </a:ln>
          </p:spPr>
        </p:sp>
        <p:sp>
          <p:nvSpPr>
            <p:cNvPr name="TextBox 75" id="75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41158" lIns="41158" bIns="41158" rIns="41158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6" id="76"/>
          <p:cNvSpPr txBox="true"/>
          <p:nvPr/>
        </p:nvSpPr>
        <p:spPr>
          <a:xfrm rot="0">
            <a:off x="2866101" y="895350"/>
            <a:ext cx="12555799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spc="342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班会讲解</a:t>
            </a:r>
          </a:p>
        </p:txBody>
      </p:sp>
      <p:sp>
        <p:nvSpPr>
          <p:cNvPr name="TextBox 77" id="77"/>
          <p:cNvSpPr txBox="true"/>
          <p:nvPr/>
        </p:nvSpPr>
        <p:spPr>
          <a:xfrm rot="0">
            <a:off x="1860425" y="5600461"/>
            <a:ext cx="2890979" cy="52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66"/>
              </a:lnSpc>
            </a:pPr>
            <a:r>
              <a:rPr lang="en-US" sz="3047" spc="173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讲解一</a:t>
            </a:r>
          </a:p>
        </p:txBody>
      </p:sp>
      <p:sp>
        <p:nvSpPr>
          <p:cNvPr name="TextBox 78" id="78"/>
          <p:cNvSpPr txBox="true"/>
          <p:nvPr/>
        </p:nvSpPr>
        <p:spPr>
          <a:xfrm rot="0">
            <a:off x="3210173" y="6599636"/>
            <a:ext cx="11326071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时间管理</a:t>
            </a:r>
          </a:p>
        </p:txBody>
      </p:sp>
      <p:sp>
        <p:nvSpPr>
          <p:cNvPr name="TextBox 79" id="79"/>
          <p:cNvSpPr txBox="true"/>
          <p:nvPr/>
        </p:nvSpPr>
        <p:spPr>
          <a:xfrm rot="0">
            <a:off x="3210173" y="7232096"/>
            <a:ext cx="1293731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80" id="80"/>
          <p:cNvSpPr txBox="true"/>
          <p:nvPr/>
        </p:nvSpPr>
        <p:spPr>
          <a:xfrm rot="0">
            <a:off x="2220739" y="6758027"/>
            <a:ext cx="702510" cy="622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01</a:t>
            </a:r>
          </a:p>
        </p:txBody>
      </p:sp>
      <p:sp>
        <p:nvSpPr>
          <p:cNvPr name="TextBox 81" id="81"/>
          <p:cNvSpPr txBox="true"/>
          <p:nvPr/>
        </p:nvSpPr>
        <p:spPr>
          <a:xfrm rot="0">
            <a:off x="3210173" y="7656819"/>
            <a:ext cx="11326071" cy="6229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05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‌学习方法</a:t>
            </a:r>
          </a:p>
        </p:txBody>
      </p:sp>
      <p:sp>
        <p:nvSpPr>
          <p:cNvPr name="TextBox 82" id="82"/>
          <p:cNvSpPr txBox="true"/>
          <p:nvPr/>
        </p:nvSpPr>
        <p:spPr>
          <a:xfrm rot="0">
            <a:off x="3210173" y="8289279"/>
            <a:ext cx="12937315" cy="306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20"/>
              </a:lnSpc>
            </a:pP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演示文稿是实用的工具，如果您想在演示文稿中</a:t>
            </a:r>
            <a:r>
              <a:rPr lang="en-US" sz="1800">
                <a:solidFill>
                  <a:srgbClr val="737373"/>
                </a:solidFill>
                <a:latin typeface="思源黑体"/>
                <a:ea typeface="思源黑体"/>
                <a:cs typeface="思源黑体"/>
                <a:sym typeface="思源黑体"/>
              </a:rPr>
              <a:t>展现内容，可以选择多种方式。您可以在讲座中包含团队照片，产品说明或目标</a:t>
            </a:r>
          </a:p>
        </p:txBody>
      </p:sp>
      <p:sp>
        <p:nvSpPr>
          <p:cNvPr name="TextBox 83" id="83"/>
          <p:cNvSpPr txBox="true"/>
          <p:nvPr/>
        </p:nvSpPr>
        <p:spPr>
          <a:xfrm rot="0">
            <a:off x="2220739" y="7815211"/>
            <a:ext cx="702510" cy="6223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35"/>
              </a:lnSpc>
            </a:pPr>
            <a:r>
              <a:rPr lang="en-US" sz="3596" spc="205">
                <a:solidFill>
                  <a:srgbClr val="FCFAF4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02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2394" r="0" b="-72394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3228891">
            <a:off x="16294097" y="5786506"/>
            <a:ext cx="800742" cy="838873"/>
          </a:xfrm>
          <a:custGeom>
            <a:avLst/>
            <a:gdLst/>
            <a:ahLst/>
            <a:cxnLst/>
            <a:rect r="r" b="b" t="t" l="l"/>
            <a:pathLst>
              <a:path h="838873" w="800742">
                <a:moveTo>
                  <a:pt x="0" y="0"/>
                </a:moveTo>
                <a:lnTo>
                  <a:pt x="800742" y="0"/>
                </a:lnTo>
                <a:lnTo>
                  <a:pt x="800742" y="838872"/>
                </a:lnTo>
                <a:lnTo>
                  <a:pt x="0" y="8388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593532" y="1103768"/>
            <a:ext cx="15100935" cy="8079463"/>
            <a:chOff x="0" y="0"/>
            <a:chExt cx="3977201" cy="212792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977201" cy="2127925"/>
            </a:xfrm>
            <a:custGeom>
              <a:avLst/>
              <a:gdLst/>
              <a:ahLst/>
              <a:cxnLst/>
              <a:rect r="r" b="b" t="t" l="l"/>
              <a:pathLst>
                <a:path h="2127925" w="3977201">
                  <a:moveTo>
                    <a:pt x="12304" y="0"/>
                  </a:moveTo>
                  <a:lnTo>
                    <a:pt x="3964897" y="0"/>
                  </a:lnTo>
                  <a:cubicBezTo>
                    <a:pt x="3971692" y="0"/>
                    <a:pt x="3977201" y="5509"/>
                    <a:pt x="3977201" y="12304"/>
                  </a:cubicBezTo>
                  <a:lnTo>
                    <a:pt x="3977201" y="2115620"/>
                  </a:lnTo>
                  <a:cubicBezTo>
                    <a:pt x="3977201" y="2122416"/>
                    <a:pt x="3971692" y="2127925"/>
                    <a:pt x="3964897" y="2127925"/>
                  </a:cubicBezTo>
                  <a:lnTo>
                    <a:pt x="12304" y="2127925"/>
                  </a:lnTo>
                  <a:cubicBezTo>
                    <a:pt x="5509" y="2127925"/>
                    <a:pt x="0" y="2122416"/>
                    <a:pt x="0" y="2115620"/>
                  </a:cubicBezTo>
                  <a:lnTo>
                    <a:pt x="0" y="12304"/>
                  </a:lnTo>
                  <a:cubicBezTo>
                    <a:pt x="0" y="5509"/>
                    <a:pt x="5509" y="0"/>
                    <a:pt x="12304" y="0"/>
                  </a:cubicBezTo>
                  <a:close/>
                </a:path>
              </a:pathLst>
            </a:custGeom>
            <a:solidFill>
              <a:srgbClr val="FCFAF4"/>
            </a:solidFill>
            <a:ln w="19050" cap="rnd">
              <a:solidFill>
                <a:srgbClr val="EFA708"/>
              </a:solidFill>
              <a:prstDash val="solid"/>
              <a:round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977201" cy="2166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812167" y="2186949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3359571" y="3027782"/>
            <a:ext cx="11433666" cy="1507712"/>
            <a:chOff x="0" y="0"/>
            <a:chExt cx="3011336" cy="39709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011336" cy="397093"/>
            </a:xfrm>
            <a:custGeom>
              <a:avLst/>
              <a:gdLst/>
              <a:ahLst/>
              <a:cxnLst/>
              <a:rect r="r" b="b" t="t" l="l"/>
              <a:pathLst>
                <a:path h="397093" w="3011336">
                  <a:moveTo>
                    <a:pt x="34533" y="0"/>
                  </a:moveTo>
                  <a:lnTo>
                    <a:pt x="2976803" y="0"/>
                  </a:lnTo>
                  <a:cubicBezTo>
                    <a:pt x="2985962" y="0"/>
                    <a:pt x="2994745" y="3638"/>
                    <a:pt x="3001221" y="10114"/>
                  </a:cubicBezTo>
                  <a:cubicBezTo>
                    <a:pt x="3007698" y="16591"/>
                    <a:pt x="3011336" y="25374"/>
                    <a:pt x="3011336" y="34533"/>
                  </a:cubicBezTo>
                  <a:lnTo>
                    <a:pt x="3011336" y="362560"/>
                  </a:lnTo>
                  <a:cubicBezTo>
                    <a:pt x="3011336" y="371719"/>
                    <a:pt x="3007698" y="380502"/>
                    <a:pt x="3001221" y="386978"/>
                  </a:cubicBezTo>
                  <a:cubicBezTo>
                    <a:pt x="2994745" y="393455"/>
                    <a:pt x="2985962" y="397093"/>
                    <a:pt x="2976803" y="397093"/>
                  </a:cubicBezTo>
                  <a:lnTo>
                    <a:pt x="34533" y="397093"/>
                  </a:lnTo>
                  <a:cubicBezTo>
                    <a:pt x="25374" y="397093"/>
                    <a:pt x="16591" y="393455"/>
                    <a:pt x="10114" y="386978"/>
                  </a:cubicBezTo>
                  <a:cubicBezTo>
                    <a:pt x="3638" y="380502"/>
                    <a:pt x="0" y="371719"/>
                    <a:pt x="0" y="362560"/>
                  </a:cubicBezTo>
                  <a:lnTo>
                    <a:pt x="0" y="34533"/>
                  </a:lnTo>
                  <a:cubicBezTo>
                    <a:pt x="0" y="25374"/>
                    <a:pt x="3638" y="16591"/>
                    <a:pt x="10114" y="10114"/>
                  </a:cubicBezTo>
                  <a:cubicBezTo>
                    <a:pt x="16591" y="3638"/>
                    <a:pt x="25374" y="0"/>
                    <a:pt x="34533" y="0"/>
                  </a:cubicBezTo>
                  <a:close/>
                </a:path>
              </a:pathLst>
            </a:custGeom>
            <a:solidFill>
              <a:srgbClr val="FCFAF4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011336" cy="4351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866101" y="2218172"/>
            <a:ext cx="12555799" cy="2563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0856"/>
              </a:lnSpc>
            </a:pPr>
            <a:r>
              <a:rPr lang="en-US" sz="14897" spc="849">
                <a:solidFill>
                  <a:srgbClr val="EFA708"/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案例分析</a:t>
            </a:r>
          </a:p>
        </p:txBody>
      </p:sp>
      <p:sp>
        <p:nvSpPr>
          <p:cNvPr name="AutoShape 12" id="12"/>
          <p:cNvSpPr/>
          <p:nvPr/>
        </p:nvSpPr>
        <p:spPr>
          <a:xfrm flipV="true">
            <a:off x="1778593" y="5929365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13" id="13"/>
          <p:cNvSpPr/>
          <p:nvPr/>
        </p:nvSpPr>
        <p:spPr>
          <a:xfrm flipH="false" flipV="false" rot="7458886">
            <a:off x="-2326048" y="6890945"/>
            <a:ext cx="4719539" cy="3166381"/>
          </a:xfrm>
          <a:custGeom>
            <a:avLst/>
            <a:gdLst/>
            <a:ahLst/>
            <a:cxnLst/>
            <a:rect r="r" b="b" t="t" l="l"/>
            <a:pathLst>
              <a:path h="3166381" w="4719539">
                <a:moveTo>
                  <a:pt x="0" y="0"/>
                </a:moveTo>
                <a:lnTo>
                  <a:pt x="4719539" y="0"/>
                </a:lnTo>
                <a:lnTo>
                  <a:pt x="4719539" y="3166381"/>
                </a:lnTo>
                <a:lnTo>
                  <a:pt x="0" y="3166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75703" y="-30861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711590" y="1287367"/>
            <a:ext cx="749893" cy="1034335"/>
          </a:xfrm>
          <a:custGeom>
            <a:avLst/>
            <a:gdLst/>
            <a:ahLst/>
            <a:cxnLst/>
            <a:rect r="r" b="b" t="t" l="l"/>
            <a:pathLst>
              <a:path h="1034335" w="749893">
                <a:moveTo>
                  <a:pt x="0" y="0"/>
                </a:moveTo>
                <a:lnTo>
                  <a:pt x="749893" y="0"/>
                </a:lnTo>
                <a:lnTo>
                  <a:pt x="749893" y="1034336"/>
                </a:lnTo>
                <a:lnTo>
                  <a:pt x="0" y="1034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7810201">
            <a:off x="-1431235" y="-1420377"/>
            <a:ext cx="4919870" cy="4114800"/>
          </a:xfrm>
          <a:custGeom>
            <a:avLst/>
            <a:gdLst/>
            <a:ahLst/>
            <a:cxnLst/>
            <a:rect r="r" b="b" t="t" l="l"/>
            <a:pathLst>
              <a:path h="4114800" w="491987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9527413">
            <a:off x="13395218" y="8232720"/>
            <a:ext cx="6763152" cy="5656454"/>
          </a:xfrm>
          <a:custGeom>
            <a:avLst/>
            <a:gdLst/>
            <a:ahLst/>
            <a:cxnLst/>
            <a:rect r="r" b="b" t="t" l="l"/>
            <a:pathLst>
              <a:path h="5656454" w="6763152">
                <a:moveTo>
                  <a:pt x="0" y="0"/>
                </a:moveTo>
                <a:lnTo>
                  <a:pt x="6763152" y="0"/>
                </a:lnTo>
                <a:lnTo>
                  <a:pt x="6763152" y="5656455"/>
                </a:lnTo>
                <a:lnTo>
                  <a:pt x="0" y="56564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40142" y="266002"/>
            <a:ext cx="1253391" cy="1300688"/>
          </a:xfrm>
          <a:custGeom>
            <a:avLst/>
            <a:gdLst/>
            <a:ahLst/>
            <a:cxnLst/>
            <a:rect r="r" b="b" t="t" l="l"/>
            <a:pathLst>
              <a:path h="1300688" w="1253391">
                <a:moveTo>
                  <a:pt x="0" y="0"/>
                </a:moveTo>
                <a:lnTo>
                  <a:pt x="1253390" y="0"/>
                </a:lnTo>
                <a:lnTo>
                  <a:pt x="1253390" y="1300688"/>
                </a:lnTo>
                <a:lnTo>
                  <a:pt x="0" y="13006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9" id="19"/>
          <p:cNvGrpSpPr/>
          <p:nvPr/>
        </p:nvGrpSpPr>
        <p:grpSpPr>
          <a:xfrm rot="0">
            <a:off x="7458294" y="7052553"/>
            <a:ext cx="3371413" cy="632197"/>
            <a:chOff x="0" y="0"/>
            <a:chExt cx="4495217" cy="842929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0" y="0"/>
              <a:ext cx="4495217" cy="842929"/>
              <a:chOff x="0" y="0"/>
              <a:chExt cx="887944" cy="166504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887944" cy="166504"/>
              </a:xfrm>
              <a:custGeom>
                <a:avLst/>
                <a:gdLst/>
                <a:ahLst/>
                <a:cxnLst/>
                <a:rect r="r" b="b" t="t" l="l"/>
                <a:pathLst>
                  <a:path h="166504" w="887944">
                    <a:moveTo>
                      <a:pt x="83252" y="0"/>
                    </a:moveTo>
                    <a:lnTo>
                      <a:pt x="804692" y="0"/>
                    </a:lnTo>
                    <a:cubicBezTo>
                      <a:pt x="826772" y="0"/>
                      <a:pt x="847947" y="8771"/>
                      <a:pt x="863560" y="24384"/>
                    </a:cubicBezTo>
                    <a:cubicBezTo>
                      <a:pt x="879173" y="39997"/>
                      <a:pt x="887944" y="61172"/>
                      <a:pt x="887944" y="83252"/>
                    </a:cubicBezTo>
                    <a:lnTo>
                      <a:pt x="887944" y="83252"/>
                    </a:lnTo>
                    <a:cubicBezTo>
                      <a:pt x="887944" y="105332"/>
                      <a:pt x="879173" y="126508"/>
                      <a:pt x="863560" y="142120"/>
                    </a:cubicBezTo>
                    <a:cubicBezTo>
                      <a:pt x="847947" y="157733"/>
                      <a:pt x="826772" y="166504"/>
                      <a:pt x="804692" y="166504"/>
                    </a:cubicBezTo>
                    <a:lnTo>
                      <a:pt x="83252" y="166504"/>
                    </a:lnTo>
                    <a:cubicBezTo>
                      <a:pt x="61172" y="166504"/>
                      <a:pt x="39997" y="157733"/>
                      <a:pt x="24384" y="142120"/>
                    </a:cubicBezTo>
                    <a:cubicBezTo>
                      <a:pt x="8771" y="126508"/>
                      <a:pt x="0" y="105332"/>
                      <a:pt x="0" y="83252"/>
                    </a:cubicBezTo>
                    <a:lnTo>
                      <a:pt x="0" y="83252"/>
                    </a:lnTo>
                    <a:cubicBezTo>
                      <a:pt x="0" y="61172"/>
                      <a:pt x="8771" y="39997"/>
                      <a:pt x="24384" y="24384"/>
                    </a:cubicBezTo>
                    <a:cubicBezTo>
                      <a:pt x="39997" y="8771"/>
                      <a:pt x="61172" y="0"/>
                      <a:pt x="83252" y="0"/>
                    </a:cubicBezTo>
                    <a:close/>
                  </a:path>
                </a:pathLst>
              </a:custGeom>
              <a:solidFill>
                <a:srgbClr val="5A6D4C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887944" cy="204604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659"/>
                  </a:lnSpc>
                </a:pPr>
              </a:p>
            </p:txBody>
          </p:sp>
        </p:grpSp>
        <p:sp>
          <p:nvSpPr>
            <p:cNvPr name="TextBox 23" id="23"/>
            <p:cNvSpPr txBox="true"/>
            <p:nvPr/>
          </p:nvSpPr>
          <p:spPr>
            <a:xfrm rot="0">
              <a:off x="424815" y="72214"/>
              <a:ext cx="3645587" cy="6318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812" spc="160">
                  <a:solidFill>
                    <a:srgbClr val="F6EDDD"/>
                  </a:solidFill>
                  <a:latin typeface="可画妞妞体-简"/>
                  <a:ea typeface="可画妞妞体-简"/>
                  <a:cs typeface="可画妞妞体-简"/>
                  <a:sym typeface="可画妞妞体-简"/>
                </a:rPr>
                <a:t>PART THREE</a:t>
              </a:r>
            </a:p>
          </p:txBody>
        </p:sp>
      </p:grpSp>
      <p:sp>
        <p:nvSpPr>
          <p:cNvPr name="AutoShape 24" id="24"/>
          <p:cNvSpPr/>
          <p:nvPr/>
        </p:nvSpPr>
        <p:spPr>
          <a:xfrm>
            <a:off x="2461483" y="1287367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AutoShape 25" id="25"/>
          <p:cNvSpPr/>
          <p:nvPr/>
        </p:nvSpPr>
        <p:spPr>
          <a:xfrm>
            <a:off x="13660610" y="9013206"/>
            <a:ext cx="2695632" cy="0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6" id="26"/>
          <p:cNvSpPr/>
          <p:nvPr/>
        </p:nvSpPr>
        <p:spPr>
          <a:xfrm flipH="false" flipV="false" rot="0">
            <a:off x="14945624" y="7689065"/>
            <a:ext cx="2821235" cy="2533982"/>
          </a:xfrm>
          <a:custGeom>
            <a:avLst/>
            <a:gdLst/>
            <a:ahLst/>
            <a:cxnLst/>
            <a:rect r="r" b="b" t="t" l="l"/>
            <a:pathLst>
              <a:path h="2533982" w="2821235">
                <a:moveTo>
                  <a:pt x="0" y="0"/>
                </a:moveTo>
                <a:lnTo>
                  <a:pt x="2821235" y="0"/>
                </a:lnTo>
                <a:lnTo>
                  <a:pt x="2821235" y="2533982"/>
                </a:lnTo>
                <a:lnTo>
                  <a:pt x="0" y="253398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27" id="27"/>
          <p:cNvSpPr/>
          <p:nvPr/>
        </p:nvSpPr>
        <p:spPr>
          <a:xfrm flipV="true">
            <a:off x="16551305" y="1322600"/>
            <a:ext cx="0" cy="2695632"/>
          </a:xfrm>
          <a:prstGeom prst="line">
            <a:avLst/>
          </a:prstGeom>
          <a:ln cap="flat" w="28575">
            <a:solidFill>
              <a:srgbClr val="FFCD5E"/>
            </a:solidFill>
            <a:prstDash val="sysDot"/>
            <a:headEnd type="none" len="sm" w="sm"/>
            <a:tailEnd type="none" len="sm" w="sm"/>
          </a:ln>
        </p:spPr>
      </p:sp>
      <p:sp>
        <p:nvSpPr>
          <p:cNvPr name="Freeform 28" id="28"/>
          <p:cNvSpPr/>
          <p:nvPr/>
        </p:nvSpPr>
        <p:spPr>
          <a:xfrm flipH="false" flipV="false" rot="-3232525">
            <a:off x="15771103" y="-1729088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0" y="0"/>
                </a:lnTo>
                <a:lnTo>
                  <a:pt x="61331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360078" y="6771352"/>
            <a:ext cx="2506023" cy="2865515"/>
          </a:xfrm>
          <a:custGeom>
            <a:avLst/>
            <a:gdLst/>
            <a:ahLst/>
            <a:cxnLst/>
            <a:rect r="r" b="b" t="t" l="l"/>
            <a:pathLst>
              <a:path h="2865515" w="2506023">
                <a:moveTo>
                  <a:pt x="0" y="0"/>
                </a:moveTo>
                <a:lnTo>
                  <a:pt x="2506023" y="0"/>
                </a:lnTo>
                <a:lnTo>
                  <a:pt x="2506023" y="2865515"/>
                </a:lnTo>
                <a:lnTo>
                  <a:pt x="0" y="286551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-2488712" y="7200900"/>
            <a:ext cx="6133171" cy="4114800"/>
          </a:xfrm>
          <a:custGeom>
            <a:avLst/>
            <a:gdLst/>
            <a:ahLst/>
            <a:cxnLst/>
            <a:rect r="r" b="b" t="t" l="l"/>
            <a:pathLst>
              <a:path h="4114800" w="6133171">
                <a:moveTo>
                  <a:pt x="0" y="0"/>
                </a:moveTo>
                <a:lnTo>
                  <a:pt x="6133171" y="0"/>
                </a:lnTo>
                <a:lnTo>
                  <a:pt x="61331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7504093" y="328312"/>
            <a:ext cx="1249109" cy="1722909"/>
          </a:xfrm>
          <a:custGeom>
            <a:avLst/>
            <a:gdLst/>
            <a:ahLst/>
            <a:cxnLst/>
            <a:rect r="r" b="b" t="t" l="l"/>
            <a:pathLst>
              <a:path h="1722909" w="1249109">
                <a:moveTo>
                  <a:pt x="0" y="0"/>
                </a:moveTo>
                <a:lnTo>
                  <a:pt x="1249109" y="0"/>
                </a:lnTo>
                <a:lnTo>
                  <a:pt x="1249109" y="1722909"/>
                </a:lnTo>
                <a:lnTo>
                  <a:pt x="0" y="1722909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32" id="32"/>
          <p:cNvSpPr/>
          <p:nvPr/>
        </p:nvSpPr>
        <p:spPr>
          <a:xfrm>
            <a:off x="4006722" y="4840294"/>
            <a:ext cx="10274557" cy="0"/>
          </a:xfrm>
          <a:prstGeom prst="line">
            <a:avLst/>
          </a:prstGeom>
          <a:ln cap="flat" w="38100">
            <a:solidFill>
              <a:srgbClr val="5A6D4C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33" id="33"/>
          <p:cNvSpPr txBox="true"/>
          <p:nvPr/>
        </p:nvSpPr>
        <p:spPr>
          <a:xfrm rot="0">
            <a:off x="13338498" y="1271695"/>
            <a:ext cx="2909478" cy="532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391"/>
              </a:lnSpc>
            </a:pPr>
            <a:r>
              <a:rPr lang="en-US" sz="3136" spc="1229">
                <a:solidFill>
                  <a:srgbClr val="EFA708">
                    <a:alpha val="73725"/>
                  </a:srgbClr>
                </a:solidFill>
                <a:latin typeface="可画妞妞体-简"/>
                <a:ea typeface="可画妞妞体-简"/>
                <a:cs typeface="可画妞妞体-简"/>
                <a:sym typeface="可画妞妞体-简"/>
              </a:rPr>
              <a:t>202X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6879211" y="8218150"/>
            <a:ext cx="4529578" cy="2976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493"/>
              </a:lnSpc>
            </a:pPr>
            <a:r>
              <a:rPr lang="en-US" sz="1781" spc="1296">
                <a:solidFill>
                  <a:srgbClr val="5A6D4C"/>
                </a:solidFill>
                <a:latin typeface="思源黑体"/>
                <a:ea typeface="思源黑体"/>
                <a:cs typeface="思源黑体"/>
                <a:sym typeface="思源黑体"/>
              </a:rPr>
              <a:t>教育/课件/汇报/展示</a:t>
            </a:r>
          </a:p>
        </p:txBody>
      </p:sp>
      <p:sp>
        <p:nvSpPr>
          <p:cNvPr name="Freeform 35" id="35"/>
          <p:cNvSpPr/>
          <p:nvPr/>
        </p:nvSpPr>
        <p:spPr>
          <a:xfrm flipH="false" flipV="false" rot="0">
            <a:off x="4006722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  <p:sp>
        <p:nvSpPr>
          <p:cNvPr name="TextBox 36" id="36"/>
          <p:cNvSpPr txBox="true"/>
          <p:nvPr/>
        </p:nvSpPr>
        <p:spPr>
          <a:xfrm rot="0">
            <a:off x="6709028" y="5012499"/>
            <a:ext cx="4869945" cy="4621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22"/>
              </a:lnSpc>
            </a:pPr>
            <a:r>
              <a:rPr lang="en-US" sz="2515" spc="143">
                <a:solidFill>
                  <a:srgbClr val="EFA708"/>
                </a:solidFill>
                <a:latin typeface="CanvaSansSC-Regular"/>
                <a:ea typeface="CanvaSansSC-Regular"/>
                <a:cs typeface="CanvaSansSC-Regular"/>
                <a:sym typeface="CanvaSansSC-Regular"/>
              </a:rPr>
              <a:t>case analysis</a:t>
            </a:r>
          </a:p>
        </p:txBody>
      </p:sp>
      <p:sp>
        <p:nvSpPr>
          <p:cNvPr name="Freeform 37" id="37"/>
          <p:cNvSpPr/>
          <p:nvPr/>
        </p:nvSpPr>
        <p:spPr>
          <a:xfrm flipH="false" flipV="false" rot="0">
            <a:off x="11203803" y="5234153"/>
            <a:ext cx="3077475" cy="104555"/>
          </a:xfrm>
          <a:custGeom>
            <a:avLst/>
            <a:gdLst/>
            <a:ahLst/>
            <a:cxnLst/>
            <a:rect r="r" b="b" t="t" l="l"/>
            <a:pathLst>
              <a:path h="104555" w="3077475">
                <a:moveTo>
                  <a:pt x="0" y="0"/>
                </a:moveTo>
                <a:lnTo>
                  <a:pt x="3077475" y="0"/>
                </a:lnTo>
                <a:lnTo>
                  <a:pt x="3077475" y="104555"/>
                </a:lnTo>
                <a:lnTo>
                  <a:pt x="0" y="10455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alphaModFix amt="64000"/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-9324" r="-20165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DAG3pWjz9vw</dc:identifier>
  <dcterms:modified xsi:type="dcterms:W3CDTF">2011-08-01T06:04:30Z</dcterms:modified>
  <cp:revision>1</cp:revision>
</cp:coreProperties>
</file>