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96" r:id="rId3"/>
    <p:sldId id="3232" r:id="rId5"/>
    <p:sldId id="3233" r:id="rId6"/>
    <p:sldId id="3234" r:id="rId7"/>
    <p:sldId id="3235" r:id="rId8"/>
    <p:sldId id="3176" r:id="rId9"/>
    <p:sldId id="3208" r:id="rId10"/>
    <p:sldId id="3202" r:id="rId11"/>
    <p:sldId id="3240" r:id="rId12"/>
    <p:sldId id="3209" r:id="rId13"/>
    <p:sldId id="3238" r:id="rId14"/>
    <p:sldId id="3163" r:id="rId15"/>
    <p:sldId id="3171" r:id="rId16"/>
    <p:sldId id="3204" r:id="rId17"/>
    <p:sldId id="3229" r:id="rId18"/>
    <p:sldId id="3248" r:id="rId19"/>
    <p:sldId id="3249" r:id="rId20"/>
    <p:sldId id="3200" r:id="rId21"/>
    <p:sldId id="3201" r:id="rId22"/>
    <p:sldId id="3210" r:id="rId23"/>
    <p:sldId id="3211" r:id="rId24"/>
    <p:sldId id="3212" r:id="rId25"/>
    <p:sldId id="3213" r:id="rId26"/>
    <p:sldId id="3214" r:id="rId27"/>
    <p:sldId id="3215" r:id="rId28"/>
    <p:sldId id="3216" r:id="rId29"/>
    <p:sldId id="3217" r:id="rId30"/>
    <p:sldId id="3218" r:id="rId31"/>
    <p:sldId id="3219" r:id="rId32"/>
    <p:sldId id="3220" r:id="rId33"/>
    <p:sldId id="3221" r:id="rId34"/>
    <p:sldId id="3222" r:id="rId35"/>
    <p:sldId id="3223" r:id="rId36"/>
  </p:sldIdLst>
  <p:sldSz cx="12192000" cy="6858000"/>
  <p:notesSz cx="6858000" cy="9144000"/>
  <p:custDataLst>
    <p:tags r:id="rId41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0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微软用户" initials="微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52336" autoAdjust="0"/>
  </p:normalViewPr>
  <p:slideViewPr>
    <p:cSldViewPr snapToGrid="0" showGuides="1">
      <p:cViewPr varScale="1">
        <p:scale>
          <a:sx n="79" d="100"/>
          <a:sy n="79" d="100"/>
        </p:scale>
        <p:origin x="134" y="206"/>
      </p:cViewPr>
      <p:guideLst>
        <p:guide orient="horz" pos="2260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60.xml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7173" name="Notes Placeholder 4"/>
          <p:cNvSpPr>
            <a:spLocks noGrp="1"/>
          </p:cNvSpPr>
          <p:nvPr>
            <p:ph type="body" sz="quarter" idx="6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 indent="0"/>
            <a:r>
              <a:rPr lang="en-US" altLang="zh-CN"/>
              <a:t>Second level</a:t>
            </a:r>
            <a:endParaRPr lang="en-US" altLang="zh-CN"/>
          </a:p>
          <a:p>
            <a:pPr lvl="2" indent="0"/>
            <a:r>
              <a:rPr lang="en-US" altLang="zh-CN"/>
              <a:t>Third level</a:t>
            </a:r>
            <a:endParaRPr lang="en-US" altLang="zh-CN"/>
          </a:p>
          <a:p>
            <a:pPr lvl="3" indent="0"/>
            <a:r>
              <a:rPr lang="en-US" altLang="zh-CN"/>
              <a:t>Fourth level</a:t>
            </a:r>
            <a:endParaRPr lang="en-US" altLang="zh-CN"/>
          </a:p>
          <a:p>
            <a:pPr lvl="4" indent="0"/>
            <a:r>
              <a:rPr lang="en-US" altLang="zh-CN"/>
              <a:t>Fifth level</a:t>
            </a:r>
            <a:endParaRPr lang="en-GB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en-GB" altLang="zh-CN" sz="1200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GB" altLang="zh-CN" sz="1200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0D300A-E88E-475B-AA38-27D5AFEA98E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BF03D5-D472-4D2C-80AC-2B699D04B2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6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0D300A-E88E-475B-AA38-27D5AFEA98E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BF03D5-D472-4D2C-80AC-2B699D04B2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6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62" name="Notes Placeholder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vert="horz"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b="1">
                <a:latin typeface="Times New Roman" panose="02020603050405020304" pitchFamily="18" charset="0"/>
                <a:sym typeface="+mn-ea"/>
              </a:rPr>
              <a:t>Try to think further and share what you’ve learned after reading.</a:t>
            </a:r>
            <a:endParaRPr lang="en-US" altLang="zh-CN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0963" name="Slide Number Placeholder 3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en-GB" altLang="zh-CN" sz="1200">
                <a:latin typeface="Calibri" panose="020F0502020204030204" pitchFamily="34" charset="0"/>
              </a:rPr>
            </a:fld>
            <a:endParaRPr lang="en-GB" altLang="zh-C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ln>
            <a:solidFill>
              <a:srgbClr val="000000"/>
            </a:solidFill>
          </a:ln>
        </p:spPr>
      </p:sp>
      <p:sp>
        <p:nvSpPr>
          <p:cNvPr id="15362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vert="horz" lIns="91440" tIns="45720" rIns="91440" bIns="45720" anchor="t"/>
          <a:lstStyle/>
          <a:p>
            <a:pPr lvl="0"/>
            <a:endParaRPr lang="en-US" altLang="zh-CN" u="none" strike="noStrike" dirty="0">
              <a:effectLst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6146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eaLnBrk="1" hangingPunct="1">
              <a:buFontTx/>
              <a:buNone/>
            </a:pPr>
            <a:endParaRPr lang="en-US" altLang="zh-CN" dirty="0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6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6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ln>
            <a:solidFill>
              <a:srgbClr val="000000"/>
            </a:solidFill>
          </a:ln>
        </p:spPr>
      </p:sp>
      <p:sp>
        <p:nvSpPr>
          <p:cNvPr id="31746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anchor="t"/>
          <a:lstStyle/>
          <a:p>
            <a:pPr lvl="0"/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ln>
            <a:solidFill>
              <a:srgbClr val="000000"/>
            </a:solidFill>
          </a:ln>
        </p:spPr>
      </p:sp>
      <p:sp>
        <p:nvSpPr>
          <p:cNvPr id="31746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anchor="t"/>
          <a:lstStyle/>
          <a:p>
            <a:pPr lvl="0"/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ln>
            <a:solidFill>
              <a:srgbClr val="000000"/>
            </a:solidFill>
          </a:ln>
        </p:spPr>
      </p:sp>
      <p:sp>
        <p:nvSpPr>
          <p:cNvPr id="31746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anchor="t"/>
          <a:lstStyle/>
          <a:p>
            <a:pPr lvl="0"/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0D300A-E88E-475B-AA38-27D5AFEA98E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BF03D5-D472-4D2C-80AC-2B699D04B2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16192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B7AF7-AC92-4393-B35D-322EF0FF8B14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16192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651B4C-2B40-487C-B2D4-8B310B36309A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>
            <p:custDataLst>
              <p:tags r:id="rId2"/>
            </p:custDataLst>
          </p:nvPr>
        </p:nvSpPr>
        <p:spPr>
          <a:xfrm>
            <a:off x="5638800" y="0"/>
            <a:ext cx="914400" cy="6858000"/>
          </a:xfrm>
          <a:prstGeom prst="rect">
            <a:avLst/>
          </a:prstGeom>
          <a:gradFill flip="none" rotWithShape="1">
            <a:gsLst>
              <a:gs pos="50000">
                <a:schemeClr val="bg1">
                  <a:lumMod val="75000"/>
                </a:schemeClr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Straight Connector 7"/>
          <p:cNvCxnSpPr/>
          <p:nvPr>
            <p:custDataLst>
              <p:tags r:id="rId3"/>
            </p:custDataLst>
          </p:nvPr>
        </p:nvCxnSpPr>
        <p:spPr>
          <a:xfrm flipH="1">
            <a:off x="6096000" y="-76200"/>
            <a:ext cx="0" cy="7010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8"/>
          <p:cNvSpPr/>
          <p:nvPr>
            <p:custDataLst>
              <p:tags r:id="rId4"/>
            </p:custDataLst>
          </p:nvPr>
        </p:nvSpPr>
        <p:spPr>
          <a:xfrm>
            <a:off x="11682413" y="6356350"/>
            <a:ext cx="365125" cy="3651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16192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9D9AC4-5E10-4CE3-B1EB-2D530AA8598C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11639550" y="6405563"/>
            <a:ext cx="446088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en-GB" altLang="zh-CN" sz="1200" b="1" strike="noStrike" noProof="1">
                <a:solidFill>
                  <a:schemeClr val="bg1"/>
                </a:solidFill>
                <a:latin typeface="Liberation Sans"/>
                <a:ea typeface="宋体" panose="02010600030101010101" pitchFamily="2" charset="-122"/>
                <a:cs typeface="+mn-cs"/>
              </a:rPr>
            </a:fld>
            <a:endParaRPr lang="en-GB" altLang="zh-CN" sz="1200" b="1" strike="noStrike" noProof="1">
              <a:solidFill>
                <a:schemeClr val="bg1"/>
              </a:solidFill>
              <a:latin typeface="Liberation San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8"/>
          <p:cNvSpPr/>
          <p:nvPr>
            <p:custDataLst>
              <p:tags r:id="rId2"/>
            </p:custDataLst>
          </p:nvPr>
        </p:nvSpPr>
        <p:spPr>
          <a:xfrm>
            <a:off x="11682413" y="6356350"/>
            <a:ext cx="365125" cy="3651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  <p:custDataLst>
              <p:tags r:id="rId3"/>
            </p:custDataLst>
          </p:nvPr>
        </p:nvSpPr>
        <p:spPr>
          <a:xfrm>
            <a:off x="569913" y="1585151"/>
            <a:ext cx="8121212" cy="4566266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11639550" y="6405563"/>
            <a:ext cx="446088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en-GB" altLang="zh-CN" sz="1200" b="1" strike="noStrike" noProof="1">
                <a:solidFill>
                  <a:schemeClr val="bg1"/>
                </a:solidFill>
                <a:latin typeface="Liberation Sans"/>
                <a:ea typeface="宋体" panose="02010600030101010101" pitchFamily="2" charset="-122"/>
                <a:cs typeface="+mn-cs"/>
              </a:rPr>
            </a:fld>
            <a:endParaRPr lang="en-GB" altLang="zh-CN" sz="1200" b="1" strike="noStrike" noProof="1">
              <a:solidFill>
                <a:schemeClr val="bg1"/>
              </a:solidFill>
              <a:latin typeface="Liberation San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5"/>
            </p:custDataLst>
          </p:nvPr>
        </p:nvSpPr>
        <p:spPr>
          <a:xfrm>
            <a:off x="16192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2EA9D6-676A-4F1B-98C1-C9143A97702A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8"/>
          <p:cNvSpPr/>
          <p:nvPr>
            <p:custDataLst>
              <p:tags r:id="rId2"/>
            </p:custDataLst>
          </p:nvPr>
        </p:nvSpPr>
        <p:spPr>
          <a:xfrm>
            <a:off x="11682413" y="6356350"/>
            <a:ext cx="365125" cy="3651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  <p:custDataLst>
              <p:tags r:id="rId3"/>
            </p:custDataLst>
          </p:nvPr>
        </p:nvSpPr>
        <p:spPr>
          <a:xfrm>
            <a:off x="3810838" y="639861"/>
            <a:ext cx="7904912" cy="444464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11639550" y="6405563"/>
            <a:ext cx="446088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en-GB" altLang="zh-CN" sz="1200" b="1" strike="noStrike" noProof="1">
                <a:solidFill>
                  <a:schemeClr val="bg1"/>
                </a:solidFill>
                <a:latin typeface="Liberation Sans"/>
                <a:ea typeface="宋体" panose="02010600030101010101" pitchFamily="2" charset="-122"/>
                <a:cs typeface="+mn-cs"/>
              </a:rPr>
            </a:fld>
            <a:endParaRPr lang="en-GB" altLang="zh-CN" sz="1200" b="1" strike="noStrike" noProof="1">
              <a:solidFill>
                <a:schemeClr val="bg1"/>
              </a:solidFill>
              <a:latin typeface="Liberation San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5"/>
            </p:custDataLst>
          </p:nvPr>
        </p:nvSpPr>
        <p:spPr>
          <a:xfrm>
            <a:off x="16192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2EA9D6-676A-4F1B-98C1-C9143A97702A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2EA9D6-676A-4F1B-98C1-C9143A97702A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2EA9D6-676A-4F1B-98C1-C9143A97702A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1D9F058-E718-44D9-A080-F10AB98E5B1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file:///D:\qq&#25991;&#20214;\712321467\Image\C2C\Image2\%7b75232B38-A165-1FB7-499C-2E1C792CACB5%7d.png" TargetMode="External"/><Relationship Id="rId15" Type="http://schemas.openxmlformats.org/officeDocument/2006/relationships/image" Target="../media/image1.png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16192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>
              <a:defRPr sz="1200">
                <a:solidFill>
                  <a:srgbClr val="898989"/>
                </a:solidFill>
                <a:latin typeface="Liberatio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2EA9D6-676A-4F1B-98C1-C9143A97702A}" type="datetime1">
              <a:rPr kumimoji="0" lang="en-GB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Liberation Sans"/>
                <a:ea typeface="宋体" panose="02010600030101010101" pitchFamily="2" charset="-122"/>
                <a:cs typeface="+mn-cs"/>
              </a:rPr>
            </a:fld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Liberation San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Liberation Sans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beration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image" Target="../media/image4.png"/><Relationship Id="rId5" Type="http://schemas.openxmlformats.org/officeDocument/2006/relationships/tags" Target="../tags/tag36.xml"/><Relationship Id="rId4" Type="http://schemas.openxmlformats.org/officeDocument/2006/relationships/image" Target="../media/image3.png"/><Relationship Id="rId3" Type="http://schemas.openxmlformats.org/officeDocument/2006/relationships/tags" Target="../tags/tag35.xml"/><Relationship Id="rId2" Type="http://schemas.openxmlformats.org/officeDocument/2006/relationships/image" Target="../media/image2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0" Type="http://schemas.openxmlformats.org/officeDocument/2006/relationships/notesSlide" Target="../notesSlides/notesSlide7.xml"/><Relationship Id="rId3" Type="http://schemas.openxmlformats.org/officeDocument/2006/relationships/tags" Target="../tags/tag94.xml"/><Relationship Id="rId29" Type="http://schemas.openxmlformats.org/officeDocument/2006/relationships/slideLayout" Target="../slideLayouts/slideLayout6.xml"/><Relationship Id="rId28" Type="http://schemas.openxmlformats.org/officeDocument/2006/relationships/tags" Target="../tags/tag116.xml"/><Relationship Id="rId27" Type="http://schemas.openxmlformats.org/officeDocument/2006/relationships/tags" Target="../tags/tag115.xml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image" Target="../media/image22.jpeg"/><Relationship Id="rId22" Type="http://schemas.openxmlformats.org/officeDocument/2006/relationships/tags" Target="../tags/tag111.xml"/><Relationship Id="rId21" Type="http://schemas.openxmlformats.org/officeDocument/2006/relationships/image" Target="../media/image21.png"/><Relationship Id="rId20" Type="http://schemas.openxmlformats.org/officeDocument/2006/relationships/tags" Target="../tags/tag110.xml"/><Relationship Id="rId2" Type="http://schemas.openxmlformats.org/officeDocument/2006/relationships/tags" Target="../tags/tag93.xml"/><Relationship Id="rId19" Type="http://schemas.openxmlformats.org/officeDocument/2006/relationships/image" Target="../media/image20.GIF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image" Target="../media/image24.jpeg"/><Relationship Id="rId7" Type="http://schemas.openxmlformats.org/officeDocument/2006/relationships/tags" Target="../tags/tag124.xml"/><Relationship Id="rId6" Type="http://schemas.openxmlformats.org/officeDocument/2006/relationships/image" Target="../media/image23.jpeg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.xml"/><Relationship Id="rId3" Type="http://schemas.openxmlformats.org/officeDocument/2006/relationships/tags" Target="../tags/tag133.xml"/><Relationship Id="rId2" Type="http://schemas.openxmlformats.org/officeDocument/2006/relationships/image" Target="../media/image25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9.xml"/><Relationship Id="rId2" Type="http://schemas.openxmlformats.org/officeDocument/2006/relationships/tags" Target="../tags/tag134.xm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tags" Target="../tags/tag139.xml"/><Relationship Id="rId6" Type="http://schemas.openxmlformats.org/officeDocument/2006/relationships/image" Target="../media/image28.png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27.png"/><Relationship Id="rId2" Type="http://schemas.openxmlformats.org/officeDocument/2006/relationships/tags" Target="../tags/tag136.xml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141.xml"/><Relationship Id="rId13" Type="http://schemas.openxmlformats.org/officeDocument/2006/relationships/image" Target="../media/image30.jpeg"/><Relationship Id="rId12" Type="http://schemas.openxmlformats.org/officeDocument/2006/relationships/image" Target="../media/image29.jpeg"/><Relationship Id="rId11" Type="http://schemas.openxmlformats.org/officeDocument/2006/relationships/tags" Target="../tags/tag140.xml"/><Relationship Id="rId10" Type="http://schemas.openxmlformats.org/officeDocument/2006/relationships/image" Target="../media/image18.png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tags" Target="../tags/tag1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45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3.jpe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15.jpeg"/><Relationship Id="rId7" Type="http://schemas.openxmlformats.org/officeDocument/2006/relationships/tags" Target="../tags/tag47.xml"/><Relationship Id="rId6" Type="http://schemas.openxmlformats.org/officeDocument/2006/relationships/image" Target="../media/image14.jpeg"/><Relationship Id="rId5" Type="http://schemas.openxmlformats.org/officeDocument/2006/relationships/tags" Target="../tags/tag46.xml"/><Relationship Id="rId4" Type="http://schemas.openxmlformats.org/officeDocument/2006/relationships/image" Target="../media/image13.jpe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image" Target="../media/image16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image" Target="../media/image5.jpeg"/><Relationship Id="rId5" Type="http://schemas.openxmlformats.org/officeDocument/2006/relationships/tags" Target="../tags/tag56.xml"/><Relationship Id="rId4" Type="http://schemas.openxmlformats.org/officeDocument/2006/relationships/image" Target="../media/image17.jpe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17.jpe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image" Target="../media/image19.png"/><Relationship Id="rId1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5" Type="http://schemas.openxmlformats.org/officeDocument/2006/relationships/notesSlide" Target="../notesSlides/notesSlide6.xml"/><Relationship Id="rId24" Type="http://schemas.openxmlformats.org/officeDocument/2006/relationships/slideLayout" Target="../slideLayouts/slideLayout6.xml"/><Relationship Id="rId23" Type="http://schemas.openxmlformats.org/officeDocument/2006/relationships/tags" Target="../tags/tag89.xml"/><Relationship Id="rId22" Type="http://schemas.openxmlformats.org/officeDocument/2006/relationships/image" Target="../media/image18.png"/><Relationship Id="rId21" Type="http://schemas.microsoft.com/office/2007/relationships/media" Target="../media/media2.mp3"/><Relationship Id="rId20" Type="http://schemas.openxmlformats.org/officeDocument/2006/relationships/audio" Target="../media/media2.mp3"/><Relationship Id="rId2" Type="http://schemas.openxmlformats.org/officeDocument/2006/relationships/tags" Target="../tags/tag72.xml"/><Relationship Id="rId19" Type="http://schemas.openxmlformats.org/officeDocument/2006/relationships/image" Target="../media/image20.GIF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64285" y="3184186"/>
            <a:ext cx="3192780" cy="3535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28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" y="2201377"/>
            <a:ext cx="4692655" cy="5073141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2020444" y="1490745"/>
            <a:ext cx="8151636" cy="183127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altLang="zh-CN" sz="6000" b="1" strike="noStrike" noProof="1">
                <a:ln w="13462">
                  <a:solidFill>
                    <a:schemeClr val="bg1"/>
                  </a:solidFill>
                  <a:prstDash val="solid"/>
                </a:ln>
                <a:latin typeface="Arial Black" panose="020B0A04020102020204" pitchFamily="34" charset="0"/>
                <a:cs typeface="Arial Black" panose="020B0A04020102020204" pitchFamily="34" charset="0"/>
              </a:rPr>
              <a:t>Unit 4 Growing up</a:t>
            </a:r>
            <a:endParaRPr lang="en-US" altLang="zh-CN" sz="6000" b="1" strike="noStrike" noProof="1">
              <a:ln w="13462">
                <a:solidFill>
                  <a:schemeClr val="bg1"/>
                </a:solidFill>
                <a:prstDash val="solid"/>
              </a:ln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algn="ctr" fontAlgn="base">
              <a:spcAft>
                <a:spcPts val="600"/>
              </a:spcAft>
            </a:pPr>
            <a:r>
              <a:rPr lang="en-US" altLang="zh-CN" sz="4800" b="1" strike="noStrike" noProof="1">
                <a:ln w="13462">
                  <a:solidFill>
                    <a:schemeClr val="bg1"/>
                  </a:solidFill>
                  <a:prstDash val="solid"/>
                </a:ln>
                <a:latin typeface="Arial Black" panose="020B0A04020102020204" pitchFamily="34" charset="0"/>
                <a:cs typeface="Arial Black" panose="020B0A04020102020204" pitchFamily="34" charset="0"/>
              </a:rPr>
              <a:t>Integrated skills</a:t>
            </a:r>
            <a:endParaRPr lang="en-US" altLang="zh-CN" sz="4800" b="1" strike="noStrike" noProof="1">
              <a:ln w="13462">
                <a:solidFill>
                  <a:schemeClr val="bg1"/>
                </a:solidFill>
                <a:prstDash val="solid"/>
              </a:ln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10504820" y="5291116"/>
            <a:ext cx="578485" cy="279400"/>
          </a:xfrm>
          <a:prstGeom prst="rect">
            <a:avLst/>
          </a:prstGeom>
          <a:solidFill>
            <a:srgbClr val="646D6C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-2025</a:t>
            </a: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9895855" y="5291116"/>
            <a:ext cx="552450" cy="279400"/>
          </a:xfrm>
          <a:prstGeom prst="rect">
            <a:avLst/>
          </a:prstGeom>
          <a:solidFill>
            <a:srgbClr val="DADADA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1929-</a:t>
            </a:r>
            <a:endParaRPr lang="en-US" altLang="zh-CN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ext Box 33"/>
          <p:cNvSpPr txBox="1"/>
          <p:nvPr>
            <p:custDataLst>
              <p:tags r:id="rId1"/>
            </p:custDataLst>
          </p:nvPr>
        </p:nvSpPr>
        <p:spPr>
          <a:xfrm>
            <a:off x="4915535" y="238125"/>
            <a:ext cx="44989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Ret</a:t>
            </a:r>
            <a:r>
              <a:rPr lang="zh-CN" alt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ell Anne Frank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’</a:t>
            </a:r>
            <a:r>
              <a:rPr lang="zh-CN" alt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s life </a:t>
            </a:r>
            <a:endParaRPr lang="zh-CN" altLang="en-US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流程图: 可选过程 9"/>
          <p:cNvSpPr/>
          <p:nvPr>
            <p:custDataLst>
              <p:tags r:id="rId2"/>
            </p:custDataLst>
          </p:nvPr>
        </p:nvSpPr>
        <p:spPr>
          <a:xfrm>
            <a:off x="2444750" y="1108075"/>
            <a:ext cx="1449388" cy="677863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</a:t>
            </a:r>
            <a:endParaRPr lang="zh-CN" altLang="en-US" sz="3200" b="1" strike="noStrike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728" name="AutoShape 17"/>
          <p:cNvSpPr/>
          <p:nvPr>
            <p:custDataLst>
              <p:tags r:id="rId3"/>
            </p:custDataLst>
          </p:nvPr>
        </p:nvSpPr>
        <p:spPr>
          <a:xfrm>
            <a:off x="3894455" y="1084580"/>
            <a:ext cx="6460490" cy="67627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29" name="Text Box 18"/>
          <p:cNvSpPr txBox="1"/>
          <p:nvPr>
            <p:custDataLst>
              <p:tags r:id="rId4"/>
            </p:custDataLst>
          </p:nvPr>
        </p:nvSpPr>
        <p:spPr>
          <a:xfrm>
            <a:off x="3931285" y="1180465"/>
            <a:ext cx="63582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</a:rPr>
              <a:t>born</a:t>
            </a:r>
            <a:r>
              <a:rPr lang="en-US" altLang="zh-CN" sz="3200" b="1">
                <a:solidFill>
                  <a:srgbClr val="080808"/>
                </a:solidFill>
                <a:latin typeface="Times New Roman" panose="02020603050405020304" pitchFamily="18" charset="0"/>
              </a:rPr>
              <a:t> in     </a:t>
            </a:r>
            <a:r>
              <a:rPr lang="en-US" altLang="zh-CN" sz="3200" b="1">
                <a:solidFill>
                  <a:srgbClr val="080808"/>
                </a:solidFill>
                <a:latin typeface="Times New Roman" panose="02020603050405020304" pitchFamily="18" charset="0"/>
                <a:sym typeface="+mn-ea"/>
              </a:rPr>
              <a:t>    </a:t>
            </a:r>
            <a:r>
              <a:rPr lang="en-US" altLang="zh-CN" sz="3200" b="1">
                <a:solidFill>
                  <a:srgbClr val="080808"/>
                </a:solidFill>
                <a:latin typeface="Times New Roman" panose="02020603050405020304" pitchFamily="18" charset="0"/>
              </a:rPr>
              <a:t>       .</a:t>
            </a:r>
            <a:endParaRPr lang="en-US" altLang="zh-CN" sz="3200" b="1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流程图: 可选过程 12"/>
          <p:cNvSpPr/>
          <p:nvPr>
            <p:custDataLst>
              <p:tags r:id="rId5"/>
            </p:custDataLst>
          </p:nvPr>
        </p:nvSpPr>
        <p:spPr>
          <a:xfrm>
            <a:off x="2445067" y="2166046"/>
            <a:ext cx="1449388" cy="6778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流程图: 可选过程 13"/>
          <p:cNvSpPr/>
          <p:nvPr>
            <p:custDataLst>
              <p:tags r:id="rId6"/>
            </p:custDataLst>
          </p:nvPr>
        </p:nvSpPr>
        <p:spPr>
          <a:xfrm>
            <a:off x="2444750" y="3223773"/>
            <a:ext cx="1449388" cy="676275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流程图: 可选过程 14"/>
          <p:cNvSpPr/>
          <p:nvPr>
            <p:custDataLst>
              <p:tags r:id="rId7"/>
            </p:custDataLst>
          </p:nvPr>
        </p:nvSpPr>
        <p:spPr>
          <a:xfrm>
            <a:off x="2420938" y="4453768"/>
            <a:ext cx="1450975" cy="676275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流程图: 可选过程 15"/>
          <p:cNvSpPr/>
          <p:nvPr>
            <p:custDataLst>
              <p:tags r:id="rId8"/>
            </p:custDataLst>
          </p:nvPr>
        </p:nvSpPr>
        <p:spPr>
          <a:xfrm>
            <a:off x="2444591" y="5904046"/>
            <a:ext cx="1449388" cy="676275"/>
          </a:xfrm>
          <a:prstGeom prst="flowChartAlternateProcess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1947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4" name="AutoShape 27"/>
          <p:cNvSpPr/>
          <p:nvPr>
            <p:custDataLst>
              <p:tags r:id="rId9"/>
            </p:custDataLst>
          </p:nvPr>
        </p:nvSpPr>
        <p:spPr>
          <a:xfrm>
            <a:off x="3916045" y="2023745"/>
            <a:ext cx="8174990" cy="978535"/>
          </a:xfrm>
          <a:prstGeom prst="roundRect">
            <a:avLst>
              <a:gd name="adj" fmla="val 16667"/>
            </a:avLst>
          </a:prstGeom>
          <a:solidFill>
            <a:schemeClr val="bg1">
              <a:alpha val="39998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5" name="Text Box 28"/>
          <p:cNvSpPr txBox="1"/>
          <p:nvPr>
            <p:custDataLst>
              <p:tags r:id="rId10"/>
            </p:custDataLst>
          </p:nvPr>
        </p:nvSpPr>
        <p:spPr>
          <a:xfrm>
            <a:off x="3894455" y="2113280"/>
            <a:ext cx="80968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In July, </a:t>
            </a:r>
            <a:r>
              <a:rPr 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they went into hiding in her father’s</a:t>
            </a:r>
            <a:endParaRPr lang="en-US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6" name="AutoShape 29"/>
          <p:cNvSpPr/>
          <p:nvPr>
            <p:custDataLst>
              <p:tags r:id="rId11"/>
            </p:custDataLst>
          </p:nvPr>
        </p:nvSpPr>
        <p:spPr>
          <a:xfrm>
            <a:off x="3916045" y="3261995"/>
            <a:ext cx="7663815" cy="11004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7" name="Text Box 31"/>
          <p:cNvSpPr txBox="1"/>
          <p:nvPr>
            <p:custDataLst>
              <p:tags r:id="rId12"/>
            </p:custDataLst>
          </p:nvPr>
        </p:nvSpPr>
        <p:spPr>
          <a:xfrm>
            <a:off x="3893820" y="3188653"/>
            <a:ext cx="752665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</a:rPr>
              <a:t>In August, </a:t>
            </a:r>
            <a:r>
              <a:rPr lang="en-US" sz="3200" b="1">
                <a:solidFill>
                  <a:srgbClr val="080808"/>
                </a:solidFill>
                <a:latin typeface="Times New Roman" panose="02020603050405020304" pitchFamily="18" charset="0"/>
              </a:rPr>
              <a:t>they were caught and sent to a Nazi camp.</a:t>
            </a:r>
            <a:endParaRPr lang="en-US" sz="3200" b="1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8" name="AutoShape 2"/>
          <p:cNvSpPr/>
          <p:nvPr>
            <p:custDataLst>
              <p:tags r:id="rId13"/>
            </p:custDataLst>
          </p:nvPr>
        </p:nvSpPr>
        <p:spPr>
          <a:xfrm>
            <a:off x="3894455" y="4453890"/>
            <a:ext cx="7661275" cy="116903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9" name="Text Box 28"/>
          <p:cNvSpPr txBox="1"/>
          <p:nvPr>
            <p:custDataLst>
              <p:tags r:id="rId14"/>
            </p:custDataLst>
          </p:nvPr>
        </p:nvSpPr>
        <p:spPr>
          <a:xfrm>
            <a:off x="3870325" y="4546600"/>
            <a:ext cx="772604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Anne’s                died. and in March, Anne and her elder                died of illness.</a:t>
            </a:r>
            <a:endParaRPr lang="en-US" altLang="zh-CN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0" name="AutoShape 32"/>
          <p:cNvSpPr/>
          <p:nvPr>
            <p:custDataLst>
              <p:tags r:id="rId15"/>
            </p:custDataLst>
          </p:nvPr>
        </p:nvSpPr>
        <p:spPr>
          <a:xfrm>
            <a:off x="3916838" y="5891980"/>
            <a:ext cx="7680325" cy="62674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41" name="Text Box 33"/>
          <p:cNvSpPr txBox="1"/>
          <p:nvPr>
            <p:custDataLst>
              <p:tags r:id="rId16"/>
            </p:custDataLst>
          </p:nvPr>
        </p:nvSpPr>
        <p:spPr>
          <a:xfrm>
            <a:off x="3860166" y="5908798"/>
            <a:ext cx="7569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Her </a:t>
            </a:r>
            <a:r>
              <a:rPr lang="zh-CN" alt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              had her diary published.</a:t>
            </a:r>
            <a:endParaRPr lang="en-US" altLang="zh-CN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/>
          <p:nvPr>
            <p:custDataLst>
              <p:tags r:id="rId17"/>
            </p:custDataLst>
          </p:nvPr>
        </p:nvCxnSpPr>
        <p:spPr>
          <a:xfrm flipH="1">
            <a:off x="3903186" y="336550"/>
            <a:ext cx="3652" cy="65214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4" name="Picture 1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 flipV="1">
            <a:off x="3923030" y="786765"/>
            <a:ext cx="635127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Text Box 11"/>
          <p:cNvPicPr/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602579" y="111924"/>
            <a:ext cx="2449830" cy="8039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104718" y="112009"/>
            <a:ext cx="726846" cy="726846"/>
            <a:chOff x="1965186" y="1419622"/>
            <a:chExt cx="302558" cy="314067"/>
          </a:xfrm>
        </p:grpSpPr>
        <p:sp>
          <p:nvSpPr>
            <p:cNvPr id="7" name="矩形 6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5403850" y="1604645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4096385" y="2988945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197475" y="5035550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308725" y="5489575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371659" y="1146659"/>
            <a:ext cx="1640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Germany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236226" y="2554656"/>
            <a:ext cx="1021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office</a:t>
            </a:r>
            <a:endParaRPr lang="zh-CN" altLang="en-US" sz="1600" dirty="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5258035" y="4632953"/>
            <a:ext cx="1301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mother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6397708" y="5035764"/>
            <a:ext cx="10005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sister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4817455" y="5954198"/>
            <a:ext cx="1122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father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611370" y="6353810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6397625" y="483235"/>
            <a:ext cx="5768340" cy="2105660"/>
            <a:chOff x="6905" y="5691"/>
            <a:chExt cx="9084" cy="3316"/>
          </a:xfrm>
        </p:grpSpPr>
        <p:sp>
          <p:nvSpPr>
            <p:cNvPr id="4" name="云形标注 3"/>
            <p:cNvSpPr/>
            <p:nvPr/>
          </p:nvSpPr>
          <p:spPr>
            <a:xfrm>
              <a:off x="6905" y="5691"/>
              <a:ext cx="9084" cy="3316"/>
            </a:xfrm>
            <a:prstGeom prst="cloudCallou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639" y="6289"/>
              <a:ext cx="8117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1. When was she born?</a:t>
              </a:r>
              <a:endPara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How old was she in 1942/1944?</a:t>
              </a:r>
              <a:endPara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W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hen did she die?</a:t>
              </a:r>
              <a:endPara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-225425" y="2023745"/>
            <a:ext cx="3424555" cy="2348230"/>
            <a:chOff x="-355" y="3187"/>
            <a:chExt cx="5393" cy="3698"/>
          </a:xfrm>
        </p:grpSpPr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-355" y="6063"/>
              <a:ext cx="5393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 b="1">
                  <a:sym typeface="+mn-ea"/>
                </a:rPr>
                <a:t>（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1929.6-1945.3</a:t>
              </a:r>
              <a:r>
                <a:rPr lang="zh-CN" altLang="en-US" sz="2800" b="1">
                  <a:sym typeface="+mn-ea"/>
                </a:rPr>
                <a:t>）</a:t>
              </a:r>
              <a:endParaRPr lang="zh-CN" altLang="en-US" sz="2800" b="1"/>
            </a:p>
          </p:txBody>
        </p:sp>
        <p:pic>
          <p:nvPicPr>
            <p:cNvPr id="34" name="Picture 5"/>
            <p:cNvPicPr preferRelativeResize="0">
              <a:picLocks noRot="1"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" y="3187"/>
              <a:ext cx="2190" cy="2592"/>
            </a:xfrm>
            <a:prstGeom prst="rect">
              <a:avLst/>
            </a:prstGeom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" name="流程图: 可选过程 1"/>
          <p:cNvSpPr/>
          <p:nvPr>
            <p:custDataLst>
              <p:tags r:id="rId24"/>
            </p:custDataLst>
          </p:nvPr>
        </p:nvSpPr>
        <p:spPr>
          <a:xfrm>
            <a:off x="2445067" y="2143821"/>
            <a:ext cx="1449388" cy="6778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24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years old</a:t>
            </a:r>
            <a:endParaRPr lang="en-US" altLang="zh-CN" sz="24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流程图: 可选过程 2"/>
          <p:cNvSpPr/>
          <p:nvPr>
            <p:custDataLst>
              <p:tags r:id="rId25"/>
            </p:custDataLst>
          </p:nvPr>
        </p:nvSpPr>
        <p:spPr>
          <a:xfrm>
            <a:off x="2444750" y="3223773"/>
            <a:ext cx="1449388" cy="676275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15 years old</a:t>
            </a:r>
            <a:endParaRPr lang="en-US" altLang="zh-CN" sz="24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流程图: 可选过程 10"/>
          <p:cNvSpPr/>
          <p:nvPr>
            <p:custDataLst>
              <p:tags r:id="rId26"/>
            </p:custDataLst>
          </p:nvPr>
        </p:nvSpPr>
        <p:spPr>
          <a:xfrm>
            <a:off x="2406333" y="4453768"/>
            <a:ext cx="1450975" cy="676275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24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years old</a:t>
            </a:r>
            <a:endParaRPr lang="en-US" altLang="zh-CN" sz="24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29870" y="5309870"/>
            <a:ext cx="6330220" cy="810895"/>
            <a:chOff x="843" y="9085"/>
            <a:chExt cx="13927" cy="1277"/>
          </a:xfrm>
        </p:grpSpPr>
        <p:sp>
          <p:nvSpPr>
            <p:cNvPr id="24" name="Text Box 14"/>
            <p:cNvSpPr txBox="1"/>
            <p:nvPr>
              <p:custDataLst>
                <p:tags r:id="rId27"/>
              </p:custDataLst>
            </p:nvPr>
          </p:nvSpPr>
          <p:spPr>
            <a:xfrm>
              <a:off x="843" y="9085"/>
              <a:ext cx="13927" cy="12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he lived a  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               life.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7376" y="10028"/>
              <a:ext cx="4148" cy="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3264535" y="5309870"/>
            <a:ext cx="22840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endParaRPr lang="en-US" altLang="zh-CN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8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animBg="1"/>
      <p:bldP spid="3" grpId="1" animBg="1"/>
      <p:bldP spid="11" grpId="0" bldLvl="0" animBg="1"/>
      <p:bldP spid="11" grpId="1" animBg="1"/>
      <p:bldP spid="37" grpId="0"/>
      <p:bldP spid="3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ext Box 33"/>
          <p:cNvSpPr txBox="1"/>
          <p:nvPr>
            <p:custDataLst>
              <p:tags r:id="rId1"/>
            </p:custDataLst>
          </p:nvPr>
        </p:nvSpPr>
        <p:spPr>
          <a:xfrm>
            <a:off x="1524000" y="111760"/>
            <a:ext cx="9161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Try to imagine </a:t>
            </a:r>
            <a:r>
              <a:rPr lang="zh-CN" alt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Anne Frank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’</a:t>
            </a:r>
            <a:r>
              <a:rPr lang="zh-CN" alt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s life 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during the war.</a:t>
            </a:r>
            <a:endParaRPr lang="en-US" altLang="zh-CN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流程图: 可选过程 12"/>
          <p:cNvSpPr/>
          <p:nvPr>
            <p:custDataLst>
              <p:tags r:id="rId2"/>
            </p:custDataLst>
          </p:nvPr>
        </p:nvSpPr>
        <p:spPr>
          <a:xfrm>
            <a:off x="317" y="786826"/>
            <a:ext cx="1449388" cy="6778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24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years old</a:t>
            </a:r>
            <a:endParaRPr lang="en-US" altLang="zh-CN" sz="24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4" name="AutoShape 27"/>
          <p:cNvSpPr/>
          <p:nvPr>
            <p:custDataLst>
              <p:tags r:id="rId3"/>
            </p:custDataLst>
          </p:nvPr>
        </p:nvSpPr>
        <p:spPr>
          <a:xfrm>
            <a:off x="1445895" y="833755"/>
            <a:ext cx="6456680" cy="631190"/>
          </a:xfrm>
          <a:prstGeom prst="roundRect">
            <a:avLst>
              <a:gd name="adj" fmla="val 16667"/>
            </a:avLst>
          </a:prstGeom>
          <a:solidFill>
            <a:schemeClr val="bg1">
              <a:alpha val="39998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5" name="Text Box 28"/>
          <p:cNvSpPr txBox="1"/>
          <p:nvPr>
            <p:custDataLst>
              <p:tags r:id="rId4"/>
            </p:custDataLst>
          </p:nvPr>
        </p:nvSpPr>
        <p:spPr>
          <a:xfrm>
            <a:off x="1524000" y="848995"/>
            <a:ext cx="809688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80808"/>
                </a:solidFill>
                <a:latin typeface="Times New Roman" panose="02020603050405020304" pitchFamily="18" charset="0"/>
                <a:sym typeface="+mn-ea"/>
              </a:rPr>
              <a:t>went in hiding in her father’s office</a:t>
            </a:r>
            <a:r>
              <a:rPr lang="en-US" altLang="x-none" sz="3200" b="1">
                <a:latin typeface="Arial Black" panose="020B0A04020102020204" pitchFamily="34" charset="0"/>
                <a:sym typeface="+mn-ea"/>
              </a:rPr>
              <a:t> </a:t>
            </a:r>
            <a:endParaRPr lang="zh-CN" altLang="en-US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/>
          <p:nvPr>
            <p:custDataLst>
              <p:tags r:id="rId5"/>
            </p:custDataLst>
          </p:nvPr>
        </p:nvCxnSpPr>
        <p:spPr>
          <a:xfrm flipH="1">
            <a:off x="1422083" y="422275"/>
            <a:ext cx="27305" cy="53467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04718" y="112009"/>
            <a:ext cx="726846" cy="726846"/>
            <a:chOff x="1965186" y="1419622"/>
            <a:chExt cx="302558" cy="314067"/>
          </a:xfrm>
        </p:grpSpPr>
        <p:sp>
          <p:nvSpPr>
            <p:cNvPr id="7" name="矩形 6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 descr="办公室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4945" y="2600325"/>
            <a:ext cx="3777615" cy="2863850"/>
          </a:xfrm>
          <a:prstGeom prst="ellipse">
            <a:avLst/>
          </a:prstGeom>
        </p:spPr>
      </p:pic>
      <p:sp>
        <p:nvSpPr>
          <p:cNvPr id="24584" name="Text Box 14"/>
          <p:cNvSpPr txBox="1"/>
          <p:nvPr>
            <p:custDataLst>
              <p:tags r:id="rId7"/>
            </p:custDataLst>
          </p:nvPr>
        </p:nvSpPr>
        <p:spPr>
          <a:xfrm>
            <a:off x="7652385" y="2706370"/>
            <a:ext cx="4380230" cy="2932430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txBody>
          <a:bodyPr wrap="square" anchor="t">
            <a:noAutofit/>
          </a:bodyPr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Could she go outdoors?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Could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she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 run and shout and jump?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Could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she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breath fresh air?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</a:pP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图片 3" descr="333"/>
          <p:cNvPicPr>
            <a:picLocks noChangeAspect="1"/>
          </p:cNvPicPr>
          <p:nvPr/>
        </p:nvPicPr>
        <p:blipFill>
          <a:blip r:embed="rId8"/>
          <a:srcRect l="15505"/>
          <a:stretch>
            <a:fillRect/>
          </a:stretch>
        </p:blipFill>
        <p:spPr>
          <a:xfrm>
            <a:off x="3696970" y="2686050"/>
            <a:ext cx="3841115" cy="2952750"/>
          </a:xfrm>
          <a:prstGeom prst="round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19125" y="5758815"/>
            <a:ext cx="9267825" cy="810895"/>
            <a:chOff x="843" y="9085"/>
            <a:chExt cx="14595" cy="1277"/>
          </a:xfrm>
        </p:grpSpPr>
        <p:sp>
          <p:nvSpPr>
            <p:cNvPr id="2" name="Text Box 14"/>
            <p:cNvSpPr txBox="1"/>
            <p:nvPr>
              <p:custDataLst>
                <p:tags r:id="rId9"/>
              </p:custDataLst>
            </p:nvPr>
          </p:nvSpPr>
          <p:spPr>
            <a:xfrm>
              <a:off x="843" y="9085"/>
              <a:ext cx="14595" cy="12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txBody>
            <a:bodyPr wrap="square" anchor="t">
              <a:noAutofit/>
            </a:bodyPr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he lived a  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short and                    life.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9173" y="10033"/>
              <a:ext cx="4148" cy="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6151245" y="5714365"/>
            <a:ext cx="22840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  <a:endParaRPr lang="en-US" altLang="zh-CN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流程图: 可选过程 9"/>
          <p:cNvSpPr/>
          <p:nvPr>
            <p:custDataLst>
              <p:tags r:id="rId10"/>
            </p:custDataLst>
          </p:nvPr>
        </p:nvSpPr>
        <p:spPr>
          <a:xfrm>
            <a:off x="-27305" y="1694058"/>
            <a:ext cx="1449388" cy="676275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15 years old</a:t>
            </a:r>
            <a:endParaRPr lang="en-US" altLang="zh-CN" sz="24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6" name="AutoShape 29"/>
          <p:cNvSpPr/>
          <p:nvPr>
            <p:custDataLst>
              <p:tags r:id="rId11"/>
            </p:custDataLst>
          </p:nvPr>
        </p:nvSpPr>
        <p:spPr>
          <a:xfrm>
            <a:off x="1422400" y="1726565"/>
            <a:ext cx="6643370" cy="61214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7" name="Text Box 31"/>
          <p:cNvSpPr txBox="1"/>
          <p:nvPr>
            <p:custDataLst>
              <p:tags r:id="rId12"/>
            </p:custDataLst>
          </p:nvPr>
        </p:nvSpPr>
        <p:spPr>
          <a:xfrm>
            <a:off x="1422400" y="1711643"/>
            <a:ext cx="75266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80808"/>
                </a:solidFill>
                <a:latin typeface="Times New Roman" panose="02020603050405020304" pitchFamily="18" charset="0"/>
              </a:rPr>
              <a:t>were caught and sent to a Nazi camp</a:t>
            </a:r>
            <a:endParaRPr lang="en-US" sz="3200" b="1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/>
          <p:nvPr>
            <p:custDataLst>
              <p:tags r:id="rId1"/>
            </p:custDataLst>
          </p:nvPr>
        </p:nvSpPr>
        <p:spPr>
          <a:xfrm>
            <a:off x="1018540" y="40640"/>
            <a:ext cx="789940" cy="583565"/>
          </a:xfrm>
          <a:prstGeom prst="rect">
            <a:avLst/>
          </a:prstGeom>
          <a:solidFill>
            <a:srgbClr val="EA6616"/>
          </a:solidFill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spcBef>
                <a:spcPct val="50000"/>
              </a:spcBef>
              <a:buClrTx/>
              <a:buSzTx/>
            </a:pPr>
            <a:r>
              <a:rPr lang="zh-CN" alt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sym typeface="+mn-ea"/>
              </a:rPr>
              <a:t> A</a:t>
            </a:r>
            <a:r>
              <a:rPr lang="en-US" altLang="zh-C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sym typeface="+mn-ea"/>
              </a:rPr>
              <a:t>3</a:t>
            </a:r>
            <a:endParaRPr lang="en-US" altLang="zh-CN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763" r="2759"/>
          <a:stretch>
            <a:fillRect/>
          </a:stretch>
        </p:blipFill>
        <p:spPr bwMode="auto">
          <a:xfrm>
            <a:off x="460759" y="915356"/>
            <a:ext cx="11442583" cy="59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782628" y="1561789"/>
            <a:ext cx="1954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Germany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737149" y="2746484"/>
            <a:ext cx="1018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office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009980" y="3855036"/>
            <a:ext cx="1415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mother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088735" y="5184315"/>
            <a:ext cx="769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67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152855" y="5127869"/>
            <a:ext cx="1272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1947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206432" y="2388102"/>
            <a:ext cx="17646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July. </a:t>
            </a:r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1942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5298238" y="1982452"/>
            <a:ext cx="1013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Jews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798587" y="3514872"/>
            <a:ext cx="22628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August. </a:t>
            </a:r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1944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828508" y="4263310"/>
            <a:ext cx="17782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illness</a:t>
            </a:r>
            <a:endParaRPr lang="zh-CN" altLang="en-US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291812" y="100125"/>
            <a:ext cx="726846" cy="726846"/>
            <a:chOff x="1965186" y="1419622"/>
            <a:chExt cx="302558" cy="314067"/>
          </a:xfrm>
        </p:grpSpPr>
        <p:sp>
          <p:nvSpPr>
            <p:cNvPr id="5" name="矩形 4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 Box 9"/>
          <p:cNvSpPr>
            <a:spLocks noChangeArrowheads="1"/>
          </p:cNvSpPr>
          <p:nvPr/>
        </p:nvSpPr>
        <p:spPr bwMode="auto">
          <a:xfrm>
            <a:off x="1018540" y="40640"/>
            <a:ext cx="10592435" cy="9867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Group work: Check your answer in group of 4 and report it one by one.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8540" y="40640"/>
            <a:ext cx="8257540" cy="9874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What did Anne do during the difficult time?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530590" y="3289300"/>
            <a:ext cx="2399665" cy="1778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386840" y="3615690"/>
            <a:ext cx="9553575" cy="4064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386840" y="4004945"/>
            <a:ext cx="2691765" cy="2413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7207250" y="5662295"/>
            <a:ext cx="3945890" cy="368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352550" y="6076315"/>
            <a:ext cx="8395335" cy="368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741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05868" y="-31905"/>
            <a:ext cx="1019238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Help Mille complete the article with the information on page 57.</a:t>
            </a:r>
            <a:endParaRPr lang="en-US" altLang="zh-CN" sz="3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8540" y="551815"/>
            <a:ext cx="844169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What did Anne keep writing during that time?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3" grpId="0" bldLvl="0" animBg="1"/>
      <p:bldP spid="3" grpId="1" bldLvl="0" animBg="1"/>
      <p:bldP spid="4" grpId="0" bldLvl="0" animBg="1"/>
      <p:bldP spid="4" grpId="1" animBg="1"/>
      <p:bldP spid="28" grpId="0" animBg="1"/>
      <p:bldP spid="28" grpId="1" animBg="1"/>
      <p:bldP spid="30" grpId="0" animBg="1"/>
      <p:bldP spid="30" grpId="1" animBg="1"/>
      <p:bldP spid="17412" grpId="0"/>
      <p:bldP spid="17412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191627" y="43880"/>
            <a:ext cx="657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</a:rPr>
              <a:t>Further thinking</a:t>
            </a:r>
            <a:endParaRPr lang="zh-CN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291812" y="100125"/>
            <a:ext cx="726846" cy="726846"/>
            <a:chOff x="1965186" y="1419622"/>
            <a:chExt cx="302558" cy="314067"/>
          </a:xfrm>
        </p:grpSpPr>
        <p:sp>
          <p:nvSpPr>
            <p:cNvPr id="4" name="矩形 3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2" descr="C:\Users\Administrator\Desktop\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30" y="796925"/>
            <a:ext cx="8492490" cy="4093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8"/>
          <p:cNvSpPr/>
          <p:nvPr/>
        </p:nvSpPr>
        <p:spPr>
          <a:xfrm>
            <a:off x="229870" y="1062355"/>
            <a:ext cx="4840605" cy="1111885"/>
          </a:xfrm>
          <a:prstGeom prst="rect">
            <a:avLst/>
          </a:prstGeom>
          <a:solidFill>
            <a:srgbClr val="E5DFEC"/>
          </a:solidFill>
          <a:ln w="9525">
            <a:noFill/>
          </a:ln>
        </p:spPr>
        <p:txBody>
          <a:bodyPr wrap="square">
            <a:noAutofit/>
          </a:bodyPr>
          <a:lstStyle/>
          <a:p>
            <a:pPr eaLnBrk="0" hangingPunct="0"/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  <a:ea typeface="FrankRuehl" pitchFamily="2" charset="-79"/>
                <a:cs typeface="Comic Sans MS" panose="030F0702030302020204" pitchFamily="66" charset="0"/>
                <a:sym typeface="Segoe Script" panose="030B0504020000000003" pitchFamily="2" charset="0"/>
              </a:rPr>
              <a:t>It’s hard for us</a:t>
            </a:r>
            <a:r>
              <a:rPr lang="zh-CN" alt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Segoe Script" panose="030B0504020000000003" pitchFamily="2" charset="0"/>
              </a:rPr>
              <a:t> to live</a:t>
            </a:r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  <a:ea typeface="FrankRuehl" pitchFamily="2" charset="-79"/>
                <a:cs typeface="Comic Sans MS" panose="030F0702030302020204" pitchFamily="66" charset="0"/>
                <a:sym typeface="Segoe Script" panose="030B0504020000000003" pitchFamily="2" charset="0"/>
              </a:rPr>
              <a:t> in this mad world.</a:t>
            </a:r>
            <a:endParaRPr lang="zh-CN" altLang="en-US" sz="2400" b="1" dirty="0">
              <a:solidFill>
                <a:srgbClr val="C00000"/>
              </a:solidFill>
              <a:latin typeface="Comic Sans MS" panose="030F0702030302020204" pitchFamily="66" charset="0"/>
              <a:ea typeface="FrankRuehl" pitchFamily="2" charset="-79"/>
              <a:cs typeface="Comic Sans MS" panose="030F0702030302020204" pitchFamily="66" charset="0"/>
              <a:sym typeface="Segoe Script" panose="030B0504020000000003" pitchFamily="2" charset="0"/>
            </a:endParaRPr>
          </a:p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生活在这个疯狂的世界里很痛苦。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6" name="TextBox 21"/>
          <p:cNvSpPr/>
          <p:nvPr/>
        </p:nvSpPr>
        <p:spPr>
          <a:xfrm>
            <a:off x="5558790" y="1062355"/>
            <a:ext cx="2811780" cy="812165"/>
          </a:xfrm>
          <a:prstGeom prst="rect">
            <a:avLst/>
          </a:prstGeom>
          <a:solidFill>
            <a:srgbClr val="E5DFEC"/>
          </a:solidFill>
          <a:ln w="9525">
            <a:noFill/>
          </a:ln>
        </p:spPr>
        <p:txBody>
          <a:bodyPr>
            <a:noAutofit/>
          </a:bodyPr>
          <a:lstStyle/>
          <a:p>
            <a:pPr eaLnBrk="0" hangingPunct="0"/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  <a:ea typeface="FrankRuehl" pitchFamily="2" charset="-79"/>
                <a:cs typeface="Comic Sans MS" panose="030F0702030302020204" pitchFamily="66" charset="0"/>
                <a:sym typeface="Segoe Script" panose="030B0504020000000003" pitchFamily="2" charset="0"/>
              </a:rPr>
              <a:t>Work and hope. </a:t>
            </a:r>
            <a:endParaRPr lang="zh-CN" altLang="en-US" sz="2400" b="1" dirty="0">
              <a:solidFill>
                <a:srgbClr val="C00000"/>
              </a:solidFill>
              <a:latin typeface="FrankRuehl" pitchFamily="2" charset="-79"/>
              <a:sym typeface="Segoe Script" panose="030B0504020000000003" pitchFamily="2" charset="0"/>
            </a:endParaRPr>
          </a:p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努力就有希望。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7" name="TextBox 21"/>
          <p:cNvSpPr/>
          <p:nvPr/>
        </p:nvSpPr>
        <p:spPr>
          <a:xfrm>
            <a:off x="191135" y="2433955"/>
            <a:ext cx="6351270" cy="1198880"/>
          </a:xfrm>
          <a:prstGeom prst="rect">
            <a:avLst/>
          </a:prstGeom>
          <a:solidFill>
            <a:srgbClr val="E5DFE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</a:pPr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  <a:ea typeface="FrankRuehl" pitchFamily="2" charset="-79"/>
                <a:cs typeface="Comic Sans MS" panose="030F0702030302020204" pitchFamily="66" charset="0"/>
                <a:sym typeface="Segoe Script" panose="030B0504020000000003" pitchFamily="2" charset="0"/>
              </a:rPr>
              <a:t>I feel the beauty of nature and the goodness of the people around us.</a:t>
            </a:r>
            <a:endParaRPr lang="en-US" altLang="zh-CN" sz="2400" b="1" dirty="0">
              <a:solidFill>
                <a:srgbClr val="C00000"/>
              </a:solidFill>
              <a:latin typeface="Comic Sans MS" panose="030F0702030302020204" pitchFamily="66" charset="0"/>
              <a:ea typeface="FrankRuehl" pitchFamily="2" charset="-79"/>
              <a:cs typeface="Comic Sans MS" panose="030F0702030302020204" pitchFamily="66" charset="0"/>
              <a:sym typeface="Segoe Script" panose="030B0504020000000003" pitchFamily="2" charset="0"/>
            </a:endParaRPr>
          </a:p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我感受到了自然的美丽和我身边人的闪光点。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Segoe Script" panose="030B0504020000000003" pitchFamily="2" charset="0"/>
            </a:endParaRPr>
          </a:p>
        </p:txBody>
      </p:sp>
      <p:sp>
        <p:nvSpPr>
          <p:cNvPr id="19" name="TextBox 50"/>
          <p:cNvSpPr/>
          <p:nvPr/>
        </p:nvSpPr>
        <p:spPr>
          <a:xfrm>
            <a:off x="191135" y="3892550"/>
            <a:ext cx="6350635" cy="822325"/>
          </a:xfrm>
          <a:prstGeom prst="rect">
            <a:avLst/>
          </a:prstGeom>
          <a:solidFill>
            <a:srgbClr val="E5DFEC"/>
          </a:solidFill>
          <a:ln w="9525">
            <a:noFill/>
          </a:ln>
        </p:spPr>
        <p:txBody>
          <a:bodyPr wrap="square">
            <a:noAutofit/>
          </a:bodyPr>
          <a:lstStyle/>
          <a:p>
            <a:pPr algn="l" eaLnBrk="0" hangingPunct="0">
              <a:buClrTx/>
              <a:buSzTx/>
            </a:pPr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  <a:ea typeface="FrankRuehl" pitchFamily="2" charset="-79"/>
                <a:cs typeface="Comic Sans MS" panose="030F0702030302020204" pitchFamily="66" charset="0"/>
                <a:sym typeface="Segoe Script" panose="030B0504020000000003" pitchFamily="2" charset="0"/>
              </a:rPr>
              <a:t>I want to go on living, even after I died.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我想让生命延续，就算我死了。</a:t>
            </a:r>
            <a:endParaRPr lang="zh-CN" alt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0" name="TextBox 79"/>
          <p:cNvSpPr txBox="1"/>
          <p:nvPr>
            <p:custDataLst>
              <p:tags r:id="rId2"/>
            </p:custDataLst>
          </p:nvPr>
        </p:nvSpPr>
        <p:spPr>
          <a:xfrm>
            <a:off x="619258" y="5002143"/>
            <a:ext cx="9854378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What 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was Anne’s life during the war?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453505" y="2726055"/>
            <a:ext cx="5556885" cy="1600835"/>
            <a:chOff x="10441" y="6503"/>
            <a:chExt cx="8751" cy="2521"/>
          </a:xfrm>
        </p:grpSpPr>
        <p:sp>
          <p:nvSpPr>
            <p:cNvPr id="7" name="云形标注 6"/>
            <p:cNvSpPr/>
            <p:nvPr/>
          </p:nvSpPr>
          <p:spPr>
            <a:xfrm>
              <a:off x="10441" y="6503"/>
              <a:ext cx="8606" cy="2521"/>
            </a:xfrm>
            <a:prstGeom prst="cloudCallou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075" y="7196"/>
              <a:ext cx="811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and find your favourite sentence.</a:t>
              </a:r>
              <a:endPara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272530" y="5758180"/>
            <a:ext cx="5737860" cy="674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hopeful and positive(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积极的</a:t>
            </a:r>
            <a:r>
              <a:rPr lang="en-US" altLang="zh-C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91135" y="3080385"/>
            <a:ext cx="11817350" cy="1727916"/>
            <a:chOff x="301" y="8155"/>
            <a:chExt cx="18610" cy="2413"/>
          </a:xfrm>
        </p:grpSpPr>
        <p:grpSp>
          <p:nvGrpSpPr>
            <p:cNvPr id="12" name="组合 11"/>
            <p:cNvGrpSpPr/>
            <p:nvPr/>
          </p:nvGrpSpPr>
          <p:grpSpPr>
            <a:xfrm>
              <a:off x="301" y="8155"/>
              <a:ext cx="18610" cy="2413"/>
              <a:chOff x="301" y="8155"/>
              <a:chExt cx="18610" cy="2413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301" y="8155"/>
                <a:ext cx="18610" cy="2413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en-US" altLang="x-none" sz="2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                                           </a:t>
                </a:r>
                <a:endParaRPr lang="en-US" altLang="x-none" sz="2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62" y="8478"/>
                <a:ext cx="18156" cy="19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x-none" sz="16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  <a:sym typeface="+mn-ea"/>
                  </a:rPr>
                  <a:t>                                                                              </a:t>
                </a:r>
                <a:r>
                  <a:rPr lang="en-US" altLang="x-none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makes the victory of human spirit.</a:t>
                </a:r>
                <a:endParaRPr lang="en-US" altLang="x-none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 flipV="1">
              <a:off x="460" y="9246"/>
              <a:ext cx="8318" cy="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191135" y="3265805"/>
            <a:ext cx="5368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hopeful and positive</a:t>
            </a:r>
            <a:endParaRPr lang="en-US" altLang="zh-CN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00330" y="5707380"/>
            <a:ext cx="12073890" cy="1322070"/>
            <a:chOff x="158" y="8988"/>
            <a:chExt cx="19014" cy="2082"/>
          </a:xfrm>
        </p:grpSpPr>
        <p:sp>
          <p:nvSpPr>
            <p:cNvPr id="26" name="文本框 25"/>
            <p:cNvSpPr txBox="1"/>
            <p:nvPr/>
          </p:nvSpPr>
          <p:spPr>
            <a:xfrm>
              <a:off x="158" y="8988"/>
              <a:ext cx="16711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She lived a short, difficult but                   </a:t>
              </a:r>
              <a:endPara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life.  </a:t>
              </a:r>
              <a:endPara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 flipV="1">
              <a:off x="9760" y="10021"/>
              <a:ext cx="9412" cy="1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9" grpId="0" bldLvl="0" animBg="1"/>
      <p:bldP spid="20" grpId="0"/>
      <p:bldP spid="18" grpId="0"/>
      <p:bldP spid="18" grpId="1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924560" y="1597975"/>
          <a:ext cx="11007090" cy="511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190"/>
                <a:gridCol w="4361815"/>
                <a:gridCol w="5252085"/>
              </a:tblGrid>
              <a:tr h="92211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599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3200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2772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9985" y="2999740"/>
            <a:ext cx="98425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82" name="Rectangle 17"/>
          <p:cNvSpPr/>
          <p:nvPr>
            <p:custDataLst>
              <p:tags r:id="rId4"/>
            </p:custDataLst>
          </p:nvPr>
        </p:nvSpPr>
        <p:spPr>
          <a:xfrm>
            <a:off x="670560" y="3979863"/>
            <a:ext cx="1943100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en-GB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Simon</a:t>
            </a:r>
            <a:endParaRPr lang="en-US" altLang="en-GB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4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1074420" y="5188585"/>
            <a:ext cx="984250" cy="1076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81" name="Rectangle 17"/>
          <p:cNvSpPr/>
          <p:nvPr>
            <p:custDataLst>
              <p:tags r:id="rId7"/>
            </p:custDataLst>
          </p:nvPr>
        </p:nvSpPr>
        <p:spPr>
          <a:xfrm>
            <a:off x="762635" y="6105525"/>
            <a:ext cx="1567180" cy="433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noAutofit/>
          </a:bodyPr>
          <a:lstStyle/>
          <a:p>
            <a:pPr algn="ctr"/>
            <a:r>
              <a:rPr lang="en-GB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Millie</a:t>
            </a:r>
            <a:endParaRPr lang="en-GB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4Inte0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33760" y="335915"/>
            <a:ext cx="897890" cy="9810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4718" y="-31868"/>
            <a:ext cx="4086697" cy="870723"/>
            <a:chOff x="273073" y="33571"/>
            <a:chExt cx="4086697" cy="870723"/>
          </a:xfrm>
        </p:grpSpPr>
        <p:sp>
          <p:nvSpPr>
            <p:cNvPr id="5" name="文本框 4"/>
            <p:cNvSpPr txBox="1"/>
            <p:nvPr/>
          </p:nvSpPr>
          <p:spPr>
            <a:xfrm>
              <a:off x="427020" y="33571"/>
              <a:ext cx="3932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Speak up</a:t>
              </a:r>
              <a:endPara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73073" y="177448"/>
              <a:ext cx="726846" cy="726846"/>
              <a:chOff x="1965186" y="1419622"/>
              <a:chExt cx="302558" cy="314067"/>
            </a:xfrm>
          </p:grpSpPr>
          <p:sp>
            <p:nvSpPr>
              <p:cNvPr id="9" name="矩形 8"/>
              <p:cNvSpPr/>
              <p:nvPr userDrawn="1"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 userDrawn="1"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2456815" y="1758798"/>
            <a:ext cx="4241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What books do they read?</a:t>
            </a:r>
            <a:endParaRPr lang="zh-CN" altLang="en-US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Rectangle 2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6742430" y="1771967"/>
            <a:ext cx="4975860" cy="478155"/>
          </a:xfrm>
          <a:prstGeom prst="rect">
            <a:avLst/>
          </a:prstGeom>
          <a:noFill/>
          <a:ln w="9525">
            <a:noFill/>
          </a:ln>
        </p:spPr>
        <p:txBody>
          <a:bodyPr lIns="67627" tIns="35242" rIns="67627" bIns="35242" anchor="b"/>
          <a:lstStyle/>
          <a:p>
            <a:pPr lvl="0" indent="0">
              <a:lnSpc>
                <a:spcPct val="90000"/>
              </a:lnSpc>
              <a:buSzPct val="80000"/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What are the books about?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35250" y="838835"/>
            <a:ext cx="6595110" cy="52197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some other stories about children in the war.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94505" y="3284220"/>
            <a:ext cx="2029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David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 descr="2"/>
          <p:cNvPicPr>
            <a:picLocks noChangeAspect="1"/>
          </p:cNvPicPr>
          <p:nvPr/>
        </p:nvPicPr>
        <p:blipFill>
          <a:blip r:embed="rId12"/>
          <a:srcRect l="-261" t="-1021" r="261" b="1021"/>
          <a:stretch>
            <a:fillRect/>
          </a:stretch>
        </p:blipFill>
        <p:spPr>
          <a:xfrm>
            <a:off x="2412365" y="2640330"/>
            <a:ext cx="1604010" cy="1871345"/>
          </a:xfrm>
          <a:prstGeom prst="ellipse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13"/>
          <a:srcRect t="28106" b="8265"/>
          <a:stretch>
            <a:fillRect/>
          </a:stretch>
        </p:blipFill>
        <p:spPr>
          <a:xfrm>
            <a:off x="2412365" y="5067934"/>
            <a:ext cx="1688465" cy="154495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294505" y="5067934"/>
            <a:ext cx="20294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Small Free Kiss in the Dark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42430" y="4925171"/>
            <a:ext cx="41979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A young homeless boy and how he survived the war with his friends.</a:t>
            </a:r>
            <a:endParaRPr lang="en-US" altLang="zh-CN" sz="2800" dirty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46875" y="2548657"/>
            <a:ext cx="49714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12-year-old boy and his journey to Copenhagen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/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kəʊpən'heiɡən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/  </a:t>
            </a:r>
            <a:r>
              <a:rPr lang="en-US" altLang="zh-CN" sz="28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after he got away from a Nazi camp.</a:t>
            </a:r>
            <a:endParaRPr lang="en-US" altLang="zh-CN" sz="2800" dirty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6" name="思想气泡: 云 5"/>
          <p:cNvSpPr/>
          <p:nvPr/>
        </p:nvSpPr>
        <p:spPr>
          <a:xfrm>
            <a:off x="2635250" y="1771967"/>
            <a:ext cx="4971415" cy="2142502"/>
          </a:xfrm>
          <a:prstGeom prst="cloudCallout">
            <a:avLst>
              <a:gd name="adj1" fmla="val -60554"/>
              <a:gd name="adj2" fmla="val 4026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2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2957196" y="2945946"/>
            <a:ext cx="4975860" cy="478155"/>
          </a:xfrm>
          <a:prstGeom prst="rect">
            <a:avLst/>
          </a:prstGeom>
          <a:noFill/>
          <a:ln w="9525">
            <a:noFill/>
          </a:ln>
        </p:spPr>
        <p:txBody>
          <a:bodyPr lIns="67627" tIns="35242" rIns="67627" bIns="35242" anchor="b"/>
          <a:lstStyle/>
          <a:p>
            <a:pPr lvl="0" indent="0">
              <a:lnSpc>
                <a:spcPct val="90000"/>
              </a:lnSpc>
              <a:buSzPct val="80000"/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 admire these children for their courage.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46785" y="3938905"/>
            <a:ext cx="11567795" cy="1413510"/>
            <a:chOff x="301" y="8155"/>
            <a:chExt cx="18217" cy="2226"/>
          </a:xfrm>
        </p:grpSpPr>
        <p:grpSp>
          <p:nvGrpSpPr>
            <p:cNvPr id="17" name="组合 16"/>
            <p:cNvGrpSpPr/>
            <p:nvPr/>
          </p:nvGrpSpPr>
          <p:grpSpPr>
            <a:xfrm>
              <a:off x="301" y="8155"/>
              <a:ext cx="18217" cy="2226"/>
              <a:chOff x="301" y="8155"/>
              <a:chExt cx="18217" cy="222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01" y="8155"/>
                <a:ext cx="15377" cy="188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en-US" altLang="x-none" sz="2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                                           </a:t>
                </a:r>
                <a:endParaRPr lang="en-US" altLang="x-none" sz="2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62" y="8478"/>
                <a:ext cx="18156" cy="19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x-none" sz="16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  <a:sym typeface="+mn-ea"/>
                  </a:rPr>
                  <a:t>                                        </a:t>
                </a:r>
                <a:r>
                  <a:rPr lang="en-US" altLang="x-none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makes the victory of human spirit.</a:t>
                </a:r>
                <a:endParaRPr lang="en-US" altLang="x-none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460" y="9260"/>
              <a:ext cx="4296" cy="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014095" y="4124960"/>
            <a:ext cx="2593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</a:t>
            </a:r>
            <a:r>
              <a:rPr lang="en-US" altLang="x-none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brave</a:t>
            </a:r>
            <a:endParaRPr lang="en-US" altLang="x-none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  <p:bldP spid="21" grpId="0"/>
      <p:bldP spid="21" grpId="1"/>
      <p:bldP spid="23" grpId="0"/>
      <p:bldP spid="3" grpId="0"/>
      <p:bldP spid="6" grpId="0" animBg="1"/>
      <p:bldP spid="11" grpId="0"/>
      <p:bldP spid="26" grpId="0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4718" y="-31868"/>
            <a:ext cx="4086697" cy="870723"/>
            <a:chOff x="273073" y="33571"/>
            <a:chExt cx="4086697" cy="870723"/>
          </a:xfrm>
        </p:grpSpPr>
        <p:sp>
          <p:nvSpPr>
            <p:cNvPr id="10" name="文本框 9"/>
            <p:cNvSpPr txBox="1"/>
            <p:nvPr/>
          </p:nvSpPr>
          <p:spPr>
            <a:xfrm>
              <a:off x="427020" y="33571"/>
              <a:ext cx="393275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</a:t>
              </a:r>
              <a:endPara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73073" y="177448"/>
              <a:ext cx="726846" cy="726846"/>
              <a:chOff x="1965186" y="1419622"/>
              <a:chExt cx="302558" cy="314067"/>
            </a:xfrm>
          </p:grpSpPr>
          <p:sp>
            <p:nvSpPr>
              <p:cNvPr id="12" name="矩形 11"/>
              <p:cNvSpPr/>
              <p:nvPr userDrawn="1"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2941320" y="0"/>
            <a:ext cx="84994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war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 </a:t>
            </a:r>
            <a:r>
              <a:rPr lang="zh-CN" altLang="zh-CN" sz="3800" b="1" dirty="0">
                <a:latin typeface="Times New Roman" panose="02020603050405020304" pitchFamily="18" charset="0"/>
                <a:sym typeface="+mn-ea"/>
              </a:rPr>
              <a:t>  </a:t>
            </a:r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       </a:t>
            </a:r>
            <a:r>
              <a:rPr lang="zh-CN" altLang="zh-CN" sz="3800" b="1" dirty="0">
                <a:latin typeface="Times New Roman" panose="02020603050405020304" pitchFamily="18" charset="0"/>
                <a:sym typeface="+mn-ea"/>
              </a:rPr>
              <a:t>happens</a:t>
            </a:r>
            <a:endParaRPr lang="zh-CN" altLang="zh-CN" sz="38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64125" y="363855"/>
            <a:ext cx="1396365" cy="67564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en-US" altLang="zh-CN" sz="3800" b="1" dirty="0">
                <a:latin typeface="Times New Roman" panose="02020603050405020304" pitchFamily="18" charset="0"/>
              </a:rPr>
              <a:t> </a:t>
            </a:r>
            <a:r>
              <a:rPr lang="zh-CN" altLang="zh-CN" sz="3800" b="1" dirty="0">
                <a:latin typeface="Times New Roman" panose="02020603050405020304" pitchFamily="18" charset="0"/>
              </a:rPr>
              <a:t>still</a:t>
            </a:r>
            <a:endParaRPr lang="zh-CN" altLang="zh-CN" sz="3800" b="1" dirty="0">
              <a:latin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507490" y="363855"/>
            <a:ext cx="8741410" cy="734060"/>
            <a:chOff x="3504" y="1459"/>
            <a:chExt cx="13766" cy="1156"/>
          </a:xfrm>
        </p:grpSpPr>
        <p:sp>
          <p:nvSpPr>
            <p:cNvPr id="16" name="Text Box 9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504" y="1551"/>
              <a:ext cx="13766" cy="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3800" b="1" dirty="0">
                  <a:latin typeface="Times New Roman" panose="02020603050405020304" pitchFamily="18" charset="0"/>
                </a:rPr>
                <a:t>I hope </a:t>
              </a:r>
              <a:r>
                <a:rPr lang="en-US" altLang="zh-CN" sz="3800" b="1" dirty="0">
                  <a:latin typeface="Times New Roman" panose="02020603050405020304" pitchFamily="18" charset="0"/>
                </a:rPr>
                <a:t>                                      </a:t>
              </a:r>
              <a:r>
                <a:rPr lang="zh-CN" altLang="zh-CN" sz="3800" b="1" dirty="0">
                  <a:latin typeface="Times New Roman" panose="02020603050405020304" pitchFamily="18" charset="0"/>
                </a:rPr>
                <a:t> </a:t>
              </a:r>
              <a:r>
                <a:rPr lang="en-US" altLang="zh-CN" sz="3800" b="1" dirty="0">
                  <a:latin typeface="Times New Roman" panose="02020603050405020304" pitchFamily="18" charset="0"/>
                </a:rPr>
                <a:t>         </a:t>
              </a:r>
              <a:r>
                <a:rPr lang="zh-CN" altLang="zh-CN" sz="3800" b="1" dirty="0">
                  <a:latin typeface="Times New Roman" panose="02020603050405020304" pitchFamily="18" charset="0"/>
                </a:rPr>
                <a:t>again.</a:t>
              </a:r>
              <a:endParaRPr lang="zh-CN" altLang="zh-CN" sz="38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135" y="1459"/>
              <a:ext cx="2199" cy="1066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3800" b="1" dirty="0">
                  <a:latin typeface="Times New Roman" panose="02020603050405020304" pitchFamily="18" charset="0"/>
                </a:rPr>
                <a:t>never</a:t>
              </a:r>
              <a:endParaRPr lang="zh-CN" altLang="en-US" sz="3800" b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1514475"/>
            <a:ext cx="3966210" cy="4954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20" y="1514475"/>
            <a:ext cx="4560570" cy="485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组合 5"/>
          <p:cNvGrpSpPr/>
          <p:nvPr/>
        </p:nvGrpSpPr>
        <p:grpSpPr>
          <a:xfrm>
            <a:off x="8420100" y="838835"/>
            <a:ext cx="3622040" cy="2366010"/>
            <a:chOff x="13260" y="1321"/>
            <a:chExt cx="5704" cy="3726"/>
          </a:xfrm>
        </p:grpSpPr>
        <p:sp>
          <p:nvSpPr>
            <p:cNvPr id="2" name="云形标注 1"/>
            <p:cNvSpPr/>
            <p:nvPr/>
          </p:nvSpPr>
          <p:spPr>
            <a:xfrm>
              <a:off x="13260" y="1321"/>
              <a:ext cx="5704" cy="3726"/>
            </a:xfrm>
            <a:prstGeom prst="cloudCallout">
              <a:avLst>
                <a:gd name="adj1" fmla="val 38253"/>
                <a:gd name="adj2" fmla="val 56414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4258" y="2054"/>
              <a:ext cx="4115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If you were Anne, what will you say to them?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46735" y="3507105"/>
            <a:ext cx="10142163" cy="1208405"/>
            <a:chOff x="301" y="8155"/>
            <a:chExt cx="15205" cy="1903"/>
          </a:xfrm>
        </p:grpSpPr>
        <p:grpSp>
          <p:nvGrpSpPr>
            <p:cNvPr id="5" name="组合 4"/>
            <p:cNvGrpSpPr/>
            <p:nvPr/>
          </p:nvGrpSpPr>
          <p:grpSpPr>
            <a:xfrm>
              <a:off x="301" y="8155"/>
              <a:ext cx="15205" cy="1903"/>
              <a:chOff x="301" y="8155"/>
              <a:chExt cx="15205" cy="1903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01" y="8155"/>
                <a:ext cx="15205" cy="188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en-US" altLang="x-none" sz="2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                                           </a:t>
                </a:r>
                <a:endParaRPr lang="en-US" altLang="x-none" sz="2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01" y="8155"/>
                <a:ext cx="14838" cy="19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x-none" sz="16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  <a:sym typeface="+mn-ea"/>
                  </a:rPr>
                  <a:t>    </a:t>
                </a:r>
                <a:r>
                  <a:rPr lang="en-US" altLang="x-none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Although we may lose our lives, human spirit will                           all the time.                 </a:t>
                </a:r>
                <a:r>
                  <a:rPr lang="en-US" altLang="x-none" sz="16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  <a:sym typeface="+mn-ea"/>
                  </a:rPr>
                  <a:t>                   </a:t>
                </a:r>
                <a:endParaRPr lang="en-US" altLang="x-none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1741" y="9822"/>
              <a:ext cx="4296" cy="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2246630" y="4058920"/>
            <a:ext cx="1649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</a:t>
            </a:r>
            <a:endParaRPr lang="en-US" altLang="x-none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07337" y="30543"/>
            <a:ext cx="866657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Group Work</a:t>
            </a:r>
            <a:endParaRPr lang="zh-CN" altLang="en-US" sz="40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宋体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2" name="TextBox 73"/>
          <p:cNvSpPr txBox="1">
            <a:spLocks noChangeArrowheads="1"/>
          </p:cNvSpPr>
          <p:nvPr/>
        </p:nvSpPr>
        <p:spPr bwMode="auto">
          <a:xfrm>
            <a:off x="74930" y="826770"/>
            <a:ext cx="11124565" cy="132207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President Xi said,‘China will </a:t>
            </a:r>
            <a:endParaRPr lang="en-US" altLang="zh-CN" sz="4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always be the builder of the world peace.’</a:t>
            </a:r>
            <a:endParaRPr lang="en-US" altLang="zh-CN" sz="4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291812" y="100125"/>
            <a:ext cx="726846" cy="726846"/>
            <a:chOff x="1965186" y="1419622"/>
            <a:chExt cx="302558" cy="314067"/>
          </a:xfrm>
        </p:grpSpPr>
        <p:sp>
          <p:nvSpPr>
            <p:cNvPr id="5" name="矩形 4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23"/>
          <p:cNvPicPr>
            <a:picLocks noChangeAspect="1"/>
          </p:cNvPicPr>
          <p:nvPr/>
        </p:nvPicPr>
        <p:blipFill>
          <a:blip r:embed="rId1"/>
          <a:srcRect t="14328" b="14248"/>
          <a:stretch>
            <a:fillRect/>
          </a:stretch>
        </p:blipFill>
        <p:spPr>
          <a:xfrm>
            <a:off x="1607185" y="2423160"/>
            <a:ext cx="8489315" cy="38709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51343" y="2148840"/>
            <a:ext cx="7722235" cy="11988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7200" b="1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speech contest</a:t>
            </a:r>
            <a:endParaRPr lang="en-US" altLang="zh-CN" sz="7200" b="1">
              <a:ln>
                <a:solidFill>
                  <a:srgbClr val="7030A0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5020" y="5643880"/>
            <a:ext cx="10404475" cy="768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4400" b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can students do for the world peace?</a:t>
            </a:r>
            <a:endParaRPr lang="en-US" altLang="zh-CN" sz="4400" b="1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16230" y="1639570"/>
            <a:ext cx="8975725" cy="49168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indent="0" algn="ctr" rtl="0" fontAlgn="t">
              <a:lnSpc>
                <a:spcPct val="150000"/>
              </a:lnSpc>
            </a:pPr>
            <a:r>
              <a:rPr lang="en-US" altLang="zh-CN" sz="2400" b="1" kern="12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A Speech on </a:t>
            </a:r>
            <a:r>
              <a:rPr lang="en-US" sz="2400" b="1" kern="12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Keeping</a:t>
            </a:r>
            <a:r>
              <a:rPr lang="en-US" altLang="zh-CN" sz="2400" b="1" kern="12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W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orld Peace</a:t>
            </a:r>
            <a:endParaRPr lang="en-US" altLang="zh-CN" sz="2400" b="1" kern="1200">
              <a:solidFill>
                <a:schemeClr val="tx1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indent="0" algn="l" eaLnBrk="1" fontAlgn="t">
              <a:spcAft>
                <a:spcPts val="1200"/>
              </a:spcAft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are now living in a peaceful country, and we take the responsibility(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责任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for  peace. As for we students, There’s a lot we can do.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eaLnBrk="1" fontAlgn="t">
              <a:spcAft>
                <a:spcPts val="1200"/>
              </a:spcAft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First of all, we____________________________________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eaLnBrk="1" fontAlgn="t">
              <a:spcAft>
                <a:spcPts val="1200"/>
              </a:spcAft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Moreover, it is necessary for us to_________________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____.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eaLnBrk="1" fontAlgn="t">
              <a:spcAft>
                <a:spcPts val="1200"/>
              </a:spcAft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matters is that_________________________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eaLnBrk="1" fontAlgn="t">
              <a:spcAft>
                <a:spcPts val="1200"/>
              </a:spcAft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Last but not least,____________________________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eaLnBrk="1" fontAlgn="t">
              <a:spcAft>
                <a:spcPts val="1200"/>
              </a:spcAft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Peace is not achievement but responsibility. It’s high time we should take action to make a difference!</a:t>
            </a:r>
            <a:endParaRPr lang="en-US" altLang="zh-CN" sz="1200" b="1" kern="120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algn="l" eaLnBrk="1"/>
            <a:r>
              <a: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" name="图片 1" descr="31"/>
          <p:cNvPicPr>
            <a:picLocks noChangeAspect="1"/>
          </p:cNvPicPr>
          <p:nvPr/>
        </p:nvPicPr>
        <p:blipFill>
          <a:blip r:embed="rId1"/>
          <a:srcRect l="9962" t="46426" r="12147"/>
          <a:stretch>
            <a:fillRect/>
          </a:stretch>
        </p:blipFill>
        <p:spPr>
          <a:xfrm>
            <a:off x="9490710" y="0"/>
            <a:ext cx="2701925" cy="2426335"/>
          </a:xfrm>
          <a:prstGeom prst="rect">
            <a:avLst/>
          </a:prstGeom>
        </p:spPr>
      </p:pic>
      <p:pic>
        <p:nvPicPr>
          <p:cNvPr id="3" name="图片 2" descr="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265" y="4695190"/>
            <a:ext cx="2832735" cy="2162810"/>
          </a:xfrm>
          <a:prstGeom prst="ellipse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"/>
            <a:ext cx="2641600" cy="1553845"/>
          </a:xfrm>
          <a:prstGeom prst="rect">
            <a:avLst/>
          </a:prstGeom>
        </p:spPr>
      </p:pic>
      <p:pic>
        <p:nvPicPr>
          <p:cNvPr id="8" name="图片 7" descr="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0"/>
            <a:ext cx="2875280" cy="1553210"/>
          </a:xfrm>
          <a:prstGeom prst="rect">
            <a:avLst/>
          </a:prstGeom>
        </p:spPr>
      </p:pic>
      <p:pic>
        <p:nvPicPr>
          <p:cNvPr id="9" name="图片 8" descr="39"/>
          <p:cNvPicPr>
            <a:picLocks noChangeAspect="1"/>
          </p:cNvPicPr>
          <p:nvPr/>
        </p:nvPicPr>
        <p:blipFill>
          <a:blip r:embed="rId5"/>
          <a:srcRect l="-100" r="27383"/>
          <a:stretch>
            <a:fillRect/>
          </a:stretch>
        </p:blipFill>
        <p:spPr>
          <a:xfrm>
            <a:off x="9490075" y="2426335"/>
            <a:ext cx="2517140" cy="22021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600" y="-635"/>
            <a:ext cx="3962400" cy="15538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"/>
          <p:cNvPicPr>
            <a:picLocks noChangeAspect="1"/>
          </p:cNvPicPr>
          <p:nvPr/>
        </p:nvPicPr>
        <p:blipFill>
          <a:blip r:embed="rId1"/>
          <a:srcRect b="5914"/>
          <a:stretch>
            <a:fillRect/>
          </a:stretch>
        </p:blipFill>
        <p:spPr>
          <a:xfrm>
            <a:off x="9022715" y="7620"/>
            <a:ext cx="3169285" cy="5617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6" b="9964"/>
          <a:stretch>
            <a:fillRect/>
          </a:stretch>
        </p:blipFill>
        <p:spPr>
          <a:xfrm>
            <a:off x="261620" y="1564640"/>
            <a:ext cx="6056630" cy="4060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04718" y="112009"/>
            <a:ext cx="7285944" cy="769441"/>
            <a:chOff x="273073" y="177448"/>
            <a:chExt cx="7285944" cy="769441"/>
          </a:xfrm>
        </p:grpSpPr>
        <p:sp>
          <p:nvSpPr>
            <p:cNvPr id="5" name="文本框 4"/>
            <p:cNvSpPr txBox="1"/>
            <p:nvPr/>
          </p:nvSpPr>
          <p:spPr>
            <a:xfrm>
              <a:off x="1192706" y="177448"/>
              <a:ext cx="6366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defRPr/>
              </a:pPr>
              <a:r>
                <a:rPr lang="en-US" altLang="zh-CN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Summary</a:t>
              </a:r>
              <a:endParaRPr lang="zh-CN" alt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273073" y="177448"/>
              <a:ext cx="726846" cy="726846"/>
              <a:chOff x="1965186" y="1419622"/>
              <a:chExt cx="302558" cy="314067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 userDrawn="1"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8"/>
          <a:stretch>
            <a:fillRect/>
          </a:stretch>
        </p:blipFill>
        <p:spPr>
          <a:xfrm>
            <a:off x="6242685" y="1298575"/>
            <a:ext cx="2779395" cy="4326255"/>
          </a:xfrm>
          <a:prstGeom prst="rect">
            <a:avLst/>
          </a:prstGeom>
        </p:spPr>
      </p:pic>
      <p:sp>
        <p:nvSpPr>
          <p:cNvPr id="15362" name="Text Box 3"/>
          <p:cNvSpPr txBox="1"/>
          <p:nvPr>
            <p:custDataLst>
              <p:tags r:id="rId4"/>
            </p:custDataLst>
          </p:nvPr>
        </p:nvSpPr>
        <p:spPr>
          <a:xfrm>
            <a:off x="635" y="3112207"/>
            <a:ext cx="12191365" cy="286956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 lvl="0" indent="0" eaLnBrk="1" hangingPunct="1">
              <a:lnSpc>
                <a:spcPct val="9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0" eaLnBrk="1" hangingPunct="1">
              <a:lnSpc>
                <a:spcPct val="9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We are </a:t>
            </a: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lucky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live in a peace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 country.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eaLnBrk="1" hangingPunct="1">
              <a:lnSpc>
                <a:spcPct val="9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Cherish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hard-won peace we have now.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50"/>
              </a:spcBef>
            </a:pP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Work hard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make our country more beautiful and peaceful.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0" eaLnBrk="1" hangingPunct="1">
              <a:lnSpc>
                <a:spcPct val="9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   Grow up to be a better person.</a:t>
            </a:r>
            <a:endParaRPr lang="en-US" altLang="zh-CN" sz="3200" b="1" dirty="0">
              <a:solidFill>
                <a:schemeClr val="bg1"/>
              </a:solidFill>
              <a:latin typeface="Arial Black" panose="020B0A04020102020204" pitchFamily="34" charset="0"/>
              <a:ea typeface="宋体" panose="02010600030101010101" pitchFamily="2" charset="-122"/>
              <a:cs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Rectangle 38"/>
          <p:cNvSpPr/>
          <p:nvPr>
            <p:custDataLst>
              <p:tags r:id="rId1"/>
            </p:custDataLst>
          </p:nvPr>
        </p:nvSpPr>
        <p:spPr>
          <a:xfrm>
            <a:off x="1175385" y="2272030"/>
            <a:ext cx="1003744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Search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more information about WW</a:t>
            </a:r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Anne Frank and </a:t>
            </a:r>
            <a:r>
              <a:rPr lang="en-US" altLang="zh-C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Diary of a Young Girl.</a:t>
            </a:r>
            <a:endParaRPr lang="en-US" altLang="zh-CN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eaLnBrk="1" hangingPunct="1"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Share with your classmates or friends.</a:t>
            </a:r>
            <a:endParaRPr lang="en-US" altLang="zh-CN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507" name="Text Box 4"/>
          <p:cNvSpPr txBox="1"/>
          <p:nvPr>
            <p:custDataLst>
              <p:tags r:id="rId2"/>
            </p:custDataLst>
          </p:nvPr>
        </p:nvSpPr>
        <p:spPr>
          <a:xfrm>
            <a:off x="1784350" y="968361"/>
            <a:ext cx="393128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b="1" noProof="1">
                <a:solidFill>
                  <a:schemeClr val="bg1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 </a:t>
            </a:r>
            <a:r>
              <a:rPr lang="en-US" altLang="zh-CN" sz="3600" b="1" noProof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Homework</a:t>
            </a:r>
            <a:endParaRPr lang="en-US" altLang="zh-CN" sz="3600" b="1" noProof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宋体" panose="02010600030101010101" pitchFamily="2" charset="-122"/>
              <a:cs typeface="Arial Black" panose="020B0A04020102020204" pitchFamily="34" charset="0"/>
            </a:endParaRPr>
          </a:p>
        </p:txBody>
      </p:sp>
      <p:pic>
        <p:nvPicPr>
          <p:cNvPr id="39948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9457"/>
          <a:stretch>
            <a:fillRect/>
          </a:stretch>
        </p:blipFill>
        <p:spPr>
          <a:xfrm>
            <a:off x="8710613" y="4287838"/>
            <a:ext cx="3468687" cy="2570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36305" y="66705"/>
            <a:ext cx="2615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Lead-in</a:t>
            </a:r>
            <a:endParaRPr lang="zh-CN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287141" y="105422"/>
            <a:ext cx="726846" cy="726846"/>
            <a:chOff x="1965186" y="1419622"/>
            <a:chExt cx="302558" cy="314067"/>
          </a:xfrm>
        </p:grpSpPr>
        <p:sp>
          <p:nvSpPr>
            <p:cNvPr id="3" name="矩形 2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867150" y="355600"/>
            <a:ext cx="4186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</a:rPr>
              <a:t>World War II</a:t>
            </a:r>
            <a:endParaRPr lang="en-US" altLang="zh-CN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5" descr="20031181626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7" y="1351798"/>
            <a:ext cx="4943738" cy="329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2003118152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51797"/>
            <a:ext cx="4967622" cy="329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53893" y="5245987"/>
            <a:ext cx="11633307" cy="684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170" tIns="46990" rIns="90170" bIns="469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World War II started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suddenly </a:t>
            </a: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in Europe in 1939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34640" y="5245735"/>
            <a:ext cx="2856865" cy="647700"/>
          </a:xfrm>
          <a:prstGeom prst="rect">
            <a:avLst/>
          </a:prstGeom>
          <a:solidFill>
            <a:srgbClr val="FFC000"/>
          </a:solidFill>
          <a:ln w="9525">
            <a:solidFill>
              <a:srgbClr val="FFFF00"/>
            </a:solidFill>
            <a:miter lim="800000"/>
          </a:ln>
        </p:spPr>
        <p:txBody>
          <a:bodyPr wrap="square" lIns="90170" tIns="46990" rIns="90170" bIns="469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zh-CN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broke out</a:t>
            </a:r>
            <a:endParaRPr lang="zh-CN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/>
          <p:nvPr/>
        </p:nvSpPr>
        <p:spPr>
          <a:xfrm>
            <a:off x="467995" y="1295400"/>
            <a:ext cx="11537315" cy="4076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 World War II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broke out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in Europe in 1939 and ended in 1945.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break out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意为“突然发生；爆发”，常指战争、灾难、疾病或者争吵等事件的发生。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e.g. The big fire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broke out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during the night.     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那场大火晚上发生的。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4275" name="WordArt 3"/>
          <p:cNvSpPr>
            <a:spLocks noTextEdit="1"/>
          </p:cNvSpPr>
          <p:nvPr/>
        </p:nvSpPr>
        <p:spPr>
          <a:xfrm>
            <a:off x="3429000" y="381000"/>
            <a:ext cx="5486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b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Language points</a:t>
            </a:r>
            <a:endParaRPr lang="zh-CN" altLang="en-US" sz="3600" b="1">
              <a:ln w="9525" cap="flat" cmpd="sng">
                <a:solidFill>
                  <a:srgbClr val="CC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35921" dir="2699999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/>
          <p:nvPr/>
        </p:nvSpPr>
        <p:spPr>
          <a:xfrm>
            <a:off x="2362200" y="1143000"/>
            <a:ext cx="7543800" cy="4076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break</a:t>
            </a:r>
            <a:r>
              <a:rPr lang="zh-CN" altLang="en-US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的短语：</a:t>
            </a:r>
            <a:endParaRPr lang="zh-CN" altLang="en-US" sz="36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break the rule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违反规则； 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break off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        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突然中止；中断；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break down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   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停止运转；出故障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break up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打碎，分裂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break into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闯入，破门而入 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/>
          <p:nvPr/>
        </p:nvSpPr>
        <p:spPr>
          <a:xfrm>
            <a:off x="690245" y="228600"/>
            <a:ext cx="8153400" cy="14198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It was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record of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that time...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keep a record of... 记下......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0245" y="1828800"/>
            <a:ext cx="1023429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You should keep a record of your expense.</a:t>
            </a:r>
            <a:endParaRPr lang="en-US" altLang="zh-CN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      </a:t>
            </a:r>
            <a:r>
              <a:rPr lang="zh-CN" sz="3600" b="1">
                <a:latin typeface="Times New Roman" panose="02020603050405020304" pitchFamily="18" charset="0"/>
                <a:sym typeface="+mn-ea"/>
              </a:rPr>
              <a:t>你应该记下你的开支。</a:t>
            </a:r>
            <a:endParaRPr lang="zh-CN" sz="36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8788" name="Text Box 4"/>
          <p:cNvSpPr txBox="1"/>
          <p:nvPr/>
        </p:nvSpPr>
        <p:spPr>
          <a:xfrm>
            <a:off x="929005" y="3657283"/>
            <a:ext cx="7543800" cy="25279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[</a:t>
            </a:r>
            <a:r>
              <a:rPr lang="zh-CN" altLang="en-US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名词</a:t>
            </a:r>
            <a:r>
              <a:rPr lang="en-US" altLang="zh-CN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] (</a:t>
            </a:r>
            <a:r>
              <a:rPr lang="zh-CN" altLang="en-US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尤指体育运动中的</a:t>
            </a:r>
            <a:r>
              <a:rPr lang="en-US" altLang="zh-CN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r>
              <a:rPr lang="zh-CN" altLang="en-US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纪录：</a:t>
            </a:r>
            <a:endParaRPr lang="zh-CN" altLang="en-US" sz="36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hold/keep a record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保持记录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world record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世界纪录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set/break a record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创造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/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打破纪录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/>
          <p:nvPr/>
        </p:nvSpPr>
        <p:spPr>
          <a:xfrm>
            <a:off x="440690" y="888365"/>
            <a:ext cx="11590020" cy="2748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3. She and her elder sister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died of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illness in 1945.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die of / from… 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死于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e.g. More and more people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die of/ from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cancer.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越来越多的人死于癌症。 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8788" name="Text Box 4"/>
          <p:cNvSpPr txBox="1"/>
          <p:nvPr/>
        </p:nvSpPr>
        <p:spPr>
          <a:xfrm>
            <a:off x="596900" y="3776980"/>
            <a:ext cx="9232900" cy="191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die</a:t>
            </a:r>
            <a:r>
              <a:rPr lang="zh-CN" altLang="en-US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的短语：</a:t>
            </a:r>
            <a:endParaRPr lang="zh-CN" altLang="en-US" sz="36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die out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灭绝；逐渐消失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die off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相继死亡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8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8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8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0725" y="1041400"/>
            <a:ext cx="9989820" cy="4599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 of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死于疾病、衰老等自身的原因</a:t>
            </a:r>
            <a:r>
              <a:rPr lang="en-US" altLang="zh-CN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/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 from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死于外部的原因，如事故、意外等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altLang="zh-C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 out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常指家族、观念、习俗等的逐渐消失或</a:t>
            </a:r>
            <a:r>
              <a:rPr lang="en-US" altLang="zh-CN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动植物</a:t>
            </a:r>
            <a:r>
              <a:rPr lang="en-US" altLang="zh-CN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物种的灭绝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no longer see this animal, probably because it has </a:t>
            </a:r>
            <a:r>
              <a:rPr lang="en-US" altLang="zh-CN" sz="32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died out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a cold winter, some animals can </a:t>
            </a:r>
            <a:r>
              <a:rPr lang="en-US" altLang="zh-CN" sz="32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 from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lack of food.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Her grandfather </a:t>
            </a:r>
            <a:r>
              <a:rPr lang="en-US" altLang="zh-CN" sz="32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died of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heart trouble last year.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42340" y="533400"/>
            <a:ext cx="9095740" cy="3412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4. Her father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had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 her diary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published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.</a:t>
            </a:r>
            <a:endParaRPr lang="en-US" altLang="zh-CN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have sth done  </a:t>
            </a:r>
            <a:r>
              <a:rPr 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让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/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使某事被做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表示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“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让（他人）为你做（某事）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”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，相当于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get/make sth done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。过去分词表示被动，与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sth.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构成动宾关系。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8725" y="4114800"/>
            <a:ext cx="888555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I had my hair cut yesterday. </a:t>
            </a:r>
            <a:endParaRPr lang="en-US" altLang="zh-CN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昨天我理发了。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7750" y="920750"/>
            <a:ext cx="553339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have sth to do 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有某事要做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7750" y="1676400"/>
            <a:ext cx="805688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en-US" sz="3600" b="1">
                <a:latin typeface="Times New Roman" panose="02020603050405020304" pitchFamily="18" charset="0"/>
                <a:sym typeface="+mn-ea"/>
              </a:rPr>
              <a:t>I have an important task to finish.</a:t>
            </a:r>
            <a:endParaRPr lang="en-US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我有一项重要的任务要完成。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7405" y="3096260"/>
            <a:ext cx="621728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have sb do sth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让某人做某事，相当于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get sb to do sth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7750" y="4343400"/>
            <a:ext cx="899096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en-US" sz="3600" b="1">
                <a:latin typeface="Times New Roman" panose="02020603050405020304" pitchFamily="18" charset="0"/>
                <a:sym typeface="+mn-ea"/>
              </a:rPr>
              <a:t>I had Mary clean my bedroom yesterday.</a:t>
            </a:r>
            <a:endParaRPr lang="en-US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昨天我让玛丽打扫了我的卧室。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/>
          <p:nvPr/>
        </p:nvSpPr>
        <p:spPr>
          <a:xfrm>
            <a:off x="626745" y="1242695"/>
            <a:ext cx="8991600" cy="4872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5.German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adj.</a:t>
            </a:r>
            <a:r>
              <a:rPr lang="zh-CN" altLang="en-US" sz="3600" b="1">
                <a:latin typeface="Times New Roman" panose="02020603050405020304" pitchFamily="18" charset="0"/>
              </a:rPr>
              <a:t>德国(人) 的, 德语的; </a:t>
            </a:r>
            <a:endParaRPr lang="zh-CN" altLang="en-US" sz="36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en-US" altLang="zh-CN" sz="3600">
                <a:latin typeface="Arial" panose="020B0604020202020204" pitchFamily="34" charset="0"/>
              </a:rPr>
              <a:t> </a:t>
            </a:r>
            <a:r>
              <a:rPr lang="zh-CN" altLang="en-US" sz="3600" b="1">
                <a:latin typeface="Times New Roman" panose="02020603050405020304" pitchFamily="18" charset="0"/>
              </a:rPr>
              <a:t>德国人,其复数形式为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Germans.</a:t>
            </a:r>
            <a:r>
              <a:rPr lang="en-US" altLang="zh-CN" sz="3600">
                <a:latin typeface="Arial" panose="020B0604020202020204" pitchFamily="34" charset="0"/>
              </a:rPr>
              <a:t>   </a:t>
            </a:r>
            <a:endParaRPr lang="en-US" altLang="zh-CN" sz="3600">
              <a:latin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Germany</a:t>
            </a:r>
            <a:r>
              <a:rPr lang="en-US" altLang="zh-CN" sz="3600">
                <a:latin typeface="Arial" panose="020B0604020202020204" pitchFamily="34" charset="0"/>
              </a:rPr>
              <a:t>    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zh-CN" altLang="en-US" sz="3600" b="1">
                <a:latin typeface="Times New Roman" panose="02020603050405020304" pitchFamily="18" charset="0"/>
              </a:rPr>
              <a:t>德国</a:t>
            </a:r>
            <a:endParaRPr lang="zh-CN" altLang="en-US" sz="3600" b="1">
              <a:latin typeface="Times New Roman" panose="02020603050405020304" pitchFamily="18" charset="0"/>
            </a:endParaRPr>
          </a:p>
          <a:p>
            <a:pPr eaLnBrk="0" hangingPunct="0"/>
            <a:endParaRPr lang="en-US" altLang="zh-CN" sz="3600">
              <a:latin typeface="Arial" panose="020B0604020202020204" pitchFamily="34" charset="0"/>
            </a:endParaRPr>
          </a:p>
          <a:p>
            <a:pPr eaLnBrk="0" hangingPunct="0"/>
            <a:endParaRPr lang="en-US" altLang="zh-CN" sz="3200" b="1">
              <a:latin typeface="Arial" panose="020B0604020202020204" pitchFamily="34" charset="0"/>
            </a:endParaRPr>
          </a:p>
          <a:p>
            <a:pPr eaLnBrk="0" hangingPunct="0"/>
            <a:endParaRPr lang="en-US" altLang="zh-CN" sz="3200" b="1">
              <a:latin typeface="Arial" panose="020B0604020202020204" pitchFamily="34" charset="0"/>
            </a:endParaRPr>
          </a:p>
          <a:p>
            <a:pPr eaLnBrk="0" hangingPunct="0"/>
            <a:endParaRPr lang="en-US" altLang="zh-CN" sz="3200" b="1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32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3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/>
          <p:nvPr/>
        </p:nvSpPr>
        <p:spPr>
          <a:xfrm>
            <a:off x="535305" y="372745"/>
            <a:ext cx="9954895" cy="3881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6.keep (on) doing 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继续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重复做某事</a:t>
            </a:r>
            <a:endParaRPr lang="zh-CN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600">
              <a:latin typeface="Arial" panose="020B0604020202020204" pitchFamily="34" charset="0"/>
            </a:endParaRPr>
          </a:p>
          <a:p>
            <a:pPr eaLnBrk="0" hangingPunct="0"/>
            <a:endParaRPr lang="en-US" altLang="zh-CN" sz="3200" b="1">
              <a:latin typeface="Arial" panose="020B0604020202020204" pitchFamily="34" charset="0"/>
            </a:endParaRPr>
          </a:p>
          <a:p>
            <a:pPr eaLnBrk="0" hangingPunct="0"/>
            <a:endParaRPr lang="en-US" altLang="zh-CN" sz="3200" b="1">
              <a:latin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sb doing sth 让某人一直做某事</a:t>
            </a:r>
            <a:endParaRPr lang="zh-CN" alt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sb from doing sth 阻止某人做某事</a:t>
            </a:r>
            <a:endParaRPr lang="zh-CN" alt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3740" y="1221740"/>
            <a:ext cx="1030541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Keep on practicing and you’ll make progress. 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继续练习，你会取得进步的。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3740" y="3999230"/>
            <a:ext cx="9229725" cy="2748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en-US" sz="3600" b="1">
                <a:latin typeface="Times New Roman" panose="02020603050405020304" pitchFamily="18" charset="0"/>
                <a:sym typeface="+mn-ea"/>
              </a:rPr>
              <a:t>I keep them waiting at the gate.</a:t>
            </a:r>
            <a:endParaRPr lang="en-US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我让他们一直在门口等候。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The heavy rain kept them from going out. </a:t>
            </a:r>
            <a:endParaRPr lang="en-US" altLang="zh-CN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大雨阻止了他们外出。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文本占位符 50177"/>
          <p:cNvSpPr>
            <a:spLocks noGrp="1"/>
          </p:cNvSpPr>
          <p:nvPr>
            <p:ph type="body" idx="1"/>
          </p:nvPr>
        </p:nvSpPr>
        <p:spPr>
          <a:xfrm>
            <a:off x="268605" y="228600"/>
            <a:ext cx="11708765" cy="6130290"/>
          </a:xfrm>
        </p:spPr>
        <p:txBody>
          <a:bodyPr/>
          <a:lstStyle/>
          <a:p>
            <a:pPr>
              <a:buNone/>
            </a:pPr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thought</a:t>
            </a:r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</a:rPr>
              <a:t>n.想法, 看法, 主意;v. 想, 认为,think的过去式及过去分词 thought作 “思想; 思维活动” 讲时指经过推理与思考而产生的看法, 也指较全面, 较系统的思想。</a:t>
            </a:r>
            <a:endParaRPr lang="zh-CN" altLang="en-US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Please let me have your___________ (think) on the matter.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thoughtful</a:t>
            </a: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 深思的；体贴的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文本框 50178"/>
          <p:cNvSpPr txBox="1"/>
          <p:nvPr/>
        </p:nvSpPr>
        <p:spPr>
          <a:xfrm>
            <a:off x="5898515" y="1976755"/>
            <a:ext cx="30511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thoughts</a:t>
            </a:r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7055" y="3824605"/>
            <a:ext cx="8382635" cy="14204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我母亲是一个很体贴的人。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My mother is a very thoughtful woman.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  <a:p>
            <a:pPr>
              <a:buNone/>
            </a:pP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>
            <a:spLocks noChangeArrowheads="1"/>
          </p:cNvSpPr>
          <p:nvPr/>
        </p:nvSpPr>
        <p:spPr bwMode="auto">
          <a:xfrm>
            <a:off x="1018658" y="5486596"/>
            <a:ext cx="8371527" cy="64889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</a:ln>
        </p:spPr>
        <p:txBody>
          <a:bodyPr wrap="square" lIns="90170" tIns="46990" rIns="90170" bIns="469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</a:t>
            </a:r>
            <a:r>
              <a:rPr lang="zh-CN" altLang="en-US" sz="36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was the leader of </a:t>
            </a:r>
            <a:r>
              <a:rPr lang="en-US" altLang="zh-CN" sz="36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______________</a:t>
            </a:r>
            <a:r>
              <a:rPr lang="zh-CN" altLang="en-US" sz="36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. </a:t>
            </a:r>
            <a:endParaRPr lang="zh-CN" altLang="en-US" sz="200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Text Box 8"/>
          <p:cNvSpPr>
            <a:spLocks noChangeArrowheads="1"/>
          </p:cNvSpPr>
          <p:nvPr/>
        </p:nvSpPr>
        <p:spPr bwMode="auto">
          <a:xfrm>
            <a:off x="7390020" y="6111228"/>
            <a:ext cx="25330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/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'na:tsi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/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 n. 纳粹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14"/>
          <p:cNvSpPr>
            <a:spLocks noChangeArrowheads="1"/>
          </p:cNvSpPr>
          <p:nvPr/>
        </p:nvSpPr>
        <p:spPr bwMode="auto">
          <a:xfrm>
            <a:off x="5620020" y="5498154"/>
            <a:ext cx="32777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3600" b="1" dirty="0">
                <a:solidFill>
                  <a:srgbClr val="D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German</a:t>
            </a:r>
            <a:r>
              <a:rPr lang="zh-CN" altLang="en-US" sz="3200" b="1" dirty="0">
                <a:solidFill>
                  <a:srgbClr val="D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Nazi</a:t>
            </a: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s</a:t>
            </a:r>
            <a:endParaRPr lang="zh-CN" altLang="en-US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矩形 16"/>
          <p:cNvSpPr>
            <a:spLocks noChangeArrowheads="1"/>
          </p:cNvSpPr>
          <p:nvPr/>
        </p:nvSpPr>
        <p:spPr bwMode="auto">
          <a:xfrm>
            <a:off x="1136103" y="5559297"/>
            <a:ext cx="123303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Hitler</a:t>
            </a:r>
            <a:endParaRPr lang="zh-CN" altLang="en-US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9"/>
          <p:cNvGrpSpPr/>
          <p:nvPr/>
        </p:nvGrpSpPr>
        <p:grpSpPr>
          <a:xfrm>
            <a:off x="291812" y="100125"/>
            <a:ext cx="726846" cy="726846"/>
            <a:chOff x="1965186" y="1419622"/>
            <a:chExt cx="302558" cy="314067"/>
          </a:xfrm>
        </p:grpSpPr>
        <p:sp>
          <p:nvSpPr>
            <p:cNvPr id="4" name="矩形 3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36305" y="66705"/>
            <a:ext cx="2615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Lead-in</a:t>
            </a:r>
            <a:endParaRPr lang="zh-CN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69754" y="571266"/>
            <a:ext cx="4186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</a:rPr>
              <a:t>World War II</a:t>
            </a:r>
            <a:endParaRPr lang="en-US" altLang="zh-CN" sz="5400" b="1" dirty="0">
              <a:solidFill>
                <a:srgbClr val="FF0000"/>
              </a:solidFill>
            </a:endParaRPr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8965" y="1494790"/>
            <a:ext cx="5107305" cy="3879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/>
      <p:bldP spid="21" grpId="0"/>
      <p:bldP spid="2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/>
          <p:nvPr/>
        </p:nvSpPr>
        <p:spPr>
          <a:xfrm>
            <a:off x="609600" y="234950"/>
            <a:ext cx="8458200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8. survive v.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幸存，生存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1740" y="990600"/>
            <a:ext cx="8382635" cy="14204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Did anyone survive the earthquake?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有人在地震中活下来吗？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survivior</a:t>
            </a:r>
            <a:r>
              <a:rPr lang="en-US" altLang="zh-CN" sz="3600">
                <a:sym typeface="+mn-ea"/>
              </a:rPr>
              <a:t>  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n.</a:t>
            </a:r>
            <a:r>
              <a:rPr lang="en-US" altLang="zh-CN" sz="3600">
                <a:sym typeface="+mn-ea"/>
              </a:rPr>
              <a:t> 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幸存者</a:t>
            </a:r>
            <a:endParaRPr lang="en-US" altLang="zh-CN" sz="3600">
              <a:latin typeface="Arial" panose="020B0604020202020204" pitchFamily="34" charset="0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  <a:p>
            <a:pPr>
              <a:buNone/>
            </a:pP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2"/>
          <p:cNvSpPr txBox="1"/>
          <p:nvPr/>
        </p:nvSpPr>
        <p:spPr>
          <a:xfrm>
            <a:off x="609600" y="2971800"/>
            <a:ext cx="8458200" cy="755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9. 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admire v.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钦佩某人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/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某事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1740" y="3727450"/>
            <a:ext cx="91065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/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admire ab/sth 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钦佩某人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某事</a:t>
            </a:r>
            <a:endParaRPr lang="zh-CN" alt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/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admire ab for (doing) sth 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因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做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某事而钦佩某人</a:t>
            </a:r>
            <a:endParaRPr lang="zh-CN" alt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6480" y="4803775"/>
            <a:ext cx="10099675" cy="14204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en-US" sz="3600" b="1">
                <a:latin typeface="Times New Roman" panose="02020603050405020304" pitchFamily="18" charset="0"/>
                <a:sym typeface="+mn-ea"/>
              </a:rPr>
              <a:t>I admire the scientists like Yuan Longping.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  <a:p>
            <a:pPr marL="441325" lvl="0" indent="-441325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我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钦佩像袁隆平那样的科学家。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  <a:p>
            <a:pPr>
              <a:buNone/>
            </a:pP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/>
          <p:nvPr/>
        </p:nvSpPr>
        <p:spPr>
          <a:xfrm>
            <a:off x="965200" y="762000"/>
            <a:ext cx="9702800" cy="6252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10.courage  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  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勇气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e.g. It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takes courage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do that.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做那件事需要勇气。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encourage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鼓励</a:t>
            </a:r>
            <a:endParaRPr lang="en-US" altLang="zh-CN" sz="3600" b="1" i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 eaLnBrk="0" hangingPunct="0">
              <a:buNone/>
            </a:pP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e.g. It takes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courage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 do that.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做那件事需要勇气。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hangingPunct="0"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Mr. Wu often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(courage) us to speak English aloud in class.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57930" y="5105400"/>
            <a:ext cx="26663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sym typeface="+mn-ea"/>
              </a:rPr>
              <a:t>encourages</a:t>
            </a:r>
            <a:endParaRPr lang="zh-CN" altLang="en-US" sz="3200" b="1">
              <a:solidFill>
                <a:srgbClr val="0000FF"/>
              </a:solidFill>
              <a:sym typeface="+mn-ea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4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4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4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4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4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uiExpand="1" build="p"/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728345" y="463550"/>
            <a:ext cx="6358890" cy="755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11.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It is a pity that...很遗憾......</a:t>
            </a:r>
            <a:endParaRPr lang="en-US" altLang="zh-CN" sz="36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42340" y="1219200"/>
            <a:ext cx="890270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en-US" sz="3600" b="1">
                <a:latin typeface="Times New Roman" panose="02020603050405020304" pitchFamily="18" charset="0"/>
                <a:sym typeface="+mn-ea"/>
              </a:rPr>
              <a:t>It is a pity that he has to leave.</a:t>
            </a:r>
            <a:endParaRPr lang="en-US" sz="3600" b="1">
              <a:latin typeface="Times New Roman" panose="02020603050405020304" pitchFamily="18" charset="0"/>
              <a:sym typeface="+mn-ea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很遗憾他必须要走了。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3790" y="2607945"/>
            <a:ext cx="630682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a pity! 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多么遗憾！</a:t>
            </a:r>
            <a:endParaRPr lang="zh-CN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1745" y="3363595"/>
            <a:ext cx="457200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20000"/>
              </a:lnSpc>
              <a:buNone/>
            </a:pP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pity n. 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同情；怜悯</a:t>
            </a:r>
            <a:endParaRPr lang="zh-CN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2"/>
          <p:cNvSpPr txBox="1"/>
          <p:nvPr/>
        </p:nvSpPr>
        <p:spPr>
          <a:xfrm>
            <a:off x="1113790" y="4244975"/>
            <a:ext cx="7437755" cy="755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have/take pity on ... </a:t>
            </a:r>
            <a:r>
              <a:rPr lang="zh-CN" alt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同情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/</a:t>
            </a:r>
            <a:r>
              <a:rPr lang="zh-CN" alt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怜悯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......</a:t>
            </a:r>
            <a:endParaRPr lang="en-US" altLang="zh-CN" sz="36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2340" y="5000625"/>
            <a:ext cx="794004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en-US" sz="3600" b="1">
                <a:latin typeface="Times New Roman" panose="02020603050405020304" pitchFamily="18" charset="0"/>
                <a:sym typeface="+mn-ea"/>
              </a:rPr>
              <a:t>I always have pity on beggars.</a:t>
            </a:r>
            <a:endParaRPr lang="en-US" sz="3600" b="1">
              <a:latin typeface="Times New Roman" panose="02020603050405020304" pitchFamily="18" charset="0"/>
              <a:sym typeface="+mn-ea"/>
            </a:endParaRPr>
          </a:p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我总是对乞丐心怀怜悯。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8650" y="1247775"/>
            <a:ext cx="109347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12.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fear of one’s life 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表示 “为生命安全担扰”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其中的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fear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表示 “担心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害怕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”, life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表示 “生命”。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69340" y="3054350"/>
            <a:ext cx="1031621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e.g. </a:t>
            </a:r>
            <a:r>
              <a:rPr lang="en-US" sz="3600" b="1">
                <a:latin typeface="Times New Roman" panose="02020603050405020304" pitchFamily="18" charset="0"/>
                <a:sym typeface="+mn-ea"/>
              </a:rPr>
              <a:t>We walked quietly, in fear of being discovered. </a:t>
            </a:r>
            <a:r>
              <a:rPr lang="zh-CN" altLang="en-US" sz="3600" b="1">
                <a:latin typeface="Times New Roman" panose="02020603050405020304" pitchFamily="18" charset="0"/>
                <a:sym typeface="+mn-ea"/>
              </a:rPr>
              <a:t>我们悄悄地走，害怕被发现。</a:t>
            </a:r>
            <a:endParaRPr lang="zh-CN" altLang="en-US" sz="3600" b="1"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451" y="960202"/>
            <a:ext cx="5015834" cy="4017864"/>
          </a:xfrm>
          <a:prstGeom prst="rect">
            <a:avLst/>
          </a:prstGeom>
        </p:spPr>
      </p:pic>
      <p:sp>
        <p:nvSpPr>
          <p:cNvPr id="12" name="Text Box 6"/>
          <p:cNvSpPr>
            <a:spLocks noChangeArrowheads="1"/>
          </p:cNvSpPr>
          <p:nvPr/>
        </p:nvSpPr>
        <p:spPr bwMode="auto">
          <a:xfrm>
            <a:off x="2677730" y="5138653"/>
            <a:ext cx="3230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/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dʒu: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/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n. 犹太人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>
            <a:spLocks noGrp="1" noChangeArrowheads="1"/>
          </p:cNvSpPr>
          <p:nvPr/>
        </p:nvSpPr>
        <p:spPr bwMode="auto">
          <a:xfrm>
            <a:off x="1728133" y="5685684"/>
            <a:ext cx="8573548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</a:ln>
        </p:spPr>
        <p:txBody>
          <a:bodyPr lIns="90170" tIns="46990" rIns="90170" bIns="469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36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Many           </a:t>
            </a:r>
            <a:r>
              <a:rPr lang="en-US" altLang="zh-CN" sz="36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died in the                   .</a:t>
            </a:r>
            <a:r>
              <a:rPr lang="zh-CN" altLang="en-US" sz="36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endParaRPr lang="zh-CN" altLang="en-US" sz="2000">
              <a:solidFill>
                <a:prstClr val="black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990352" y="5684626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>
                <a:solidFill>
                  <a:srgbClr val="D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微软雅黑" panose="020B0503020204020204" charset="-122"/>
              </a:rPr>
              <a:t>Jews</a:t>
            </a:r>
            <a:endParaRPr lang="zh-CN" altLang="en-US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48807" y="5682876"/>
            <a:ext cx="2848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>
                <a:solidFill>
                  <a:srgbClr val="D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 Nazi </a:t>
            </a:r>
            <a:r>
              <a:rPr lang="en-US" altLang="zh-CN" sz="3600" b="1">
                <a:solidFill>
                  <a:srgbClr val="D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c</a:t>
            </a:r>
            <a:r>
              <a:rPr lang="zh-CN" altLang="en-US" sz="3600" b="1">
                <a:solidFill>
                  <a:srgbClr val="D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amp</a:t>
            </a:r>
            <a:endParaRPr lang="zh-CN" altLang="en-US" sz="3600" b="1">
              <a:solidFill>
                <a:srgbClr val="D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60202"/>
            <a:ext cx="5337417" cy="3995833"/>
          </a:xfrm>
          <a:prstGeom prst="rect">
            <a:avLst/>
          </a:prstGeom>
        </p:spPr>
      </p:pic>
      <p:sp>
        <p:nvSpPr>
          <p:cNvPr id="19" name="Text Box 6"/>
          <p:cNvSpPr>
            <a:spLocks noChangeArrowheads="1"/>
          </p:cNvSpPr>
          <p:nvPr/>
        </p:nvSpPr>
        <p:spPr bwMode="auto">
          <a:xfrm>
            <a:off x="6391380" y="5138653"/>
            <a:ext cx="2180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纳粹集中营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9"/>
          <p:cNvGrpSpPr/>
          <p:nvPr/>
        </p:nvGrpSpPr>
        <p:grpSpPr>
          <a:xfrm>
            <a:off x="207028" y="66726"/>
            <a:ext cx="726846" cy="726846"/>
            <a:chOff x="1965186" y="1419622"/>
            <a:chExt cx="302558" cy="314067"/>
          </a:xfrm>
        </p:grpSpPr>
        <p:sp>
          <p:nvSpPr>
            <p:cNvPr id="5" name="矩形 4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36305" y="66705"/>
            <a:ext cx="2615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Lead-in</a:t>
            </a:r>
            <a:endParaRPr lang="zh-CN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15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2276678" y="5599155"/>
            <a:ext cx="861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went into hiding</a:t>
            </a:r>
            <a:r>
              <a:rPr lang="en-US" altLang="zh-CN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（hid in safe places）</a:t>
            </a:r>
            <a:endParaRPr lang="en-US" altLang="zh-CN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C:\Documents and Settings\Administrator\桌面\潘茹 9a\0872223330116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168" y="986023"/>
            <a:ext cx="4069080" cy="442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Documents and Settings\Administrator\桌面\u=3229538118,3815532361&amp;fm=21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44" y="986022"/>
            <a:ext cx="3899268" cy="442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57703" y="6053844"/>
            <a:ext cx="89115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lived in fear of their lives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（were afraid of dying）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22237" y="138731"/>
            <a:ext cx="2615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Lead-in</a:t>
            </a:r>
            <a:endParaRPr lang="zh-CN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73073" y="177448"/>
            <a:ext cx="726846" cy="726846"/>
            <a:chOff x="1965186" y="1419622"/>
            <a:chExt cx="302558" cy="314067"/>
          </a:xfrm>
        </p:grpSpPr>
        <p:sp>
          <p:nvSpPr>
            <p:cNvPr id="11" name="矩形 10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335672" y="3530710"/>
            <a:ext cx="6556352" cy="646331"/>
          </a:xfrm>
          <a:prstGeom prst="rect">
            <a:avLst/>
          </a:prstGeom>
          <a:solidFill>
            <a:srgbClr val="FFC000"/>
          </a:solidFill>
          <a:ln w="9525">
            <a:solidFill>
              <a:srgbClr val="FFFF00"/>
            </a:solidFill>
            <a:miter lim="800000"/>
          </a:ln>
        </p:spPr>
        <p:txBody>
          <a:bodyPr wrap="square" lIns="90170" tIns="46990" rIns="90170" bIns="469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Life changed for everybody.</a:t>
            </a:r>
            <a:endParaRPr lang="en-US" altLang="zh-CN" sz="3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 build="p"/>
      <p:bldP spid="7" grpId="0" autoUpdateAnimBg="0" build="p"/>
      <p:bldP spid="8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273073" y="138731"/>
            <a:ext cx="3464966" cy="769441"/>
            <a:chOff x="273073" y="138731"/>
            <a:chExt cx="3464966" cy="769441"/>
          </a:xfrm>
        </p:grpSpPr>
        <p:sp>
          <p:nvSpPr>
            <p:cNvPr id="3" name="文本框 2"/>
            <p:cNvSpPr txBox="1"/>
            <p:nvPr/>
          </p:nvSpPr>
          <p:spPr>
            <a:xfrm>
              <a:off x="1122237" y="138731"/>
              <a:ext cx="26158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Lead-in</a:t>
              </a:r>
              <a:endParaRPr lang="zh-CN" alt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273073" y="177448"/>
              <a:ext cx="726846" cy="726846"/>
              <a:chOff x="1965186" y="1419622"/>
              <a:chExt cx="302558" cy="314067"/>
            </a:xfrm>
          </p:grpSpPr>
          <p:sp>
            <p:nvSpPr>
              <p:cNvPr id="8" name="矩形 7"/>
              <p:cNvSpPr/>
              <p:nvPr userDrawn="1"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 userDrawn="1"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2" name="组合 1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<p:cNvGrpSpPr/>
          <p:nvPr/>
        </p:nvGrpSpPr>
        <p:grpSpPr>
          <a:xfrm>
            <a:off x="5277097" y="1711130"/>
            <a:ext cx="5999705" cy="1999367"/>
            <a:chOff x="6050917" y="1693354"/>
            <a:chExt cx="4759533" cy="1999367"/>
          </a:xfrm>
        </p:grpSpPr>
        <p:sp>
          <p:nvSpPr>
            <p:cNvPr id="13" name="矩形 12"/>
            <p:cNvSpPr/>
            <p:nvPr/>
          </p:nvSpPr>
          <p:spPr>
            <a:xfrm>
              <a:off x="6050917" y="1693354"/>
              <a:ext cx="4691735" cy="199936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9F9F9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094305" y="1868230"/>
              <a:ext cx="4716145" cy="1428750"/>
              <a:chOff x="6148233" y="1615178"/>
              <a:chExt cx="6105724" cy="1849722"/>
            </a:xfrm>
          </p:grpSpPr>
          <p:sp>
            <p:nvSpPr>
              <p:cNvPr id="15" name="Rectangle 3"/>
              <p:cNvSpPr txBox="1">
                <a:spLocks noChangeArrowheads="1"/>
              </p:cNvSpPr>
              <p:nvPr/>
            </p:nvSpPr>
            <p:spPr bwMode="auto">
              <a:xfrm>
                <a:off x="6246885" y="2229286"/>
                <a:ext cx="5160311" cy="1235614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spAutoFit/>
              </a:bodyPr>
              <a:lstStyle>
                <a:lvl1pPr algn="ctr">
                  <a:spcBef>
                    <a:spcPct val="0"/>
                  </a:spcBef>
                  <a:buNone/>
                  <a:defRPr lang="ko-KR" altLang="en-US" sz="4400" b="1" baseline="0" dirty="0">
                    <a:solidFill>
                      <a:schemeClr val="bg1"/>
                    </a:solidFill>
                    <a:effectLst>
                      <a:outerShdw blurRad="12700" dist="25400" dir="5400000" algn="t" rotWithShape="0">
                        <a:prstClr val="black">
                          <a:alpha val="50000"/>
                        </a:prst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l"/>
                <a:r>
                  <a:rPr lang="en-US" altLang="ko-KR" sz="2800" dirty="0">
                    <a:solidFill>
                      <a:prstClr val="white"/>
                    </a:solidFill>
                    <a:effectLst/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Published after the war</a:t>
                </a:r>
                <a:endParaRPr lang="en-US" altLang="ko-KR" sz="2800" dirty="0">
                  <a:solidFill>
                    <a:prstClr val="white"/>
                  </a:solidFill>
                  <a:effectLst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  <a:p>
                <a:pPr algn="l"/>
                <a:r>
                  <a:rPr lang="en-US" altLang="ko-KR" sz="2800" dirty="0">
                    <a:solidFill>
                      <a:prstClr val="white"/>
                    </a:solidFill>
                    <a:effectLst/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Imaginary friend: </a:t>
                </a:r>
                <a:r>
                  <a:rPr lang="en-US" altLang="ko-KR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Kitty</a:t>
                </a:r>
                <a:endParaRPr lang="en-US" altLang="ko-KR" sz="28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Text Placeholder 1"/>
              <p:cNvSpPr txBox="1"/>
              <p:nvPr/>
            </p:nvSpPr>
            <p:spPr>
              <a:xfrm>
                <a:off x="6148233" y="1615178"/>
                <a:ext cx="6105724" cy="61410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algn="l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The Diary of a Young Girl</a:t>
                </a:r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  <p:pic>
        <p:nvPicPr>
          <p:cNvPr id="23" name="图片 22" descr="timg9MMJAGY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0332" y="3619047"/>
            <a:ext cx="4980065" cy="2801418"/>
          </a:xfrm>
          <a:prstGeom prst="rect">
            <a:avLst/>
          </a:prstGeom>
        </p:spPr>
      </p:pic>
      <p:grpSp>
        <p:nvGrpSpPr>
          <p:cNvPr id="26" name="Group 29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18218" y="2408877"/>
            <a:ext cx="5072114" cy="2280444"/>
            <a:chOff x="-45" y="70"/>
            <a:chExt cx="7680" cy="2110"/>
          </a:xfrm>
        </p:grpSpPr>
        <p:pic>
          <p:nvPicPr>
            <p:cNvPr id="27" name="Picture 28" descr="胶片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-45" y="70"/>
              <a:ext cx="7680" cy="21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5" descr="u=3078825100,2270217075&amp;fm=90&amp;gp=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0" y="213"/>
              <a:ext cx="2494" cy="17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" name="Picture 7" descr="87f0e2f7015b4385-bf4442966f7ac592-0a2a456534e0f0caaf8ab05d6f9bffd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494" y="224"/>
              <a:ext cx="2494" cy="17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" name="Picture 6" descr="ix8dw6nh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054" y="187"/>
              <a:ext cx="2494" cy="178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315819" y="1200045"/>
            <a:ext cx="4540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CN" altLang="en-US" sz="4400" b="1" strike="noStrike" noProof="1">
                <a:solidFill>
                  <a:srgbClr val="0070C0"/>
                </a:solidFill>
                <a:effectLst>
                  <a:outerShdw dist="35921" dir="2699999" algn="ctr" rotWithShape="0">
                    <a:srgbClr val="C0C0C0">
                      <a:alpha val="78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Anne Frank</a:t>
            </a:r>
            <a:endParaRPr lang="zh-CN" altLang="en-US" sz="4400" b="1" strike="noStrike" noProof="1">
              <a:solidFill>
                <a:srgbClr val="0070C0"/>
              </a:solidFill>
              <a:effectLst>
                <a:outerShdw dist="35921" dir="2699999" algn="ctr" rotWithShape="0">
                  <a:srgbClr val="C0C0C0">
                    <a:alpha val="78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729792" y="4977403"/>
            <a:ext cx="3424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ym typeface="+mn-ea"/>
              </a:rPr>
              <a:t>（</a:t>
            </a:r>
            <a:r>
              <a:rPr lang="en-US" altLang="zh-CN" sz="2800" b="1">
                <a:sym typeface="+mn-ea"/>
              </a:rPr>
              <a:t>1929.6—1945.3</a:t>
            </a:r>
            <a:r>
              <a:rPr lang="zh-CN" altLang="en-US" sz="2800" b="1">
                <a:sym typeface="+mn-ea"/>
              </a:rPr>
              <a:t>）</a:t>
            </a:r>
            <a:endParaRPr lang="zh-CN" altLang="en-US" sz="2800" b="1"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>
            <p:custDataLst>
              <p:tags r:id="rId1"/>
            </p:custDataLst>
          </p:nvPr>
        </p:nvSpPr>
        <p:spPr>
          <a:xfrm>
            <a:off x="3072219" y="1022985"/>
            <a:ext cx="914400" cy="5833110"/>
          </a:xfrm>
          <a:prstGeom prst="rect">
            <a:avLst/>
          </a:prstGeom>
          <a:gradFill flip="none" rotWithShape="1">
            <a:gsLst>
              <a:gs pos="50000">
                <a:schemeClr val="bg1">
                  <a:lumMod val="75000"/>
                </a:schemeClr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Straight Connector 7"/>
          <p:cNvCxnSpPr/>
          <p:nvPr>
            <p:custDataLst>
              <p:tags r:id="rId2"/>
            </p:custDataLst>
          </p:nvPr>
        </p:nvCxnSpPr>
        <p:spPr>
          <a:xfrm>
            <a:off x="3607753" y="1024890"/>
            <a:ext cx="19685" cy="58312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6238" y="1981200"/>
            <a:ext cx="2979737" cy="1665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5"/>
          <p:cNvPicPr preferRelativeResize="0"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6238" y="4106863"/>
            <a:ext cx="2955925" cy="165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Text Box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3963" y="1195865"/>
            <a:ext cx="69342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zh-CN" sz="3800" b="1">
                <a:solidFill>
                  <a:srgbClr val="A50021"/>
                </a:solidFill>
                <a:latin typeface="Times New Roman" panose="02020603050405020304" pitchFamily="18" charset="0"/>
              </a:rPr>
              <a:t>Anne Frank and World War</a:t>
            </a:r>
            <a:r>
              <a:rPr lang="en-US" altLang="zh-CN" sz="3800" b="1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zh-CN" altLang="zh-CN" sz="3800" b="1">
                <a:solidFill>
                  <a:srgbClr val="A50021"/>
                </a:solidFill>
                <a:latin typeface="Times New Roman" panose="02020603050405020304" pitchFamily="18" charset="0"/>
              </a:rPr>
              <a:t>Ⅱ</a:t>
            </a:r>
            <a:endParaRPr lang="zh-CN" altLang="zh-CN" sz="38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35680" y="158502"/>
            <a:ext cx="866711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latin typeface="Times New Roman" panose="02020603050405020304" pitchFamily="18" charset="0"/>
              </a:rPr>
              <a:t>Millie is listening to a radio programme about a book and World War II. Listen and fill in the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missing</a:t>
            </a:r>
            <a:r>
              <a:rPr lang="zh-CN" altLang="en-US" sz="2800" b="1" dirty="0">
                <a:latin typeface="Times New Roman" panose="02020603050405020304" pitchFamily="18" charset="0"/>
              </a:rPr>
              <a:t> words. 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6555" y="1981200"/>
            <a:ext cx="3124200" cy="378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>
            <a:lvl1pPr marL="441325" indent="-4413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Tips：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1.Predict before listening.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2.Find the key words and circle them.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4718" y="73927"/>
            <a:ext cx="3325901" cy="1200329"/>
            <a:chOff x="273073" y="139366"/>
            <a:chExt cx="3325901" cy="1200329"/>
          </a:xfrm>
        </p:grpSpPr>
        <p:sp>
          <p:nvSpPr>
            <p:cNvPr id="8" name="文本框 7"/>
            <p:cNvSpPr txBox="1"/>
            <p:nvPr/>
          </p:nvSpPr>
          <p:spPr>
            <a:xfrm>
              <a:off x="983172" y="139366"/>
              <a:ext cx="26158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While-listening</a:t>
              </a:r>
              <a:endParaRPr lang="zh-CN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73073" y="177448"/>
              <a:ext cx="726846" cy="726846"/>
              <a:chOff x="1965186" y="1419622"/>
              <a:chExt cx="302558" cy="314067"/>
            </a:xfrm>
          </p:grpSpPr>
          <p:sp>
            <p:nvSpPr>
              <p:cNvPr id="10" name="矩形 9"/>
              <p:cNvSpPr/>
              <p:nvPr userDrawn="1"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 userDrawn="1"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U4Inte01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555" y="1195705"/>
            <a:ext cx="619125" cy="6191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4159" r="2724" b="3079"/>
          <a:stretch>
            <a:fillRect/>
          </a:stretch>
        </p:blipFill>
        <p:spPr bwMode="auto">
          <a:xfrm>
            <a:off x="3735070" y="1814830"/>
            <a:ext cx="8218170" cy="488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798877" y="2623722"/>
            <a:ext cx="6965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800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sb.</a:t>
            </a:r>
            <a:endParaRPr lang="en-US" altLang="zh-CN" sz="28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175501" y="3073160"/>
            <a:ext cx="1387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number</a:t>
            </a:r>
            <a:endParaRPr lang="en-US" sz="24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140267" y="4566449"/>
            <a:ext cx="8540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time</a:t>
            </a:r>
            <a:endParaRPr lang="en-US" altLang="zh-CN" sz="28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488274" y="5017589"/>
            <a:ext cx="1387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number</a:t>
            </a:r>
            <a:endParaRPr lang="en-US" altLang="zh-CN" sz="28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9656445" y="3119755"/>
            <a:ext cx="1787525" cy="56578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427220" y="4566285"/>
            <a:ext cx="1787525" cy="56578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ldLvl="0" animBg="1"/>
      <p:bldP spid="13" grpId="0"/>
      <p:bldP spid="14" grpId="0"/>
      <p:bldP spid="15" grpId="0"/>
      <p:bldP spid="16" grpId="0"/>
      <p:bldP spid="11" grpId="0" animBg="1"/>
      <p:bldP spid="11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>
            <p:custDataLst>
              <p:tags r:id="rId1"/>
            </p:custDataLst>
          </p:nvPr>
        </p:nvSpPr>
        <p:spPr>
          <a:xfrm>
            <a:off x="3072219" y="1022985"/>
            <a:ext cx="914400" cy="5833110"/>
          </a:xfrm>
          <a:prstGeom prst="rect">
            <a:avLst/>
          </a:prstGeom>
          <a:gradFill flip="none" rotWithShape="1">
            <a:gsLst>
              <a:gs pos="50000">
                <a:schemeClr val="bg1">
                  <a:lumMod val="75000"/>
                </a:schemeClr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Straight Connector 7"/>
          <p:cNvCxnSpPr/>
          <p:nvPr>
            <p:custDataLst>
              <p:tags r:id="rId2"/>
            </p:custDataLst>
          </p:nvPr>
        </p:nvCxnSpPr>
        <p:spPr>
          <a:xfrm>
            <a:off x="3607753" y="1024890"/>
            <a:ext cx="19685" cy="58312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6238" y="1981200"/>
            <a:ext cx="2979737" cy="166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3963" y="1195865"/>
            <a:ext cx="69342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zh-CN" sz="3800" b="1">
                <a:solidFill>
                  <a:srgbClr val="A50021"/>
                </a:solidFill>
                <a:latin typeface="Times New Roman" panose="02020603050405020304" pitchFamily="18" charset="0"/>
              </a:rPr>
              <a:t>Anne Frank and World War</a:t>
            </a:r>
            <a:r>
              <a:rPr lang="en-US" altLang="zh-CN" sz="3800" b="1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zh-CN" altLang="zh-CN" sz="3800" b="1">
                <a:solidFill>
                  <a:srgbClr val="A50021"/>
                </a:solidFill>
                <a:latin typeface="Times New Roman" panose="02020603050405020304" pitchFamily="18" charset="0"/>
              </a:rPr>
              <a:t>Ⅱ</a:t>
            </a:r>
            <a:endParaRPr lang="zh-CN" altLang="zh-CN" sz="38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35680" y="158502"/>
            <a:ext cx="866711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latin typeface="Times New Roman" panose="02020603050405020304" pitchFamily="18" charset="0"/>
              </a:rPr>
              <a:t>Millie is listening to a radio programme about a book and World War II. Listen and fill in the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missing</a:t>
            </a:r>
            <a:r>
              <a:rPr lang="zh-CN" altLang="en-US" sz="2800" b="1" dirty="0">
                <a:latin typeface="Times New Roman" panose="02020603050405020304" pitchFamily="18" charset="0"/>
              </a:rPr>
              <a:t> words. 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4718" y="73927"/>
            <a:ext cx="3325901" cy="1200329"/>
            <a:chOff x="273073" y="139366"/>
            <a:chExt cx="3325901" cy="1200329"/>
          </a:xfrm>
        </p:grpSpPr>
        <p:sp>
          <p:nvSpPr>
            <p:cNvPr id="8" name="文本框 7"/>
            <p:cNvSpPr txBox="1"/>
            <p:nvPr/>
          </p:nvSpPr>
          <p:spPr>
            <a:xfrm>
              <a:off x="983172" y="139366"/>
              <a:ext cx="26158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While-listening</a:t>
              </a:r>
              <a:endParaRPr lang="zh-CN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73073" y="177448"/>
              <a:ext cx="726846" cy="726846"/>
              <a:chOff x="1965186" y="1419622"/>
              <a:chExt cx="302558" cy="314067"/>
            </a:xfrm>
          </p:grpSpPr>
          <p:sp>
            <p:nvSpPr>
              <p:cNvPr id="10" name="矩形 9"/>
              <p:cNvSpPr/>
              <p:nvPr userDrawn="1"/>
            </p:nvSpPr>
            <p:spPr>
              <a:xfrm>
                <a:off x="1965186" y="1419622"/>
                <a:ext cx="252000" cy="2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 userDrawn="1"/>
            </p:nvSpPr>
            <p:spPr>
              <a:xfrm>
                <a:off x="2087744" y="1553689"/>
                <a:ext cx="180000" cy="180000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U4Inte01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555" y="1195705"/>
            <a:ext cx="619125" cy="6191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4159" r="2724" b="3079"/>
          <a:stretch>
            <a:fillRect/>
          </a:stretch>
        </p:blipFill>
        <p:spPr bwMode="auto">
          <a:xfrm>
            <a:off x="3754120" y="1839595"/>
            <a:ext cx="8218170" cy="488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382317" y="2623722"/>
            <a:ext cx="15297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800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children</a:t>
            </a:r>
            <a:endParaRPr lang="zh-CN" altLang="en-US" sz="28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091999" y="3073160"/>
            <a:ext cx="1554480" cy="90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2400" b="1">
                <a:solidFill>
                  <a:srgbClr val="D00000"/>
                </a:solidFill>
                <a:latin typeface="Times New Roman" panose="02020603050405020304" pitchFamily="18" charset="0"/>
                <a:ea typeface="幼圆" panose="02010509060101010101" pitchFamily="49" charset="-122"/>
                <a:sym typeface="Times New Roman" panose="02020603050405020304" pitchFamily="18" charset="0"/>
              </a:rPr>
              <a:t>72 million</a:t>
            </a:r>
            <a:endParaRPr lang="zh-CN" altLang="en-US" sz="2400" b="1">
              <a:solidFill>
                <a:srgbClr val="D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24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72,000,000</a:t>
            </a:r>
            <a:endParaRPr lang="en-US" altLang="zh-CN" sz="24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120264" y="4495964"/>
            <a:ext cx="894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1947</a:t>
            </a:r>
            <a:endParaRPr lang="zh-CN" altLang="en-US" sz="28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912771" y="5017589"/>
            <a:ext cx="5384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67</a:t>
            </a:r>
            <a:endParaRPr lang="zh-CN" altLang="en-US" sz="2800" b="1">
              <a:solidFill>
                <a:srgbClr val="D00000"/>
              </a:solidFill>
              <a:latin typeface="Times New Roman" panose="02020603050405020304" pitchFamily="18" charset="0"/>
              <a:ea typeface="幼圆" panose="02010509060101010101" pitchFamily="49" charset="-122"/>
              <a:sym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6867218" y="5893210"/>
            <a:ext cx="4852670" cy="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099253" y="6374929"/>
            <a:ext cx="5772150" cy="82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376555" y="1981200"/>
            <a:ext cx="3124200" cy="2070100"/>
            <a:chOff x="593" y="3120"/>
            <a:chExt cx="4920" cy="3260"/>
          </a:xfrm>
        </p:grpSpPr>
        <p:sp>
          <p:nvSpPr>
            <p:cNvPr id="3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93" y="3120"/>
              <a:ext cx="4920" cy="32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>
              <a:noAutofit/>
            </a:bodyPr>
            <a:lstStyle>
              <a:lvl1pPr marL="441325" indent="-4413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>
                <a:spcBef>
                  <a:spcPct val="50000"/>
                </a:spcBef>
              </a:pPr>
              <a:r>
                <a:rPr lang="en-US" altLang="x-none" sz="3200" b="1" dirty="0">
                  <a:solidFill>
                    <a:srgbClr val="0070C0"/>
                  </a:solidFill>
                  <a:latin typeface="Times New Roman" panose="02020603050405020304" pitchFamily="18" charset="0"/>
                  <a:sym typeface="+mn-ea"/>
                </a:rPr>
                <a:t>   </a:t>
              </a:r>
              <a:endParaRPr lang="en-US" altLang="x-none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endParaRPr>
            </a:p>
            <a:p>
              <a:pPr lvl="0">
                <a:spcBef>
                  <a:spcPct val="50000"/>
                </a:spcBef>
              </a:pPr>
              <a:endParaRPr lang="en-US" altLang="x-none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endParaRPr>
            </a:p>
            <a:p>
              <a:pPr lvl="0"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sym typeface="+mn-ea"/>
                </a:rPr>
                <a:t> 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2" y="3420"/>
              <a:ext cx="4524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x-none" sz="2800" b="1" dirty="0">
                  <a:solidFill>
                    <a:schemeClr val="bg1"/>
                  </a:solidFill>
                  <a:latin typeface="Times New Roman" panose="02020603050405020304" pitchFamily="18" charset="0"/>
                  <a:sym typeface="+mn-ea"/>
                </a:rPr>
                <a:t>Why has the book been read by people all over the world?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1" name="Text Box 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7190" y="4051300"/>
            <a:ext cx="3124200" cy="1846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noAutofit/>
          </a:bodyPr>
          <a:lstStyle>
            <a:lvl1pPr marL="441325" indent="-4413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en-US" altLang="x-none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  </a:t>
            </a:r>
            <a:endParaRPr lang="en-US" altLang="x-none" sz="3200" b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lvl="0">
              <a:spcBef>
                <a:spcPct val="50000"/>
              </a:spcBef>
            </a:pPr>
            <a:endParaRPr lang="en-US" altLang="x-none" sz="3200" b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lvl="0">
              <a:spcBef>
                <a:spcPct val="50000"/>
              </a:spcBef>
            </a:pP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9910" y="4495800"/>
            <a:ext cx="28727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28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The victory of the human spirit.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011035" y="3470275"/>
            <a:ext cx="1703705" cy="50673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767580" y="5017770"/>
            <a:ext cx="821690" cy="50673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576310" y="3535045"/>
            <a:ext cx="3544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War 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Ⅱ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is terrible.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89270" y="4886325"/>
            <a:ext cx="5570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book is popular among the world.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498465" y="3736340"/>
            <a:ext cx="5166995" cy="1933575"/>
            <a:chOff x="8659" y="5884"/>
            <a:chExt cx="8137" cy="3045"/>
          </a:xfrm>
        </p:grpSpPr>
        <p:sp>
          <p:nvSpPr>
            <p:cNvPr id="27" name="云形标注 26"/>
            <p:cNvSpPr/>
            <p:nvPr/>
          </p:nvSpPr>
          <p:spPr>
            <a:xfrm>
              <a:off x="8659" y="5884"/>
              <a:ext cx="8137" cy="3045"/>
            </a:xfrm>
            <a:prstGeom prst="cloudCallou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165" y="6757"/>
              <a:ext cx="7508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What makes the </a:t>
              </a:r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victory of human </a:t>
              </a:r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spirit?</a:t>
              </a:r>
              <a:endPara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21" grpId="0" bldLvl="0" animBg="1"/>
      <p:bldP spid="17" grpId="0" animBg="1"/>
      <p:bldP spid="17" grpId="1" animBg="1"/>
      <p:bldP spid="25" grpId="0"/>
      <p:bldP spid="25" grpId="1"/>
      <p:bldP spid="26" grpId="0"/>
      <p:bldP spid="26" grpId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ext Box 33"/>
          <p:cNvSpPr txBox="1"/>
          <p:nvPr>
            <p:custDataLst>
              <p:tags r:id="rId1"/>
            </p:custDataLst>
          </p:nvPr>
        </p:nvSpPr>
        <p:spPr>
          <a:xfrm>
            <a:off x="4915535" y="238125"/>
            <a:ext cx="44989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 Anne Frank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’</a:t>
            </a:r>
            <a:r>
              <a:rPr lang="zh-CN" alt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s life </a:t>
            </a:r>
            <a:endParaRPr lang="zh-CN" altLang="en-US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流程图: 可选过程 9"/>
          <p:cNvSpPr/>
          <p:nvPr>
            <p:custDataLst>
              <p:tags r:id="rId2"/>
            </p:custDataLst>
          </p:nvPr>
        </p:nvSpPr>
        <p:spPr>
          <a:xfrm>
            <a:off x="2444750" y="1108075"/>
            <a:ext cx="1449388" cy="677863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</a:t>
            </a:r>
            <a:endParaRPr lang="zh-CN" altLang="en-US" sz="3200" b="1" strike="noStrike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728" name="AutoShape 17"/>
          <p:cNvSpPr/>
          <p:nvPr>
            <p:custDataLst>
              <p:tags r:id="rId3"/>
            </p:custDataLst>
          </p:nvPr>
        </p:nvSpPr>
        <p:spPr>
          <a:xfrm>
            <a:off x="3894455" y="1084580"/>
            <a:ext cx="6460490" cy="67627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29" name="Text Box 18"/>
          <p:cNvSpPr txBox="1"/>
          <p:nvPr>
            <p:custDataLst>
              <p:tags r:id="rId4"/>
            </p:custDataLst>
          </p:nvPr>
        </p:nvSpPr>
        <p:spPr>
          <a:xfrm>
            <a:off x="3931285" y="1180465"/>
            <a:ext cx="63582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</a:rPr>
              <a:t>born</a:t>
            </a:r>
            <a:r>
              <a:rPr lang="en-US" altLang="zh-CN" sz="3200" b="1">
                <a:solidFill>
                  <a:srgbClr val="080808"/>
                </a:solidFill>
                <a:latin typeface="Times New Roman" panose="02020603050405020304" pitchFamily="18" charset="0"/>
              </a:rPr>
              <a:t> in     </a:t>
            </a:r>
            <a:r>
              <a:rPr lang="en-US" altLang="zh-CN" sz="3200" b="1">
                <a:solidFill>
                  <a:srgbClr val="080808"/>
                </a:solidFill>
                <a:latin typeface="Times New Roman" panose="02020603050405020304" pitchFamily="18" charset="0"/>
                <a:sym typeface="+mn-ea"/>
              </a:rPr>
              <a:t>    </a:t>
            </a:r>
            <a:r>
              <a:rPr lang="en-US" altLang="zh-CN" sz="3200" b="1">
                <a:solidFill>
                  <a:srgbClr val="080808"/>
                </a:solidFill>
                <a:latin typeface="Times New Roman" panose="02020603050405020304" pitchFamily="18" charset="0"/>
              </a:rPr>
              <a:t>       .</a:t>
            </a:r>
            <a:endParaRPr lang="en-US" altLang="zh-CN" sz="3200" b="1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流程图: 可选过程 12"/>
          <p:cNvSpPr/>
          <p:nvPr>
            <p:custDataLst>
              <p:tags r:id="rId5"/>
            </p:custDataLst>
          </p:nvPr>
        </p:nvSpPr>
        <p:spPr>
          <a:xfrm>
            <a:off x="2445067" y="2166046"/>
            <a:ext cx="1449388" cy="6778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流程图: 可选过程 13"/>
          <p:cNvSpPr/>
          <p:nvPr>
            <p:custDataLst>
              <p:tags r:id="rId6"/>
            </p:custDataLst>
          </p:nvPr>
        </p:nvSpPr>
        <p:spPr>
          <a:xfrm>
            <a:off x="2444750" y="3223773"/>
            <a:ext cx="1449388" cy="676275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流程图: 可选过程 14"/>
          <p:cNvSpPr/>
          <p:nvPr>
            <p:custDataLst>
              <p:tags r:id="rId7"/>
            </p:custDataLst>
          </p:nvPr>
        </p:nvSpPr>
        <p:spPr>
          <a:xfrm>
            <a:off x="2420938" y="4453768"/>
            <a:ext cx="1450975" cy="676275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流程图: 可选过程 15"/>
          <p:cNvSpPr/>
          <p:nvPr>
            <p:custDataLst>
              <p:tags r:id="rId8"/>
            </p:custDataLst>
          </p:nvPr>
        </p:nvSpPr>
        <p:spPr>
          <a:xfrm>
            <a:off x="2444591" y="5904046"/>
            <a:ext cx="1449388" cy="676275"/>
          </a:xfrm>
          <a:prstGeom prst="flowChartAlternateProcess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1947</a:t>
            </a:r>
            <a:endParaRPr lang="en-US" altLang="zh-CN" sz="3200" b="1" strike="noStrike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4" name="AutoShape 27"/>
          <p:cNvSpPr/>
          <p:nvPr>
            <p:custDataLst>
              <p:tags r:id="rId9"/>
            </p:custDataLst>
          </p:nvPr>
        </p:nvSpPr>
        <p:spPr>
          <a:xfrm>
            <a:off x="3916045" y="2023745"/>
            <a:ext cx="8174990" cy="978535"/>
          </a:xfrm>
          <a:prstGeom prst="roundRect">
            <a:avLst>
              <a:gd name="adj" fmla="val 16667"/>
            </a:avLst>
          </a:prstGeom>
          <a:solidFill>
            <a:schemeClr val="bg1">
              <a:alpha val="39998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5" name="Text Box 28"/>
          <p:cNvSpPr txBox="1"/>
          <p:nvPr>
            <p:custDataLst>
              <p:tags r:id="rId10"/>
            </p:custDataLst>
          </p:nvPr>
        </p:nvSpPr>
        <p:spPr>
          <a:xfrm>
            <a:off x="3894455" y="2113280"/>
            <a:ext cx="80968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In July, </a:t>
            </a:r>
            <a:r>
              <a:rPr 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they went into hiding in her father’s</a:t>
            </a:r>
            <a:endParaRPr lang="en-US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6" name="AutoShape 29"/>
          <p:cNvSpPr/>
          <p:nvPr>
            <p:custDataLst>
              <p:tags r:id="rId11"/>
            </p:custDataLst>
          </p:nvPr>
        </p:nvSpPr>
        <p:spPr>
          <a:xfrm>
            <a:off x="3916045" y="3261995"/>
            <a:ext cx="7663815" cy="11004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7" name="Text Box 31"/>
          <p:cNvSpPr txBox="1"/>
          <p:nvPr>
            <p:custDataLst>
              <p:tags r:id="rId12"/>
            </p:custDataLst>
          </p:nvPr>
        </p:nvSpPr>
        <p:spPr>
          <a:xfrm>
            <a:off x="3903345" y="3329623"/>
            <a:ext cx="752665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80808"/>
                </a:solidFill>
                <a:latin typeface="Times New Roman" panose="02020603050405020304" pitchFamily="18" charset="0"/>
              </a:rPr>
              <a:t>In August, </a:t>
            </a:r>
            <a:r>
              <a:rPr lang="en-US" sz="3200" b="1">
                <a:solidFill>
                  <a:srgbClr val="080808"/>
                </a:solidFill>
                <a:latin typeface="Times New Roman" panose="02020603050405020304" pitchFamily="18" charset="0"/>
              </a:rPr>
              <a:t>they were caught and sent to a Nazi camp.</a:t>
            </a:r>
            <a:endParaRPr lang="en-US" sz="3200" b="1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8" name="AutoShape 2"/>
          <p:cNvSpPr/>
          <p:nvPr>
            <p:custDataLst>
              <p:tags r:id="rId13"/>
            </p:custDataLst>
          </p:nvPr>
        </p:nvSpPr>
        <p:spPr>
          <a:xfrm>
            <a:off x="3894455" y="4453890"/>
            <a:ext cx="7661275" cy="116903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39" name="Text Box 28"/>
          <p:cNvSpPr txBox="1"/>
          <p:nvPr>
            <p:custDataLst>
              <p:tags r:id="rId14"/>
            </p:custDataLst>
          </p:nvPr>
        </p:nvSpPr>
        <p:spPr>
          <a:xfrm>
            <a:off x="3870325" y="4546600"/>
            <a:ext cx="772604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Anne’s                died. and in March, Anne and her elder                died of illness.</a:t>
            </a:r>
            <a:endParaRPr lang="en-US" altLang="zh-CN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0" name="AutoShape 32"/>
          <p:cNvSpPr/>
          <p:nvPr>
            <p:custDataLst>
              <p:tags r:id="rId15"/>
            </p:custDataLst>
          </p:nvPr>
        </p:nvSpPr>
        <p:spPr>
          <a:xfrm>
            <a:off x="3916838" y="5891980"/>
            <a:ext cx="7680325" cy="62674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30741" name="Text Box 33"/>
          <p:cNvSpPr txBox="1"/>
          <p:nvPr>
            <p:custDataLst>
              <p:tags r:id="rId16"/>
            </p:custDataLst>
          </p:nvPr>
        </p:nvSpPr>
        <p:spPr>
          <a:xfrm>
            <a:off x="3860166" y="5908798"/>
            <a:ext cx="7569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Her </a:t>
            </a:r>
            <a:r>
              <a:rPr lang="zh-CN" altLang="en-US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80808"/>
                </a:solidFill>
                <a:latin typeface="Times New Roman" panose="02020603050405020304" pitchFamily="18" charset="0"/>
              </a:rPr>
              <a:t>              had her diary published.</a:t>
            </a:r>
            <a:endParaRPr lang="en-US" altLang="zh-CN" sz="3200" b="1" dirty="0">
              <a:solidFill>
                <a:srgbClr val="080808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/>
          <p:nvPr>
            <p:custDataLst>
              <p:tags r:id="rId17"/>
            </p:custDataLst>
          </p:nvPr>
        </p:nvCxnSpPr>
        <p:spPr>
          <a:xfrm flipH="1">
            <a:off x="3903186" y="336550"/>
            <a:ext cx="3652" cy="65214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4" name="Picture 1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 flipV="1">
            <a:off x="3916680" y="811530"/>
            <a:ext cx="6351270" cy="190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104718" y="112009"/>
            <a:ext cx="726846" cy="726846"/>
            <a:chOff x="1965186" y="1419622"/>
            <a:chExt cx="302558" cy="314067"/>
          </a:xfrm>
        </p:grpSpPr>
        <p:sp>
          <p:nvSpPr>
            <p:cNvPr id="7" name="矩形 6"/>
            <p:cNvSpPr/>
            <p:nvPr userDrawn="1"/>
          </p:nvSpPr>
          <p:spPr>
            <a:xfrm>
              <a:off x="1965186" y="1419622"/>
              <a:ext cx="252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2087744" y="1553689"/>
              <a:ext cx="180000" cy="180000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5403850" y="1604645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4096385" y="2988945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197475" y="5035550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308725" y="5489575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371659" y="1146659"/>
            <a:ext cx="1640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Germany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236226" y="2554656"/>
            <a:ext cx="1021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office</a:t>
            </a:r>
            <a:endParaRPr lang="zh-CN" altLang="en-US" sz="1600" dirty="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5258035" y="4632953"/>
            <a:ext cx="1301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mother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6397708" y="5035764"/>
            <a:ext cx="10005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sister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4817455" y="5954198"/>
            <a:ext cx="1122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D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father</a:t>
            </a:r>
            <a:endParaRPr lang="zh-CN" altLang="en-US" sz="1600">
              <a:solidFill>
                <a:srgbClr val="D00000"/>
              </a:solidFill>
              <a:ea typeface="幼圆" panose="02010509060101010101" pitchFamily="49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611370" y="6353810"/>
            <a:ext cx="15354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104775" y="1306830"/>
            <a:ext cx="2278380" cy="5046980"/>
            <a:chOff x="165" y="2058"/>
            <a:chExt cx="3588" cy="7948"/>
          </a:xfrm>
        </p:grpSpPr>
        <p:sp>
          <p:nvSpPr>
            <p:cNvPr id="2" name="左大括号 1"/>
            <p:cNvSpPr/>
            <p:nvPr/>
          </p:nvSpPr>
          <p:spPr>
            <a:xfrm>
              <a:off x="2835" y="2058"/>
              <a:ext cx="918" cy="794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65" y="3909"/>
              <a:ext cx="2804" cy="40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t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Tip:Pay attention to the time order. 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0" y="-16510"/>
            <a:ext cx="4915535" cy="110236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noAutofit/>
          </a:bodyPr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Pair work: Check your answer with your partner.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7" name="U4Inte02">
            <a:hlinkClick r:id="" action="ppaction://media"/>
          </p:cNvPr>
          <p:cNvPicPr/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2725" y="1141730"/>
            <a:ext cx="619125" cy="619125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11" grpId="0" bldLvl="0" animBg="1"/>
      <p:bldP spid="11" grpId="1" animBg="1"/>
    </p:bldLst>
  </p:timing>
</p:sld>
</file>

<file path=ppt/tags/tag1.xml><?xml version="1.0" encoding="utf-8"?>
<p:tagLst xmlns:p="http://schemas.openxmlformats.org/presentationml/2006/main">
  <p:tag name="AS_UNIQUEID" val="483"/>
</p:tagLst>
</file>

<file path=ppt/tags/tag10.xml><?xml version="1.0" encoding="utf-8"?>
<p:tagLst xmlns:p="http://schemas.openxmlformats.org/presentationml/2006/main">
  <p:tag name="AS_UNIQUEID" val="494"/>
</p:tagLst>
</file>

<file path=ppt/tags/tag100.xml><?xml version="1.0" encoding="utf-8"?>
<p:tagLst xmlns:p="http://schemas.openxmlformats.org/presentationml/2006/main">
  <p:tag name="AS_UNIQUEID" val="323"/>
</p:tagLst>
</file>

<file path=ppt/tags/tag101.xml><?xml version="1.0" encoding="utf-8"?>
<p:tagLst xmlns:p="http://schemas.openxmlformats.org/presentationml/2006/main">
  <p:tag name="AS_UNIQUEID" val="324"/>
</p:tagLst>
</file>

<file path=ppt/tags/tag102.xml><?xml version="1.0" encoding="utf-8"?>
<p:tagLst xmlns:p="http://schemas.openxmlformats.org/presentationml/2006/main">
  <p:tag name="AS_UNIQUEID" val="325"/>
</p:tagLst>
</file>

<file path=ppt/tags/tag103.xml><?xml version="1.0" encoding="utf-8"?>
<p:tagLst xmlns:p="http://schemas.openxmlformats.org/presentationml/2006/main">
  <p:tag name="AS_UNIQUEID" val="326"/>
</p:tagLst>
</file>

<file path=ppt/tags/tag104.xml><?xml version="1.0" encoding="utf-8"?>
<p:tagLst xmlns:p="http://schemas.openxmlformats.org/presentationml/2006/main">
  <p:tag name="AS_UNIQUEID" val="327"/>
</p:tagLst>
</file>

<file path=ppt/tags/tag105.xml><?xml version="1.0" encoding="utf-8"?>
<p:tagLst xmlns:p="http://schemas.openxmlformats.org/presentationml/2006/main">
  <p:tag name="AS_UNIQUEID" val="328"/>
</p:tagLst>
</file>

<file path=ppt/tags/tag106.xml><?xml version="1.0" encoding="utf-8"?>
<p:tagLst xmlns:p="http://schemas.openxmlformats.org/presentationml/2006/main">
  <p:tag name="AS_UNIQUEID" val="329"/>
</p:tagLst>
</file>

<file path=ppt/tags/tag107.xml><?xml version="1.0" encoding="utf-8"?>
<p:tagLst xmlns:p="http://schemas.openxmlformats.org/presentationml/2006/main">
  <p:tag name="AS_UNIQUEID" val="330"/>
</p:tagLst>
</file>

<file path=ppt/tags/tag108.xml><?xml version="1.0" encoding="utf-8"?>
<p:tagLst xmlns:p="http://schemas.openxmlformats.org/presentationml/2006/main">
  <p:tag name="AS_UNIQUEID" val="331"/>
</p:tagLst>
</file>

<file path=ppt/tags/tag109.xml><?xml version="1.0" encoding="utf-8"?>
<p:tagLst xmlns:p="http://schemas.openxmlformats.org/presentationml/2006/main">
  <p:tag name="AS_UNIQUEID" val="333"/>
</p:tagLst>
</file>

<file path=ppt/tags/tag11.xml><?xml version="1.0" encoding="utf-8"?>
<p:tagLst xmlns:p="http://schemas.openxmlformats.org/presentationml/2006/main">
  <p:tag name="AS_UNIQUEID" val="496"/>
</p:tagLst>
</file>

<file path=ppt/tags/tag110.xml><?xml version="1.0" encoding="utf-8"?>
<p:tagLst xmlns:p="http://schemas.openxmlformats.org/presentationml/2006/main">
  <p:tag name="AS_UNIQUEID" val="334"/>
</p:tagLst>
</file>

<file path=ppt/tags/tag111.xml><?xml version="1.0" encoding="utf-8"?>
<p:tagLst xmlns:p="http://schemas.openxmlformats.org/presentationml/2006/main">
  <p:tag name="AS_UNIQUEID" val="670"/>
</p:tagLst>
</file>

<file path=ppt/tags/tag112.xml><?xml version="1.0" encoding="utf-8"?>
<p:tagLst xmlns:p="http://schemas.openxmlformats.org/presentationml/2006/main">
  <p:tag name="AS_UNIQUEID" val="319"/>
</p:tagLst>
</file>

<file path=ppt/tags/tag113.xml><?xml version="1.0" encoding="utf-8"?>
<p:tagLst xmlns:p="http://schemas.openxmlformats.org/presentationml/2006/main">
  <p:tag name="AS_UNIQUEID" val="320"/>
</p:tagLst>
</file>

<file path=ppt/tags/tag114.xml><?xml version="1.0" encoding="utf-8"?>
<p:tagLst xmlns:p="http://schemas.openxmlformats.org/presentationml/2006/main">
  <p:tag name="AS_UNIQUEID" val="321"/>
</p:tagLst>
</file>

<file path=ppt/tags/tag115.xml><?xml version="1.0" encoding="utf-8"?>
<p:tagLst xmlns:p="http://schemas.openxmlformats.org/presentationml/2006/main">
  <p:tag name="AS_UNIQUEID" val="267"/>
</p:tagLst>
</file>

<file path=ppt/tags/tag116.xml><?xml version="1.0" encoding="utf-8"?>
<p:tagLst xmlns:p="http://schemas.openxmlformats.org/presentationml/2006/main">
  <p:tag name="KSO_WM_SLIDE_MODEL_TYPE" val="timeline"/>
</p:tagLst>
</file>

<file path=ppt/tags/tag117.xml><?xml version="1.0" encoding="utf-8"?>
<p:tagLst xmlns:p="http://schemas.openxmlformats.org/presentationml/2006/main">
  <p:tag name="AS_UNIQUEID" val="307"/>
</p:tagLst>
</file>

<file path=ppt/tags/tag118.xml><?xml version="1.0" encoding="utf-8"?>
<p:tagLst xmlns:p="http://schemas.openxmlformats.org/presentationml/2006/main">
  <p:tag name="AS_UNIQUEID" val="308"/>
</p:tagLst>
</file>

<file path=ppt/tags/tag119.xml><?xml version="1.0" encoding="utf-8"?>
<p:tagLst xmlns:p="http://schemas.openxmlformats.org/presentationml/2006/main">
  <p:tag name="AS_UNIQUEID" val="315"/>
</p:tagLst>
</file>

<file path=ppt/tags/tag12.xml><?xml version="1.0" encoding="utf-8"?>
<p:tagLst xmlns:p="http://schemas.openxmlformats.org/presentationml/2006/main">
  <p:tag name="AS_UNIQUEID" val="497"/>
</p:tagLst>
</file>

<file path=ppt/tags/tag120.xml><?xml version="1.0" encoding="utf-8"?>
<p:tagLst xmlns:p="http://schemas.openxmlformats.org/presentationml/2006/main">
  <p:tag name="AS_UNIQUEID" val="319"/>
  <p:tag name="KSO_WM_DIAGRAM_VIRTUALLY_FRAME" val="{&quot;height&quot;:124.6855905511811,&quot;left&quot;:-2.1499999999999773,&quot;top&quot;:61.9548031496063,&quot;width&quot;:759.7}"/>
</p:tagLst>
</file>

<file path=ppt/tags/tag121.xml><?xml version="1.0" encoding="utf-8"?>
<p:tagLst xmlns:p="http://schemas.openxmlformats.org/presentationml/2006/main">
  <p:tag name="AS_UNIQUEID" val="323"/>
  <p:tag name="KSO_WM_DIAGRAM_VIRTUALLY_FRAME" val="{&quot;height&quot;:124.6855905511811,&quot;left&quot;:-2.1499999999999773,&quot;top&quot;:61.9548031496063,&quot;width&quot;:759.7}"/>
</p:tagLst>
</file>

<file path=ppt/tags/tag122.xml><?xml version="1.0" encoding="utf-8"?>
<p:tagLst xmlns:p="http://schemas.openxmlformats.org/presentationml/2006/main">
  <p:tag name="AS_UNIQUEID" val="324"/>
  <p:tag name="KSO_WM_DIAGRAM_VIRTUALLY_FRAME" val="{&quot;height&quot;:124.6855905511811,&quot;left&quot;:-2.1499999999999773,&quot;top&quot;:61.9548031496063,&quot;width&quot;:759.7}"/>
</p:tagLst>
</file>

<file path=ppt/tags/tag123.xml><?xml version="1.0" encoding="utf-8"?>
<p:tagLst xmlns:p="http://schemas.openxmlformats.org/presentationml/2006/main">
  <p:tag name="AS_UNIQUEID" val="331"/>
</p:tagLst>
</file>

<file path=ppt/tags/tag124.xml><?xml version="1.0" encoding="utf-8"?>
<p:tagLst xmlns:p="http://schemas.openxmlformats.org/presentationml/2006/main">
  <p:tag name="AS_UNIQUEID" val="267"/>
</p:tagLst>
</file>

<file path=ppt/tags/tag125.xml><?xml version="1.0" encoding="utf-8"?>
<p:tagLst xmlns:p="http://schemas.openxmlformats.org/presentationml/2006/main">
  <p:tag name="AS_UNIQUEID" val="267"/>
</p:tagLst>
</file>

<file path=ppt/tags/tag126.xml><?xml version="1.0" encoding="utf-8"?>
<p:tagLst xmlns:p="http://schemas.openxmlformats.org/presentationml/2006/main">
  <p:tag name="AS_UNIQUEID" val="320"/>
  <p:tag name="KSO_WM_DIAGRAM_VIRTUALLY_FRAME" val="{&quot;height&quot;:124.6855905511811,&quot;left&quot;:-2.1499999999999773,&quot;top&quot;:61.9548031496063,&quot;width&quot;:759.7}"/>
</p:tagLst>
</file>

<file path=ppt/tags/tag127.xml><?xml version="1.0" encoding="utf-8"?>
<p:tagLst xmlns:p="http://schemas.openxmlformats.org/presentationml/2006/main">
  <p:tag name="AS_UNIQUEID" val="325"/>
  <p:tag name="KSO_WM_DIAGRAM_VIRTUALLY_FRAME" val="{&quot;height&quot;:124.6855905511811,&quot;left&quot;:-2.1499999999999773,&quot;top&quot;:61.9548031496063,&quot;width&quot;:759.7}"/>
</p:tagLst>
</file>

<file path=ppt/tags/tag128.xml><?xml version="1.0" encoding="utf-8"?>
<p:tagLst xmlns:p="http://schemas.openxmlformats.org/presentationml/2006/main">
  <p:tag name="AS_UNIQUEID" val="326"/>
  <p:tag name="KSO_WM_DIAGRAM_VIRTUALLY_FRAME" val="{&quot;height&quot;:124.6855905511811,&quot;left&quot;:-2.1499999999999773,&quot;top&quot;:61.9548031496063,&quot;width&quot;:759.7}"/>
</p:tagLst>
</file>

<file path=ppt/tags/tag129.xml><?xml version="1.0" encoding="utf-8"?>
<p:tagLst xmlns:p="http://schemas.openxmlformats.org/presentationml/2006/main">
  <p:tag name="KSO_WM_SLIDE_MODEL_TYPE" val="timeline"/>
</p:tagLst>
</file>

<file path=ppt/tags/tag13.xml><?xml version="1.0" encoding="utf-8"?>
<p:tagLst xmlns:p="http://schemas.openxmlformats.org/presentationml/2006/main">
  <p:tag name="AS_UNIQUEID" val="498"/>
</p:tagLst>
</file>

<file path=ppt/tags/tag130.xml><?xml version="1.0" encoding="utf-8"?>
<p:tagLst xmlns:p="http://schemas.openxmlformats.org/presentationml/2006/main">
  <p:tag name="AS_UNIQUEID" val="307"/>
</p:tagLst>
</file>

<file path=ppt/tags/tag131.xml><?xml version="1.0" encoding="utf-8"?>
<p:tagLst xmlns:p="http://schemas.openxmlformats.org/presentationml/2006/main">
  <p:tag name="AS_UNIQUEID" val="308"/>
</p:tagLst>
</file>

<file path=ppt/tags/tag132.xml><?xml version="1.0" encoding="utf-8"?>
<p:tagLst xmlns:p="http://schemas.openxmlformats.org/presentationml/2006/main">
  <p:tag name="AS_UNIQUEID" val="114"/>
</p:tagLst>
</file>

<file path=ppt/tags/tag133.xml><?xml version="1.0" encoding="utf-8"?>
<p:tagLst xmlns:p="http://schemas.openxmlformats.org/presentationml/2006/main">
  <p:tag name="AS_UNIQUEID" val="725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TABLE_ENDDRAG_ORIGIN_RECT" val="866*379"/>
  <p:tag name="TABLE_ENDDRAG_RECT" val="72*121*866*379"/>
</p:tagLst>
</file>

<file path=ppt/tags/tag136.xml><?xml version="1.0" encoding="utf-8"?>
<p:tagLst xmlns:p="http://schemas.openxmlformats.org/presentationml/2006/main">
  <p:tag name="AS_UNIQUEID" val="402"/>
  <p:tag name="KSO_WM_DIAGRAM_VIRTUALLY_FRAME" val="{&quot;height&quot;:542.8,&quot;left&quot;:31,&quot;top&quot;:-2.5,&quot;width&quot;:371.6375590551181}"/>
</p:tagLst>
</file>

<file path=ppt/tags/tag137.xml><?xml version="1.0" encoding="utf-8"?>
<p:tagLst xmlns:p="http://schemas.openxmlformats.org/presentationml/2006/main">
  <p:tag name="AS_UNIQUEID" val="403"/>
  <p:tag name="KSO_WM_DIAGRAM_VIRTUALLY_FRAME" val="{&quot;height&quot;:542.8,&quot;left&quot;:31,&quot;top&quot;:-2.5,&quot;width&quot;:371.6375590551181}"/>
</p:tagLst>
</file>

<file path=ppt/tags/tag138.xml><?xml version="1.0" encoding="utf-8"?>
<p:tagLst xmlns:p="http://schemas.openxmlformats.org/presentationml/2006/main">
  <p:tag name="AS_UNIQUEID" val="404"/>
  <p:tag name="KSO_WM_DIAGRAM_VIRTUALLY_FRAME" val="{&quot;height&quot;:542.8,&quot;left&quot;:31,&quot;top&quot;:-2.5,&quot;width&quot;:371.6375590551181}"/>
</p:tagLst>
</file>

<file path=ppt/tags/tag139.xml><?xml version="1.0" encoding="utf-8"?>
<p:tagLst xmlns:p="http://schemas.openxmlformats.org/presentationml/2006/main">
  <p:tag name="AS_UNIQUEID" val="405"/>
  <p:tag name="KSO_WM_DIAGRAM_VIRTUALLY_FRAME" val="{&quot;height&quot;:542.8,&quot;left&quot;:31,&quot;top&quot;:-2.5,&quot;width&quot;:371.6375590551181}"/>
</p:tagLst>
</file>

<file path=ppt/tags/tag14.xml><?xml version="1.0" encoding="utf-8"?>
<p:tagLst xmlns:p="http://schemas.openxmlformats.org/presentationml/2006/main">
  <p:tag name="AS_UNIQUEID" val="499"/>
</p:tagLst>
</file>

<file path=ppt/tags/tag140.xml><?xml version="1.0" encoding="utf-8"?>
<p:tagLst xmlns:p="http://schemas.openxmlformats.org/presentationml/2006/main">
  <p:tag name="AS_UNIQUEID" val="378"/>
</p:tagLst>
</file>

<file path=ppt/tags/tag141.xml><?xml version="1.0" encoding="utf-8"?>
<p:tagLst xmlns:p="http://schemas.openxmlformats.org/presentationml/2006/main">
  <p:tag name="AS_UNIQUEID" val="378"/>
</p:tagLst>
</file>

<file path=ppt/tags/tag142.xml><?xml version="1.0" encoding="utf-8"?>
<p:tagLst xmlns:p="http://schemas.openxmlformats.org/presentationml/2006/main">
  <p:tag name="AS_UNIQUEID" val="777"/>
</p:tagLst>
</file>

<file path=ppt/tags/tag143.xml><?xml version="1.0" encoding="utf-8"?>
<p:tagLst xmlns:p="http://schemas.openxmlformats.org/presentationml/2006/main">
  <p:tag name="AS_UNIQUEID" val="802"/>
</p:tagLst>
</file>

<file path=ppt/tags/tag144.xml><?xml version="1.0" encoding="utf-8"?>
<p:tagLst xmlns:p="http://schemas.openxmlformats.org/presentationml/2006/main">
  <p:tag name="AS_UNIQUEID" val="803"/>
</p:tagLst>
</file>

<file path=ppt/tags/tag145.xml><?xml version="1.0" encoding="utf-8"?>
<p:tagLst xmlns:p="http://schemas.openxmlformats.org/presentationml/2006/main">
  <p:tag name="AS_UNIQUEID" val="464"/>
</p:tagLst>
</file>

<file path=ppt/tags/tag146.xml><?xml version="1.0" encoding="utf-8"?>
<p:tagLst xmlns:p="http://schemas.openxmlformats.org/presentationml/2006/main">
  <p:tag name="AS_UNIQUEID" val="802"/>
</p:tagLst>
</file>

<file path=ppt/tags/tag147.xml><?xml version="1.0" encoding="utf-8"?>
<p:tagLst xmlns:p="http://schemas.openxmlformats.org/presentationml/2006/main">
  <p:tag name="AS_UNIQUEID" val="803"/>
</p:tagLst>
</file>

<file path=ppt/tags/tag148.xml><?xml version="1.0" encoding="utf-8"?>
<p:tagLst xmlns:p="http://schemas.openxmlformats.org/presentationml/2006/main">
  <p:tag name="AS_UNIQUEID" val="478"/>
</p:tagLst>
</file>

<file path=ppt/tags/tag149.xml><?xml version="1.0" encoding="utf-8"?>
<p:tagLst xmlns:p="http://schemas.openxmlformats.org/presentationml/2006/main">
  <p:tag name="AS_UNIQUEID" val="480"/>
</p:tagLst>
</file>

<file path=ppt/tags/tag15.xml><?xml version="1.0" encoding="utf-8"?>
<p:tagLst xmlns:p="http://schemas.openxmlformats.org/presentationml/2006/main">
  <p:tag name="AS_UNIQUEID" val="500"/>
</p:tagLst>
</file>

<file path=ppt/tags/tag150.xml><?xml version="1.0" encoding="utf-8"?>
<p:tagLst xmlns:p="http://schemas.openxmlformats.org/presentationml/2006/main">
  <p:tag name="AS_UNIQUEID" val="481"/>
</p:tagLst>
</file>

<file path=ppt/tags/tag151.xml><?xml version="1.0" encoding="utf-8"?>
<p:tagLst xmlns:p="http://schemas.openxmlformats.org/presentationml/2006/main">
  <p:tag name="AS_UNIQUEID" val="466"/>
</p:tagLst>
</file>

<file path=ppt/tags/tag152.xml><?xml version="1.0" encoding="utf-8"?>
<p:tagLst xmlns:p="http://schemas.openxmlformats.org/presentationml/2006/main">
  <p:tag name="AS_UNIQUEID" val="467"/>
</p:tagLst>
</file>

<file path=ppt/tags/tag153.xml><?xml version="1.0" encoding="utf-8"?>
<p:tagLst xmlns:p="http://schemas.openxmlformats.org/presentationml/2006/main">
  <p:tag name="AS_UNIQUEID" val="468"/>
</p:tagLst>
</file>

<file path=ppt/tags/tag154.xml><?xml version="1.0" encoding="utf-8"?>
<p:tagLst xmlns:p="http://schemas.openxmlformats.org/presentationml/2006/main">
  <p:tag name="AS_UNIQUEID" val="518"/>
</p:tagLst>
</file>

<file path=ppt/tags/tag155.xml><?xml version="1.0" encoding="utf-8"?>
<p:tagLst xmlns:p="http://schemas.openxmlformats.org/presentationml/2006/main">
  <p:tag name="AS_UNIQUEID" val="519"/>
</p:tagLst>
</file>

<file path=ppt/tags/tag156.xml><?xml version="1.0" encoding="utf-8"?>
<p:tagLst xmlns:p="http://schemas.openxmlformats.org/presentationml/2006/main">
  <p:tag name="AS_UNIQUEID" val="520"/>
</p:tagLst>
</file>

<file path=ppt/tags/tag157.xml><?xml version="1.0" encoding="utf-8"?>
<p:tagLst xmlns:p="http://schemas.openxmlformats.org/presentationml/2006/main">
  <p:tag name="AS_UNIQUEID" val="521"/>
</p:tagLst>
</file>

<file path=ppt/tags/tag158.xml><?xml version="1.0" encoding="utf-8"?>
<p:tagLst xmlns:p="http://schemas.openxmlformats.org/presentationml/2006/main">
  <p:tag name="AS_UNIQUEID" val="522"/>
</p:tagLst>
</file>

<file path=ppt/tags/tag159.xml><?xml version="1.0" encoding="utf-8"?>
<p:tagLst xmlns:p="http://schemas.openxmlformats.org/presentationml/2006/main">
  <p:tag name="AS_UNIQUEID" val="523"/>
</p:tagLst>
</file>

<file path=ppt/tags/tag16.xml><?xml version="1.0" encoding="utf-8"?>
<p:tagLst xmlns:p="http://schemas.openxmlformats.org/presentationml/2006/main">
  <p:tag name="AS_UNIQUEID" val="502"/>
</p:tagLst>
</file>

<file path=ppt/tags/tag16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TRjNWU4ZDk4YmRhNTc2OGIyMWY1NDJjYTY2ODlhYzkifQ=="/>
</p:tagLst>
</file>

<file path=ppt/tags/tag17.xml><?xml version="1.0" encoding="utf-8"?>
<p:tagLst xmlns:p="http://schemas.openxmlformats.org/presentationml/2006/main">
  <p:tag name="AS_UNIQUEID" val="503"/>
</p:tagLst>
</file>

<file path=ppt/tags/tag18.xml><?xml version="1.0" encoding="utf-8"?>
<p:tagLst xmlns:p="http://schemas.openxmlformats.org/presentationml/2006/main">
  <p:tag name="AS_UNIQUEID" val="504"/>
</p:tagLst>
</file>

<file path=ppt/tags/tag19.xml><?xml version="1.0" encoding="utf-8"?>
<p:tagLst xmlns:p="http://schemas.openxmlformats.org/presentationml/2006/main">
  <p:tag name="AS_UNIQUEID" val="505"/>
</p:tagLst>
</file>

<file path=ppt/tags/tag2.xml><?xml version="1.0" encoding="utf-8"?>
<p:tagLst xmlns:p="http://schemas.openxmlformats.org/presentationml/2006/main">
  <p:tag name="AS_UNIQUEID" val="484"/>
</p:tagLst>
</file>

<file path=ppt/tags/tag20.xml><?xml version="1.0" encoding="utf-8"?>
<p:tagLst xmlns:p="http://schemas.openxmlformats.org/presentationml/2006/main">
  <p:tag name="AS_UNIQUEID" val="506"/>
</p:tagLst>
</file>

<file path=ppt/tags/tag21.xml><?xml version="1.0" encoding="utf-8"?>
<p:tagLst xmlns:p="http://schemas.openxmlformats.org/presentationml/2006/main">
  <p:tag name="AS_UNIQUEID" val="508"/>
</p:tagLst>
</file>

<file path=ppt/tags/tag22.xml><?xml version="1.0" encoding="utf-8"?>
<p:tagLst xmlns:p="http://schemas.openxmlformats.org/presentationml/2006/main">
  <p:tag name="AS_UNIQUEID" val="509"/>
</p:tagLst>
</file>

<file path=ppt/tags/tag23.xml><?xml version="1.0" encoding="utf-8"?>
<p:tagLst xmlns:p="http://schemas.openxmlformats.org/presentationml/2006/main">
  <p:tag name="AS_UNIQUEID" val="511"/>
</p:tagLst>
</file>

<file path=ppt/tags/tag24.xml><?xml version="1.0" encoding="utf-8"?>
<p:tagLst xmlns:p="http://schemas.openxmlformats.org/presentationml/2006/main">
  <p:tag name="AS_UNIQUEID" val="512"/>
</p:tagLst>
</file>

<file path=ppt/tags/tag25.xml><?xml version="1.0" encoding="utf-8"?>
<p:tagLst xmlns:p="http://schemas.openxmlformats.org/presentationml/2006/main">
  <p:tag name="AS_UNIQUEID" val="513"/>
</p:tagLst>
</file>

<file path=ppt/tags/tag26.xml><?xml version="1.0" encoding="utf-8"?>
<p:tagLst xmlns:p="http://schemas.openxmlformats.org/presentationml/2006/main">
  <p:tag name="AS_UNIQUEID" val="544"/>
</p:tagLst>
</file>

<file path=ppt/tags/tag27.xml><?xml version="1.0" encoding="utf-8"?>
<p:tagLst xmlns:p="http://schemas.openxmlformats.org/presentationml/2006/main">
  <p:tag name="AS_UNIQUEID" val="545"/>
</p:tagLst>
</file>

<file path=ppt/tags/tag28.xml><?xml version="1.0" encoding="utf-8"?>
<p:tagLst xmlns:p="http://schemas.openxmlformats.org/presentationml/2006/main">
  <p:tag name="AS_UNIQUEID" val="546"/>
</p:tagLst>
</file>

<file path=ppt/tags/tag29.xml><?xml version="1.0" encoding="utf-8"?>
<p:tagLst xmlns:p="http://schemas.openxmlformats.org/presentationml/2006/main">
  <p:tag name="AS_UNIQUEID" val="547"/>
</p:tagLst>
</file>

<file path=ppt/tags/tag3.xml><?xml version="1.0" encoding="utf-8"?>
<p:tagLst xmlns:p="http://schemas.openxmlformats.org/presentationml/2006/main">
  <p:tag name="AS_UNIQUEID" val="486"/>
</p:tagLst>
</file>

<file path=ppt/tags/tag30.xml><?xml version="1.0" encoding="utf-8"?>
<p:tagLst xmlns:p="http://schemas.openxmlformats.org/presentationml/2006/main">
  <p:tag name="AS_UNIQUEID" val="548"/>
</p:tagLst>
</file>

<file path=ppt/tags/tag31.xml><?xml version="1.0" encoding="utf-8"?>
<p:tagLst xmlns:p="http://schemas.openxmlformats.org/presentationml/2006/main">
  <p:tag name="AS_UNIQUEID" val="515"/>
</p:tagLst>
</file>

<file path=ppt/tags/tag32.xml><?xml version="1.0" encoding="utf-8"?>
<p:tagLst xmlns:p="http://schemas.openxmlformats.org/presentationml/2006/main">
  <p:tag name="AS_UNIQUEID" val="516"/>
</p:tagLst>
</file>

<file path=ppt/tags/tag33.xml><?xml version="1.0" encoding="utf-8"?>
<p:tagLst xmlns:p="http://schemas.openxmlformats.org/presentationml/2006/main">
  <p:tag name="AS_UNIQUEID" val="550"/>
</p:tagLst>
</file>

<file path=ppt/tags/tag34.xml><?xml version="1.0" encoding="utf-8"?>
<p:tagLst xmlns:p="http://schemas.openxmlformats.org/presentationml/2006/main">
  <p:tag name="AS_UNIQUEID" val="525"/>
</p:tagLst>
</file>

<file path=ppt/tags/tag35.xml><?xml version="1.0" encoding="utf-8"?>
<p:tagLst xmlns:p="http://schemas.openxmlformats.org/presentationml/2006/main">
  <p:tag name="AS_UNIQUEID" val="645"/>
</p:tagLst>
</file>

<file path=ppt/tags/tag36.xml><?xml version="1.0" encoding="utf-8"?>
<p:tagLst xmlns:p="http://schemas.openxmlformats.org/presentationml/2006/main">
  <p:tag name="AS_UNIQUEID" val="646"/>
</p:tagLst>
</file>

<file path=ppt/tags/tag37.xml><?xml version="1.0" encoding="utf-8"?>
<p:tagLst xmlns:p="http://schemas.openxmlformats.org/presentationml/2006/main">
  <p:tag name="AS_UNIQUEID" val="526"/>
</p:tagLst>
</file>

<file path=ppt/tags/tag38.xml><?xml version="1.0" encoding="utf-8"?>
<p:tagLst xmlns:p="http://schemas.openxmlformats.org/presentationml/2006/main">
  <p:tag name="AS_UNIQUEID" val="647"/>
</p:tagLst>
</file>

<file path=ppt/tags/tag39.xml><?xml version="1.0" encoding="utf-8"?>
<p:tagLst xmlns:p="http://schemas.openxmlformats.org/presentationml/2006/main">
  <p:tag name="AS_UNIQUEID" val="648"/>
</p:tagLst>
</file>

<file path=ppt/tags/tag4.xml><?xml version="1.0" encoding="utf-8"?>
<p:tagLst xmlns:p="http://schemas.openxmlformats.org/presentationml/2006/main">
  <p:tag name="AS_UNIQUEID" val="487"/>
</p:tagLst>
</file>

<file path=ppt/tags/tag40.xml><?xml version="1.0" encoding="utf-8"?>
<p:tagLst xmlns:p="http://schemas.openxmlformats.org/presentationml/2006/main">
  <p:tag name="AS_UNIQUEID" val="642"/>
</p:tagLst>
</file>

<file path=ppt/tags/tag41.xml><?xml version="1.0" encoding="utf-8"?>
<p:tagLst xmlns:p="http://schemas.openxmlformats.org/presentationml/2006/main">
  <p:tag name="AS_UNIQUEID" val="643"/>
</p:tagLst>
</file>

<file path=ppt/tags/tag42.xml><?xml version="1.0" encoding="utf-8"?>
<p:tagLst xmlns:p="http://schemas.openxmlformats.org/presentationml/2006/main">
  <p:tag name="AS_UNIQUEID" val="79"/>
</p:tagLst>
</file>

<file path=ppt/tags/tag43.xml><?xml version="1.0" encoding="utf-8"?>
<p:tagLst xmlns:p="http://schemas.openxmlformats.org/presentationml/2006/main">
  <p:tag name="AS_UNIQUEID" val="80"/>
</p:tagLst>
</file>

<file path=ppt/tags/tag44.xml><?xml version="1.0" encoding="utf-8"?>
<p:tagLst xmlns:p="http://schemas.openxmlformats.org/presentationml/2006/main">
  <p:tag name="AS_UNIQUEID" val="531"/>
</p:tagLst>
</file>

<file path=ppt/tags/tag45.xml><?xml version="1.0" encoding="utf-8"?>
<p:tagLst xmlns:p="http://schemas.openxmlformats.org/presentationml/2006/main">
  <p:tag name="AS_UNIQUEID" val="532"/>
</p:tagLst>
</file>

<file path=ppt/tags/tag46.xml><?xml version="1.0" encoding="utf-8"?>
<p:tagLst xmlns:p="http://schemas.openxmlformats.org/presentationml/2006/main">
  <p:tag name="AS_UNIQUEID" val="533"/>
</p:tagLst>
</file>

<file path=ppt/tags/tag47.xml><?xml version="1.0" encoding="utf-8"?>
<p:tagLst xmlns:p="http://schemas.openxmlformats.org/presentationml/2006/main">
  <p:tag name="AS_UNIQUEID" val="534"/>
</p:tagLst>
</file>

<file path=ppt/tags/tag48.xml><?xml version="1.0" encoding="utf-8"?>
<p:tagLst xmlns:p="http://schemas.openxmlformats.org/presentationml/2006/main">
  <p:tag name="AS_UNIQUEID" val="535"/>
</p:tagLst>
</file>

<file path=ppt/tags/tag49.xml><?xml version="1.0" encoding="utf-8"?>
<p:tagLst xmlns:p="http://schemas.openxmlformats.org/presentationml/2006/main">
  <p:tag name="AS_UNIQUEID" val="669"/>
</p:tagLst>
</file>

<file path=ppt/tags/tag5.xml><?xml version="1.0" encoding="utf-8"?>
<p:tagLst xmlns:p="http://schemas.openxmlformats.org/presentationml/2006/main">
  <p:tag name="AS_UNIQUEID" val="489"/>
</p:tagLst>
</file>

<file path=ppt/tags/tag50.xml><?xml version="1.0" encoding="utf-8"?>
<p:tagLst xmlns:p="http://schemas.openxmlformats.org/presentationml/2006/main">
  <p:tag name="AS_UNIQUEID" val="670"/>
</p:tagLst>
</file>

<file path=ppt/tags/tag51.xml><?xml version="1.0" encoding="utf-8"?>
<p:tagLst xmlns:p="http://schemas.openxmlformats.org/presentationml/2006/main">
  <p:tag name="AS_UNIQUEID" val="528"/>
</p:tagLst>
</file>

<file path=ppt/tags/tag52.xml><?xml version="1.0" encoding="utf-8"?>
<p:tagLst xmlns:p="http://schemas.openxmlformats.org/presentationml/2006/main">
  <p:tag name="AS_UNIQUEID" val="529"/>
</p:tagLst>
</file>

<file path=ppt/tags/tag53.xml><?xml version="1.0" encoding="utf-8"?>
<p:tagLst xmlns:p="http://schemas.openxmlformats.org/presentationml/2006/main">
  <p:tag name="AS_UNIQUEID" val="107"/>
</p:tagLst>
</file>

<file path=ppt/tags/tag54.xml><?xml version="1.0" encoding="utf-8"?>
<p:tagLst xmlns:p="http://schemas.openxmlformats.org/presentationml/2006/main">
  <p:tag name="AS_UNIQUEID" val="108"/>
</p:tagLst>
</file>

<file path=ppt/tags/tag55.xml><?xml version="1.0" encoding="utf-8"?>
<p:tagLst xmlns:p="http://schemas.openxmlformats.org/presentationml/2006/main">
  <p:tag name="AS_UNIQUEID" val="109"/>
</p:tagLst>
</file>

<file path=ppt/tags/tag56.xml><?xml version="1.0" encoding="utf-8"?>
<p:tagLst xmlns:p="http://schemas.openxmlformats.org/presentationml/2006/main">
  <p:tag name="AS_UNIQUEID" val="110"/>
</p:tagLst>
</file>

<file path=ppt/tags/tag57.xml><?xml version="1.0" encoding="utf-8"?>
<p:tagLst xmlns:p="http://schemas.openxmlformats.org/presentationml/2006/main">
  <p:tag name="AS_UNIQUEID" val="699"/>
</p:tagLst>
</file>

<file path=ppt/tags/tag58.xml><?xml version="1.0" encoding="utf-8"?>
<p:tagLst xmlns:p="http://schemas.openxmlformats.org/presentationml/2006/main">
  <p:tag name="AS_UNIQUEID" val="700"/>
</p:tagLst>
</file>

<file path=ppt/tags/tag59.xml><?xml version="1.0" encoding="utf-8"?>
<p:tagLst xmlns:p="http://schemas.openxmlformats.org/presentationml/2006/main">
  <p:tag name="AS_UNIQUEID" val="701"/>
</p:tagLst>
</file>

<file path=ppt/tags/tag6.xml><?xml version="1.0" encoding="utf-8"?>
<p:tagLst xmlns:p="http://schemas.openxmlformats.org/presentationml/2006/main">
  <p:tag name="AS_UNIQUEID" val="490"/>
</p:tagLst>
</file>

<file path=ppt/tags/tag60.xml><?xml version="1.0" encoding="utf-8"?>
<p:tagLst xmlns:p="http://schemas.openxmlformats.org/presentationml/2006/main">
  <p:tag name="AS_UNIQUEID" val="695"/>
</p:tagLst>
</file>

<file path=ppt/tags/tag61.xml><?xml version="1.0" encoding="utf-8"?>
<p:tagLst xmlns:p="http://schemas.openxmlformats.org/presentationml/2006/main">
  <p:tag name="AS_UNIQUEID" val="696"/>
</p:tagLst>
</file>

<file path=ppt/tags/tag62.xml><?xml version="1.0" encoding="utf-8"?>
<p:tagLst xmlns:p="http://schemas.openxmlformats.org/presentationml/2006/main">
  <p:tag name="AS_UNIQUEID" val="107"/>
</p:tagLst>
</file>

<file path=ppt/tags/tag63.xml><?xml version="1.0" encoding="utf-8"?>
<p:tagLst xmlns:p="http://schemas.openxmlformats.org/presentationml/2006/main">
  <p:tag name="AS_UNIQUEID" val="108"/>
</p:tagLst>
</file>

<file path=ppt/tags/tag64.xml><?xml version="1.0" encoding="utf-8"?>
<p:tagLst xmlns:p="http://schemas.openxmlformats.org/presentationml/2006/main">
  <p:tag name="AS_UNIQUEID" val="109"/>
</p:tagLst>
</file>

<file path=ppt/tags/tag65.xml><?xml version="1.0" encoding="utf-8"?>
<p:tagLst xmlns:p="http://schemas.openxmlformats.org/presentationml/2006/main">
  <p:tag name="AS_UNIQUEID" val="699"/>
</p:tagLst>
</file>

<file path=ppt/tags/tag66.xml><?xml version="1.0" encoding="utf-8"?>
<p:tagLst xmlns:p="http://schemas.openxmlformats.org/presentationml/2006/main">
  <p:tag name="AS_UNIQUEID" val="700"/>
</p:tagLst>
</file>

<file path=ppt/tags/tag67.xml><?xml version="1.0" encoding="utf-8"?>
<p:tagLst xmlns:p="http://schemas.openxmlformats.org/presentationml/2006/main">
  <p:tag name="AS_UNIQUEID" val="701"/>
</p:tagLst>
</file>

<file path=ppt/tags/tag68.xml><?xml version="1.0" encoding="utf-8"?>
<p:tagLst xmlns:p="http://schemas.openxmlformats.org/presentationml/2006/main">
  <p:tag name="AS_UNIQUEID" val="701"/>
</p:tagLst>
</file>

<file path=ppt/tags/tag69.xml><?xml version="1.0" encoding="utf-8"?>
<p:tagLst xmlns:p="http://schemas.openxmlformats.org/presentationml/2006/main">
  <p:tag name="AS_UNIQUEID" val="695"/>
</p:tagLst>
</file>

<file path=ppt/tags/tag7.xml><?xml version="1.0" encoding="utf-8"?>
<p:tagLst xmlns:p="http://schemas.openxmlformats.org/presentationml/2006/main">
  <p:tag name="AS_UNIQUEID" val="491"/>
</p:tagLst>
</file>

<file path=ppt/tags/tag70.xml><?xml version="1.0" encoding="utf-8"?>
<p:tagLst xmlns:p="http://schemas.openxmlformats.org/presentationml/2006/main">
  <p:tag name="AS_UNIQUEID" val="696"/>
</p:tagLst>
</file>

<file path=ppt/tags/tag71.xml><?xml version="1.0" encoding="utf-8"?>
<p:tagLst xmlns:p="http://schemas.openxmlformats.org/presentationml/2006/main">
  <p:tag name="AS_UNIQUEID" val="315"/>
</p:tagLst>
</file>

<file path=ppt/tags/tag72.xml><?xml version="1.0" encoding="utf-8"?>
<p:tagLst xmlns:p="http://schemas.openxmlformats.org/presentationml/2006/main">
  <p:tag name="AS_UNIQUEID" val="316"/>
</p:tagLst>
</file>

<file path=ppt/tags/tag73.xml><?xml version="1.0" encoding="utf-8"?>
<p:tagLst xmlns:p="http://schemas.openxmlformats.org/presentationml/2006/main">
  <p:tag name="AS_UNIQUEID" val="317"/>
</p:tagLst>
</file>

<file path=ppt/tags/tag74.xml><?xml version="1.0" encoding="utf-8"?>
<p:tagLst xmlns:p="http://schemas.openxmlformats.org/presentationml/2006/main">
  <p:tag name="AS_UNIQUEID" val="318"/>
</p:tagLst>
</file>

<file path=ppt/tags/tag75.xml><?xml version="1.0" encoding="utf-8"?>
<p:tagLst xmlns:p="http://schemas.openxmlformats.org/presentationml/2006/main">
  <p:tag name="AS_UNIQUEID" val="319"/>
</p:tagLst>
</file>

<file path=ppt/tags/tag76.xml><?xml version="1.0" encoding="utf-8"?>
<p:tagLst xmlns:p="http://schemas.openxmlformats.org/presentationml/2006/main">
  <p:tag name="AS_UNIQUEID" val="320"/>
</p:tagLst>
</file>

<file path=ppt/tags/tag77.xml><?xml version="1.0" encoding="utf-8"?>
<p:tagLst xmlns:p="http://schemas.openxmlformats.org/presentationml/2006/main">
  <p:tag name="AS_UNIQUEID" val="321"/>
</p:tagLst>
</file>

<file path=ppt/tags/tag78.xml><?xml version="1.0" encoding="utf-8"?>
<p:tagLst xmlns:p="http://schemas.openxmlformats.org/presentationml/2006/main">
  <p:tag name="AS_UNIQUEID" val="322"/>
</p:tagLst>
</file>

<file path=ppt/tags/tag79.xml><?xml version="1.0" encoding="utf-8"?>
<p:tagLst xmlns:p="http://schemas.openxmlformats.org/presentationml/2006/main">
  <p:tag name="AS_UNIQUEID" val="323"/>
</p:tagLst>
</file>

<file path=ppt/tags/tag8.xml><?xml version="1.0" encoding="utf-8"?>
<p:tagLst xmlns:p="http://schemas.openxmlformats.org/presentationml/2006/main">
  <p:tag name="AS_UNIQUEID" val="492"/>
</p:tagLst>
</file>

<file path=ppt/tags/tag80.xml><?xml version="1.0" encoding="utf-8"?>
<p:tagLst xmlns:p="http://schemas.openxmlformats.org/presentationml/2006/main">
  <p:tag name="AS_UNIQUEID" val="324"/>
</p:tagLst>
</file>

<file path=ppt/tags/tag81.xml><?xml version="1.0" encoding="utf-8"?>
<p:tagLst xmlns:p="http://schemas.openxmlformats.org/presentationml/2006/main">
  <p:tag name="AS_UNIQUEID" val="325"/>
</p:tagLst>
</file>

<file path=ppt/tags/tag82.xml><?xml version="1.0" encoding="utf-8"?>
<p:tagLst xmlns:p="http://schemas.openxmlformats.org/presentationml/2006/main">
  <p:tag name="AS_UNIQUEID" val="326"/>
</p:tagLst>
</file>

<file path=ppt/tags/tag83.xml><?xml version="1.0" encoding="utf-8"?>
<p:tagLst xmlns:p="http://schemas.openxmlformats.org/presentationml/2006/main">
  <p:tag name="AS_UNIQUEID" val="327"/>
</p:tagLst>
</file>

<file path=ppt/tags/tag84.xml><?xml version="1.0" encoding="utf-8"?>
<p:tagLst xmlns:p="http://schemas.openxmlformats.org/presentationml/2006/main">
  <p:tag name="AS_UNIQUEID" val="328"/>
</p:tagLst>
</file>

<file path=ppt/tags/tag85.xml><?xml version="1.0" encoding="utf-8"?>
<p:tagLst xmlns:p="http://schemas.openxmlformats.org/presentationml/2006/main">
  <p:tag name="AS_UNIQUEID" val="329"/>
</p:tagLst>
</file>

<file path=ppt/tags/tag86.xml><?xml version="1.0" encoding="utf-8"?>
<p:tagLst xmlns:p="http://schemas.openxmlformats.org/presentationml/2006/main">
  <p:tag name="AS_UNIQUEID" val="330"/>
</p:tagLst>
</file>

<file path=ppt/tags/tag87.xml><?xml version="1.0" encoding="utf-8"?>
<p:tagLst xmlns:p="http://schemas.openxmlformats.org/presentationml/2006/main">
  <p:tag name="AS_UNIQUEID" val="331"/>
</p:tagLst>
</file>

<file path=ppt/tags/tag88.xml><?xml version="1.0" encoding="utf-8"?>
<p:tagLst xmlns:p="http://schemas.openxmlformats.org/presentationml/2006/main">
  <p:tag name="AS_UNIQUEID" val="333"/>
</p:tagLst>
</file>

<file path=ppt/tags/tag89.xml><?xml version="1.0" encoding="utf-8"?>
<p:tagLst xmlns:p="http://schemas.openxmlformats.org/presentationml/2006/main">
  <p:tag name="KSO_WM_SLIDE_MODEL_TYPE" val="timeline"/>
</p:tagLst>
</file>

<file path=ppt/tags/tag9.xml><?xml version="1.0" encoding="utf-8"?>
<p:tagLst xmlns:p="http://schemas.openxmlformats.org/presentationml/2006/main">
  <p:tag name="AS_UNIQUEID" val="493"/>
</p:tagLst>
</file>

<file path=ppt/tags/tag90.xml><?xml version="1.0" encoding="utf-8"?>
<p:tagLst xmlns:p="http://schemas.openxmlformats.org/presentationml/2006/main">
  <p:tag name="AS_UNIQUEID" val="307"/>
</p:tagLst>
</file>

<file path=ppt/tags/tag91.xml><?xml version="1.0" encoding="utf-8"?>
<p:tagLst xmlns:p="http://schemas.openxmlformats.org/presentationml/2006/main">
  <p:tag name="AS_UNIQUEID" val="308"/>
</p:tagLst>
</file>

<file path=ppt/tags/tag92.xml><?xml version="1.0" encoding="utf-8"?>
<p:tagLst xmlns:p="http://schemas.openxmlformats.org/presentationml/2006/main">
  <p:tag name="AS_UNIQUEID" val="315"/>
</p:tagLst>
</file>

<file path=ppt/tags/tag93.xml><?xml version="1.0" encoding="utf-8"?>
<p:tagLst xmlns:p="http://schemas.openxmlformats.org/presentationml/2006/main">
  <p:tag name="AS_UNIQUEID" val="316"/>
</p:tagLst>
</file>

<file path=ppt/tags/tag94.xml><?xml version="1.0" encoding="utf-8"?>
<p:tagLst xmlns:p="http://schemas.openxmlformats.org/presentationml/2006/main">
  <p:tag name="AS_UNIQUEID" val="317"/>
</p:tagLst>
</file>

<file path=ppt/tags/tag95.xml><?xml version="1.0" encoding="utf-8"?>
<p:tagLst xmlns:p="http://schemas.openxmlformats.org/presentationml/2006/main">
  <p:tag name="AS_UNIQUEID" val="318"/>
</p:tagLst>
</file>

<file path=ppt/tags/tag96.xml><?xml version="1.0" encoding="utf-8"?>
<p:tagLst xmlns:p="http://schemas.openxmlformats.org/presentationml/2006/main">
  <p:tag name="AS_UNIQUEID" val="319"/>
</p:tagLst>
</file>

<file path=ppt/tags/tag97.xml><?xml version="1.0" encoding="utf-8"?>
<p:tagLst xmlns:p="http://schemas.openxmlformats.org/presentationml/2006/main">
  <p:tag name="AS_UNIQUEID" val="320"/>
</p:tagLst>
</file>

<file path=ppt/tags/tag98.xml><?xml version="1.0" encoding="utf-8"?>
<p:tagLst xmlns:p="http://schemas.openxmlformats.org/presentationml/2006/main">
  <p:tag name="AS_UNIQUEID" val="321"/>
</p:tagLst>
</file>

<file path=ppt/tags/tag99.xml><?xml version="1.0" encoding="utf-8"?>
<p:tagLst xmlns:p="http://schemas.openxmlformats.org/presentationml/2006/main">
  <p:tag name="AS_UNIQUEID" val="3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eration Title">
      <a:majorFont>
        <a:latin typeface="Liberation Sans"/>
        <a:ea typeface="Arial"/>
        <a:cs typeface="Arial"/>
      </a:majorFont>
      <a:minorFont>
        <a:latin typeface="Liberation San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7637</Words>
  <Application>WPS 演示</Application>
  <PresentationFormat>宽屏</PresentationFormat>
  <Paragraphs>494</Paragraphs>
  <Slides>33</Slides>
  <Notes>14</Notes>
  <HiddenSlides>0</HiddenSlides>
  <MMClips>6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8" baseType="lpstr">
      <vt:lpstr>Arial</vt:lpstr>
      <vt:lpstr>宋体</vt:lpstr>
      <vt:lpstr>Wingdings</vt:lpstr>
      <vt:lpstr>Liberation Sans</vt:lpstr>
      <vt:lpstr>Segoe Print</vt:lpstr>
      <vt:lpstr>Calibri</vt:lpstr>
      <vt:lpstr>Arial Black</vt:lpstr>
      <vt:lpstr>Times New Roman</vt:lpstr>
      <vt:lpstr>微软雅黑</vt:lpstr>
      <vt:lpstr>幼圆</vt:lpstr>
      <vt:lpstr>Comic Sans MS</vt:lpstr>
      <vt:lpstr>字魂59号-创粗黑</vt:lpstr>
      <vt:lpstr>Tahoma</vt:lpstr>
      <vt:lpstr>黑体</vt:lpstr>
      <vt:lpstr>Arial Unicode MS</vt:lpstr>
      <vt:lpstr>FrankRuehl</vt:lpstr>
      <vt:lpstr>Segoe Script</vt:lpstr>
      <vt:lpstr>楷体</vt:lpstr>
      <vt:lpstr>Aharoni</vt:lpstr>
      <vt:lpstr>Yu Gothic UI Semibold</vt:lpstr>
      <vt:lpstr>Times New Roman</vt:lpstr>
      <vt:lpstr>Calibri</vt:lpstr>
      <vt:lpstr>Wingdings 3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以梦为马</cp:lastModifiedBy>
  <cp:revision>28</cp:revision>
  <cp:lastPrinted>2025-09-09T22:06:00Z</cp:lastPrinted>
  <dcterms:created xsi:type="dcterms:W3CDTF">2025-09-09T22:06:00Z</dcterms:created>
  <dcterms:modified xsi:type="dcterms:W3CDTF">2025-10-17T10:09:34Z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16442816327D47FFB02C2F6013021E56_13</vt:lpwstr>
  </property>
  <property fmtid="{D5CDD505-2E9C-101B-9397-08002B2CF9AE}" pid="7" name="KSOProductBuildVer">
    <vt:lpwstr>2052-12.1.0.23125</vt:lpwstr>
  </property>
</Properties>
</file>