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9" r:id="rId6"/>
    <p:sldId id="258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0" d="100"/>
          <a:sy n="60" d="100"/>
        </p:scale>
        <p:origin x="-90" y="-336"/>
      </p:cViewPr>
      <p:guideLst>
        <p:guide orient="horz" pos="21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95438"/>
            <a:ext cx="6705600" cy="458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674688"/>
            <a:ext cx="7772400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漂亮的民族服饰</a:t>
            </a:r>
            <a:endParaRPr kumimoji="0" lang="zh-CN" alt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052" name="Rectangle 4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1488" y="23813"/>
            <a:ext cx="5072062" cy="676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dirty="0"/>
              <a:t>藏袍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/>
          </p:cNvSpPr>
          <p:nvPr>
            <p:ph idx="1"/>
          </p:nvPr>
        </p:nvSpPr>
        <p:spPr>
          <a:xfrm>
            <a:off x="744538" y="3783013"/>
            <a:ext cx="2624137" cy="2824162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800" dirty="0"/>
              <a:t>藏族服饰的最基本特征是肥腰、长袖、大襟、右衽、长裙、长靴、编发、金银珠玉饰品等。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8" y="303213"/>
            <a:ext cx="8783637" cy="585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"/>
          <p:cNvSpPr>
            <a:spLocks noGrp="1"/>
          </p:cNvSpPr>
          <p:nvPr>
            <p:ph type="title"/>
          </p:nvPr>
        </p:nvSpPr>
        <p:spPr>
          <a:xfrm>
            <a:off x="261938" y="59436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2400" dirty="0"/>
              <a:t>蒙古服以蒙古袍为主，适合草原骑马。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038" y="1189038"/>
            <a:ext cx="3522662" cy="527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1139825"/>
            <a:ext cx="3540125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dirty="0"/>
              <a:t>银饰、苗绣、蜡染是苗族服饰的主要特色。</a:t>
            </a:r>
            <a:endParaRPr lang="zh-CN" altLang="en-US" sz="3200" dirty="0"/>
          </a:p>
        </p:txBody>
      </p:sp>
      <p:sp>
        <p:nvSpPr>
          <p:cNvPr id="5125" name="Rectangle 5"/>
          <p:cNvSpPr>
            <a:spLocks noGrp="1"/>
          </p:cNvSpPr>
          <p:nvPr>
            <p:ph idx="1"/>
          </p:nvPr>
        </p:nvSpPr>
        <p:spPr>
          <a:xfrm>
            <a:off x="2374900" y="4248150"/>
            <a:ext cx="4835525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400" dirty="0">
                <a:solidFill>
                  <a:srgbClr val="FF6600"/>
                </a:solidFill>
              </a:rPr>
              <a:t>苗族服饰是我国所有民族服饰中最为华丽的服饰，既是中华文化中的一朵奇葩，也是历史文化的瑰宝。</a:t>
            </a:r>
            <a:endParaRPr lang="zh-CN" alt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338263" y="-187325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247650" y="3717925"/>
            <a:ext cx="2905125" cy="302895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dirty="0"/>
              <a:t>朝鲜族人比较喜欢素白色服装，以示清洁、干净、朴素、大方，故朝鲜族自古有“白衣民族”之称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5363" y="188913"/>
            <a:ext cx="4879975" cy="655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0" y="777875"/>
            <a:ext cx="7137400" cy="534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3"/>
          <p:cNvSpPr>
            <a:spLocks noGrp="1"/>
          </p:cNvSpPr>
          <p:nvPr>
            <p:ph type="title"/>
          </p:nvPr>
        </p:nvSpPr>
        <p:spPr>
          <a:xfrm>
            <a:off x="723900" y="274638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dirty="0"/>
              <a:t>满族服饰</a:t>
            </a:r>
            <a:endParaRPr lang="zh-CN" altLang="en-US" dirty="0"/>
          </a:p>
        </p:txBody>
      </p:sp>
      <p:sp>
        <p:nvSpPr>
          <p:cNvPr id="7172" name="Rectangle 4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0" y="1384300"/>
            <a:ext cx="4762500" cy="536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>
            <a:spLocks noGrp="1"/>
          </p:cNvSpPr>
          <p:nvPr>
            <p:ph type="title"/>
          </p:nvPr>
        </p:nvSpPr>
        <p:spPr>
          <a:xfrm>
            <a:off x="457200" y="-187325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2400" dirty="0"/>
              <a:t>维吾尔族是个爱花的民族，人们戴绣花帽，着绣花衣，穿绣花鞋，扎绣花巾，背绣花袋，衣着服饰无不与鲜花息息相关。</a:t>
            </a:r>
            <a:endParaRPr lang="zh-CN" altLang="en-US" sz="2400" dirty="0"/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5675"/>
            <a:ext cx="3676650" cy="474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IMG_58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73990"/>
            <a:ext cx="2845435" cy="3547110"/>
          </a:xfrm>
          <a:prstGeom prst="rect">
            <a:avLst/>
          </a:prstGeom>
        </p:spPr>
      </p:pic>
      <p:pic>
        <p:nvPicPr>
          <p:cNvPr id="10" name="图片 9" descr="IMG_28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45" y="3055620"/>
            <a:ext cx="2681605" cy="3442335"/>
          </a:xfrm>
          <a:prstGeom prst="rect">
            <a:avLst/>
          </a:prstGeom>
        </p:spPr>
      </p:pic>
      <p:pic>
        <p:nvPicPr>
          <p:cNvPr id="11" name="图片 10" descr="IMG_28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5" y="238760"/>
            <a:ext cx="2627630" cy="3503930"/>
          </a:xfrm>
          <a:prstGeom prst="rect">
            <a:avLst/>
          </a:prstGeom>
        </p:spPr>
      </p:pic>
      <p:pic>
        <p:nvPicPr>
          <p:cNvPr id="12" name="图片 11" descr="IMG_28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290" y="2337435"/>
            <a:ext cx="3169285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全屏显示(4:3)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漂亮的民族服饰</vt:lpstr>
      <vt:lpstr>藏袍</vt:lpstr>
      <vt:lpstr>蒙古服以蒙古袍为主，适合草原骑马。</vt:lpstr>
      <vt:lpstr>银饰、苗绣、蜡染是苗族服饰的主要特色。</vt:lpstr>
      <vt:lpstr>PowerPoint 演示文稿</vt:lpstr>
      <vt:lpstr>满族服饰</vt:lpstr>
      <vt:lpstr>维吾尔族是个爱花的民族，人们戴绣花帽，着绣花衣，穿绣花鞋，扎绣花巾，背绣花袋，衣着服饰无不与鲜花息息相关。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</cp:lastModifiedBy>
  <cp:revision>9</cp:revision>
  <dcterms:created xsi:type="dcterms:W3CDTF">2024-10-13T11:52:00Z</dcterms:created>
  <dcterms:modified xsi:type="dcterms:W3CDTF">2025-10-13T08:48:51Z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E5839FCA375764258FB40B6711115EF1_43</vt:lpwstr>
  </property>
</Properties>
</file>