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.png"/><Relationship Id="rId7" Type="http://schemas.openxmlformats.org/officeDocument/2006/relationships/tags" Target="../tags/tag3.xml"/><Relationship Id="rId6" Type="http://schemas.microsoft.com/office/2007/relationships/media" Target="../media/media3.mp4"/><Relationship Id="rId5" Type="http://schemas.openxmlformats.org/officeDocument/2006/relationships/video" Target="../media/media3.mp4"/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习近平在联合国气候变化峰会发表致辞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17600" y="404495"/>
            <a:ext cx="8753475" cy="5837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梁建英 中国高铁从无到有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04221" y="920750"/>
            <a:ext cx="2447628" cy="4351338"/>
          </a:xfrm>
          <a:prstGeom prst="rect">
            <a:avLst/>
          </a:prstGeom>
        </p:spPr>
      </p:pic>
      <p:pic>
        <p:nvPicPr>
          <p:cNvPr id="3" name="梁建英 中国高铁静音开挂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976620" y="920750"/>
            <a:ext cx="3794125" cy="5741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9" baseType="lpstr">
      <vt:lpstr>Arial</vt:lpstr>
      <vt:lpstr>宋体</vt:lpstr>
      <vt:lpstr>Wingdings</vt:lpstr>
      <vt:lpstr>Calibri</vt:lpstr>
      <vt:lpstr>微软雅黑</vt:lpstr>
      <vt:lpstr>Arial Unicode MS</vt:lpstr>
      <vt:lpstr>WPS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LENOVO</dc:creator>
  <cp:lastModifiedBy>sunny</cp:lastModifiedBy>
  <cp:revision>8</cp:revision>
  <dcterms:created xsi:type="dcterms:W3CDTF">2023-08-09T12:44:00Z</dcterms:created>
  <dcterms:modified xsi:type="dcterms:W3CDTF">2025-10-15T12:04:24Z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0FFB374EF87741258E9EC42A4DEF22FC_13</vt:lpwstr>
  </property>
</Properties>
</file>