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3"/>
    <p:sldId id="260" r:id="rId4"/>
    <p:sldId id="297" r:id="rId5"/>
    <p:sldId id="296" r:id="rId6"/>
    <p:sldId id="295" r:id="rId7"/>
    <p:sldId id="294" r:id="rId8"/>
    <p:sldId id="293" r:id="rId9"/>
    <p:sldId id="292" r:id="rId10"/>
    <p:sldId id="291" r:id="rId11"/>
    <p:sldId id="290" r:id="rId12"/>
    <p:sldId id="289" r:id="rId13"/>
    <p:sldId id="288" r:id="rId14"/>
    <p:sldId id="287" r:id="rId15"/>
    <p:sldId id="286" r:id="rId16"/>
    <p:sldId id="285" r:id="rId17"/>
    <p:sldId id="284" r:id="rId18"/>
  </p:sldIdLst>
  <p:sldSz cx="12192000" cy="6858000"/>
  <p:notesSz cx="6858000" cy="9144000"/>
  <p:embeddedFontLst>
    <p:embeddedFont>
      <p:font typeface="汉仪旗黑-55简" panose="00020600040101010101" charset="-128"/>
      <p:regular r:id="rId24"/>
    </p:embeddedFont>
    <p:embeddedFont>
      <p:font typeface="汉仪雅酷黑 65W" panose="020B0604020202020204" charset="-122"/>
      <p:regular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50" d="100"/>
          <a:sy n="50" d="100"/>
        </p:scale>
        <p:origin x="708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汉仪旗黑-55简" panose="00020600040101010101" charset="-128"/>
              </a:rPr>
            </a:fld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汉仪旗黑-55简" panose="00020600040101010101" charset="-128"/>
              </a:rPr>
            </a:fld>
            <a:endParaRPr lang="zh-CN" altLang="en-US">
              <a:cs typeface="汉仪旗黑-55简" panose="0002060004010101010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汉仪旗黑-55简" panose="00020600040101010101" charset="-12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汉仪旗黑-55简" panose="00020600040101010101" charset="-128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汉仪旗黑-55简" panose="00020600040101010101" charset="-128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汉仪旗黑-55简" panose="00020600040101010101" charset="-128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汉仪旗黑-55简" panose="00020600040101010101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E1EA-7141-470A-98D1-BCD94B56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901-E225-4757-A18D-969C24E6F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E1EA-7141-470A-98D1-BCD94B56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901-E225-4757-A18D-969C24E6F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E1EA-7141-470A-98D1-BCD94B56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901-E225-4757-A18D-969C24E6F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E1EA-7141-470A-98D1-BCD94B56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901-E225-4757-A18D-969C24E6F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E1EA-7141-470A-98D1-BCD94B56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901-E225-4757-A18D-969C24E6F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E1EA-7141-470A-98D1-BCD94B56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901-E225-4757-A18D-969C24E6F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E1EA-7141-470A-98D1-BCD94B56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901-E225-4757-A18D-969C24E6F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E1EA-7141-470A-98D1-BCD94B56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901-E225-4757-A18D-969C24E6F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E1EA-7141-470A-98D1-BCD94B56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901-E225-4757-A18D-969C24E6F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E1EA-7141-470A-98D1-BCD94B56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901-E225-4757-A18D-969C24E6F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E1EA-7141-470A-98D1-BCD94B56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901-E225-4757-A18D-969C24E6F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image2.wdp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4" y="0"/>
            <a:ext cx="12191999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defRPr>
            </a:lvl1pPr>
          </a:lstStyle>
          <a:p>
            <a:fld id="{59BBE1EA-7141-470A-98D1-BCD94B56C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defRPr>
            </a:lvl1pPr>
          </a:lstStyle>
          <a:p>
            <a:fld id="{1C072901-E225-4757-A18D-969C24E6F0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汉仪旗黑-55简" panose="00020600040101010101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汉仪旗黑-55简" panose="00020600040101010101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汉仪旗黑-55简" panose="00020600040101010101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汉仪旗黑-55简" panose="00020600040101010101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汉仪旗黑-55简" panose="00020600040101010101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汉仪旗黑-55简" panose="00020600040101010101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2" y="3030311"/>
            <a:ext cx="12201294" cy="3827565"/>
            <a:chOff x="-2" y="3033486"/>
            <a:chExt cx="12201294" cy="3827565"/>
          </a:xfrm>
        </p:grpSpPr>
        <p:pic>
          <p:nvPicPr>
            <p:cNvPr id="6" name="Picture 2" descr="C:\Users\Administrator\Desktop\23副本.png"/>
            <p:cNvPicPr>
              <a:picLocks noChangeAspect="1" noChangeArrowheads="1"/>
            </p:cNvPicPr>
            <p:nvPr/>
          </p:nvPicPr>
          <p:blipFill rotWithShape="1">
            <a:blip r:embed="rId1" cstate="print"/>
            <a:srcRect t="36077" b="2519"/>
            <a:stretch>
              <a:fillRect/>
            </a:stretch>
          </p:blipFill>
          <p:spPr bwMode="auto">
            <a:xfrm>
              <a:off x="2133599" y="3033486"/>
              <a:ext cx="10067693" cy="38275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2" descr="C:\Users\Administrator\Desktop\23副本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" y="5695950"/>
              <a:ext cx="2133599" cy="11651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58"/>
          <p:cNvSpPr txBox="1"/>
          <p:nvPr/>
        </p:nvSpPr>
        <p:spPr>
          <a:xfrm>
            <a:off x="1542357" y="4156091"/>
            <a:ext cx="52349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旗黑-55简" panose="00020600040101010101" charset="-128"/>
                <a:ea typeface="汉仪旗黑-55简" panose="00020600040101010101" charset="-128"/>
                <a:cs typeface="+mn-ea"/>
                <a:sym typeface="+mn-lt"/>
              </a:rPr>
              <a:t>输入企业名称</a:t>
            </a:r>
            <a:endParaRPr lang="zh-CN" altLang="en-US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汉仪旗黑-55简" panose="00020600040101010101" charset="-128"/>
              <a:ea typeface="汉仪旗黑-55简" panose="00020600040101010101" charset="-128"/>
              <a:cs typeface="+mn-ea"/>
              <a:sym typeface="+mn-lt"/>
            </a:endParaRPr>
          </a:p>
        </p:txBody>
      </p:sp>
      <p:sp>
        <p:nvSpPr>
          <p:cNvPr id="9" name="TextBox 58"/>
          <p:cNvSpPr txBox="1"/>
          <p:nvPr/>
        </p:nvSpPr>
        <p:spPr>
          <a:xfrm>
            <a:off x="629920" y="2127885"/>
            <a:ext cx="71024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7200" b="1" dirty="0" smtClean="0">
                <a:solidFill>
                  <a:srgbClr val="C00000"/>
                </a:solidFill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+mn-lt"/>
              </a:rPr>
              <a:t>红领巾少先队</a:t>
            </a:r>
            <a:endParaRPr lang="zh-CN" altLang="en-US" sz="7200" b="1" dirty="0" smtClean="0">
              <a:solidFill>
                <a:srgbClr val="C00000"/>
              </a:solidFill>
              <a:latin typeface="汉仪雅酷黑 65W" panose="020B0604020202020204" charset="-122"/>
              <a:ea typeface="汉仪雅酷黑 65W" panose="020B0604020202020204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"/>
          <a:stretch>
            <a:fillRect/>
          </a:stretch>
        </p:blipFill>
        <p:spPr>
          <a:xfrm>
            <a:off x="6777317" y="1"/>
            <a:ext cx="5423975" cy="32288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添加标题内容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添加标题内容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添加标题内容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添加标题内容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添加标题内容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添加标题内容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添加标题内容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添加标题内容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添加标题内容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添加标题内容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添加标题内容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添加标题内容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添加标题内容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添加标题内容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添加标题内容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8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1AB39F"/>
      </a:accent1>
      <a:accent2>
        <a:srgbClr val="0081A5"/>
      </a:accent2>
      <a:accent3>
        <a:srgbClr val="EB8803"/>
      </a:accent3>
      <a:accent4>
        <a:srgbClr val="AF0F5B"/>
      </a:accent4>
      <a:accent5>
        <a:srgbClr val="738AC8"/>
      </a:accent5>
      <a:accent6>
        <a:srgbClr val="7FD13B"/>
      </a:accent6>
      <a:hlink>
        <a:srgbClr val="EB8803"/>
      </a:hlink>
      <a:folHlink>
        <a:srgbClr val="5F7791"/>
      </a:folHlink>
    </a:clrScheme>
    <a:fontScheme name="Temp">
      <a:majorFont>
        <a:latin typeface="汉仪旗黑-55简"/>
        <a:ea typeface="汉仪旗黑-55简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旗黑-55简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汉仪旗黑-55简"/>
        <a:font script="Hebr" typeface="汉仪旗黑-5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旗黑-5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旗黑-55简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汉仪旗黑-55简"/>
        <a:font script="Hebr" typeface="汉仪旗黑-5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旗黑-5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WPS 演示</Application>
  <PresentationFormat>宽屏</PresentationFormat>
  <Paragraphs>34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汉仪旗黑-55简</vt:lpstr>
      <vt:lpstr>汉仪雅酷黑 65W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HL81829782</dc:creator>
  <cp:lastModifiedBy>sunny</cp:lastModifiedBy>
  <cp:revision>15</cp:revision>
  <dcterms:created xsi:type="dcterms:W3CDTF">2022-02-17T11:08:00Z</dcterms:created>
  <dcterms:modified xsi:type="dcterms:W3CDTF">2025-10-13T08:37:52Z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5CEBBFA9FDB3452A8022E8DC98CCEE11_11</vt:lpwstr>
  </property>
  <property fmtid="{D5CDD505-2E9C-101B-9397-08002B2CF9AE}" pid="3" name="KSOProductBuildVer">
    <vt:lpwstr>2052-12.1.0.22529</vt:lpwstr>
  </property>
  <property fmtid="{D5CDD505-2E9C-101B-9397-08002B2CF9AE}" pid="4" name="KSOTemplateUUID">
    <vt:lpwstr>v1.0_mb_LAtyg64DYsvUR3qNKK/vPg==</vt:lpwstr>
  </property>
</Properties>
</file>