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  <p:sldId id="261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.png"/><Relationship Id="rId7" Type="http://schemas.openxmlformats.org/officeDocument/2006/relationships/tags" Target="../tags/tag3.xml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马顺友 邮政 责任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69945" y="2465705"/>
            <a:ext cx="5452110" cy="3070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熔盐塔式光热发电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28761" y="1252855"/>
            <a:ext cx="2465758" cy="4351338"/>
          </a:xfrm>
          <a:prstGeom prst="rect">
            <a:avLst/>
          </a:prstGeom>
        </p:spPr>
      </p:pic>
      <p:pic>
        <p:nvPicPr>
          <p:cNvPr id="3" name="年纪最大的军官 廖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230911" y="1480820"/>
            <a:ext cx="2465758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Calibri</vt:lpstr>
      <vt:lpstr>微软雅黑</vt:lpstr>
      <vt:lpstr>Arial Unicode MS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sunny</cp:lastModifiedBy>
  <cp:revision>8</cp:revision>
  <dcterms:created xsi:type="dcterms:W3CDTF">2023-08-09T12:44:00Z</dcterms:created>
  <dcterms:modified xsi:type="dcterms:W3CDTF">2025-10-15T12:09:29Z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0FFB374EF87741258E9EC42A4DEF22FC_13</vt:lpwstr>
  </property>
</Properties>
</file>