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3"/>
    <p:sldId id="289" r:id="rId4"/>
    <p:sldId id="290" r:id="rId5"/>
    <p:sldId id="291" r:id="rId6"/>
    <p:sldId id="287" r:id="rId7"/>
    <p:sldId id="286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83" r:id="rId23"/>
    <p:sldId id="284" r:id="rId24"/>
    <p:sldId id="266" r:id="rId25"/>
    <p:sldId id="267" r:id="rId26"/>
    <p:sldId id="268" r:id="rId27"/>
    <p:sldId id="269" r:id="rId28"/>
    <p:sldId id="270" r:id="rId29"/>
    <p:sldId id="271" r:id="rId30"/>
    <p:sldId id="282" r:id="rId31"/>
    <p:sldId id="272" r:id="rId32"/>
    <p:sldId id="274" r:id="rId33"/>
    <p:sldId id="273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397600"/>
            <a:ext cx="9799200" cy="11052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5040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04000"/>
            <a:ext cx="5342400" cy="4140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04000"/>
            <a:ext cx="5342400" cy="4140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9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0.xml"/><Relationship Id="rId3" Type="http://schemas.openxmlformats.org/officeDocument/2006/relationships/image" Target="../media/image6.jpeg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3.xml"/><Relationship Id="rId3" Type="http://schemas.openxmlformats.org/officeDocument/2006/relationships/image" Target="../media/image7.jpeg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6.xml"/><Relationship Id="rId3" Type="http://schemas.openxmlformats.org/officeDocument/2006/relationships/image" Target="../media/image7.jpeg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9.xml"/><Relationship Id="rId3" Type="http://schemas.openxmlformats.org/officeDocument/2006/relationships/image" Target="../media/image8.jpeg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2.xml"/><Relationship Id="rId3" Type="http://schemas.openxmlformats.org/officeDocument/2006/relationships/image" Target="../media/image8.jpeg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5.xml"/><Relationship Id="rId3" Type="http://schemas.openxmlformats.org/officeDocument/2006/relationships/image" Target="../media/image9.jpeg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8.xml"/><Relationship Id="rId3" Type="http://schemas.openxmlformats.org/officeDocument/2006/relationships/image" Target="../media/image9.jpeg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1.xml"/><Relationship Id="rId3" Type="http://schemas.openxmlformats.org/officeDocument/2006/relationships/image" Target="../media/image10.jpeg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4.xml"/><Relationship Id="rId3" Type="http://schemas.openxmlformats.org/officeDocument/2006/relationships/image" Target="../media/image10.jpeg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7.xml"/><Relationship Id="rId3" Type="http://schemas.openxmlformats.org/officeDocument/2006/relationships/image" Target="../media/image11.jpeg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6.xml"/><Relationship Id="rId3" Type="http://schemas.openxmlformats.org/officeDocument/2006/relationships/image" Target="../media/image2.jpeg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0.xml"/><Relationship Id="rId3" Type="http://schemas.openxmlformats.org/officeDocument/2006/relationships/image" Target="../media/image11.jpeg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3.xml"/><Relationship Id="rId3" Type="http://schemas.openxmlformats.org/officeDocument/2006/relationships/image" Target="../media/image12.jpeg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6.xml"/><Relationship Id="rId3" Type="http://schemas.openxmlformats.org/officeDocument/2006/relationships/image" Target="../media/image12.jpeg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9.xml"/><Relationship Id="rId3" Type="http://schemas.openxmlformats.org/officeDocument/2006/relationships/image" Target="../media/image13.jpeg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2.xml"/><Relationship Id="rId3" Type="http://schemas.openxmlformats.org/officeDocument/2006/relationships/image" Target="../media/image13.jpeg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5.xml"/><Relationship Id="rId3" Type="http://schemas.openxmlformats.org/officeDocument/2006/relationships/image" Target="../media/image14.jpeg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8.xml"/><Relationship Id="rId3" Type="http://schemas.openxmlformats.org/officeDocument/2006/relationships/image" Target="../media/image14.jpeg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1.xml"/><Relationship Id="rId3" Type="http://schemas.openxmlformats.org/officeDocument/2006/relationships/image" Target="../media/image15.jpeg"/><Relationship Id="rId2" Type="http://schemas.openxmlformats.org/officeDocument/2006/relationships/tags" Target="../tags/tag140.xml"/><Relationship Id="rId1" Type="http://schemas.openxmlformats.org/officeDocument/2006/relationships/tags" Target="../tags/tag139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4.xml"/><Relationship Id="rId3" Type="http://schemas.openxmlformats.org/officeDocument/2006/relationships/image" Target="../media/image15.jpeg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7.xml"/><Relationship Id="rId3" Type="http://schemas.openxmlformats.org/officeDocument/2006/relationships/image" Target="../media/image16.jpeg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9.xml"/><Relationship Id="rId3" Type="http://schemas.openxmlformats.org/officeDocument/2006/relationships/image" Target="../media/image3.jpeg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0.xml"/><Relationship Id="rId3" Type="http://schemas.openxmlformats.org/officeDocument/2006/relationships/image" Target="../media/image16.jpeg"/><Relationship Id="rId2" Type="http://schemas.openxmlformats.org/officeDocument/2006/relationships/tags" Target="../tags/tag149.xml"/><Relationship Id="rId1" Type="http://schemas.openxmlformats.org/officeDocument/2006/relationships/tags" Target="../tags/tag148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3.xml"/><Relationship Id="rId3" Type="http://schemas.openxmlformats.org/officeDocument/2006/relationships/image" Target="../media/image17.jpeg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6.xml"/><Relationship Id="rId3" Type="http://schemas.openxmlformats.org/officeDocument/2006/relationships/image" Target="../media/image17.jpeg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2.xml"/><Relationship Id="rId3" Type="http://schemas.openxmlformats.org/officeDocument/2006/relationships/image" Target="../media/image3.jpeg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5.xml"/><Relationship Id="rId3" Type="http://schemas.openxmlformats.org/officeDocument/2006/relationships/image" Target="../media/image4.jpeg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8.xml"/><Relationship Id="rId3" Type="http://schemas.openxmlformats.org/officeDocument/2006/relationships/image" Target="../media/image4.jpeg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1.xml"/><Relationship Id="rId3" Type="http://schemas.openxmlformats.org/officeDocument/2006/relationships/image" Target="../media/image5.jpeg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4.xml"/><Relationship Id="rId3" Type="http://schemas.openxmlformats.org/officeDocument/2006/relationships/image" Target="../media/image5.jpeg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7.xml"/><Relationship Id="rId3" Type="http://schemas.openxmlformats.org/officeDocument/2006/relationships/image" Target="../media/image6.jpeg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MG_0084"/>
          <p:cNvPicPr>
            <a:picLocks noChangeAspect="1"/>
          </p:cNvPicPr>
          <p:nvPr/>
        </p:nvPicPr>
        <p:blipFill>
          <a:blip r:embed="rId1"/>
          <a:srcRect l="4580" t="13479" r="4072" b="13368"/>
          <a:stretch>
            <a:fillRect/>
          </a:stretch>
        </p:blipFill>
        <p:spPr>
          <a:xfrm>
            <a:off x="2893060" y="0"/>
            <a:ext cx="6405990" cy="684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" name="图片 7" descr="IMG_0088"/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2806700" y="0"/>
            <a:ext cx="6584178" cy="684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9" name="图片 8" descr="IMG_0089"/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2794635" y="17780"/>
            <a:ext cx="6602052" cy="684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9" name="图片 8" descr="IMG_0089"/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2797810" y="0"/>
            <a:ext cx="6602052" cy="684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0" name="图片 9" descr="IMG_0090"/>
          <p:cNvPicPr>
            <a:picLocks noChangeAspect="1"/>
          </p:cNvPicPr>
          <p:nvPr/>
        </p:nvPicPr>
        <p:blipFill>
          <a:blip r:embed="rId3"/>
          <a:srcRect r="51021"/>
          <a:stretch>
            <a:fillRect/>
          </a:stretch>
        </p:blipFill>
        <p:spPr>
          <a:xfrm>
            <a:off x="2995295" y="0"/>
            <a:ext cx="6201037" cy="684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0" name="图片 9" descr="IMG_0090"/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2930525" y="0"/>
            <a:ext cx="6330281" cy="684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1" name="图片 10" descr="IMG_0091"/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2806700" y="0"/>
            <a:ext cx="6584178" cy="684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1" name="图片 10" descr="IMG_0091"/>
          <p:cNvPicPr>
            <a:picLocks noChangeAspect="1"/>
          </p:cNvPicPr>
          <p:nvPr/>
        </p:nvPicPr>
        <p:blipFill>
          <a:blip r:embed="rId3"/>
          <a:srcRect l="51281"/>
          <a:stretch>
            <a:fillRect/>
          </a:stretch>
        </p:blipFill>
        <p:spPr>
          <a:xfrm>
            <a:off x="2891155" y="0"/>
            <a:ext cx="6415458" cy="684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2" name="图片 11" descr="IMG_0092"/>
          <p:cNvPicPr>
            <a:picLocks noChangeAspect="1"/>
          </p:cNvPicPr>
          <p:nvPr/>
        </p:nvPicPr>
        <p:blipFill>
          <a:blip r:embed="rId3"/>
          <a:srcRect r="49125"/>
          <a:stretch>
            <a:fillRect/>
          </a:stretch>
        </p:blipFill>
        <p:spPr>
          <a:xfrm>
            <a:off x="2736850" y="17780"/>
            <a:ext cx="6717587" cy="684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2" name="图片 11" descr="IMG_0092"/>
          <p:cNvPicPr>
            <a:picLocks noChangeAspect="1"/>
          </p:cNvPicPr>
          <p:nvPr/>
        </p:nvPicPr>
        <p:blipFill>
          <a:blip r:embed="rId3"/>
          <a:srcRect l="51688"/>
          <a:stretch>
            <a:fillRect/>
          </a:stretch>
        </p:blipFill>
        <p:spPr>
          <a:xfrm>
            <a:off x="2908935" y="0"/>
            <a:ext cx="6379232" cy="684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3" name="图片 12" descr="IMG_0093"/>
          <p:cNvPicPr>
            <a:picLocks noChangeAspect="1"/>
          </p:cNvPicPr>
          <p:nvPr/>
        </p:nvPicPr>
        <p:blipFill>
          <a:blip r:embed="rId3"/>
          <a:srcRect r="51292"/>
          <a:stretch>
            <a:fillRect/>
          </a:stretch>
        </p:blipFill>
        <p:spPr>
          <a:xfrm>
            <a:off x="2845435" y="17780"/>
            <a:ext cx="6500781" cy="684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124" name="图片 5123" descr="3"/>
          <p:cNvPicPr>
            <a:picLocks noChangeAspect="1"/>
          </p:cNvPicPr>
          <p:nvPr/>
        </p:nvPicPr>
        <p:blipFill>
          <a:blip r:embed="rId3">
            <a:lum bright="24000" contrast="66000"/>
          </a:blip>
          <a:stretch>
            <a:fillRect/>
          </a:stretch>
        </p:blipFill>
        <p:spPr>
          <a:xfrm>
            <a:off x="2783523" y="0"/>
            <a:ext cx="6624637" cy="68564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3" name="图片 12" descr="IMG_0093"/>
          <p:cNvPicPr>
            <a:picLocks noChangeAspect="1"/>
          </p:cNvPicPr>
          <p:nvPr/>
        </p:nvPicPr>
        <p:blipFill>
          <a:blip r:embed="rId3"/>
          <a:srcRect l="48708"/>
          <a:stretch>
            <a:fillRect/>
          </a:stretch>
        </p:blipFill>
        <p:spPr>
          <a:xfrm>
            <a:off x="2675890" y="0"/>
            <a:ext cx="6845561" cy="684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4" name="图片 13" descr="IMG_0094"/>
          <p:cNvPicPr>
            <a:picLocks noChangeAspect="1"/>
          </p:cNvPicPr>
          <p:nvPr/>
        </p:nvPicPr>
        <p:blipFill>
          <a:blip r:embed="rId3"/>
          <a:srcRect r="51156"/>
          <a:stretch>
            <a:fillRect/>
          </a:stretch>
        </p:blipFill>
        <p:spPr>
          <a:xfrm>
            <a:off x="2888615" y="0"/>
            <a:ext cx="6414552" cy="684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4" name="图片 13" descr="IMG_0094"/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2812415" y="0"/>
            <a:ext cx="6566401" cy="684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5" name="图片 14" descr="IMG_0095"/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2847340" y="17780"/>
            <a:ext cx="6497527" cy="684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5" name="图片 14" descr="IMG_0095"/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2849880" y="0"/>
            <a:ext cx="6497527" cy="684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6" name="图片 15" descr="IMG_0096"/>
          <p:cNvPicPr>
            <a:picLocks noChangeAspect="1"/>
          </p:cNvPicPr>
          <p:nvPr/>
        </p:nvPicPr>
        <p:blipFill>
          <a:blip r:embed="rId3"/>
          <a:srcRect r="50885"/>
          <a:stretch>
            <a:fillRect/>
          </a:stretch>
        </p:blipFill>
        <p:spPr>
          <a:xfrm>
            <a:off x="2861945" y="0"/>
            <a:ext cx="6467583" cy="684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6" name="图片 15" descr="IMG_0096"/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2806700" y="17780"/>
            <a:ext cx="6584178" cy="684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7" name="图片 16" descr="IMG_0097"/>
          <p:cNvPicPr>
            <a:picLocks noChangeAspect="1"/>
          </p:cNvPicPr>
          <p:nvPr/>
        </p:nvPicPr>
        <p:blipFill>
          <a:blip r:embed="rId3"/>
          <a:srcRect r="49125"/>
          <a:stretch>
            <a:fillRect/>
          </a:stretch>
        </p:blipFill>
        <p:spPr>
          <a:xfrm>
            <a:off x="2719070" y="0"/>
            <a:ext cx="6753575" cy="684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7" name="图片 16" descr="IMG_0097"/>
          <p:cNvPicPr>
            <a:picLocks noChangeAspect="1"/>
          </p:cNvPicPr>
          <p:nvPr/>
        </p:nvPicPr>
        <p:blipFill>
          <a:blip r:embed="rId3"/>
          <a:srcRect l="51417"/>
          <a:stretch>
            <a:fillRect/>
          </a:stretch>
        </p:blipFill>
        <p:spPr>
          <a:xfrm>
            <a:off x="2874010" y="0"/>
            <a:ext cx="6449361" cy="684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8" name="图片 17" descr="IMG_0098"/>
          <p:cNvPicPr>
            <a:picLocks noChangeAspect="1"/>
          </p:cNvPicPr>
          <p:nvPr/>
        </p:nvPicPr>
        <p:blipFill>
          <a:blip r:embed="rId3"/>
          <a:srcRect r="51156"/>
          <a:stretch>
            <a:fillRect/>
          </a:stretch>
        </p:blipFill>
        <p:spPr>
          <a:xfrm>
            <a:off x="2891155" y="17780"/>
            <a:ext cx="6414552" cy="684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IMG_0085"/>
          <p:cNvPicPr>
            <a:picLocks noChangeAspect="1"/>
          </p:cNvPicPr>
          <p:nvPr/>
        </p:nvPicPr>
        <p:blipFill>
          <a:blip r:embed="rId3"/>
          <a:srcRect r="50809"/>
          <a:stretch>
            <a:fillRect/>
          </a:stretch>
        </p:blipFill>
        <p:spPr>
          <a:xfrm>
            <a:off x="2882900" y="17780"/>
            <a:ext cx="6426200" cy="68402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8" name="图片 17" descr="IMG_0098"/>
          <p:cNvPicPr>
            <a:picLocks noChangeAspect="1"/>
          </p:cNvPicPr>
          <p:nvPr/>
        </p:nvPicPr>
        <p:blipFill>
          <a:blip r:embed="rId3"/>
          <a:srcRect l="49115"/>
          <a:stretch>
            <a:fillRect/>
          </a:stretch>
        </p:blipFill>
        <p:spPr>
          <a:xfrm>
            <a:off x="2757170" y="0"/>
            <a:ext cx="6682680" cy="684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9" name="图片 18" descr="IMG_0099"/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2832735" y="0"/>
            <a:ext cx="6531783" cy="684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9" name="图片 18" descr="IMG_0099"/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2832735" y="0"/>
            <a:ext cx="6531782" cy="684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IMG_0085"/>
          <p:cNvPicPr>
            <a:picLocks noChangeAspect="1"/>
          </p:cNvPicPr>
          <p:nvPr/>
        </p:nvPicPr>
        <p:blipFill>
          <a:blip r:embed="rId3"/>
          <a:srcRect l="49580" t="186" r="778" b="-186"/>
          <a:stretch>
            <a:fillRect/>
          </a:stretch>
        </p:blipFill>
        <p:spPr>
          <a:xfrm>
            <a:off x="2856230" y="0"/>
            <a:ext cx="6485255" cy="68402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图片 6" descr="IMG_0086"/>
          <p:cNvPicPr>
            <a:picLocks noChangeAspect="1"/>
          </p:cNvPicPr>
          <p:nvPr/>
        </p:nvPicPr>
        <p:blipFill>
          <a:blip r:embed="rId3"/>
          <a:srcRect r="51260"/>
          <a:stretch>
            <a:fillRect/>
          </a:stretch>
        </p:blipFill>
        <p:spPr>
          <a:xfrm>
            <a:off x="2895305" y="17475"/>
            <a:ext cx="6400872" cy="684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图片 6" descr="IMG_0086"/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3050540" y="17780"/>
            <a:ext cx="6566401" cy="684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图片 6" descr="IMG_0087"/>
          <p:cNvPicPr>
            <a:picLocks noChangeAspect="1"/>
          </p:cNvPicPr>
          <p:nvPr/>
        </p:nvPicPr>
        <p:blipFill>
          <a:blip r:embed="rId3"/>
          <a:srcRect r="50885"/>
          <a:stretch>
            <a:fillRect/>
          </a:stretch>
        </p:blipFill>
        <p:spPr>
          <a:xfrm>
            <a:off x="2844800" y="17780"/>
            <a:ext cx="6502138" cy="684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图片 6" descr="IMG_0087"/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2786380" y="17780"/>
            <a:ext cx="6619356" cy="684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" name="图片 7" descr="IMG_0088"/>
          <p:cNvPicPr>
            <a:picLocks noChangeAspect="1"/>
          </p:cNvPicPr>
          <p:nvPr/>
        </p:nvPicPr>
        <p:blipFill>
          <a:blip r:embed="rId3"/>
          <a:srcRect r="51021"/>
          <a:stretch>
            <a:fillRect/>
          </a:stretch>
        </p:blipFill>
        <p:spPr>
          <a:xfrm>
            <a:off x="2870835" y="0"/>
            <a:ext cx="6449751" cy="684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文字</Application>
  <PresentationFormat>宽屏</PresentationFormat>
  <Paragraphs>0</Paragraphs>
  <Slides>32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3" baseType="lpstr">
      <vt:lpstr>Arial</vt:lpstr>
      <vt:lpstr>宋体</vt:lpstr>
      <vt:lpstr>Wingdings</vt:lpstr>
      <vt:lpstr>Wingdings</vt:lpstr>
      <vt:lpstr>苹方-简</vt:lpstr>
      <vt:lpstr>微软雅黑</vt:lpstr>
      <vt:lpstr>汉仪旗黑</vt:lpstr>
      <vt:lpstr>宋体</vt:lpstr>
      <vt:lpstr>Arial Unicode MS</vt:lpstr>
      <vt:lpstr>汉仪书宋二KW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高</cp:lastModifiedBy>
  <cp:revision>162</cp:revision>
  <dcterms:created xsi:type="dcterms:W3CDTF">2025-10-11T07:59:37Z</dcterms:created>
  <dcterms:modified xsi:type="dcterms:W3CDTF">2025-10-11T07:59:37Z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2052-7.2.2.8955</vt:lpwstr>
  </property>
  <property fmtid="{D5CDD505-2E9C-101B-9397-08002B2CF9AE}" pid="3" name="ICV">
    <vt:lpwstr>765834B0BFFEDD2D2CF1E96812C12F95_41</vt:lpwstr>
  </property>
</Properties>
</file>