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"/>
  </p:notesMasterIdLst>
  <p:handoutMasterIdLst>
    <p:handoutMasterId r:id="rId19"/>
  </p:handoutMasterIdLst>
  <p:sldIdLst>
    <p:sldId id="282" r:id="rId3"/>
    <p:sldId id="259" r:id="rId4"/>
    <p:sldId id="283" r:id="rId6"/>
    <p:sldId id="286" r:id="rId7"/>
    <p:sldId id="307" r:id="rId8"/>
    <p:sldId id="314" r:id="rId9"/>
    <p:sldId id="287" r:id="rId10"/>
    <p:sldId id="308" r:id="rId11"/>
    <p:sldId id="312" r:id="rId12"/>
    <p:sldId id="315" r:id="rId13"/>
    <p:sldId id="288" r:id="rId14"/>
    <p:sldId id="309" r:id="rId15"/>
    <p:sldId id="310" r:id="rId16"/>
    <p:sldId id="278" r:id="rId17"/>
    <p:sldId id="313" r:id="rId18"/>
  </p:sldIdLst>
  <p:sldSz cx="12192000" cy="6858000"/>
  <p:notesSz cx="7103745" cy="10234295"/>
  <p:embeddedFontLst>
    <p:embeddedFont>
      <p:font typeface="微软雅黑" charset="-122"/>
      <p:regular r:id="rId23"/>
    </p:embeddedFont>
    <p:embeddedFont>
      <p:font typeface="微软雅黑"/>
      <p:regular r:id="rId24"/>
    </p:embeddedFont>
    <p:embeddedFont>
      <p:font typeface="黑体" charset="-122"/>
      <p:regular r:id="rId25"/>
    </p:embeddedFont>
    <p:embeddedFont>
      <p:font typeface="Calibri" panose="020F0502020204030204" charset="0"/>
      <p:regular r:id="rId26"/>
    </p:embeddedFont>
    <p:embeddedFont>
      <p:font typeface="DejaVu Math TeX Gyre" panose="02000503000000000000" charset="0"/>
      <p:regular r:id="rId27"/>
    </p:embeddedFont>
  </p:embeddedFontLst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5" userDrawn="1">
          <p15:clr>
            <a:srgbClr val="A4A3A4"/>
          </p15:clr>
        </p15:guide>
        <p15:guide id="2" pos="3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49F22"/>
    <a:srgbClr val="F8CC0F"/>
    <a:srgbClr val="ECAECE"/>
    <a:srgbClr val="EDC2D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35"/>
        <p:guide pos="3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318.xml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3.xml"/><Relationship Id="rId4" Type="http://schemas.openxmlformats.org/officeDocument/2006/relationships/tags" Target="../tags/tag317.xml"/><Relationship Id="rId3" Type="http://schemas.openxmlformats.org/officeDocument/2006/relationships/tags" Target="../tags/tag316.xml"/><Relationship Id="rId2" Type="http://schemas.openxmlformats.org/officeDocument/2006/relationships/tags" Target="../tags/tag315.xml"/><Relationship Id="rId1" Type="http://schemas.openxmlformats.org/officeDocument/2006/relationships/tags" Target="../tags/tag3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313.xml"/><Relationship Id="rId5" Type="http://schemas.openxmlformats.org/officeDocument/2006/relationships/tags" Target="../tags/tag312.xml"/><Relationship Id="rId4" Type="http://schemas.openxmlformats.org/officeDocument/2006/relationships/tags" Target="../tags/tag311.xml"/><Relationship Id="rId3" Type="http://schemas.openxmlformats.org/officeDocument/2006/relationships/tags" Target="../tags/tag310.xml"/><Relationship Id="rId2" Type="http://schemas.openxmlformats.org/officeDocument/2006/relationships/tags" Target="../tags/tag309.xml"/><Relationship Id="rId1" Type="http://schemas.openxmlformats.org/officeDocument/2006/relationships/tags" Target="../tags/tag30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tags" Target="../tags/tag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/>
        <p:txBody>
          <a:bodyPr/>
          <a:lstStyle/>
          <a:p>
            <a:fld id="{E3F37086-15D0-443D-AF17-A3F21825C0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49" y="469127"/>
            <a:ext cx="10307927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610028"/>
            <a:ext cx="10307926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744961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744961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57.xml"/><Relationship Id="rId16" Type="http://schemas.openxmlformats.org/officeDocument/2006/relationships/tags" Target="../tags/tag56.xml"/><Relationship Id="rId15" Type="http://schemas.openxmlformats.org/officeDocument/2006/relationships/tags" Target="../tags/tag55.xml"/><Relationship Id="rId14" Type="http://schemas.openxmlformats.org/officeDocument/2006/relationships/tags" Target="../tags/tag54.xml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255.xml"/><Relationship Id="rId13" Type="http://schemas.openxmlformats.org/officeDocument/2006/relationships/tags" Target="../tags/tag254.xml"/><Relationship Id="rId12" Type="http://schemas.openxmlformats.org/officeDocument/2006/relationships/tags" Target="../tags/tag253.xml"/><Relationship Id="rId11" Type="http://schemas.openxmlformats.org/officeDocument/2006/relationships/tags" Target="../tags/tag252.xml"/><Relationship Id="rId10" Type="http://schemas.openxmlformats.org/officeDocument/2006/relationships/tags" Target="../tags/tag251.xml"/><Relationship Id="rId1" Type="http://schemas.openxmlformats.org/officeDocument/2006/relationships/tags" Target="../tags/tag2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tags" Target="../tags/tag257.xml"/><Relationship Id="rId1" Type="http://schemas.openxmlformats.org/officeDocument/2006/relationships/tags" Target="../tags/tag25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269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tags" Target="../tags/tag26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tags" Target="../tags/tag277.xml"/><Relationship Id="rId7" Type="http://schemas.openxmlformats.org/officeDocument/2006/relationships/tags" Target="../tags/tag276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9" Type="http://schemas.openxmlformats.org/officeDocument/2006/relationships/slideLayout" Target="../slideLayouts/slideLayout1.xml"/><Relationship Id="rId28" Type="http://schemas.openxmlformats.org/officeDocument/2006/relationships/tags" Target="../tags/tag297.xml"/><Relationship Id="rId27" Type="http://schemas.openxmlformats.org/officeDocument/2006/relationships/tags" Target="../tags/tag296.xml"/><Relationship Id="rId26" Type="http://schemas.openxmlformats.org/officeDocument/2006/relationships/tags" Target="../tags/tag295.xml"/><Relationship Id="rId25" Type="http://schemas.openxmlformats.org/officeDocument/2006/relationships/tags" Target="../tags/tag294.xml"/><Relationship Id="rId24" Type="http://schemas.openxmlformats.org/officeDocument/2006/relationships/tags" Target="../tags/tag293.xml"/><Relationship Id="rId23" Type="http://schemas.openxmlformats.org/officeDocument/2006/relationships/tags" Target="../tags/tag292.xml"/><Relationship Id="rId22" Type="http://schemas.openxmlformats.org/officeDocument/2006/relationships/tags" Target="../tags/tag291.xml"/><Relationship Id="rId21" Type="http://schemas.openxmlformats.org/officeDocument/2006/relationships/tags" Target="../tags/tag290.xml"/><Relationship Id="rId20" Type="http://schemas.openxmlformats.org/officeDocument/2006/relationships/tags" Target="../tags/tag289.xml"/><Relationship Id="rId2" Type="http://schemas.openxmlformats.org/officeDocument/2006/relationships/tags" Target="../tags/tag271.xml"/><Relationship Id="rId19" Type="http://schemas.openxmlformats.org/officeDocument/2006/relationships/tags" Target="../tags/tag288.xml"/><Relationship Id="rId18" Type="http://schemas.openxmlformats.org/officeDocument/2006/relationships/tags" Target="../tags/tag287.xml"/><Relationship Id="rId17" Type="http://schemas.openxmlformats.org/officeDocument/2006/relationships/tags" Target="../tags/tag286.xml"/><Relationship Id="rId16" Type="http://schemas.openxmlformats.org/officeDocument/2006/relationships/tags" Target="../tags/tag285.xml"/><Relationship Id="rId15" Type="http://schemas.openxmlformats.org/officeDocument/2006/relationships/tags" Target="../tags/tag284.xml"/><Relationship Id="rId14" Type="http://schemas.openxmlformats.org/officeDocument/2006/relationships/tags" Target="../tags/tag283.xml"/><Relationship Id="rId13" Type="http://schemas.openxmlformats.org/officeDocument/2006/relationships/tags" Target="../tags/tag282.xml"/><Relationship Id="rId12" Type="http://schemas.openxmlformats.org/officeDocument/2006/relationships/tags" Target="../tags/tag281.xml"/><Relationship Id="rId11" Type="http://schemas.openxmlformats.org/officeDocument/2006/relationships/tags" Target="../tags/tag280.xml"/><Relationship Id="rId10" Type="http://schemas.openxmlformats.org/officeDocument/2006/relationships/tags" Target="../tags/tag279.xml"/><Relationship Id="rId1" Type="http://schemas.openxmlformats.org/officeDocument/2006/relationships/tags" Target="../tags/tag270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tags" Target="../tags/tag300.xml"/><Relationship Id="rId2" Type="http://schemas.openxmlformats.org/officeDocument/2006/relationships/tags" Target="../tags/tag299.xml"/><Relationship Id="rId1" Type="http://schemas.openxmlformats.org/officeDocument/2006/relationships/tags" Target="../tags/tag298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tags" Target="../tags/tag307.xml"/><Relationship Id="rId4" Type="http://schemas.openxmlformats.org/officeDocument/2006/relationships/tags" Target="../tags/tag306.xml"/><Relationship Id="rId3" Type="http://schemas.openxmlformats.org/officeDocument/2006/relationships/tags" Target="../tags/tag305.xml"/><Relationship Id="rId2" Type="http://schemas.openxmlformats.org/officeDocument/2006/relationships/tags" Target="../tags/tag304.xml"/><Relationship Id="rId1" Type="http://schemas.openxmlformats.org/officeDocument/2006/relationships/tags" Target="../tags/tag30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3" Type="http://schemas.openxmlformats.org/officeDocument/2006/relationships/notesSlide" Target="../notesSlides/notesSlide2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image" Target="NULL" TargetMode="External"/><Relationship Id="rId7" Type="http://schemas.openxmlformats.org/officeDocument/2006/relationships/image" Target="../media/image4.png"/><Relationship Id="rId6" Type="http://schemas.openxmlformats.org/officeDocument/2006/relationships/image" Target="../media/image3.png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9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image" Target="../media/image7.jpeg"/><Relationship Id="rId6" Type="http://schemas.openxmlformats.org/officeDocument/2006/relationships/image" Target="../media/image3.png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6" Type="http://schemas.openxmlformats.org/officeDocument/2006/relationships/slideLayout" Target="../slideLayouts/slideLayout1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tags" Target="../tags/tag10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image" Target="../media/image8.png"/><Relationship Id="rId5" Type="http://schemas.openxmlformats.org/officeDocument/2006/relationships/tags" Target="../tags/tag119.xml"/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0" Type="http://schemas.openxmlformats.org/officeDocument/2006/relationships/slideLayout" Target="../slideLayouts/slideLayout1.xml"/><Relationship Id="rId1" Type="http://schemas.openxmlformats.org/officeDocument/2006/relationships/tags" Target="../tags/tag115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30.xml"/><Relationship Id="rId8" Type="http://schemas.openxmlformats.org/officeDocument/2006/relationships/tags" Target="../tags/tag129.xml"/><Relationship Id="rId7" Type="http://schemas.openxmlformats.org/officeDocument/2006/relationships/tags" Target="../tags/tag128.xml"/><Relationship Id="rId6" Type="http://schemas.openxmlformats.org/officeDocument/2006/relationships/image" Target="../media/image8.png"/><Relationship Id="rId58" Type="http://schemas.openxmlformats.org/officeDocument/2006/relationships/slideLayout" Target="../slideLayouts/slideLayout1.xml"/><Relationship Id="rId57" Type="http://schemas.openxmlformats.org/officeDocument/2006/relationships/tags" Target="../tags/tag178.xml"/><Relationship Id="rId56" Type="http://schemas.openxmlformats.org/officeDocument/2006/relationships/tags" Target="../tags/tag177.xml"/><Relationship Id="rId55" Type="http://schemas.openxmlformats.org/officeDocument/2006/relationships/tags" Target="../tags/tag176.xml"/><Relationship Id="rId54" Type="http://schemas.openxmlformats.org/officeDocument/2006/relationships/tags" Target="../tags/tag175.xml"/><Relationship Id="rId53" Type="http://schemas.openxmlformats.org/officeDocument/2006/relationships/tags" Target="../tags/tag174.xml"/><Relationship Id="rId52" Type="http://schemas.openxmlformats.org/officeDocument/2006/relationships/tags" Target="../tags/tag173.xml"/><Relationship Id="rId51" Type="http://schemas.openxmlformats.org/officeDocument/2006/relationships/tags" Target="../tags/tag172.xml"/><Relationship Id="rId50" Type="http://schemas.openxmlformats.org/officeDocument/2006/relationships/tags" Target="../tags/tag171.xml"/><Relationship Id="rId5" Type="http://schemas.openxmlformats.org/officeDocument/2006/relationships/tags" Target="../tags/tag127.xml"/><Relationship Id="rId49" Type="http://schemas.openxmlformats.org/officeDocument/2006/relationships/tags" Target="../tags/tag170.xml"/><Relationship Id="rId48" Type="http://schemas.openxmlformats.org/officeDocument/2006/relationships/tags" Target="../tags/tag169.xml"/><Relationship Id="rId47" Type="http://schemas.openxmlformats.org/officeDocument/2006/relationships/tags" Target="../tags/tag168.xml"/><Relationship Id="rId46" Type="http://schemas.openxmlformats.org/officeDocument/2006/relationships/tags" Target="../tags/tag167.xml"/><Relationship Id="rId45" Type="http://schemas.openxmlformats.org/officeDocument/2006/relationships/tags" Target="../tags/tag166.xml"/><Relationship Id="rId44" Type="http://schemas.openxmlformats.org/officeDocument/2006/relationships/tags" Target="../tags/tag165.xml"/><Relationship Id="rId43" Type="http://schemas.openxmlformats.org/officeDocument/2006/relationships/tags" Target="../tags/tag164.xml"/><Relationship Id="rId42" Type="http://schemas.openxmlformats.org/officeDocument/2006/relationships/tags" Target="../tags/tag163.xml"/><Relationship Id="rId41" Type="http://schemas.openxmlformats.org/officeDocument/2006/relationships/tags" Target="../tags/tag162.xml"/><Relationship Id="rId40" Type="http://schemas.openxmlformats.org/officeDocument/2006/relationships/tags" Target="../tags/tag161.xml"/><Relationship Id="rId4" Type="http://schemas.openxmlformats.org/officeDocument/2006/relationships/tags" Target="../tags/tag126.xml"/><Relationship Id="rId39" Type="http://schemas.openxmlformats.org/officeDocument/2006/relationships/tags" Target="../tags/tag160.xml"/><Relationship Id="rId38" Type="http://schemas.openxmlformats.org/officeDocument/2006/relationships/tags" Target="../tags/tag159.xml"/><Relationship Id="rId37" Type="http://schemas.openxmlformats.org/officeDocument/2006/relationships/tags" Target="../tags/tag158.xml"/><Relationship Id="rId36" Type="http://schemas.openxmlformats.org/officeDocument/2006/relationships/tags" Target="../tags/tag157.xml"/><Relationship Id="rId35" Type="http://schemas.openxmlformats.org/officeDocument/2006/relationships/tags" Target="../tags/tag156.xml"/><Relationship Id="rId34" Type="http://schemas.openxmlformats.org/officeDocument/2006/relationships/tags" Target="../tags/tag155.xml"/><Relationship Id="rId33" Type="http://schemas.openxmlformats.org/officeDocument/2006/relationships/tags" Target="../tags/tag154.xml"/><Relationship Id="rId32" Type="http://schemas.openxmlformats.org/officeDocument/2006/relationships/tags" Target="../tags/tag153.xml"/><Relationship Id="rId31" Type="http://schemas.openxmlformats.org/officeDocument/2006/relationships/tags" Target="../tags/tag152.xml"/><Relationship Id="rId30" Type="http://schemas.openxmlformats.org/officeDocument/2006/relationships/tags" Target="../tags/tag151.xml"/><Relationship Id="rId3" Type="http://schemas.openxmlformats.org/officeDocument/2006/relationships/tags" Target="../tags/tag125.xml"/><Relationship Id="rId29" Type="http://schemas.openxmlformats.org/officeDocument/2006/relationships/tags" Target="../tags/tag150.xml"/><Relationship Id="rId28" Type="http://schemas.openxmlformats.org/officeDocument/2006/relationships/tags" Target="../tags/tag149.xml"/><Relationship Id="rId27" Type="http://schemas.openxmlformats.org/officeDocument/2006/relationships/tags" Target="../tags/tag148.xml"/><Relationship Id="rId26" Type="http://schemas.openxmlformats.org/officeDocument/2006/relationships/tags" Target="../tags/tag147.xml"/><Relationship Id="rId25" Type="http://schemas.openxmlformats.org/officeDocument/2006/relationships/tags" Target="../tags/tag146.xml"/><Relationship Id="rId24" Type="http://schemas.openxmlformats.org/officeDocument/2006/relationships/tags" Target="../tags/tag145.xml"/><Relationship Id="rId23" Type="http://schemas.openxmlformats.org/officeDocument/2006/relationships/tags" Target="../tags/tag144.xml"/><Relationship Id="rId22" Type="http://schemas.openxmlformats.org/officeDocument/2006/relationships/tags" Target="../tags/tag143.xml"/><Relationship Id="rId21" Type="http://schemas.openxmlformats.org/officeDocument/2006/relationships/tags" Target="../tags/tag142.xml"/><Relationship Id="rId20" Type="http://schemas.openxmlformats.org/officeDocument/2006/relationships/tags" Target="../tags/tag141.xml"/><Relationship Id="rId2" Type="http://schemas.openxmlformats.org/officeDocument/2006/relationships/tags" Target="../tags/tag124.xml"/><Relationship Id="rId19" Type="http://schemas.openxmlformats.org/officeDocument/2006/relationships/tags" Target="../tags/tag140.xml"/><Relationship Id="rId18" Type="http://schemas.openxmlformats.org/officeDocument/2006/relationships/tags" Target="../tags/tag139.xml"/><Relationship Id="rId17" Type="http://schemas.openxmlformats.org/officeDocument/2006/relationships/tags" Target="../tags/tag138.xml"/><Relationship Id="rId16" Type="http://schemas.openxmlformats.org/officeDocument/2006/relationships/tags" Target="../tags/tag137.xml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87.xml"/><Relationship Id="rId8" Type="http://schemas.openxmlformats.org/officeDocument/2006/relationships/tags" Target="../tags/tag186.xml"/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9" Type="http://schemas.openxmlformats.org/officeDocument/2006/relationships/slideLayout" Target="../slideLayouts/slideLayout1.xml"/><Relationship Id="rId58" Type="http://schemas.openxmlformats.org/officeDocument/2006/relationships/tags" Target="../tags/tag236.xml"/><Relationship Id="rId57" Type="http://schemas.openxmlformats.org/officeDocument/2006/relationships/tags" Target="../tags/tag235.xml"/><Relationship Id="rId56" Type="http://schemas.openxmlformats.org/officeDocument/2006/relationships/tags" Target="../tags/tag234.xml"/><Relationship Id="rId55" Type="http://schemas.openxmlformats.org/officeDocument/2006/relationships/tags" Target="../tags/tag233.xml"/><Relationship Id="rId54" Type="http://schemas.openxmlformats.org/officeDocument/2006/relationships/tags" Target="../tags/tag232.xml"/><Relationship Id="rId53" Type="http://schemas.openxmlformats.org/officeDocument/2006/relationships/tags" Target="../tags/tag231.xml"/><Relationship Id="rId52" Type="http://schemas.openxmlformats.org/officeDocument/2006/relationships/tags" Target="../tags/tag230.xml"/><Relationship Id="rId51" Type="http://schemas.openxmlformats.org/officeDocument/2006/relationships/tags" Target="../tags/tag229.xml"/><Relationship Id="rId50" Type="http://schemas.openxmlformats.org/officeDocument/2006/relationships/tags" Target="../tags/tag228.xml"/><Relationship Id="rId5" Type="http://schemas.openxmlformats.org/officeDocument/2006/relationships/tags" Target="../tags/tag183.xml"/><Relationship Id="rId49" Type="http://schemas.openxmlformats.org/officeDocument/2006/relationships/tags" Target="../tags/tag227.xml"/><Relationship Id="rId48" Type="http://schemas.openxmlformats.org/officeDocument/2006/relationships/tags" Target="../tags/tag226.xml"/><Relationship Id="rId47" Type="http://schemas.openxmlformats.org/officeDocument/2006/relationships/tags" Target="../tags/tag225.xml"/><Relationship Id="rId46" Type="http://schemas.openxmlformats.org/officeDocument/2006/relationships/tags" Target="../tags/tag224.xml"/><Relationship Id="rId45" Type="http://schemas.openxmlformats.org/officeDocument/2006/relationships/tags" Target="../tags/tag223.xml"/><Relationship Id="rId44" Type="http://schemas.openxmlformats.org/officeDocument/2006/relationships/tags" Target="../tags/tag222.xml"/><Relationship Id="rId43" Type="http://schemas.openxmlformats.org/officeDocument/2006/relationships/tags" Target="../tags/tag221.xml"/><Relationship Id="rId42" Type="http://schemas.openxmlformats.org/officeDocument/2006/relationships/tags" Target="../tags/tag220.xml"/><Relationship Id="rId41" Type="http://schemas.openxmlformats.org/officeDocument/2006/relationships/tags" Target="../tags/tag219.xml"/><Relationship Id="rId40" Type="http://schemas.openxmlformats.org/officeDocument/2006/relationships/tags" Target="../tags/tag218.xml"/><Relationship Id="rId4" Type="http://schemas.openxmlformats.org/officeDocument/2006/relationships/tags" Target="../tags/tag182.xml"/><Relationship Id="rId39" Type="http://schemas.openxmlformats.org/officeDocument/2006/relationships/tags" Target="../tags/tag217.xml"/><Relationship Id="rId38" Type="http://schemas.openxmlformats.org/officeDocument/2006/relationships/tags" Target="../tags/tag216.xml"/><Relationship Id="rId37" Type="http://schemas.openxmlformats.org/officeDocument/2006/relationships/tags" Target="../tags/tag215.xml"/><Relationship Id="rId36" Type="http://schemas.openxmlformats.org/officeDocument/2006/relationships/tags" Target="../tags/tag214.xml"/><Relationship Id="rId35" Type="http://schemas.openxmlformats.org/officeDocument/2006/relationships/tags" Target="../tags/tag213.xml"/><Relationship Id="rId34" Type="http://schemas.openxmlformats.org/officeDocument/2006/relationships/tags" Target="../tags/tag212.xml"/><Relationship Id="rId33" Type="http://schemas.openxmlformats.org/officeDocument/2006/relationships/tags" Target="../tags/tag211.xml"/><Relationship Id="rId32" Type="http://schemas.openxmlformats.org/officeDocument/2006/relationships/tags" Target="../tags/tag210.xml"/><Relationship Id="rId31" Type="http://schemas.openxmlformats.org/officeDocument/2006/relationships/tags" Target="../tags/tag209.xml"/><Relationship Id="rId30" Type="http://schemas.openxmlformats.org/officeDocument/2006/relationships/tags" Target="../tags/tag208.xml"/><Relationship Id="rId3" Type="http://schemas.openxmlformats.org/officeDocument/2006/relationships/tags" Target="../tags/tag181.xml"/><Relationship Id="rId29" Type="http://schemas.openxmlformats.org/officeDocument/2006/relationships/tags" Target="../tags/tag207.xml"/><Relationship Id="rId28" Type="http://schemas.openxmlformats.org/officeDocument/2006/relationships/tags" Target="../tags/tag206.xml"/><Relationship Id="rId27" Type="http://schemas.openxmlformats.org/officeDocument/2006/relationships/tags" Target="../tags/tag205.xml"/><Relationship Id="rId26" Type="http://schemas.openxmlformats.org/officeDocument/2006/relationships/tags" Target="../tags/tag204.xml"/><Relationship Id="rId25" Type="http://schemas.openxmlformats.org/officeDocument/2006/relationships/tags" Target="../tags/tag203.xml"/><Relationship Id="rId24" Type="http://schemas.openxmlformats.org/officeDocument/2006/relationships/tags" Target="../tags/tag202.xml"/><Relationship Id="rId23" Type="http://schemas.openxmlformats.org/officeDocument/2006/relationships/tags" Target="../tags/tag201.xml"/><Relationship Id="rId22" Type="http://schemas.openxmlformats.org/officeDocument/2006/relationships/tags" Target="../tags/tag200.xml"/><Relationship Id="rId21" Type="http://schemas.openxmlformats.org/officeDocument/2006/relationships/tags" Target="../tags/tag199.xml"/><Relationship Id="rId20" Type="http://schemas.openxmlformats.org/officeDocument/2006/relationships/tags" Target="../tags/tag198.xml"/><Relationship Id="rId2" Type="http://schemas.openxmlformats.org/officeDocument/2006/relationships/tags" Target="../tags/tag180.xml"/><Relationship Id="rId19" Type="http://schemas.openxmlformats.org/officeDocument/2006/relationships/tags" Target="../tags/tag197.xml"/><Relationship Id="rId18" Type="http://schemas.openxmlformats.org/officeDocument/2006/relationships/tags" Target="../tags/tag196.xml"/><Relationship Id="rId17" Type="http://schemas.openxmlformats.org/officeDocument/2006/relationships/tags" Target="../tags/tag195.xml"/><Relationship Id="rId16" Type="http://schemas.openxmlformats.org/officeDocument/2006/relationships/tags" Target="../tags/tag194.xml"/><Relationship Id="rId15" Type="http://schemas.openxmlformats.org/officeDocument/2006/relationships/tags" Target="../tags/tag193.xml"/><Relationship Id="rId14" Type="http://schemas.openxmlformats.org/officeDocument/2006/relationships/tags" Target="../tags/tag192.xml"/><Relationship Id="rId13" Type="http://schemas.openxmlformats.org/officeDocument/2006/relationships/tags" Target="../tags/tag191.xml"/><Relationship Id="rId12" Type="http://schemas.openxmlformats.org/officeDocument/2006/relationships/tags" Target="../tags/tag190.xml"/><Relationship Id="rId11" Type="http://schemas.openxmlformats.org/officeDocument/2006/relationships/tags" Target="../tags/tag189.xml"/><Relationship Id="rId10" Type="http://schemas.openxmlformats.org/officeDocument/2006/relationships/tags" Target="../tags/tag188.xml"/><Relationship Id="rId1" Type="http://schemas.openxmlformats.org/officeDocument/2006/relationships/tags" Target="../tags/tag179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1.xml"/><Relationship Id="rId4" Type="http://schemas.openxmlformats.org/officeDocument/2006/relationships/tags" Target="../tags/tag240.xml"/><Relationship Id="rId3" Type="http://schemas.openxmlformats.org/officeDocument/2006/relationships/tags" Target="../tags/tag239.xml"/><Relationship Id="rId2" Type="http://schemas.openxmlformats.org/officeDocument/2006/relationships/tags" Target="../tags/tag238.xml"/><Relationship Id="rId1" Type="http://schemas.openxmlformats.org/officeDocument/2006/relationships/tags" Target="../tags/tag2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矩形 9"/>
          <p:cNvSpPr/>
          <p:nvPr>
            <p:custDataLst>
              <p:tags r:id="rId1"/>
            </p:custDataLst>
          </p:nvPr>
        </p:nvSpPr>
        <p:spPr>
          <a:xfrm>
            <a:off x="1655445" y="3697605"/>
            <a:ext cx="8790305" cy="729615"/>
          </a:xfrm>
          <a:prstGeom prst="rect">
            <a:avLst/>
          </a:prstGeom>
          <a:noFill/>
          <a:ln w="9525">
            <a:noFill/>
          </a:ln>
        </p:spPr>
        <p:txBody>
          <a:bodyPr wrap="square" lIns="115214" tIns="57606" rIns="115214" bIns="57606">
            <a:spAutoFit/>
          </a:bodyPr>
          <a:lstStyle/>
          <a:p>
            <a:pPr marL="0" marR="0" lvl="0" indent="0" algn="ctr" defTabSz="86233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spc="100" noProof="1">
                <a:solidFill>
                  <a:srgbClr val="005DA2"/>
                </a:solidFill>
                <a:latin typeface="Arial" panose="020B0604020202090204" pitchFamily="34" charset="0"/>
                <a:ea typeface="微软雅黑" charset="-122"/>
              </a:rPr>
              <a:t>第二节</a:t>
            </a:r>
            <a:r>
              <a:rPr kumimoji="0" lang="zh-CN" altLang="zh-CN" sz="4000" b="1" i="0" u="none" strike="noStrike" kern="1200" cap="none" spc="100" normalizeH="0" baseline="0" noProof="1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+mn-cs"/>
              </a:rPr>
              <a:t>　温度对化学平衡的影响</a:t>
            </a:r>
            <a:endParaRPr kumimoji="0" lang="zh-CN" altLang="zh-CN" sz="4000" b="1" i="0" u="none" strike="noStrike" kern="1200" cap="none" spc="100" normalizeH="0" baseline="0" noProof="1">
              <a:ln>
                <a:noFill/>
              </a:ln>
              <a:solidFill>
                <a:srgbClr val="005DA2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  <p:sp>
        <p:nvSpPr>
          <p:cNvPr id="15" name="任意多边形: 形状 14"/>
          <p:cNvSpPr/>
          <p:nvPr>
            <p:custDataLst>
              <p:tags r:id="rId2"/>
            </p:custDataLst>
          </p:nvPr>
        </p:nvSpPr>
        <p:spPr>
          <a:xfrm>
            <a:off x="0" y="5968933"/>
            <a:ext cx="12192000" cy="889067"/>
          </a:xfrm>
          <a:custGeom>
            <a:avLst/>
            <a:gdLst>
              <a:gd name="connsiteX0" fmla="*/ 0 w 9144000"/>
              <a:gd name="connsiteY0" fmla="*/ 0 h 666800"/>
              <a:gd name="connsiteX1" fmla="*/ 3918381 w 9144000"/>
              <a:gd name="connsiteY1" fmla="*/ 0 h 666800"/>
              <a:gd name="connsiteX2" fmla="*/ 4098381 w 9144000"/>
              <a:gd name="connsiteY2" fmla="*/ 180000 h 666800"/>
              <a:gd name="connsiteX3" fmla="*/ 4098381 w 9144000"/>
              <a:gd name="connsiteY3" fmla="*/ 96614 h 666800"/>
              <a:gd name="connsiteX4" fmla="*/ 4572000 w 9144000"/>
              <a:gd name="connsiteY4" fmla="*/ 570233 h 666800"/>
              <a:gd name="connsiteX5" fmla="*/ 5045619 w 9144000"/>
              <a:gd name="connsiteY5" fmla="*/ 96614 h 666800"/>
              <a:gd name="connsiteX6" fmla="*/ 5045619 w 9144000"/>
              <a:gd name="connsiteY6" fmla="*/ 180000 h 666800"/>
              <a:gd name="connsiteX7" fmla="*/ 5225619 w 9144000"/>
              <a:gd name="connsiteY7" fmla="*/ 0 h 666800"/>
              <a:gd name="connsiteX8" fmla="*/ 9144000 w 9144000"/>
              <a:gd name="connsiteY8" fmla="*/ 0 h 666800"/>
              <a:gd name="connsiteX9" fmla="*/ 9144000 w 9144000"/>
              <a:gd name="connsiteY9" fmla="*/ 666800 h 666800"/>
              <a:gd name="connsiteX10" fmla="*/ 0 w 9144000"/>
              <a:gd name="connsiteY10" fmla="*/ 666800 h 6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4000" h="666800">
                <a:moveTo>
                  <a:pt x="0" y="0"/>
                </a:moveTo>
                <a:lnTo>
                  <a:pt x="3918381" y="0"/>
                </a:lnTo>
                <a:cubicBezTo>
                  <a:pt x="4017741" y="0"/>
                  <a:pt x="4098381" y="80640"/>
                  <a:pt x="4098381" y="180000"/>
                </a:cubicBezTo>
                <a:lnTo>
                  <a:pt x="4098381" y="96614"/>
                </a:lnTo>
                <a:cubicBezTo>
                  <a:pt x="4098381" y="358187"/>
                  <a:pt x="4310427" y="570233"/>
                  <a:pt x="4572000" y="570233"/>
                </a:cubicBezTo>
                <a:cubicBezTo>
                  <a:pt x="4833573" y="570233"/>
                  <a:pt x="5045619" y="358187"/>
                  <a:pt x="5045619" y="96614"/>
                </a:cubicBezTo>
                <a:lnTo>
                  <a:pt x="5045619" y="180000"/>
                </a:lnTo>
                <a:cubicBezTo>
                  <a:pt x="5045619" y="80640"/>
                  <a:pt x="5126259" y="0"/>
                  <a:pt x="5225619" y="0"/>
                </a:cubicBezTo>
                <a:lnTo>
                  <a:pt x="9144000" y="0"/>
                </a:lnTo>
                <a:lnTo>
                  <a:pt x="9144000" y="666800"/>
                </a:lnTo>
                <a:lnTo>
                  <a:pt x="0" y="666800"/>
                </a:lnTo>
                <a:close/>
              </a:path>
            </a:pathLst>
          </a:custGeom>
          <a:solidFill>
            <a:srgbClr val="399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764" name="椭圆 763"/>
          <p:cNvSpPr/>
          <p:nvPr>
            <p:custDataLst>
              <p:tags r:id="rId3"/>
            </p:custDataLst>
          </p:nvPr>
        </p:nvSpPr>
        <p:spPr>
          <a:xfrm>
            <a:off x="5551364" y="5605443"/>
            <a:ext cx="1089273" cy="1049440"/>
          </a:xfrm>
          <a:prstGeom prst="ellipse">
            <a:avLst/>
          </a:prstGeom>
          <a:solidFill>
            <a:srgbClr val="84B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3075" name="矩形 9"/>
          <p:cNvSpPr/>
          <p:nvPr>
            <p:custDataLst>
              <p:tags r:id="rId4"/>
            </p:custDataLst>
          </p:nvPr>
        </p:nvSpPr>
        <p:spPr>
          <a:xfrm>
            <a:off x="5514877" y="5958776"/>
            <a:ext cx="1208797" cy="443230"/>
          </a:xfrm>
          <a:prstGeom prst="rect">
            <a:avLst/>
          </a:prstGeom>
          <a:noFill/>
          <a:ln w="9525">
            <a:noFill/>
          </a:ln>
        </p:spPr>
        <p:txBody>
          <a:bodyPr wrap="square" lIns="115214" tIns="57606" rIns="115214" bIns="57606">
            <a:spAutoFit/>
          </a:bodyPr>
          <a:lstStyle/>
          <a:p>
            <a:pPr marL="0" marR="0" lvl="0" indent="0" algn="ctr" defTabSz="86233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35" b="1" i="0" u="none" strike="noStrike" kern="1200" cap="none" spc="10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90204" pitchFamily="34" charset="0"/>
                <a:ea typeface="微软雅黑" charset="-122"/>
                <a:cs typeface="+mn-cs"/>
              </a:rPr>
              <a:t>专题二</a:t>
            </a:r>
            <a:endParaRPr kumimoji="0" lang="zh-CN" altLang="en-US" sz="2135" b="1" i="0" u="none" strike="noStrike" kern="1200" cap="none" spc="10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90204" pitchFamily="34" charset="0"/>
              <a:ea typeface="微软雅黑" charset="-122"/>
              <a:cs typeface="+mn-cs"/>
            </a:endParaRPr>
          </a:p>
        </p:txBody>
      </p:sp>
      <p:sp>
        <p:nvSpPr>
          <p:cNvPr id="3" name="Freeform 3072"/>
          <p:cNvSpPr/>
          <p:nvPr>
            <p:custDataLst>
              <p:tags r:id="rId5"/>
            </p:custDataLst>
          </p:nvPr>
        </p:nvSpPr>
        <p:spPr>
          <a:xfrm>
            <a:off x="1454140" y="4503724"/>
            <a:ext cx="9198188" cy="226643"/>
          </a:xfrm>
          <a:custGeom>
            <a:avLst/>
            <a:gdLst/>
            <a:ahLst/>
            <a:cxnLst/>
            <a:rect l="0" t="0" r="0" b="0"/>
            <a:pathLst>
              <a:path w="6898640" h="169982">
                <a:moveTo>
                  <a:pt x="0" y="0"/>
                </a:moveTo>
                <a:lnTo>
                  <a:pt x="5747578" y="0"/>
                </a:lnTo>
                <a:cubicBezTo>
                  <a:pt x="5749486" y="0"/>
                  <a:pt x="5751319" y="759"/>
                  <a:pt x="5752669" y="2109"/>
                </a:cubicBezTo>
                <a:lnTo>
                  <a:pt x="5917465" y="166905"/>
                </a:lnTo>
                <a:cubicBezTo>
                  <a:pt x="5920542" y="169981"/>
                  <a:pt x="5925634" y="169643"/>
                  <a:pt x="5928276" y="166187"/>
                </a:cubicBezTo>
                <a:lnTo>
                  <a:pt x="6053199" y="2826"/>
                </a:lnTo>
                <a:cubicBezTo>
                  <a:pt x="6054562" y="1043"/>
                  <a:pt x="6056673" y="0"/>
                  <a:pt x="6058918" y="0"/>
                </a:cubicBezTo>
                <a:lnTo>
                  <a:pt x="6898640" y="0"/>
                </a:lnTo>
              </a:path>
            </a:pathLst>
          </a:custGeom>
          <a:noFill/>
          <a:ln w="63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30C0B4">
                  <a:lumMod val="50000"/>
                </a:srgbClr>
              </a:solidFill>
              <a:effectLst/>
              <a:uLnTx/>
              <a:uFillTx/>
              <a:latin typeface="Arial" panose="020B0604020202090204"/>
              <a:ea typeface="微软雅黑"/>
              <a:cs typeface="+mn-cs"/>
            </a:endParaRPr>
          </a:p>
        </p:txBody>
      </p:sp>
      <p:sp>
        <p:nvSpPr>
          <p:cNvPr id="2" name="矩形: 圆角 1"/>
          <p:cNvSpPr/>
          <p:nvPr>
            <p:custDataLst>
              <p:tags r:id="rId6"/>
            </p:custDataLst>
          </p:nvPr>
        </p:nvSpPr>
        <p:spPr>
          <a:xfrm>
            <a:off x="2753995" y="1427480"/>
            <a:ext cx="6729730" cy="603250"/>
          </a:xfrm>
          <a:prstGeom prst="roundRect">
            <a:avLst>
              <a:gd name="adj" fmla="val 10525"/>
            </a:avLst>
          </a:prstGeom>
          <a:solidFill>
            <a:srgbClr val="84BB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strike="noStrike" spc="600" noProof="1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</a:rPr>
              <a:t>专题二  化学反应速率与化学平衡</a:t>
            </a:r>
            <a:endParaRPr lang="zh-CN" altLang="en-US" sz="2800" b="1" strike="noStrike" spc="600" noProof="1">
              <a:solidFill>
                <a:schemeClr val="bg1"/>
              </a:solidFill>
              <a:uFillTx/>
              <a:latin typeface="Arial" panose="020B0604020202090204" pitchFamily="34" charset="0"/>
              <a:ea typeface="微软雅黑" charset="-122"/>
            </a:endParaRPr>
          </a:p>
        </p:txBody>
      </p:sp>
      <p:sp>
        <p:nvSpPr>
          <p:cNvPr id="4" name="矩形: 圆角 3"/>
          <p:cNvSpPr/>
          <p:nvPr>
            <p:custDataLst>
              <p:tags r:id="rId7"/>
            </p:custDataLst>
          </p:nvPr>
        </p:nvSpPr>
        <p:spPr>
          <a:xfrm>
            <a:off x="3625215" y="2439035"/>
            <a:ext cx="4872355" cy="603250"/>
          </a:xfrm>
          <a:prstGeom prst="roundRect">
            <a:avLst>
              <a:gd name="adj" fmla="val 10525"/>
            </a:avLst>
          </a:prstGeom>
          <a:solidFill>
            <a:srgbClr val="3992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spc="600" noProof="1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rPr>
              <a:t>第三单元</a:t>
            </a:r>
            <a:r>
              <a:rPr lang="zh-CN" altLang="en-US" sz="2400" b="1" strike="noStrike" spc="600" noProof="1">
                <a:solidFill>
                  <a:schemeClr val="bg1"/>
                </a:solidFill>
                <a:uFillTx/>
                <a:latin typeface="Arial" panose="020B0604020202090204" pitchFamily="34" charset="0"/>
                <a:ea typeface="微软雅黑" charset="-122"/>
              </a:rPr>
              <a:t> </a:t>
            </a:r>
            <a:r>
              <a:rPr lang="zh-CN" altLang="en-US" sz="2400" b="1" spc="600" noProof="1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rPr>
              <a:t>化学平衡的</a:t>
            </a:r>
            <a:r>
              <a:rPr lang="zh-CN" altLang="en-US" sz="2400" b="1" spc="600" noProof="1">
                <a:solidFill>
                  <a:schemeClr val="bg1"/>
                </a:solidFill>
                <a:latin typeface="Arial" panose="020B0604020202090204" pitchFamily="34" charset="0"/>
                <a:ea typeface="微软雅黑" charset="-122"/>
              </a:rPr>
              <a:t>移动</a:t>
            </a:r>
            <a:endParaRPr lang="zh-CN" altLang="en-US" sz="2400" b="1" spc="600" noProof="1">
              <a:solidFill>
                <a:schemeClr val="bg1"/>
              </a:solidFill>
              <a:latin typeface="Arial" panose="020B0604020202090204" pitchFamily="34" charset="0"/>
              <a:ea typeface="微软雅黑" charset="-122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5816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9522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小结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6608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6608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6608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graphicFrame>
        <p:nvGraphicFramePr>
          <p:cNvPr id="10" name="表格 9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806450" y="758825"/>
          <a:ext cx="10531475" cy="4939030"/>
        </p:xfrm>
        <a:graphic>
          <a:graphicData uri="http://schemas.openxmlformats.org/drawingml/2006/table">
            <a:tbl>
              <a:tblPr/>
              <a:tblGrid>
                <a:gridCol w="1464310"/>
                <a:gridCol w="3157855"/>
                <a:gridCol w="1515745"/>
                <a:gridCol w="4393565"/>
              </a:tblGrid>
              <a:tr h="548640">
                <a:tc gridSpan="3"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改变的条件</a:t>
                      </a:r>
                      <a:r>
                        <a:rPr lang="en-US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(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其他条件不变</a:t>
                      </a:r>
                      <a:r>
                        <a:rPr lang="en-US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)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化学平衡移动的方向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48640">
                <a:tc rowSpan="2"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浓度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增大反应物浓度或减小生成物浓度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向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      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方向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移动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 vMerge="1">
                  <a:tcPr/>
                </a:tc>
                <a:tc gridSpan="2"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减小反应物浓度或增大生成物浓度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向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    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方向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移动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 rowSpan="3">
                  <a:txBody>
                    <a:bodyPr wrap="square"/>
                    <a:p>
                      <a:pPr marL="71755"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压强</a:t>
                      </a:r>
                      <a:r>
                        <a:rPr lang="en-US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(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对于有气体参加的可逆反应</a:t>
                      </a:r>
                      <a:r>
                        <a:rPr lang="en-US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)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 wrap="square"/>
                    <a:p>
                      <a:pPr marL="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反应前后气体体积改变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增大压强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向气体分子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数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的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方向移动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 vMerge="1">
                  <a:tcPr/>
                </a:tc>
                <a:tc vMerge="1">
                  <a:tcPr/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减小压强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marL="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向气体分子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数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的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方向移动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 vMerge="1">
                  <a:tcPr/>
                </a:tc>
                <a:tc>
                  <a:txBody>
                    <a:bodyPr wrap="square"/>
                    <a:p>
                      <a:pPr marL="0"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反应前后气体体积不变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</a:rPr>
                        <a:t>改变压强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平衡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</a:rPr>
                        <a:t>移动</a:t>
                      </a:r>
                      <a:endParaRPr lang="zh-CN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 rowSpan="2">
                  <a:txBody>
                    <a:bodyPr/>
                    <a:p>
                      <a:pPr marL="71755"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  <a:sym typeface="+mn-ea"/>
                        </a:rPr>
                        <a:t>温度</a:t>
                      </a:r>
                      <a:endParaRPr lang="zh-CN" altLang="en-US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marL="0"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  <a:sym typeface="+mn-ea"/>
                        </a:rPr>
                        <a:t>升高温度</a:t>
                      </a:r>
                      <a:endParaRPr lang="zh-CN" altLang="en-US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向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   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反应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方向移动</a:t>
                      </a:r>
                      <a:endParaRPr lang="zh-CN" altLang="en-US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9910">
                <a:tc vMerge="1"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marL="0"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Times New Roman" panose="02020503050405090304" pitchFamily="18" charset="0"/>
                          <a:sym typeface="+mn-ea"/>
                        </a:rPr>
                        <a:t>降低温度</a:t>
                      </a:r>
                      <a:endParaRPr lang="zh-CN" altLang="en-US" sz="2400" b="1" kern="100">
                        <a:effectLst/>
                        <a:latin typeface="宋体" pitchFamily="2" charset="-122"/>
                        <a:ea typeface="宋体" pitchFamily="2" charset="-122"/>
                        <a:cs typeface="Times New Roman" panose="02020503050405090304" pitchFamily="18" charset="0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  <a:buNone/>
                      </a:pP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向</a:t>
                      </a:r>
                      <a:r>
                        <a:rPr lang="en-US" altLang="zh-CN" sz="2400" b="1" u="sng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          </a:t>
                      </a:r>
                      <a:r>
                        <a:rPr lang="zh-CN" sz="2400" b="1" kern="100" smtClean="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反应</a:t>
                      </a:r>
                      <a:r>
                        <a:rPr lang="zh-CN" sz="2400" b="1" kern="100">
                          <a:effectLst/>
                          <a:latin typeface="宋体" pitchFamily="2" charset="-122"/>
                          <a:ea typeface="宋体" pitchFamily="2" charset="-122"/>
                          <a:cs typeface="宋体" pitchFamily="2" charset="-122"/>
                          <a:sym typeface="+mn-ea"/>
                        </a:rPr>
                        <a:t>方向移动</a:t>
                      </a:r>
                      <a:endParaRPr lang="zh-CN" altLang="en-US" sz="2400" b="1" kern="100">
                        <a:effectLst/>
                        <a:latin typeface="宋体" pitchFamily="2" charset="-122"/>
                        <a:ea typeface="宋体" pitchFamily="2" charset="-122"/>
                        <a:cs typeface="宋体" pitchFamily="2" charset="-122"/>
                      </a:endParaRPr>
                    </a:p>
                  </a:txBody>
                  <a:tcPr marL="28627" marR="28627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1779270" y="144145"/>
            <a:ext cx="64935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  <a:sym typeface="+mn-ea"/>
              </a:rPr>
              <a:t>影响化学平衡的外界因素（浓度、压强、温度）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8138512" y="1359674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正反应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2" name="矩形 21"/>
          <p:cNvSpPr/>
          <p:nvPr>
            <p:custDataLst>
              <p:tags r:id="rId9"/>
            </p:custDataLst>
          </p:nvPr>
        </p:nvSpPr>
        <p:spPr>
          <a:xfrm>
            <a:off x="8173313" y="1891794"/>
            <a:ext cx="110109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逆反应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3" name="矩形 22"/>
          <p:cNvSpPr/>
          <p:nvPr>
            <p:custDataLst>
              <p:tags r:id="rId10"/>
            </p:custDataLst>
          </p:nvPr>
        </p:nvSpPr>
        <p:spPr>
          <a:xfrm>
            <a:off x="8915866" y="2431663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减小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4" name="矩形 23"/>
          <p:cNvSpPr/>
          <p:nvPr>
            <p:custDataLst>
              <p:tags r:id="rId11"/>
            </p:custDataLst>
          </p:nvPr>
        </p:nvSpPr>
        <p:spPr>
          <a:xfrm>
            <a:off x="8915865" y="2992358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增大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5" name="矩形 24"/>
          <p:cNvSpPr/>
          <p:nvPr>
            <p:custDataLst>
              <p:tags r:id="rId12"/>
            </p:custDataLst>
          </p:nvPr>
        </p:nvSpPr>
        <p:spPr>
          <a:xfrm>
            <a:off x="8893065" y="3781777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不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7" name="矩形 26"/>
          <p:cNvSpPr/>
          <p:nvPr>
            <p:custDataLst>
              <p:tags r:id="rId13"/>
            </p:custDataLst>
          </p:nvPr>
        </p:nvSpPr>
        <p:spPr>
          <a:xfrm>
            <a:off x="7980660" y="4645293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吸热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sp>
        <p:nvSpPr>
          <p:cNvPr id="28" name="矩形 27"/>
          <p:cNvSpPr/>
          <p:nvPr>
            <p:custDataLst>
              <p:tags r:id="rId14"/>
            </p:custDataLst>
          </p:nvPr>
        </p:nvSpPr>
        <p:spPr>
          <a:xfrm>
            <a:off x="7980660" y="5197326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zh-CN" sz="2400" b="1" kern="100">
                <a:solidFill>
                  <a:srgbClr val="FF0000"/>
                </a:solidFill>
                <a:latin typeface="宋体" pitchFamily="2" charset="-122"/>
                <a:ea typeface="宋体" pitchFamily="2" charset="-122"/>
                <a:cs typeface="Times New Roman" panose="02020503050405090304" pitchFamily="18" charset="0"/>
              </a:rPr>
              <a:t>放热</a:t>
            </a:r>
            <a:endParaRPr lang="zh-CN" altLang="zh-CN" sz="2400" b="1" kern="100">
              <a:solidFill>
                <a:srgbClr val="FF0000"/>
              </a:solidFill>
              <a:latin typeface="宋体" pitchFamily="2" charset="-122"/>
              <a:ea typeface="宋体" pitchFamily="2" charset="-122"/>
              <a:cs typeface="Times New Roman" panose="02020503050405090304" pitchFamily="18" charset="0"/>
            </a:endParaRPr>
          </a:p>
        </p:txBody>
      </p:sp>
      <p:grpSp>
        <p:nvGrpSpPr>
          <p:cNvPr id="50" name="组合 49"/>
          <p:cNvGrpSpPr/>
          <p:nvPr/>
        </p:nvGrpSpPr>
        <p:grpSpPr>
          <a:xfrm>
            <a:off x="0" y="5839214"/>
            <a:ext cx="12192000" cy="769441"/>
            <a:chOff x="0" y="5131905"/>
            <a:chExt cx="12192000" cy="769441"/>
          </a:xfrm>
        </p:grpSpPr>
        <p:sp>
          <p:nvSpPr>
            <p:cNvPr id="51" name="矩形 50"/>
            <p:cNvSpPr/>
            <p:nvPr/>
          </p:nvSpPr>
          <p:spPr>
            <a:xfrm>
              <a:off x="0" y="5131905"/>
              <a:ext cx="12192000" cy="769441"/>
            </a:xfrm>
            <a:prstGeom prst="rect">
              <a:avLst/>
            </a:prstGeom>
            <a:solidFill>
              <a:srgbClr val="FFCC00"/>
            </a:solidFill>
          </p:spPr>
          <p:txBody>
            <a:bodyPr wrap="square">
              <a:spAutoFit/>
            </a:bodyPr>
            <a:p>
              <a:endParaRPr lang="zh-CN" altLang="en-US" sz="4400" b="1" dirty="0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772285" y="5211915"/>
              <a:ext cx="9223375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 dirty="0">
                  <a:solidFill>
                    <a:srgbClr val="C00000"/>
                  </a:solidFill>
                </a:rPr>
                <a:t>平衡总是向着减弱外界条件改变的方向</a:t>
              </a:r>
              <a:r>
                <a:rPr lang="zh-CN" altLang="en-US" sz="3600" b="1" dirty="0">
                  <a:solidFill>
                    <a:srgbClr val="C00000"/>
                  </a:solidFill>
                </a:rPr>
                <a:t>移动</a:t>
              </a:r>
              <a:endParaRPr lang="zh-CN" altLang="en-US" sz="36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任务二  理解勒夏特列</a:t>
            </a:r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原理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7" name="文本框 15155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40740" y="973455"/>
            <a:ext cx="10350500" cy="1680210"/>
          </a:xfrm>
          <a:prstGeom prst="rect">
            <a:avLst/>
          </a:prstGeom>
          <a:noFill/>
          <a:ln w="38100" cap="flat" cmpd="sng" algn="ctr">
            <a:solidFill>
              <a:srgbClr val="4F81BD"/>
            </a:solidFill>
            <a:prstDash val="solid"/>
          </a:ln>
          <a:effectLst/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ysClr val="windowText" lastClr="000000"/>
                </a:solidFill>
                <a:latin typeface="Tahoma" panose="020B0604030504040204" pitchFamily="34" charset="0"/>
                <a:ea typeface="宋体" pitchFamily="2" charset="-122"/>
              </a:defRPr>
            </a:lvl9pPr>
          </a:lstStyle>
          <a:p>
            <a:pPr lvl="0" algn="just">
              <a:lnSpc>
                <a:spcPct val="125000"/>
              </a:lnSpc>
              <a:buClrTx/>
              <a:buSzTx/>
              <a:buFontTx/>
            </a:pPr>
            <a:r>
              <a:rPr lang="en-US" altLang="zh-CN" sz="2800" b="1">
                <a:solidFill>
                  <a:srgbClr val="4F81B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        </a:t>
            </a:r>
            <a:r>
              <a:rPr lang="en-US" altLang="zh-CN" sz="2800" b="1">
                <a:solidFill>
                  <a:srgbClr val="4F81B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法国化学家勒夏特列总结出一条规律：</a:t>
            </a:r>
            <a:r>
              <a:rPr lang="en-US" altLang="zh-CN" sz="2800" b="1">
                <a:solidFill>
                  <a:srgbClr val="4F81B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如果改变影响平衡的一个因素（如参加反应物质的浓度、温度或压强），平衡就</a:t>
            </a:r>
            <a:r>
              <a:rPr lang="zh-CN" altLang="en-US" sz="2800" b="1">
                <a:solidFill>
                  <a:srgbClr val="4F81B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向着</a:t>
            </a:r>
            <a:r>
              <a:rPr lang="en-US" altLang="zh-CN" sz="2800" b="1">
                <a:solidFill>
                  <a:srgbClr val="4F81B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能够</a:t>
            </a:r>
            <a:r>
              <a:rPr lang="en-US" altLang="zh-CN" sz="2800" b="1">
                <a:solidFill>
                  <a:srgbClr val="C0504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减弱</a:t>
            </a:r>
            <a:r>
              <a:rPr lang="en-US" altLang="zh-CN" sz="2800" b="1">
                <a:solidFill>
                  <a:srgbClr val="4F81BD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这种改变的方向移动。</a:t>
            </a:r>
            <a:endParaRPr lang="en-US" altLang="zh-CN" sz="2800" b="1">
              <a:solidFill>
                <a:srgbClr val="4F81BD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7"/>
            </p:custDataLst>
          </p:nvPr>
        </p:nvSpPr>
        <p:spPr>
          <a:xfrm>
            <a:off x="349885" y="2714625"/>
            <a:ext cx="11461750" cy="1343660"/>
          </a:xfrm>
          <a:prstGeom prst="rect">
            <a:avLst/>
          </a:prstGeom>
        </p:spPr>
        <p:txBody>
          <a:bodyPr wrap="square" lIns="121870" tIns="60934" rIns="121870" bIns="60934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问题</a:t>
            </a:r>
            <a:r>
              <a:rPr lang="en-US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1：</a:t>
            </a:r>
            <a:r>
              <a:rPr lang="zh-CN" altLang="en-US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以</a:t>
            </a:r>
            <a:r>
              <a:rPr lang="en-US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</a:t>
            </a:r>
            <a:r>
              <a:rPr lang="en-US" altLang="zh-CN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N</a:t>
            </a:r>
            <a:r>
              <a:rPr lang="en-US" altLang="zh-CN" baseline="-25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2</a:t>
            </a:r>
            <a:r>
              <a:rPr lang="en-US" altLang="zh-CN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(g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)</a:t>
            </a:r>
            <a:r>
              <a:rPr lang="zh-CN" altLang="en-US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＋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3H</a:t>
            </a:r>
            <a:r>
              <a:rPr lang="en-US" altLang="zh-CN" baseline="-2500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2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(g)     </a:t>
            </a:r>
            <a:r>
              <a:rPr lang="zh-CN" altLang="en-US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    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 2NH</a:t>
            </a:r>
            <a:r>
              <a:rPr lang="en-US" altLang="zh-CN" baseline="-2500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3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(g)</a:t>
            </a:r>
            <a:r>
              <a:rPr lang="en-US" altLang="zh-CN" baseline="-2500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  </a:t>
            </a:r>
            <a:r>
              <a:rPr lang="en-US" altLang="zh-CN" baseline="-25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        </a:t>
            </a:r>
            <a:r>
              <a:rPr lang="el-GR" altLang="zh-CN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Δ</a:t>
            </a:r>
            <a:r>
              <a:rPr lang="en-US" altLang="zh-CN" i="1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H</a:t>
            </a:r>
            <a:r>
              <a:rPr lang="zh-CN" altLang="en-US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＝</a:t>
            </a:r>
            <a:r>
              <a:rPr lang="en-US" altLang="zh-CN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-</a:t>
            </a:r>
            <a:r>
              <a:rPr lang="en-US" altLang="zh-CN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92.4 kJ·mol</a:t>
            </a:r>
            <a:r>
              <a:rPr lang="en-US" altLang="zh-CN" baseline="30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-1</a:t>
            </a:r>
            <a:r>
              <a:rPr lang="zh-CN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为例，请用勒夏特列原理分别判定增大氮气浓度</a:t>
            </a:r>
            <a:r>
              <a:rPr lang="en-US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，</a:t>
            </a:r>
            <a:r>
              <a:rPr lang="zh-CN" altLang="en-US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减小压强</a:t>
            </a:r>
            <a:r>
              <a:rPr lang="en-US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，</a:t>
            </a:r>
            <a:r>
              <a:rPr lang="zh-CN" altLang="en-US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升高温度后平衡移动的方向</a:t>
            </a:r>
            <a:r>
              <a:rPr lang="en-US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，</a:t>
            </a:r>
            <a:r>
              <a:rPr lang="zh-CN" altLang="en-US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并予以解释</a:t>
            </a:r>
            <a:r>
              <a:rPr lang="en-US" altLang="zh-CN" b="1" smtClean="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。</a:t>
            </a:r>
            <a:endParaRPr lang="zh-CN" altLang="zh-CN" b="1" smtClean="0">
              <a:solidFill>
                <a:srgbClr val="000000"/>
              </a:solidFill>
              <a:latin typeface="Times New Roman Regular" panose="02020503050405090304" charset="0"/>
              <a:ea typeface="微软雅黑" charset="-122"/>
              <a:cs typeface="Times New Roman Regular" panose="02020503050405090304" charset="0"/>
            </a:endParaRPr>
          </a:p>
          <a:p>
            <a:pPr lvl="0" algn="just">
              <a:lnSpc>
                <a:spcPct val="150000"/>
              </a:lnSpc>
            </a:pPr>
            <a:endParaRPr lang="zh-CN" altLang="en-US" b="1" smtClean="0">
              <a:solidFill>
                <a:srgbClr val="000000"/>
              </a:solidFill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grpSp>
        <p:nvGrpSpPr>
          <p:cNvPr id="31" name="组合 21"/>
          <p:cNvGrpSpPr/>
          <p:nvPr/>
        </p:nvGrpSpPr>
        <p:grpSpPr>
          <a:xfrm>
            <a:off x="3967332" y="3039490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圆角矩形 13"/>
          <p:cNvSpPr/>
          <p:nvPr/>
        </p:nvSpPr>
        <p:spPr>
          <a:xfrm>
            <a:off x="1744980" y="3938270"/>
            <a:ext cx="8542655" cy="2681605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270760" y="4092575"/>
            <a:ext cx="2433955" cy="706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362200" y="4093210"/>
            <a:ext cx="24339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增大氮气浓度平衡向正反应方向移动</a:t>
            </a:r>
            <a:endParaRPr lang="zh-CN" altLang="en-US" sz="2000" b="1"/>
          </a:p>
        </p:txBody>
      </p:sp>
      <p:sp>
        <p:nvSpPr>
          <p:cNvPr id="19" name="文本框 18"/>
          <p:cNvSpPr txBox="1"/>
          <p:nvPr/>
        </p:nvSpPr>
        <p:spPr>
          <a:xfrm>
            <a:off x="2444115" y="4954905"/>
            <a:ext cx="2110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减小压强平衡向逆反应方向移动</a:t>
            </a:r>
            <a:endParaRPr lang="zh-CN" altLang="en-US" sz="2000" b="1"/>
          </a:p>
        </p:txBody>
      </p:sp>
      <p:sp>
        <p:nvSpPr>
          <p:cNvPr id="21" name="文本框 20"/>
          <p:cNvSpPr txBox="1"/>
          <p:nvPr/>
        </p:nvSpPr>
        <p:spPr>
          <a:xfrm>
            <a:off x="2491105" y="5779135"/>
            <a:ext cx="21101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升高温度平衡向逆反应方向</a:t>
            </a:r>
            <a:r>
              <a:rPr lang="zh-CN" altLang="en-US" sz="2000" b="1"/>
              <a:t>移动</a:t>
            </a:r>
            <a:endParaRPr lang="zh-CN" altLang="en-US" sz="2000" b="1"/>
          </a:p>
        </p:txBody>
      </p:sp>
      <p:sp>
        <p:nvSpPr>
          <p:cNvPr id="24" name="矩形 23"/>
          <p:cNvSpPr/>
          <p:nvPr/>
        </p:nvSpPr>
        <p:spPr>
          <a:xfrm>
            <a:off x="2270760" y="5767705"/>
            <a:ext cx="2433955" cy="706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2270760" y="4930775"/>
            <a:ext cx="2433955" cy="706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5245735" y="4083050"/>
            <a:ext cx="4603750" cy="706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矩形 27"/>
          <p:cNvSpPr/>
          <p:nvPr/>
        </p:nvSpPr>
        <p:spPr>
          <a:xfrm>
            <a:off x="5245735" y="4933315"/>
            <a:ext cx="4603750" cy="706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245735" y="5767705"/>
            <a:ext cx="4603750" cy="706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5431790" y="4098290"/>
            <a:ext cx="4296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氮气浓度增大</a:t>
            </a:r>
            <a:r>
              <a:rPr lang="en-US" altLang="zh-CN" sz="2000" b="1"/>
              <a:t>，</a:t>
            </a:r>
            <a:r>
              <a:rPr lang="zh-CN" altLang="en-US" sz="2000" b="1"/>
              <a:t>平衡向着减小氮气浓度的方向移动</a:t>
            </a:r>
            <a:r>
              <a:rPr lang="en-US" altLang="zh-CN" sz="2000" b="1"/>
              <a:t>，</a:t>
            </a:r>
            <a:r>
              <a:rPr lang="zh-CN" altLang="en-US" sz="2000" b="1"/>
              <a:t>即向正反应方向</a:t>
            </a:r>
            <a:r>
              <a:rPr lang="zh-CN" altLang="en-US" sz="2000" b="1"/>
              <a:t>移动</a:t>
            </a:r>
            <a:endParaRPr lang="zh-CN" altLang="en-US" sz="2000" b="1"/>
          </a:p>
        </p:txBody>
      </p:sp>
      <p:sp>
        <p:nvSpPr>
          <p:cNvPr id="37" name="文本框 36"/>
          <p:cNvSpPr txBox="1"/>
          <p:nvPr/>
        </p:nvSpPr>
        <p:spPr>
          <a:xfrm>
            <a:off x="5431790" y="4913630"/>
            <a:ext cx="4296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压强减小</a:t>
            </a:r>
            <a:r>
              <a:rPr lang="en-US" altLang="zh-CN" sz="2000" b="1"/>
              <a:t>，</a:t>
            </a:r>
            <a:r>
              <a:rPr lang="zh-CN" altLang="en-US" sz="2000" b="1"/>
              <a:t>平衡向着增大压强的方向移动</a:t>
            </a:r>
            <a:r>
              <a:rPr lang="en-US" altLang="zh-CN" sz="2000" b="1"/>
              <a:t>，</a:t>
            </a:r>
            <a:r>
              <a:rPr lang="zh-CN" altLang="en-US" sz="2000" b="1"/>
              <a:t>即向扩大</a:t>
            </a:r>
            <a:r>
              <a:rPr lang="zh-CN" altLang="en-US" sz="2000" b="1"/>
              <a:t>体积方向</a:t>
            </a:r>
            <a:r>
              <a:rPr lang="zh-CN" altLang="en-US" sz="2000" b="1"/>
              <a:t>移动</a:t>
            </a:r>
            <a:endParaRPr lang="zh-CN" altLang="en-US" sz="2000" b="1"/>
          </a:p>
        </p:txBody>
      </p:sp>
      <p:sp>
        <p:nvSpPr>
          <p:cNvPr id="38" name="文本框 37"/>
          <p:cNvSpPr txBox="1"/>
          <p:nvPr/>
        </p:nvSpPr>
        <p:spPr>
          <a:xfrm>
            <a:off x="5431790" y="5741035"/>
            <a:ext cx="42964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/>
              <a:t>温度升高</a:t>
            </a:r>
            <a:r>
              <a:rPr lang="en-US" altLang="zh-CN" sz="2000" b="1"/>
              <a:t>，</a:t>
            </a:r>
            <a:r>
              <a:rPr lang="zh-CN" altLang="en-US" sz="2000" b="1"/>
              <a:t>平衡向着降低温度的方向移动</a:t>
            </a:r>
            <a:r>
              <a:rPr lang="en-US" altLang="zh-CN" sz="2000" b="1"/>
              <a:t>，</a:t>
            </a:r>
            <a:r>
              <a:rPr lang="zh-CN" altLang="en-US" sz="2000" b="1"/>
              <a:t>即</a:t>
            </a:r>
            <a:r>
              <a:rPr lang="zh-CN" altLang="en-US" sz="2000" b="1"/>
              <a:t>吸热方向</a:t>
            </a:r>
            <a:r>
              <a:rPr lang="zh-CN" altLang="en-US" sz="2000" b="1"/>
              <a:t>移动</a:t>
            </a:r>
            <a:endParaRPr lang="zh-CN" altLang="en-US" sz="2000" b="1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/>
      <p:bldP spid="9" grpId="1"/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26" grpId="0" animBg="1"/>
      <p:bldP spid="26" grpId="1" animBg="1"/>
      <p:bldP spid="36" grpId="0"/>
      <p:bldP spid="36" grpId="1"/>
      <p:bldP spid="25" grpId="0" animBg="1"/>
      <p:bldP spid="25" grpId="1" animBg="1"/>
      <p:bldP spid="19" grpId="0"/>
      <p:bldP spid="19" grpId="1"/>
      <p:bldP spid="28" grpId="0" animBg="1"/>
      <p:bldP spid="28" grpId="1" animBg="1"/>
      <p:bldP spid="37" grpId="0"/>
      <p:bldP spid="37" grpId="1"/>
      <p:bldP spid="24" grpId="0" animBg="1"/>
      <p:bldP spid="24" grpId="1" animBg="1"/>
      <p:bldP spid="21" grpId="0"/>
      <p:bldP spid="21" grpId="1"/>
      <p:bldP spid="30" grpId="0" animBg="1"/>
      <p:bldP spid="30" grpId="1" animBg="1"/>
      <p:bldP spid="38" grpId="0"/>
      <p:bldP spid="3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8102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11808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任务二  理解勒夏特列</a:t>
            </a:r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原理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8894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8894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8894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716915" y="600075"/>
            <a:ext cx="10252075" cy="845820"/>
          </a:xfrm>
          <a:prstGeom prst="rect">
            <a:avLst/>
          </a:prstGeom>
        </p:spPr>
        <p:txBody>
          <a:bodyPr wrap="square" lIns="121870" tIns="60934" rIns="121870" bIns="60934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问题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2：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怎样理解勒夏特列原理中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“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 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减弱这种改变”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 ，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完成下表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。</a:t>
            </a:r>
            <a:endParaRPr lang="en-US" altLang="zh-CN" sz="2800" b="1" kern="5100" smtClean="0">
              <a:solidFill>
                <a:srgbClr val="000000"/>
              </a:solidFill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382791" y="1304788"/>
            <a:ext cx="4576873" cy="523220"/>
          </a:xfrm>
          <a:prstGeom prst="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这种改变：外界条件的改变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258969" y="1956961"/>
            <a:ext cx="7411385" cy="953135"/>
          </a:xfrm>
          <a:prstGeom prst="rect">
            <a:avLst/>
          </a:prstGeom>
          <a:solidFill>
            <a:srgbClr val="CEE6EA"/>
          </a:solidFill>
        </p:spPr>
        <p:txBody>
          <a:bodyPr wrap="square" rtlCol="0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平衡移动结果是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减弱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这种改变，不是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消除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”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这种改变。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graphicFrame>
        <p:nvGraphicFramePr>
          <p:cNvPr id="27" name="表格 26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1235075" y="3577411"/>
          <a:ext cx="9098280" cy="306387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619169"/>
                <a:gridCol w="6478905"/>
              </a:tblGrid>
              <a:tr h="579120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改变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的条件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新平衡建立后相应值的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取值范围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</a:tr>
              <a:tr h="875665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通入</a:t>
                      </a:r>
                      <a:r>
                        <a:rPr lang="en-US" altLang="zh-CN" sz="2400" b="1" dirty="0">
                          <a:latin typeface="微软雅黑" charset="-122"/>
                          <a:ea typeface="微软雅黑" charset="-122"/>
                        </a:rPr>
                        <a:t>N</a:t>
                      </a:r>
                      <a:r>
                        <a:rPr lang="en-US" altLang="zh-CN" sz="2400" b="1" baseline="-25000" dirty="0">
                          <a:latin typeface="微软雅黑" charset="-122"/>
                          <a:ea typeface="微软雅黑" charset="-122"/>
                        </a:rPr>
                        <a:t>2</a:t>
                      </a:r>
                      <a:r>
                        <a:rPr lang="en-US" altLang="zh-CN" sz="2400" b="1" dirty="0">
                          <a:latin typeface="微软雅黑" charset="-122"/>
                          <a:ea typeface="微软雅黑" charset="-122"/>
                        </a:rPr>
                        <a:t>，</a:t>
                      </a:r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使其浓度由</a:t>
                      </a:r>
                      <a:r>
                        <a:rPr lang="en-US" altLang="zh-CN" sz="2400" b="1" i="1" dirty="0">
                          <a:latin typeface="微软雅黑" charset="-122"/>
                          <a:ea typeface="微软雅黑" charset="-122"/>
                        </a:rPr>
                        <a:t>c</a:t>
                      </a:r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变为</a:t>
                      </a:r>
                      <a:r>
                        <a:rPr lang="en-US" altLang="zh-CN" sz="2400" b="1" dirty="0">
                          <a:latin typeface="微软雅黑" charset="-122"/>
                          <a:ea typeface="微软雅黑" charset="-122"/>
                        </a:rPr>
                        <a:t>2</a:t>
                      </a:r>
                      <a:r>
                        <a:rPr lang="en-US" altLang="zh-CN" sz="2400" b="1" i="1" dirty="0">
                          <a:latin typeface="微软雅黑" charset="-122"/>
                          <a:ea typeface="微软雅黑" charset="-122"/>
                        </a:rPr>
                        <a:t>c</a:t>
                      </a:r>
                      <a:endParaRPr lang="en-US" altLang="zh-CN" sz="2400" b="1" i="1" dirty="0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en-US" altLang="zh-CN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768985">
                <a:tc>
                  <a:txBody>
                    <a:bodyPr/>
                    <a:p>
                      <a:pPr algn="ctr"/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缩小体积</a:t>
                      </a:r>
                      <a:r>
                        <a:rPr lang="en-US" altLang="zh-CN" sz="2400" b="1">
                          <a:latin typeface="微软雅黑" charset="-122"/>
                          <a:ea typeface="微软雅黑" charset="-122"/>
                        </a:rPr>
                        <a:t>，</a:t>
                      </a:r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使其压强由</a:t>
                      </a:r>
                      <a:r>
                        <a:rPr lang="en-US" altLang="zh-CN" sz="2400" b="1" i="1">
                          <a:latin typeface="微软雅黑" charset="-122"/>
                          <a:ea typeface="微软雅黑" charset="-122"/>
                        </a:rPr>
                        <a:t>P</a:t>
                      </a:r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变为</a:t>
                      </a:r>
                      <a:r>
                        <a:rPr lang="en-US" altLang="zh-CN" sz="2400" b="1">
                          <a:latin typeface="微软雅黑" charset="-122"/>
                          <a:ea typeface="微软雅黑" charset="-122"/>
                        </a:rPr>
                        <a:t>2</a:t>
                      </a:r>
                      <a:r>
                        <a:rPr lang="en-US" altLang="zh-CN" sz="2400" b="1" i="1">
                          <a:latin typeface="微软雅黑" charset="-122"/>
                          <a:ea typeface="微软雅黑" charset="-122"/>
                        </a:rPr>
                        <a:t>P</a:t>
                      </a:r>
                      <a:endParaRPr lang="en-US" altLang="zh-CN" sz="2400" b="1" i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40105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升高温度</a:t>
                      </a:r>
                      <a:r>
                        <a:rPr lang="en-US" altLang="zh-CN" sz="2400" b="1" dirty="0">
                          <a:latin typeface="微软雅黑" charset="-122"/>
                          <a:ea typeface="微软雅黑" charset="-122"/>
                        </a:rPr>
                        <a:t>，</a:t>
                      </a:r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使其温度由</a:t>
                      </a:r>
                      <a:r>
                        <a:rPr lang="en-US" altLang="zh-CN" sz="2400" b="1" i="1" dirty="0">
                          <a:latin typeface="微软雅黑" charset="-122"/>
                          <a:ea typeface="微软雅黑" charset="-122"/>
                        </a:rPr>
                        <a:t>T</a:t>
                      </a:r>
                      <a:r>
                        <a:rPr lang="en-US" altLang="zh-CN" sz="2400" b="1" baseline="-25000" dirty="0">
                          <a:latin typeface="微软雅黑" charset="-122"/>
                          <a:ea typeface="微软雅黑" charset="-122"/>
                        </a:rPr>
                        <a:t>1</a:t>
                      </a:r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变为</a:t>
                      </a:r>
                      <a:r>
                        <a:rPr lang="en-US" altLang="zh-CN" sz="2400" b="1" i="1" dirty="0">
                          <a:latin typeface="微软雅黑" charset="-122"/>
                          <a:ea typeface="微软雅黑" charset="-122"/>
                        </a:rPr>
                        <a:t>T</a:t>
                      </a:r>
                      <a:r>
                        <a:rPr lang="en-US" altLang="zh-CN" sz="2400" b="1" baseline="-25000" dirty="0">
                          <a:latin typeface="微软雅黑" charset="-122"/>
                          <a:ea typeface="微软雅黑" charset="-122"/>
                        </a:rPr>
                        <a:t>2</a:t>
                      </a:r>
                      <a:endParaRPr lang="en-US" altLang="zh-CN" sz="2400" b="1" baseline="-25000" dirty="0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28" name="文本框 27"/>
          <p:cNvSpPr txBox="1"/>
          <p:nvPr/>
        </p:nvSpPr>
        <p:spPr>
          <a:xfrm>
            <a:off x="1761490" y="3042285"/>
            <a:ext cx="902398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恒温恒容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 N</a:t>
            </a:r>
            <a:r>
              <a:rPr lang="en-US" altLang="zh-CN" sz="2400" baseline="-25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2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(g)＋3H</a:t>
            </a:r>
            <a:r>
              <a:rPr lang="en-US" altLang="zh-CN" sz="2400" baseline="-25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2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(g)          2NH</a:t>
            </a:r>
            <a:r>
              <a:rPr lang="en-US" altLang="zh-CN" sz="2400" baseline="-25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3</a:t>
            </a:r>
            <a:r>
              <a:rPr lang="en-US" altLang="zh-CN" sz="24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(g)     ΔH＝-92.4 kJ·mol</a:t>
            </a:r>
            <a:r>
              <a:rPr lang="en-US" altLang="zh-CN" sz="2400" baseline="30000" smtClean="0">
                <a:solidFill>
                  <a:srgbClr val="0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-1</a:t>
            </a:r>
            <a:endParaRPr lang="en-US" altLang="zh-CN" sz="2400" baseline="30000" smtClean="0">
              <a:solidFill>
                <a:srgbClr val="0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  <a:sym typeface="+mn-ea"/>
            </a:endParaRPr>
          </a:p>
        </p:txBody>
      </p:sp>
      <p:grpSp>
        <p:nvGrpSpPr>
          <p:cNvPr id="31" name="组合 21"/>
          <p:cNvGrpSpPr/>
          <p:nvPr/>
        </p:nvGrpSpPr>
        <p:grpSpPr>
          <a:xfrm>
            <a:off x="5155417" y="3223005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本框 28"/>
          <p:cNvSpPr txBox="1"/>
          <p:nvPr/>
        </p:nvSpPr>
        <p:spPr>
          <a:xfrm>
            <a:off x="5687695" y="4413250"/>
            <a:ext cx="277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c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&lt;</a:t>
            </a:r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c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(</a:t>
            </a:r>
            <a:r>
              <a:rPr lang="zh-CN" altLang="en-US" sz="2400" b="1">
                <a:latin typeface="微软雅黑" charset="-122"/>
                <a:ea typeface="微软雅黑" charset="-122"/>
                <a:sym typeface="+mn-ea"/>
              </a:rPr>
              <a:t>新平衡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)&lt;2</a:t>
            </a:r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c</a:t>
            </a:r>
            <a:endParaRPr lang="en-US" altLang="zh-CN" sz="2400" b="1" i="1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687695" y="5234305"/>
            <a:ext cx="277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P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&lt;</a:t>
            </a:r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P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(</a:t>
            </a:r>
            <a:r>
              <a:rPr lang="zh-CN" altLang="en-US" sz="2400" b="1">
                <a:latin typeface="微软雅黑" charset="-122"/>
                <a:ea typeface="微软雅黑" charset="-122"/>
                <a:sym typeface="+mn-ea"/>
              </a:rPr>
              <a:t>新平衡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)&lt;2</a:t>
            </a:r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P</a:t>
            </a:r>
            <a:endParaRPr lang="en-US" altLang="zh-CN" sz="2400" b="1" i="1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687695" y="6066790"/>
            <a:ext cx="27755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T</a:t>
            </a:r>
            <a:r>
              <a:rPr lang="en-US" altLang="zh-CN" sz="2400" b="1" baseline="-25000">
                <a:latin typeface="微软雅黑" charset="-122"/>
                <a:ea typeface="微软雅黑" charset="-122"/>
                <a:sym typeface="+mn-ea"/>
              </a:rPr>
              <a:t>1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&lt;</a:t>
            </a:r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T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(</a:t>
            </a:r>
            <a:r>
              <a:rPr lang="zh-CN" altLang="en-US" sz="2400" b="1">
                <a:latin typeface="微软雅黑" charset="-122"/>
                <a:ea typeface="微软雅黑" charset="-122"/>
                <a:sym typeface="+mn-ea"/>
              </a:rPr>
              <a:t>新平衡</a:t>
            </a:r>
            <a:r>
              <a:rPr lang="en-US" altLang="zh-CN" sz="2400" b="1">
                <a:latin typeface="微软雅黑" charset="-122"/>
                <a:ea typeface="微软雅黑" charset="-122"/>
                <a:sym typeface="+mn-ea"/>
              </a:rPr>
              <a:t>)&lt;</a:t>
            </a:r>
            <a:r>
              <a:rPr lang="en-US" altLang="zh-CN" sz="2400" b="1" i="1">
                <a:latin typeface="微软雅黑" charset="-122"/>
                <a:ea typeface="微软雅黑" charset="-122"/>
                <a:sym typeface="+mn-ea"/>
              </a:rPr>
              <a:t>T</a:t>
            </a:r>
            <a:r>
              <a:rPr lang="en-US" altLang="zh-CN" sz="2400" b="1" baseline="-25000">
                <a:latin typeface="微软雅黑" charset="-122"/>
                <a:ea typeface="微软雅黑" charset="-122"/>
                <a:sym typeface="+mn-ea"/>
              </a:rPr>
              <a:t>2</a:t>
            </a:r>
            <a:endParaRPr lang="zh-CN" altLang="en-US" baseline="-25000"/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7" grpId="0" bldLvl="0" animBg="1"/>
      <p:bldP spid="24" grpId="0" bldLvl="0" animBg="1"/>
      <p:bldP spid="28" grpId="0"/>
      <p:bldP spid="28" grpId="1"/>
      <p:bldP spid="29" grpId="0"/>
      <p:bldP spid="29" grpId="1"/>
      <p:bldP spid="30" grpId="0"/>
      <p:bldP spid="30" grpId="1"/>
      <p:bldP spid="36" grpId="0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8102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11808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任务三  探究催化剂对化学平衡的</a:t>
            </a:r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影响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8894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8894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8894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942340" y="1000760"/>
            <a:ext cx="5377180" cy="1649095"/>
          </a:xfrm>
          <a:prstGeom prst="rect">
            <a:avLst/>
          </a:prstGeom>
        </p:spPr>
        <p:txBody>
          <a:bodyPr wrap="square" lIns="121870" tIns="60934" rIns="121870" bIns="60934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just" fontAlgn="auto">
              <a:lnSpc>
                <a:spcPts val="4060"/>
              </a:lnSpc>
            </a:pP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      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右图是某已达到化学平衡的可逆反应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，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在加入催化剂后画出的速率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-</a:t>
            </a:r>
            <a:r>
              <a:rPr lang="zh-CN" altLang="en-US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时间图</a:t>
            </a:r>
            <a:r>
              <a:rPr lang="en-US" altLang="zh-CN" sz="2800" b="1" kern="5100" smtClean="0">
                <a:solidFill>
                  <a:srgbClr val="0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。</a:t>
            </a:r>
            <a:endParaRPr lang="en-US" altLang="zh-CN" sz="2800" b="1" kern="5100" smtClean="0">
              <a:solidFill>
                <a:srgbClr val="000000"/>
              </a:solidFill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cxnSp>
        <p:nvCxnSpPr>
          <p:cNvPr id="8" name="直接连接符 7"/>
          <p:cNvCxnSpPr/>
          <p:nvPr>
            <p:custDataLst>
              <p:tags r:id="rId7"/>
            </p:custDataLst>
          </p:nvPr>
        </p:nvCxnSpPr>
        <p:spPr>
          <a:xfrm flipH="1">
            <a:off x="9003060" y="1096185"/>
            <a:ext cx="0" cy="1978068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>
            <p:custDataLst>
              <p:tags r:id="rId8"/>
            </p:custDataLst>
          </p:nvPr>
        </p:nvSpPr>
        <p:spPr>
          <a:xfrm>
            <a:off x="8838912" y="1526375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9"/>
            </p:custDataLst>
          </p:nvPr>
        </p:nvSpPr>
        <p:spPr>
          <a:xfrm>
            <a:off x="8838212" y="1527227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0000CC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0000CC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10"/>
            </p:custDataLst>
          </p:nvPr>
        </p:nvCxnSpPr>
        <p:spPr>
          <a:xfrm>
            <a:off x="9044971" y="1678760"/>
            <a:ext cx="13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9098206" y="1212617"/>
            <a:ext cx="12636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r>
              <a:rPr lang="en-US" altLang="zh-CN" sz="2400" b="1"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grpSp>
        <p:nvGrpSpPr>
          <p:cNvPr id="14" name="组合 13"/>
          <p:cNvGrpSpPr/>
          <p:nvPr>
            <p:custDataLst>
              <p:tags r:id="rId12"/>
            </p:custDataLst>
          </p:nvPr>
        </p:nvGrpSpPr>
        <p:grpSpPr>
          <a:xfrm>
            <a:off x="7660354" y="578320"/>
            <a:ext cx="2736850" cy="2869565"/>
            <a:chOff x="428625" y="473075"/>
            <a:chExt cx="2736850" cy="2869565"/>
          </a:xfrm>
        </p:grpSpPr>
        <p:grpSp>
          <p:nvGrpSpPr>
            <p:cNvPr id="15" name="组合 14"/>
            <p:cNvGrpSpPr/>
            <p:nvPr>
              <p:custDataLst>
                <p:tags r:id="rId13"/>
              </p:custDataLst>
            </p:nvPr>
          </p:nvGrpSpPr>
          <p:grpSpPr>
            <a:xfrm>
              <a:off x="428625" y="473075"/>
              <a:ext cx="2736850" cy="2826385"/>
              <a:chOff x="692" y="711"/>
              <a:chExt cx="4310" cy="4451"/>
            </a:xfrm>
          </p:grpSpPr>
          <p:grpSp>
            <p:nvGrpSpPr>
              <p:cNvPr id="84" name="组合 83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692" y="711"/>
                <a:ext cx="4310" cy="4451"/>
                <a:chOff x="692" y="711"/>
                <a:chExt cx="4310" cy="4451"/>
              </a:xfrm>
            </p:grpSpPr>
            <p:cxnSp>
              <p:nvCxnSpPr>
                <p:cNvPr id="86" name="直接箭头连接符 85"/>
                <p:cNvCxnSpPr/>
                <p:nvPr>
                  <p:custDataLst>
                    <p:tags r:id="rId15"/>
                  </p:custDataLst>
                </p:nvPr>
              </p:nvCxnSpPr>
              <p:spPr>
                <a:xfrm flipH="1" flipV="1">
                  <a:off x="1255" y="911"/>
                  <a:ext cx="0" cy="3719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箭头连接符 86"/>
                <p:cNvCxnSpPr/>
                <p:nvPr>
                  <p:custDataLst>
                    <p:tags r:id="rId16"/>
                  </p:custDataLst>
                </p:nvPr>
              </p:nvCxnSpPr>
              <p:spPr>
                <a:xfrm>
                  <a:off x="1255" y="4623"/>
                  <a:ext cx="3747" cy="0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8" name="文本框 87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692" y="711"/>
                  <a:ext cx="555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Book Antiqua" panose="0204060205030503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v</a:t>
                  </a:r>
                  <a:endParaRPr lang="en-US" altLang="zh-CN" sz="2400" b="1" i="1">
                    <a:solidFill>
                      <a:srgbClr val="000000"/>
                    </a:solidFill>
                    <a:latin typeface="Book Antiqua" panose="0204060205030503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  <p:sp>
              <p:nvSpPr>
                <p:cNvPr id="89" name="文本框 88"/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4571" y="4437"/>
                  <a:ext cx="421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Times New Roman" panose="0202050305040509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t</a:t>
                  </a:r>
                  <a:endParaRPr lang="en-US" altLang="zh-CN" sz="2400" b="1" i="1" baseline="-25000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</p:grpSp>
          <p:sp>
            <p:nvSpPr>
              <p:cNvPr id="85" name="文本框 84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38" y="4247"/>
                <a:ext cx="52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rPr>
                  <a:t>0</a:t>
                </a:r>
                <a:endParaRPr lang="en-US" altLang="zh-CN" sz="2400" b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endParaRPr>
              </a:p>
            </p:txBody>
          </p:sp>
        </p:grpSp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600710" y="1377950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616889" y="2784591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9" name="任意多边形 133"/>
            <p:cNvSpPr/>
            <p:nvPr>
              <p:custDataLst>
                <p:tags r:id="rId22"/>
              </p:custDataLst>
            </p:nvPr>
          </p:nvSpPr>
          <p:spPr>
            <a:xfrm>
              <a:off x="788035" y="2242820"/>
              <a:ext cx="536575" cy="720725"/>
            </a:xfrm>
            <a:custGeom>
              <a:avLst/>
              <a:gdLst>
                <a:gd name="connisteX0" fmla="*/ 0 w 536575"/>
                <a:gd name="connsiteY0" fmla="*/ 720725 h 720725"/>
                <a:gd name="connisteX1" fmla="*/ 199390 w 536575"/>
                <a:gd name="connsiteY1" fmla="*/ 229870 h 720725"/>
                <a:gd name="connisteX2" fmla="*/ 536575 w 536575"/>
                <a:gd name="connsiteY2" fmla="*/ 0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6575" h="720725">
                  <a:moveTo>
                    <a:pt x="0" y="720725"/>
                  </a:moveTo>
                  <a:cubicBezTo>
                    <a:pt x="33020" y="627380"/>
                    <a:pt x="92075" y="374015"/>
                    <a:pt x="199390" y="229870"/>
                  </a:cubicBezTo>
                  <a:cubicBezTo>
                    <a:pt x="306705" y="85725"/>
                    <a:pt x="473075" y="36195"/>
                    <a:pt x="536575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20" name="任意多边形 134"/>
            <p:cNvSpPr/>
            <p:nvPr>
              <p:custDataLst>
                <p:tags r:id="rId23"/>
              </p:custDataLst>
            </p:nvPr>
          </p:nvSpPr>
          <p:spPr>
            <a:xfrm>
              <a:off x="782320" y="1522095"/>
              <a:ext cx="521335" cy="720725"/>
            </a:xfrm>
            <a:custGeom>
              <a:avLst/>
              <a:gdLst>
                <a:gd name="connisteX0" fmla="*/ 0 w 521335"/>
                <a:gd name="connsiteY0" fmla="*/ 0 h 720725"/>
                <a:gd name="connisteX1" fmla="*/ 184150 w 521335"/>
                <a:gd name="connsiteY1" fmla="*/ 521335 h 720725"/>
                <a:gd name="connisteX2" fmla="*/ 521335 w 521335"/>
                <a:gd name="connsiteY2" fmla="*/ 720725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21334" h="720725">
                  <a:moveTo>
                    <a:pt x="0" y="0"/>
                  </a:moveTo>
                  <a:cubicBezTo>
                    <a:pt x="29845" y="100330"/>
                    <a:pt x="80010" y="377190"/>
                    <a:pt x="184150" y="521335"/>
                  </a:cubicBezTo>
                  <a:cubicBezTo>
                    <a:pt x="288290" y="665480"/>
                    <a:pt x="457835" y="691515"/>
                    <a:pt x="521335" y="720725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cxnSp>
          <p:nvCxnSpPr>
            <p:cNvPr id="21" name="直接连接符 20"/>
            <p:cNvCxnSpPr/>
            <p:nvPr>
              <p:custDataLst>
                <p:tags r:id="rId24"/>
              </p:custDataLst>
            </p:nvPr>
          </p:nvCxnSpPr>
          <p:spPr>
            <a:xfrm>
              <a:off x="1319530" y="2242820"/>
              <a:ext cx="41402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/>
            <p:cNvSpPr txBox="1"/>
            <p:nvPr>
              <p:custDataLst>
                <p:tags r:id="rId25"/>
              </p:custDataLst>
            </p:nvPr>
          </p:nvSpPr>
          <p:spPr>
            <a:xfrm>
              <a:off x="840458" y="1513613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正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82" name="文本框 81"/>
            <p:cNvSpPr txBox="1"/>
            <p:nvPr>
              <p:custDataLst>
                <p:tags r:id="rId26"/>
              </p:custDataLst>
            </p:nvPr>
          </p:nvSpPr>
          <p:spPr>
            <a:xfrm>
              <a:off x="907371" y="2355471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逆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27"/>
              </p:custDataLst>
            </p:nvPr>
          </p:nvSpPr>
          <p:spPr>
            <a:xfrm>
              <a:off x="1602740" y="2882265"/>
              <a:ext cx="36639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t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1</a:t>
              </a:r>
              <a:endParaRPr lang="en-US" altLang="zh-CN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</p:grpSp>
      <p:cxnSp>
        <p:nvCxnSpPr>
          <p:cNvPr id="25" name="直接连接符 24"/>
          <p:cNvCxnSpPr/>
          <p:nvPr/>
        </p:nvCxnSpPr>
        <p:spPr>
          <a:xfrm>
            <a:off x="565150" y="3501390"/>
            <a:ext cx="10892155" cy="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dashDot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 bwMode="auto">
          <a:xfrm>
            <a:off x="1624330" y="3577590"/>
            <a:ext cx="4283075" cy="16490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【思考与讨论】加入催化剂后</a:t>
            </a:r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，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该反应的反应速率</a:t>
            </a:r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、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平衡发生了什么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变化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1715770" y="5393055"/>
            <a:ext cx="4152265" cy="1091565"/>
          </a:xfrm>
          <a:prstGeom prst="roundRect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矩形 40"/>
          <p:cNvSpPr/>
          <p:nvPr>
            <p:custDataLst>
              <p:tags r:id="rId28"/>
            </p:custDataLst>
          </p:nvPr>
        </p:nvSpPr>
        <p:spPr>
          <a:xfrm>
            <a:off x="2023110" y="5335905"/>
            <a:ext cx="3536950" cy="1118235"/>
          </a:xfrm>
          <a:prstGeom prst="rect">
            <a:avLst/>
          </a:prstGeom>
        </p:spPr>
        <p:txBody>
          <a:bodyPr wrap="square" lIns="121870" tIns="60934" rIns="121870" bIns="60934">
            <a:no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0" algn="just" fontAlgn="auto">
              <a:lnSpc>
                <a:spcPts val="4060"/>
              </a:lnSpc>
            </a:pPr>
            <a:r>
              <a:rPr lang="zh-CN" altLang="en-US" sz="2800" b="1" kern="5100" smtClean="0">
                <a:solidFill>
                  <a:srgbClr val="C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正逆反应速率同等程度增大</a:t>
            </a:r>
            <a:r>
              <a:rPr lang="en-US" altLang="zh-CN" sz="2800" b="1" kern="5100" smtClean="0">
                <a:solidFill>
                  <a:srgbClr val="C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，</a:t>
            </a:r>
            <a:r>
              <a:rPr lang="zh-CN" altLang="en-US" sz="2800" b="1" kern="5100" smtClean="0">
                <a:solidFill>
                  <a:srgbClr val="C00000"/>
                </a:solidFill>
                <a:uFillTx/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平衡不移动</a:t>
            </a:r>
            <a:endParaRPr lang="zh-CN" altLang="en-US" sz="2800" b="1" kern="5100" smtClean="0">
              <a:solidFill>
                <a:srgbClr val="C00000"/>
              </a:solidFill>
              <a:uFillTx/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1" grpId="0"/>
      <p:bldP spid="13" grpId="0"/>
      <p:bldP spid="39" grpId="0" animBg="1"/>
      <p:bldP spid="39" grpId="1" animBg="1"/>
      <p:bldP spid="40" grpId="0" animBg="1"/>
      <p:bldP spid="40" grpId="1" animBg="1"/>
      <p:bldP spid="41" grpId="0"/>
      <p:bldP spid="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课堂练习</a:t>
            </a:r>
            <a:endParaRPr lang="zh-CN" altLang="en-US" sz="2800" b="1" kern="100"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530" y="1819275"/>
            <a:ext cx="11856085" cy="304609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A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．红棕色的</a:t>
            </a: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NO</a:t>
            </a:r>
            <a:r>
              <a:rPr lang="en-US" altLang="zh-CN" sz="3200" baseline="-25000">
                <a:latin typeface="微软雅黑" charset="-122"/>
                <a:ea typeface="微软雅黑" charset="-122"/>
                <a:cs typeface="微软雅黑" charset="-122"/>
              </a:rPr>
              <a:t>2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加压后颜色先变深后变浅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B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．氢气、碘蒸气、碘化氢气体组成的平衡体系加压后颜色变深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C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．黄绿色的氯水光照后颜色变浅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D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．合成氨工业使用高压以提高氨的产量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408305" y="1042670"/>
            <a:ext cx="11439525" cy="8591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2. 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下列不能用勒夏特列原理解释的事实是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(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　　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)</a:t>
            </a:r>
            <a:endParaRPr lang="zh-CN" altLang="en-US" sz="32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38005" y="1207770"/>
            <a:ext cx="55880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chemeClr val="accent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endParaRPr lang="en-US" altLang="zh-CN" sz="3200" b="1">
              <a:solidFill>
                <a:schemeClr val="accent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sp>
        <p:nvSpPr>
          <p:cNvPr id="28" name="圆角矩形 27"/>
          <p:cNvSpPr/>
          <p:nvPr/>
        </p:nvSpPr>
        <p:spPr bwMode="auto">
          <a:xfrm>
            <a:off x="948055" y="4895215"/>
            <a:ext cx="1920240" cy="65468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hangingPunct="0">
              <a:buClrTx/>
              <a:buSzTx/>
              <a:buFontTx/>
              <a:defRPr/>
            </a:pPr>
            <a:r>
              <a:rPr lang="zh-CN" altLang="en-US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应用</a:t>
            </a:r>
            <a:r>
              <a:rPr lang="zh-CN" altLang="en-US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对象</a:t>
            </a:r>
            <a:endParaRPr lang="zh-CN" altLang="en-US" sz="3200" b="1" kern="100" smtClean="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 bwMode="auto">
          <a:xfrm>
            <a:off x="2747010" y="4952365"/>
            <a:ext cx="3190875" cy="51244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9pPr>
          </a:lstStyle>
          <a:p>
            <a:pPr lvl="0" algn="ctr">
              <a:lnSpc>
                <a:spcPct val="115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accent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任何</a:t>
            </a:r>
            <a:r>
              <a:rPr lang="en-US" altLang="zh-CN" sz="2800" b="1">
                <a:solidFill>
                  <a:schemeClr val="accent2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动态平衡</a:t>
            </a:r>
            <a:r>
              <a:rPr lang="en-US" altLang="zh-CN" sz="2800" b="1">
                <a:solidFill>
                  <a:schemeClr val="accent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体系</a:t>
            </a:r>
            <a:endParaRPr lang="en-US" altLang="zh-CN" sz="2800" b="1">
              <a:solidFill>
                <a:schemeClr val="accent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6056630" y="4948555"/>
            <a:ext cx="4566920" cy="5219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chemeClr val="accent1"/>
                </a:solidFill>
                <a:latin typeface="微软雅黑" charset="-122"/>
                <a:ea typeface="微软雅黑" charset="-122"/>
                <a:sym typeface="+mn-ea"/>
              </a:rPr>
              <a:t>未平衡状态不能用此来分析</a:t>
            </a:r>
            <a:endParaRPr lang="zh-CN" altLang="en-US" sz="2800" b="1" dirty="0">
              <a:solidFill>
                <a:schemeClr val="accent1"/>
              </a:solidFill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32" name="圆角矩形 31"/>
          <p:cNvSpPr/>
          <p:nvPr/>
        </p:nvSpPr>
        <p:spPr bwMode="auto">
          <a:xfrm>
            <a:off x="951230" y="5610225"/>
            <a:ext cx="1920240" cy="654685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hangingPunct="0">
              <a:buClrTx/>
              <a:buSzTx/>
              <a:buFontTx/>
              <a:defRPr/>
            </a:pPr>
            <a:r>
              <a:rPr lang="zh-CN" altLang="en-US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应用</a:t>
            </a:r>
            <a:r>
              <a:rPr lang="zh-CN" altLang="en-US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条件</a:t>
            </a:r>
            <a:endParaRPr lang="zh-CN" altLang="en-US" sz="3200" b="1" kern="100" smtClean="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 bwMode="auto">
          <a:xfrm>
            <a:off x="2852420" y="5689600"/>
            <a:ext cx="6752590" cy="53149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lvl1pPr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1pPr>
            <a:lvl2pPr marL="742950" indent="-28575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2pPr>
            <a:lvl3pPr marL="1143000" indent="-22860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3pPr>
            <a:lvl4pPr marL="1600200" indent="-22860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4pPr>
            <a:lvl5pPr marL="2057400" indent="-228600"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90204" pitchFamily="34" charset="0"/>
              <a:defRPr sz="3200">
                <a:solidFill>
                  <a:schemeClr val="tx1"/>
                </a:solidFill>
                <a:latin typeface="Tahoma" panose="020B0604030504040204" pitchFamily="34" charset="0"/>
                <a:ea typeface="宋体" pitchFamily="2" charset="-122"/>
              </a:defRPr>
            </a:lvl9pPr>
          </a:lstStyle>
          <a:p>
            <a:pPr lvl="0" algn="ctr">
              <a:lnSpc>
                <a:spcPct val="115000"/>
              </a:lnSpc>
              <a:buClrTx/>
              <a:buSzTx/>
              <a:buFontTx/>
            </a:pPr>
            <a:r>
              <a:rPr lang="en-US" altLang="zh-CN" sz="2800" b="1">
                <a:solidFill>
                  <a:schemeClr val="accent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一个能影响化学平衡改变的外界条件</a:t>
            </a:r>
            <a:endParaRPr lang="en-US" altLang="zh-CN" sz="2800" b="1">
              <a:solidFill>
                <a:schemeClr val="accent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8" grpId="0" bldLvl="0" animBg="1"/>
      <p:bldP spid="28" grpId="1" animBg="1"/>
      <p:bldP spid="29" grpId="0" bldLvl="0" animBg="1"/>
      <p:bldP spid="29" grpId="1" animBg="1"/>
      <p:bldP spid="30" grpId="0" bldLvl="0" animBg="1"/>
      <p:bldP spid="30" grpId="1" animBg="1"/>
      <p:bldP spid="32" grpId="0" bldLvl="0" animBg="1"/>
      <p:bldP spid="32" grpId="1" animBg="1"/>
      <p:bldP spid="33" grpId="0" bldLvl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课堂练习</a:t>
            </a:r>
            <a:endParaRPr lang="zh-CN" altLang="en-US" sz="2800" b="1" kern="100"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10235" y="2410460"/>
            <a:ext cx="10451465" cy="3046095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>
            <a:spAutoFit/>
          </a:bodyPr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A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．升高温度，同时加压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B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．降低温度，同时减压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C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．增大反应物浓度，同时减小生成物浓度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  <a:p>
            <a:pPr indent="133350" algn="just" defTabSz="266700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3200">
                <a:latin typeface="微软雅黑" charset="-122"/>
                <a:ea typeface="微软雅黑" charset="-122"/>
                <a:cs typeface="微软雅黑" charset="-122"/>
              </a:rPr>
              <a:t>D</a:t>
            </a:r>
            <a:r>
              <a:rPr lang="zh-CN" altLang="en-US" sz="3200">
                <a:latin typeface="微软雅黑" charset="-122"/>
                <a:ea typeface="微软雅黑" charset="-122"/>
                <a:cs typeface="微软雅黑" charset="-122"/>
              </a:rPr>
              <a:t>．增大反应物浓度，同时使用催化剂</a:t>
            </a:r>
            <a:endParaRPr lang="zh-CN" altLang="en-US" sz="3200">
              <a:latin typeface="微软雅黑" charset="-122"/>
              <a:ea typeface="微软雅黑" charset="-122"/>
              <a:cs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 bwMode="auto">
          <a:xfrm>
            <a:off x="408305" y="1042670"/>
            <a:ext cx="11439525" cy="11931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3. 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关于反应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A</a:t>
            </a:r>
            <a:r>
              <a:rPr lang="en-US" altLang="zh-CN" sz="3200" b="1" baseline="-25000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2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(g)+3B</a:t>
            </a:r>
            <a:r>
              <a:rPr lang="en-US" altLang="zh-CN" sz="3200" b="1" baseline="-25000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2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(g)</a:t>
            </a:r>
            <a:r>
              <a:rPr lang="en-US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⇌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2C(g)(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正反应为放热反应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)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的</a:t>
            </a:r>
            <a:endParaRPr lang="zh-CN" altLang="en-US" sz="32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平衡移动图像，影响平衡移动的原因可能是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(</a:t>
            </a:r>
            <a:r>
              <a:rPr lang="zh-CN" altLang="en-US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　　</a:t>
            </a:r>
            <a:r>
              <a:rPr lang="en-US" altLang="zh-CN" sz="32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)</a:t>
            </a:r>
            <a:endParaRPr lang="en-US" altLang="zh-CN" sz="32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727565" y="1755140"/>
            <a:ext cx="55880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200" b="1">
                <a:solidFill>
                  <a:schemeClr val="accent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C</a:t>
            </a:r>
            <a:endParaRPr lang="en-US" altLang="zh-CN" sz="3200" b="1">
              <a:solidFill>
                <a:schemeClr val="accent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4395" y="2351405"/>
            <a:ext cx="3697605" cy="31000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情景导入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pic>
        <p:nvPicPr>
          <p:cNvPr id="11" name="图片 10" descr="截屏2025-09-21 18.04.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215" y="1003300"/>
            <a:ext cx="8496935" cy="446468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2157730" y="3986530"/>
            <a:ext cx="593090" cy="3797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7352665" y="3990340"/>
            <a:ext cx="593090" cy="37973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3443605" y="4314825"/>
            <a:ext cx="2880995" cy="45085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16" grpId="0" bldLvl="0" animBg="1"/>
      <p:bldP spid="16" grpId="1" animBg="1"/>
      <p:bldP spid="17" grpId="0" bldLvl="0" animBg="1"/>
      <p:bldP spid="1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2" name="矩形 31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情景导入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34" name="矩形 3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35" name="矩形 3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9" name="矩形 8"/>
          <p:cNvSpPr/>
          <p:nvPr>
            <p:custDataLst>
              <p:tags r:id="rId6"/>
            </p:custDataLst>
          </p:nvPr>
        </p:nvSpPr>
        <p:spPr>
          <a:xfrm>
            <a:off x="768350" y="1187450"/>
            <a:ext cx="10557510" cy="1412875"/>
          </a:xfrm>
          <a:prstGeom prst="rect">
            <a:avLst/>
          </a:prstGeom>
        </p:spPr>
        <p:txBody>
          <a:bodyPr wrap="square" lIns="121870" tIns="60934" rIns="121870" bIns="60934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altLang="zh-CN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     </a:t>
            </a:r>
            <a:r>
              <a:rPr lang="en-US" altLang="zh-CN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</a:t>
            </a:r>
            <a:r>
              <a:rPr lang="zh-CN" altLang="zh-CN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痛风性关节炎的病因是在关节滑液中形成</a:t>
            </a:r>
            <a:r>
              <a:rPr lang="zh-CN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尿酸钠晶体</a:t>
            </a:r>
            <a:r>
              <a:rPr lang="en-US" altLang="zh-CN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。</a:t>
            </a:r>
            <a:r>
              <a:rPr lang="zh-CN" altLang="en-US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在寒冷的季节易诱发关节疼痛</a:t>
            </a:r>
            <a:r>
              <a:rPr lang="en-US" altLang="zh-CN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。</a:t>
            </a:r>
            <a:endParaRPr lang="en-US" altLang="zh-CN" sz="2800" b="1" kern="100">
              <a:solidFill>
                <a:srgbClr val="000000"/>
              </a:solidFill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1402715" y="2600325"/>
            <a:ext cx="2063115" cy="766445"/>
          </a:xfrm>
          <a:prstGeom prst="rect">
            <a:avLst/>
          </a:prstGeom>
        </p:spPr>
        <p:txBody>
          <a:bodyPr wrap="square" lIns="121870" tIns="60934" rIns="121870" bIns="60934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zh-CN" altLang="en-US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化学机理为</a:t>
            </a:r>
            <a:r>
              <a:rPr lang="en-US" altLang="zh-CN" sz="2800" b="1" kern="100">
                <a:solidFill>
                  <a:srgbClr val="000000"/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：</a:t>
            </a:r>
            <a:endParaRPr lang="en-US" altLang="zh-CN" sz="2800" b="1" kern="100">
              <a:solidFill>
                <a:srgbClr val="000000"/>
              </a:solidFill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8"/>
            </p:custDataLst>
          </p:nvPr>
        </p:nvSpPr>
        <p:spPr>
          <a:xfrm>
            <a:off x="3265805" y="3214370"/>
            <a:ext cx="7818120" cy="766445"/>
          </a:xfrm>
          <a:prstGeom prst="rect">
            <a:avLst/>
          </a:prstGeom>
        </p:spPr>
        <p:txBody>
          <a:bodyPr wrap="square" lIns="121870" tIns="60934" rIns="121870" bIns="60934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HUr(</a:t>
            </a:r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尿酸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) + H</a:t>
            </a:r>
            <a:r>
              <a:rPr lang="en-US" altLang="zh-CN" sz="2800" b="1" kern="100" baseline="-250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2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O        Ur</a:t>
            </a:r>
            <a:r>
              <a:rPr lang="en-US" altLang="zh-CN" sz="2800" b="1" kern="100" baseline="300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-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(</a:t>
            </a:r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尿酸根离子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) + H</a:t>
            </a:r>
            <a:r>
              <a:rPr lang="en-US" altLang="zh-CN" sz="2800" b="1" kern="100" baseline="-250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3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O</a:t>
            </a:r>
            <a:r>
              <a:rPr lang="en-US" altLang="zh-CN" sz="2800" b="1" kern="100" baseline="300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+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</a:t>
            </a:r>
            <a:endParaRPr lang="en-US" altLang="zh-CN" sz="2800" b="1" kern="100">
              <a:solidFill>
                <a:schemeClr val="accent1">
                  <a:lumMod val="75000"/>
                </a:schemeClr>
              </a:solidFill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grpSp>
        <p:nvGrpSpPr>
          <p:cNvPr id="20" name="组合 19"/>
          <p:cNvGrpSpPr/>
          <p:nvPr>
            <p:custDataLst>
              <p:tags r:id="rId9"/>
            </p:custDataLst>
          </p:nvPr>
        </p:nvGrpSpPr>
        <p:grpSpPr>
          <a:xfrm>
            <a:off x="6229988" y="3556315"/>
            <a:ext cx="358553" cy="217670"/>
            <a:chOff x="6137274" y="2170689"/>
            <a:chExt cx="590400" cy="290227"/>
          </a:xfrm>
        </p:grpSpPr>
        <p:grpSp>
          <p:nvGrpSpPr>
            <p:cNvPr id="21" name="组合 20"/>
            <p:cNvGrpSpPr/>
            <p:nvPr>
              <p:custDataLst>
                <p:tags r:id="rId10"/>
              </p:custDataLst>
            </p:nvPr>
          </p:nvGrpSpPr>
          <p:grpSpPr>
            <a:xfrm>
              <a:off x="6137274" y="2170689"/>
              <a:ext cx="590400" cy="110694"/>
              <a:chOff x="19491500" y="6085168"/>
              <a:chExt cx="590400" cy="110694"/>
            </a:xfrm>
          </p:grpSpPr>
          <p:cxnSp>
            <p:nvCxnSpPr>
              <p:cNvPr id="24" name="直接连接符 23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25" name="直接连接符 24"/>
              <p:cNvCxnSpPr/>
              <p:nvPr>
                <p:custDataLst>
                  <p:tags r:id="rId12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  <p:cxnSp>
          <p:nvCxnSpPr>
            <p:cNvPr id="22" name="直接连接符 21"/>
            <p:cNvCxnSpPr/>
            <p:nvPr>
              <p:custDataLst>
                <p:tags r:id="rId13"/>
              </p:custDataLst>
            </p:nvPr>
          </p:nvCxnSpPr>
          <p:spPr>
            <a:xfrm>
              <a:off x="6137274" y="2352821"/>
              <a:ext cx="590400" cy="0"/>
            </a:xfrm>
            <a:prstGeom prst="line">
              <a:avLst/>
            </a:prstGeom>
            <a:noFill/>
            <a:ln w="2159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3" name="直接连接符 22"/>
            <p:cNvCxnSpPr/>
            <p:nvPr>
              <p:custDataLst>
                <p:tags r:id="rId14"/>
              </p:custDataLst>
            </p:nvPr>
          </p:nvCxnSpPr>
          <p:spPr>
            <a:xfrm flipH="1" flipV="1">
              <a:off x="6144912" y="2351233"/>
              <a:ext cx="109683" cy="109683"/>
            </a:xfrm>
            <a:prstGeom prst="line">
              <a:avLst/>
            </a:prstGeom>
            <a:noFill/>
            <a:ln w="21590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  <p:sp>
        <p:nvSpPr>
          <p:cNvPr id="8" name="矩形 7"/>
          <p:cNvSpPr/>
          <p:nvPr>
            <p:custDataLst>
              <p:tags r:id="rId15"/>
            </p:custDataLst>
          </p:nvPr>
        </p:nvSpPr>
        <p:spPr>
          <a:xfrm>
            <a:off x="3397885" y="3980815"/>
            <a:ext cx="6132830" cy="766445"/>
          </a:xfrm>
          <a:prstGeom prst="rect">
            <a:avLst/>
          </a:prstGeom>
        </p:spPr>
        <p:txBody>
          <a:bodyPr wrap="square" lIns="121870" tIns="60934" rIns="121870" bIns="60934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50000"/>
              </a:lnSpc>
            </a:pP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Ur</a:t>
            </a:r>
            <a:r>
              <a:rPr lang="en-US" altLang="zh-CN" sz="2800" b="1" kern="100" baseline="300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-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+ Na</a:t>
            </a:r>
            <a:r>
              <a:rPr lang="en-US" altLang="zh-CN" sz="2800" b="1" kern="100" baseline="300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+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         NaUr(</a:t>
            </a:r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固体</a:t>
            </a:r>
            <a:r>
              <a:rPr lang="en-US" altLang="zh-CN" sz="2800" b="1" kern="100">
                <a:solidFill>
                  <a:schemeClr val="accent1">
                    <a:lumMod val="75000"/>
                  </a:schemeClr>
                </a:solidFill>
                <a:latin typeface="Times New Roman Regular" panose="02020503050405090304" charset="0"/>
                <a:ea typeface="微软雅黑" charset="-122"/>
                <a:cs typeface="Times New Roman Regular" panose="02020503050405090304" charset="0"/>
                <a:sym typeface="+mn-ea"/>
              </a:rPr>
              <a:t>)</a:t>
            </a:r>
            <a:endParaRPr lang="en-US" altLang="zh-CN" sz="2800" b="1" kern="100">
              <a:solidFill>
                <a:schemeClr val="accent1">
                  <a:lumMod val="75000"/>
                </a:schemeClr>
              </a:solidFill>
              <a:latin typeface="Times New Roman Regular" panose="02020503050405090304" charset="0"/>
              <a:ea typeface="微软雅黑" charset="-122"/>
              <a:cs typeface="Times New Roman Regular" panose="02020503050405090304" charset="0"/>
              <a:sym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16"/>
            </p:custDataLst>
          </p:nvPr>
        </p:nvGrpSpPr>
        <p:grpSpPr>
          <a:xfrm>
            <a:off x="5168903" y="4324665"/>
            <a:ext cx="358553" cy="217670"/>
            <a:chOff x="6137274" y="2170689"/>
            <a:chExt cx="590400" cy="290227"/>
          </a:xfrm>
        </p:grpSpPr>
        <p:grpSp>
          <p:nvGrpSpPr>
            <p:cNvPr id="13" name="组合 12"/>
            <p:cNvGrpSpPr/>
            <p:nvPr>
              <p:custDataLst>
                <p:tags r:id="rId17"/>
              </p:custDataLst>
            </p:nvPr>
          </p:nvGrpSpPr>
          <p:grpSpPr>
            <a:xfrm>
              <a:off x="6137274" y="2170689"/>
              <a:ext cx="590400" cy="110694"/>
              <a:chOff x="19491500" y="6085168"/>
              <a:chExt cx="590400" cy="110694"/>
            </a:xfrm>
          </p:grpSpPr>
          <p:cxnSp>
            <p:nvCxnSpPr>
              <p:cNvPr id="15" name="直接连接符 14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19491500" y="6195862"/>
                <a:ext cx="590400" cy="0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直接连接符 17"/>
              <p:cNvCxnSpPr/>
              <p:nvPr>
                <p:custDataLst>
                  <p:tags r:id="rId19"/>
                </p:custDataLst>
              </p:nvPr>
            </p:nvCxnSpPr>
            <p:spPr>
              <a:xfrm flipH="1" flipV="1">
                <a:off x="19969570" y="6085168"/>
                <a:ext cx="109683" cy="109683"/>
              </a:xfrm>
              <a:prstGeom prst="line">
                <a:avLst/>
              </a:prstGeom>
              <a:noFill/>
              <a:ln w="2159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  <p:cxnSp>
          <p:nvCxnSpPr>
            <p:cNvPr id="19" name="直接连接符 18"/>
            <p:cNvCxnSpPr/>
            <p:nvPr>
              <p:custDataLst>
                <p:tags r:id="rId20"/>
              </p:custDataLst>
            </p:nvPr>
          </p:nvCxnSpPr>
          <p:spPr>
            <a:xfrm>
              <a:off x="6137274" y="2352821"/>
              <a:ext cx="590400" cy="0"/>
            </a:xfrm>
            <a:prstGeom prst="line">
              <a:avLst/>
            </a:prstGeom>
            <a:noFill/>
            <a:ln w="21590" cap="flat" cmpd="sng" algn="ctr">
              <a:solidFill>
                <a:schemeClr val="tx1"/>
              </a:solidFill>
              <a:prstDash val="solid"/>
            </a:ln>
            <a:effectLst/>
          </p:spPr>
        </p:cxnSp>
        <p:cxnSp>
          <p:nvCxnSpPr>
            <p:cNvPr id="26" name="直接连接符 25"/>
            <p:cNvCxnSpPr/>
            <p:nvPr>
              <p:custDataLst>
                <p:tags r:id="rId21"/>
              </p:custDataLst>
            </p:nvPr>
          </p:nvCxnSpPr>
          <p:spPr>
            <a:xfrm flipH="1" flipV="1">
              <a:off x="6144912" y="2351233"/>
              <a:ext cx="109683" cy="109683"/>
            </a:xfrm>
            <a:prstGeom prst="line">
              <a:avLst/>
            </a:prstGeom>
            <a:noFill/>
            <a:ln w="21590" cap="flat" cmpd="sng" algn="ctr">
              <a:solidFill>
                <a:schemeClr val="tx1"/>
              </a:solidFill>
              <a:prstDash val="soli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" grpId="0"/>
      <p:bldP spid="4" grpId="1"/>
      <p:bldP spid="5" grpId="0"/>
      <p:bldP spid="5" grpId="1"/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任务一  探究温度对化学平衡的影响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65985" y="1231900"/>
            <a:ext cx="9572625" cy="1035021"/>
            <a:chOff x="2714246" y="3428332"/>
            <a:chExt cx="7099379" cy="103510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921899" y="4003026"/>
              <a:ext cx="1176620" cy="4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srgbClr val="ECAECE"/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(</a:t>
              </a:r>
              <a:r>
                <a:rPr lang="zh-CN" altLang="en-US" sz="2400" b="1" smtClean="0">
                  <a:solidFill>
                    <a:srgbClr val="ECAECE"/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粉红色</a:t>
              </a:r>
              <a:r>
                <a:rPr lang="en-US" altLang="zh-CN" sz="2400" b="1" smtClean="0">
                  <a:solidFill>
                    <a:srgbClr val="ECAECE"/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)</a:t>
              </a:r>
              <a:endParaRPr lang="en-US" altLang="zh-CN" sz="2400" b="1" smtClean="0">
                <a:solidFill>
                  <a:srgbClr val="ECAECE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6125085" y="4002859"/>
              <a:ext cx="893656" cy="4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(</a:t>
              </a:r>
              <a:r>
                <a:rPr lang="zh-CN" altLang="en-US" sz="2400" b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蓝色</a:t>
              </a:r>
              <a:r>
                <a:rPr lang="en-US" altLang="zh-CN" sz="2400" b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)</a:t>
              </a:r>
              <a:endParaRPr lang="en-US" altLang="zh-CN" sz="2400" b="1" smtClean="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4"/>
                <p:cNvSpPr>
                  <a:spLocks noChangeArrowheads="1"/>
                </p:cNvSpPr>
                <p:nvPr/>
              </p:nvSpPr>
              <p:spPr bwMode="auto">
                <a:xfrm>
                  <a:off x="2714246" y="3428332"/>
                  <a:ext cx="5882911" cy="583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32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[Co(H</a:t>
                  </a:r>
                  <a:r>
                    <a:rPr lang="en-US" altLang="zh-CN" sz="32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32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O)</a:t>
                  </a:r>
                  <a:r>
                    <a:rPr lang="en-US" altLang="zh-CN" sz="32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6</a:t>
                  </a:r>
                  <a:r>
                    <a:rPr lang="en-US" altLang="zh-CN" sz="32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3200" b="1" baseline="30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3200" b="1" baseline="3000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</a:t>
                  </a:r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+ 4Cl</a:t>
                  </a:r>
                  <a14:m>
                    <m:oMath xmlns:m="http://schemas.openxmlformats.org/officeDocument/2006/math">
                      <m:r>
                        <a:rPr lang="en-US" altLang="zh-CN" sz="3200" b="1" baseline="30000" smtClean="0">
                          <a:solidFill>
                            <a:schemeClr val="tx1"/>
                          </a:solidFill>
                          <a:latin typeface="DejaVu Math TeX Gyre" panose="02000503000000000000" charset="0"/>
                          <a:ea typeface="宋体" charset="0"/>
                          <a:cs typeface="DejaVu Math TeX Gyre" panose="02000503000000000000" charset="0"/>
                        </a:rPr>
                        <m:t>−</m:t>
                      </m:r>
                    </m:oMath>
                  </a14:m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      </a:t>
                  </a:r>
                  <a:r>
                    <a:rPr lang="en-US" altLang="zh-CN" sz="3200" b="1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[</a:t>
                  </a:r>
                  <a:r>
                    <a:rPr lang="en-US" altLang="zh-CN" sz="32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CoCl</a:t>
                  </a:r>
                  <a:r>
                    <a:rPr lang="en-US" altLang="zh-CN" sz="3200" b="1" baseline="-25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4</a:t>
                  </a:r>
                  <a:r>
                    <a:rPr lang="en-US" altLang="zh-CN" sz="32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3200" b="1" baseline="30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2-</a:t>
                  </a:r>
                  <a:r>
                    <a:rPr lang="en-US" altLang="zh-CN" sz="3200" b="1" baseline="30000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</a:t>
                  </a:r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+ 6H</a:t>
                  </a:r>
                  <a:r>
                    <a:rPr lang="en-US" altLang="zh-CN" sz="3200" b="1" baseline="-25000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</a:t>
                  </a:r>
                  <a:r>
                    <a:rPr lang="zh-CN" altLang="en-US" sz="3200" baseline="-25000">
                      <a:latin typeface="Times New Roman" panose="02020503050405090304" pitchFamily="18" charset="0"/>
                      <a:ea typeface="微软雅黑" charset="-122"/>
                      <a:cs typeface="Times New Roman" panose="02020503050405090304" pitchFamily="18" charset="0"/>
                    </a:rPr>
                    <a:t>　</a:t>
                  </a:r>
                  <a:r>
                    <a:rPr lang="zh-CN" altLang="en-US" sz="2800" baseline="-25000">
                      <a:latin typeface="Times New Roman" panose="02020503050405090304" pitchFamily="18" charset="0"/>
                      <a:ea typeface="微软雅黑" charset="-122"/>
                      <a:cs typeface="Times New Roman" panose="02020503050405090304" pitchFamily="18" charset="0"/>
                    </a:rPr>
                    <a:t> </a:t>
                  </a:r>
                  <a:endParaRPr lang="en-US" altLang="zh-CN" sz="2800">
                    <a:latin typeface="Times New Roman" panose="02020503050405090304" pitchFamily="18" charset="0"/>
                    <a:ea typeface="微软雅黑" charset="-122"/>
                    <a:cs typeface="Times New Roman" panose="02020503050405090304" pitchFamily="18" charset="0"/>
                  </a:endParaRPr>
                </a:p>
              </p:txBody>
            </p:sp>
          </mc:Choice>
          <mc:Fallback>
            <p:sp>
              <p:nvSpPr>
                <p:cNvPr id="10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14246" y="3428332"/>
                  <a:ext cx="5882911" cy="583613"/>
                </a:xfrm>
                <a:prstGeom prst="rect">
                  <a:avLst/>
                </a:prstGeom>
                <a:blipFill rotWithShape="1">
                  <a:blip r:embed="rId6"/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 10"/>
            <p:cNvSpPr/>
            <p:nvPr/>
          </p:nvSpPr>
          <p:spPr>
            <a:xfrm>
              <a:off x="8433966" y="3461990"/>
              <a:ext cx="1379659" cy="583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kumimoji="1" lang="zh-CN" altLang="en-US" sz="32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∆</a:t>
              </a:r>
              <a:r>
                <a:rPr kumimoji="1" lang="en-US" altLang="zh-CN" sz="3200" b="1" i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H</a:t>
              </a:r>
              <a:r>
                <a:rPr lang="zh-CN" altLang="en-US" sz="32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＞</a:t>
              </a:r>
              <a:r>
                <a:rPr lang="en-US" altLang="zh-CN" sz="32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0</a:t>
              </a:r>
              <a:endParaRPr lang="en-US" altLang="zh-CN" sz="3200" b="1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31" name="组合 21"/>
          <p:cNvGrpSpPr/>
          <p:nvPr/>
        </p:nvGrpSpPr>
        <p:grpSpPr>
          <a:xfrm>
            <a:off x="5915512" y="1462785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圆角矩形 41"/>
          <p:cNvSpPr/>
          <p:nvPr/>
        </p:nvSpPr>
        <p:spPr bwMode="auto">
          <a:xfrm>
            <a:off x="86360" y="1125855"/>
            <a:ext cx="1964690" cy="72644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hangingPunct="0">
              <a:lnSpc>
                <a:spcPct val="110000"/>
              </a:lnSpc>
              <a:buClrTx/>
              <a:buSzTx/>
              <a:buFontTx/>
              <a:defRPr/>
            </a:pPr>
            <a:r>
              <a:rPr lang="zh-CN" altLang="zh-CN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实验</a:t>
            </a:r>
            <a:r>
              <a:rPr lang="zh-CN" altLang="zh-CN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探究</a:t>
            </a:r>
            <a:endParaRPr lang="zh-CN" altLang="zh-CN" sz="3200" b="1" kern="100" smtClean="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825796" y="2892089"/>
          <a:ext cx="8469630" cy="3632200"/>
        </p:xfrm>
        <a:graphic>
          <a:graphicData uri="http://schemas.openxmlformats.org/drawingml/2006/table">
            <a:tbl>
              <a:tblPr/>
              <a:tblGrid>
                <a:gridCol w="1523365"/>
                <a:gridCol w="2343150"/>
                <a:gridCol w="2224344"/>
                <a:gridCol w="2378710"/>
              </a:tblGrid>
              <a:tr h="1348165"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实验步骤</a:t>
                      </a:r>
                      <a:endParaRPr lang="zh-CN" sz="2400" b="1" kern="100">
                        <a:effectLst/>
                        <a:latin typeface="Times New Roman" panose="02020503050405090304" pitchFamily="18" charset="0"/>
                        <a:ea typeface="微软雅黑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503050405090304" pitchFamily="18" charset="0"/>
                        <a:ea typeface="微软雅黑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503050405090304" pitchFamily="18" charset="0"/>
                        <a:ea typeface="微软雅黑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endParaRPr lang="en-US" sz="2400" kern="100">
                        <a:effectLst/>
                        <a:latin typeface="Times New Roman" panose="02020503050405090304" pitchFamily="18" charset="0"/>
                        <a:ea typeface="微软雅黑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9438"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实验现象</a:t>
                      </a:r>
                      <a:endParaRPr lang="zh-CN" sz="2400" b="1" kern="100">
                        <a:effectLst/>
                        <a:latin typeface="Times New Roman" panose="02020503050405090304" pitchFamily="18" charset="0"/>
                        <a:ea typeface="微软雅黑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溶液由紫色</a:t>
                      </a:r>
                      <a:r>
                        <a:rPr lang="zh-CN" sz="2400" b="1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变为</a:t>
                      </a:r>
                      <a:endParaRPr lang="en-US" altLang="zh-CN" sz="2400" b="1" kern="100" smtClean="0">
                        <a:effectLst/>
                        <a:latin typeface="Times New Roman" panose="02020503050405090304" pitchFamily="18" charset="0"/>
                        <a:ea typeface="微软雅黑" charset="-122"/>
                        <a:cs typeface="Times New Roman" panose="0202050305040509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400" b="1" u="sng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                     </a:t>
                      </a:r>
                      <a:r>
                        <a:rPr lang="zh-CN" altLang="en-US" sz="2400" b="1" u="none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。</a:t>
                      </a:r>
                      <a:endParaRPr lang="zh-CN" sz="1050" b="1" kern="100">
                        <a:effectLst/>
                        <a:latin typeface="宋体" pitchFamily="2" charset="-122"/>
                        <a:ea typeface="宋体" pitchFamily="2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溶液不变色</a:t>
                      </a:r>
                      <a:endParaRPr lang="zh-CN" sz="1050" b="1" kern="100">
                        <a:effectLst/>
                        <a:latin typeface="宋体" pitchFamily="2" charset="-122"/>
                        <a:ea typeface="宋体" pitchFamily="2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溶液由紫色</a:t>
                      </a:r>
                      <a:r>
                        <a:rPr lang="zh-CN" sz="2400" b="1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变为</a:t>
                      </a:r>
                      <a:endParaRPr lang="en-US" altLang="zh-CN" sz="2400" kern="100" smtClean="0">
                        <a:effectLst/>
                        <a:latin typeface="Times New Roman" panose="02020503050405090304" pitchFamily="18" charset="0"/>
                        <a:ea typeface="微软雅黑" charset="-122"/>
                        <a:cs typeface="Times New Roman" panose="0202050305040509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altLang="en-US" sz="2400" u="sng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                     </a:t>
                      </a:r>
                      <a:r>
                        <a:rPr lang="zh-CN" altLang="en-US" sz="2400" u="none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。</a:t>
                      </a:r>
                      <a:endParaRPr lang="zh-CN" sz="1050" kern="100">
                        <a:effectLst/>
                        <a:latin typeface="宋体" pitchFamily="2" charset="-122"/>
                        <a:ea typeface="宋体" pitchFamily="2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87038">
                <a:tc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实验结论</a:t>
                      </a:r>
                      <a:endParaRPr lang="zh-CN" sz="1050" b="1" kern="100">
                        <a:effectLst/>
                        <a:latin typeface="宋体" pitchFamily="2" charset="-122"/>
                        <a:ea typeface="宋体" pitchFamily="2" charset="-122"/>
                        <a:cs typeface="Courier New" panose="02070409020205090404" pitchFamily="49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 wrap="square"/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升高温度，平衡向</a:t>
                      </a:r>
                      <a:r>
                        <a:rPr lang="en-US" sz="2400" u="sng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Courier New" panose="02070409020205090404" pitchFamily="49" charset="0"/>
                        </a:rPr>
                        <a:t>      </a:t>
                      </a:r>
                      <a:r>
                        <a:rPr lang="en-US" sz="2400" u="sng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Courier New" panose="02070409020205090404" pitchFamily="49" charset="0"/>
                        </a:rPr>
                        <a:t>                      </a:t>
                      </a:r>
                      <a:r>
                        <a:rPr lang="zh-CN" altLang="en-US" sz="2400" b="1" u="none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Courier New" panose="02070409020205090404" pitchFamily="49" charset="0"/>
                        </a:rPr>
                        <a:t>方向</a:t>
                      </a:r>
                      <a:r>
                        <a:rPr lang="zh-CN" sz="2400" b="1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移动</a:t>
                      </a:r>
                      <a:r>
                        <a:rPr lang="zh-CN" sz="2400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；</a:t>
                      </a:r>
                      <a:endParaRPr lang="en-US" altLang="zh-CN" sz="2400" kern="100" smtClean="0">
                        <a:effectLst/>
                        <a:latin typeface="Times New Roman" panose="02020503050405090304" pitchFamily="18" charset="0"/>
                        <a:ea typeface="微软雅黑" charset="-122"/>
                        <a:cs typeface="Times New Roman" panose="0202050305040509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400" b="1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降低</a:t>
                      </a: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温度，平衡向</a:t>
                      </a:r>
                      <a:r>
                        <a:rPr lang="en-US" sz="2400" u="sng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Courier New" panose="02070409020205090404" pitchFamily="49" charset="0"/>
                        </a:rPr>
                        <a:t>   </a:t>
                      </a:r>
                      <a:r>
                        <a:rPr lang="en-US" sz="2400" u="sng" kern="100" smtClean="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Courier New" panose="02070409020205090404" pitchFamily="49" charset="0"/>
                        </a:rPr>
                        <a:t>                         </a:t>
                      </a:r>
                      <a:r>
                        <a:rPr lang="zh-CN" sz="2400" b="1" kern="100">
                          <a:effectLst/>
                          <a:latin typeface="Times New Roman" panose="02020503050405090304" pitchFamily="18" charset="0"/>
                          <a:ea typeface="微软雅黑" charset="-122"/>
                          <a:cs typeface="Times New Roman" panose="02020503050405090304" pitchFamily="18" charset="0"/>
                        </a:rPr>
                        <a:t>方向移动</a:t>
                      </a:r>
                      <a:endParaRPr lang="zh-CN" sz="2400" b="1" kern="100">
                        <a:effectLst/>
                        <a:latin typeface="Times New Roman" panose="02020503050405090304" pitchFamily="18" charset="0"/>
                        <a:ea typeface="微软雅黑" charset="-122"/>
                        <a:cs typeface="Times New Roman" panose="02020503050405090304" pitchFamily="18" charset="0"/>
                      </a:endParaRPr>
                    </a:p>
                  </a:txBody>
                  <a:tcPr marL="68580" marR="68580" marT="0" marB="0" vert="horz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  <a:tc hMerge="1">
                  <a:tcPr/>
                </a:tc>
              </a:tr>
            </a:tbl>
          </a:graphicData>
        </a:graphic>
      </p:graphicFrame>
      <p:pic>
        <p:nvPicPr>
          <p:cNvPr id="50179" name="Picture 3" descr="123.TIF"/>
          <p:cNvPicPr>
            <a:picLocks noChangeAspect="1" noChangeArrowheads="1"/>
          </p:cNvPicPr>
          <p:nvPr/>
        </p:nvPicPr>
        <p:blipFill>
          <a:blip r:embed="rId7" r:link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62681" y="2873306"/>
            <a:ext cx="1531937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124.TIF"/>
          <p:cNvPicPr>
            <a:picLocks noChangeAspect="1" noChangeArrowheads="1"/>
          </p:cNvPicPr>
          <p:nvPr/>
        </p:nvPicPr>
        <p:blipFill>
          <a:blip r:embed="rId9" r:link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0478" y="2874776"/>
            <a:ext cx="1531937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7" name="Picture 1" descr="125.TIF"/>
          <p:cNvPicPr>
            <a:picLocks noChangeAspect="1" noChangeArrowheads="1"/>
          </p:cNvPicPr>
          <p:nvPr/>
        </p:nvPicPr>
        <p:blipFill>
          <a:blip r:embed="rId10" r:link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87008" y="2873306"/>
            <a:ext cx="1531937" cy="130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3662681" y="4835079"/>
            <a:ext cx="94615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蓝色</a:t>
            </a:r>
            <a:r>
              <a:rPr lang="zh-CN" altLang="en-US" sz="2400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 </a:t>
            </a:r>
            <a:endParaRPr lang="zh-CN" altLang="en-US" sz="2400">
              <a:solidFill>
                <a:srgbClr val="FF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8115619" y="4849366"/>
            <a:ext cx="12515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粉红色</a:t>
            </a:r>
            <a:r>
              <a:rPr lang="zh-CN" altLang="en-US" sz="2400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 </a:t>
            </a:r>
            <a:endParaRPr lang="zh-CN" altLang="en-US" sz="2400">
              <a:solidFill>
                <a:srgbClr val="FF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3" name="Text Box 6"/>
          <p:cNvSpPr txBox="1">
            <a:spLocks noChangeArrowheads="1"/>
          </p:cNvSpPr>
          <p:nvPr/>
        </p:nvSpPr>
        <p:spPr bwMode="auto">
          <a:xfrm>
            <a:off x="6221077" y="5390704"/>
            <a:ext cx="10991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r>
              <a:rPr lang="zh-CN" altLang="en-US" sz="2400" b="1" smtClean="0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正反应</a:t>
            </a:r>
            <a:endParaRPr lang="zh-CN" altLang="en-US" sz="2400" b="1" smtClean="0">
              <a:solidFill>
                <a:srgbClr val="FF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4" name="Text Box 7"/>
          <p:cNvSpPr txBox="1">
            <a:spLocks noChangeArrowheads="1"/>
          </p:cNvSpPr>
          <p:nvPr/>
        </p:nvSpPr>
        <p:spPr bwMode="auto">
          <a:xfrm>
            <a:off x="6221077" y="6000298"/>
            <a:ext cx="125158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逆反应</a:t>
            </a:r>
            <a:r>
              <a:rPr lang="zh-CN" altLang="en-US" sz="2400">
                <a:solidFill>
                  <a:srgbClr val="FF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 </a:t>
            </a:r>
            <a:endParaRPr lang="zh-CN" altLang="en-US" sz="2400">
              <a:solidFill>
                <a:srgbClr val="FF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188970" y="2312670"/>
            <a:ext cx="4596765" cy="5765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zh-CN" altLang="en-US" sz="2400" smtClean="0">
                <a:latin typeface="微软雅黑" charset="-122"/>
                <a:ea typeface="微软雅黑" charset="-122"/>
              </a:rPr>
              <a:t>根据现象，分析实验，填</a:t>
            </a:r>
            <a:r>
              <a:rPr lang="zh-CN" altLang="en-US" sz="2400" smtClean="0">
                <a:latin typeface="微软雅黑" charset="-122"/>
                <a:ea typeface="微软雅黑" charset="-122"/>
              </a:rPr>
              <a:t>写下表</a:t>
            </a:r>
            <a:endParaRPr lang="zh-CN" altLang="en-US" sz="2400">
              <a:latin typeface="微软雅黑" charset="-122"/>
              <a:ea typeface="微软雅黑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ldLvl="0" animBg="1"/>
      <p:bldP spid="14" grpId="0" bldLvl="0" animBg="1"/>
      <p:bldP spid="43" grpId="0" bldLvl="0" animBg="1"/>
      <p:bldP spid="44" grpId="0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任务一  探究温度对化学平衡的影响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165985" y="1037590"/>
            <a:ext cx="9572625" cy="1035021"/>
            <a:chOff x="2714246" y="3428332"/>
            <a:chExt cx="7099379" cy="1035107"/>
          </a:xfrm>
        </p:grpSpPr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2921899" y="4003026"/>
              <a:ext cx="1176620" cy="4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srgbClr val="ECAECE"/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(</a:t>
              </a:r>
              <a:r>
                <a:rPr lang="zh-CN" altLang="en-US" sz="2400" b="1" smtClean="0">
                  <a:solidFill>
                    <a:srgbClr val="ECAECE"/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粉红色</a:t>
              </a:r>
              <a:r>
                <a:rPr lang="en-US" altLang="zh-CN" sz="2400" b="1" smtClean="0">
                  <a:solidFill>
                    <a:srgbClr val="ECAECE"/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)</a:t>
              </a:r>
              <a:endParaRPr lang="en-US" altLang="zh-CN" sz="2400" b="1" smtClean="0">
                <a:solidFill>
                  <a:srgbClr val="ECAECE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6125085" y="4002859"/>
              <a:ext cx="893656" cy="460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b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(</a:t>
              </a:r>
              <a:r>
                <a:rPr lang="zh-CN" altLang="en-US" sz="2400" b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蓝色</a:t>
              </a:r>
              <a:r>
                <a:rPr lang="en-US" altLang="zh-CN" sz="2400" b="1" smtClean="0">
                  <a:solidFill>
                    <a:schemeClr val="accent1">
                      <a:lumMod val="75000"/>
                    </a:schemeClr>
                  </a:solidFill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)</a:t>
              </a:r>
              <a:endParaRPr lang="en-US" altLang="zh-CN" sz="2400" b="1" smtClean="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Rectangle 4"/>
                <p:cNvSpPr>
                  <a:spLocks noChangeArrowheads="1"/>
                </p:cNvSpPr>
                <p:nvPr/>
              </p:nvSpPr>
              <p:spPr bwMode="auto">
                <a:xfrm>
                  <a:off x="2714246" y="3428332"/>
                  <a:ext cx="5882911" cy="5836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32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[Co(H</a:t>
                  </a:r>
                  <a:r>
                    <a:rPr lang="en-US" altLang="zh-CN" sz="32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32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O)</a:t>
                  </a:r>
                  <a:r>
                    <a:rPr lang="en-US" altLang="zh-CN" sz="32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6</a:t>
                  </a:r>
                  <a:r>
                    <a:rPr lang="en-US" altLang="zh-CN" sz="32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3200" b="1" baseline="30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3200" b="1" baseline="3000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</a:t>
                  </a:r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+ 4Cl</a:t>
                  </a:r>
                  <a14:m>
                    <m:oMath xmlns:m="http://schemas.openxmlformats.org/officeDocument/2006/math">
                      <m:r>
                        <a:rPr lang="en-US" altLang="zh-CN" sz="3200" b="1" baseline="30000" smtClean="0">
                          <a:solidFill>
                            <a:schemeClr val="tx1"/>
                          </a:solidFill>
                          <a:latin typeface="DejaVu Math TeX Gyre" panose="02000503000000000000" charset="0"/>
                          <a:ea typeface="宋体" charset="0"/>
                          <a:cs typeface="DejaVu Math TeX Gyre" panose="02000503000000000000" charset="0"/>
                        </a:rPr>
                        <m:t>−</m:t>
                      </m:r>
                    </m:oMath>
                  </a14:m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      </a:t>
                  </a:r>
                  <a:r>
                    <a:rPr lang="en-US" altLang="zh-CN" sz="3200" b="1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[</a:t>
                  </a:r>
                  <a:r>
                    <a:rPr lang="en-US" altLang="zh-CN" sz="32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CoCl</a:t>
                  </a:r>
                  <a:r>
                    <a:rPr lang="en-US" altLang="zh-CN" sz="3200" b="1" baseline="-25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4</a:t>
                  </a:r>
                  <a:r>
                    <a:rPr lang="en-US" altLang="zh-CN" sz="32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3200" b="1" baseline="30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2-</a:t>
                  </a:r>
                  <a:r>
                    <a:rPr lang="en-US" altLang="zh-CN" sz="3200" b="1" baseline="30000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</a:t>
                  </a:r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+ 6H</a:t>
                  </a:r>
                  <a:r>
                    <a:rPr lang="en-US" altLang="zh-CN" sz="3200" b="1" baseline="-25000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32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</a:t>
                  </a:r>
                  <a:r>
                    <a:rPr lang="zh-CN" altLang="en-US" sz="3200" baseline="-25000">
                      <a:latin typeface="Times New Roman" panose="02020503050405090304" pitchFamily="18" charset="0"/>
                      <a:ea typeface="微软雅黑" charset="-122"/>
                      <a:cs typeface="Times New Roman" panose="02020503050405090304" pitchFamily="18" charset="0"/>
                    </a:rPr>
                    <a:t>　</a:t>
                  </a:r>
                  <a:r>
                    <a:rPr lang="zh-CN" altLang="en-US" sz="2800" baseline="-25000">
                      <a:latin typeface="Times New Roman" panose="02020503050405090304" pitchFamily="18" charset="0"/>
                      <a:ea typeface="微软雅黑" charset="-122"/>
                      <a:cs typeface="Times New Roman" panose="02020503050405090304" pitchFamily="18" charset="0"/>
                    </a:rPr>
                    <a:t> </a:t>
                  </a:r>
                  <a:endParaRPr lang="en-US" altLang="zh-CN" sz="2800">
                    <a:latin typeface="Times New Roman" panose="02020503050405090304" pitchFamily="18" charset="0"/>
                    <a:ea typeface="微软雅黑" charset="-122"/>
                    <a:cs typeface="Times New Roman" panose="02020503050405090304" pitchFamily="18" charset="0"/>
                  </a:endParaRPr>
                </a:p>
              </p:txBody>
            </p:sp>
          </mc:Choice>
          <mc:Fallback>
            <p:sp>
              <p:nvSpPr>
                <p:cNvPr id="10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14246" y="3428332"/>
                  <a:ext cx="5882911" cy="583613"/>
                </a:xfrm>
                <a:prstGeom prst="rect">
                  <a:avLst/>
                </a:prstGeom>
                <a:blipFill rotWithShape="1">
                  <a:blip r:embed="rId6"/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矩形 10"/>
            <p:cNvSpPr/>
            <p:nvPr/>
          </p:nvSpPr>
          <p:spPr>
            <a:xfrm>
              <a:off x="8433966" y="3461990"/>
              <a:ext cx="1379659" cy="5836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kumimoji="1" lang="zh-CN" altLang="en-US" sz="32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∆</a:t>
              </a:r>
              <a:r>
                <a:rPr kumimoji="1" lang="en-US" altLang="zh-CN" sz="3200" b="1" i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H</a:t>
              </a:r>
              <a:r>
                <a:rPr lang="zh-CN" altLang="en-US" sz="32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＞</a:t>
              </a:r>
              <a:r>
                <a:rPr lang="en-US" altLang="zh-CN" sz="32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0</a:t>
              </a:r>
              <a:endParaRPr lang="en-US" altLang="zh-CN" sz="3200" b="1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31" name="组合 21"/>
          <p:cNvGrpSpPr/>
          <p:nvPr/>
        </p:nvGrpSpPr>
        <p:grpSpPr>
          <a:xfrm>
            <a:off x="5915512" y="1268475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圆角矩形 41"/>
          <p:cNvSpPr/>
          <p:nvPr/>
        </p:nvSpPr>
        <p:spPr bwMode="auto">
          <a:xfrm>
            <a:off x="86360" y="931545"/>
            <a:ext cx="1964690" cy="72644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eaLnBrk="0" hangingPunct="0">
              <a:lnSpc>
                <a:spcPct val="110000"/>
              </a:lnSpc>
              <a:buClrTx/>
              <a:buSzTx/>
              <a:buFontTx/>
              <a:defRPr/>
            </a:pPr>
            <a:r>
              <a:rPr lang="zh-CN" altLang="zh-CN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实验</a:t>
            </a:r>
            <a:r>
              <a:rPr lang="zh-CN" altLang="zh-CN" sz="3200" b="1" kern="100" smtClean="0">
                <a:solidFill>
                  <a:schemeClr val="bg1"/>
                </a:solidFill>
                <a:latin typeface="微软雅黑" charset="-122"/>
                <a:ea typeface="微软雅黑" charset="-122"/>
                <a:cs typeface="微软雅黑" charset="-122"/>
                <a:sym typeface="+mn-ea"/>
              </a:rPr>
              <a:t>探究</a:t>
            </a:r>
            <a:endParaRPr lang="zh-CN" altLang="zh-CN" sz="3200" b="1" kern="100" smtClean="0">
              <a:solidFill>
                <a:schemeClr val="bg1"/>
              </a:solidFill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pic>
        <p:nvPicPr>
          <p:cNvPr id="12" name="图片 11" descr="图像2025-9-22 15.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800" y="3919220"/>
            <a:ext cx="6123940" cy="265303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4726940" y="2780348"/>
            <a:ext cx="5280660" cy="43053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rgbClr val="0070C0"/>
                </a:solidFill>
                <a:sym typeface="+mn-ea"/>
              </a:rPr>
              <a:t> 化学平衡向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吸热反应</a:t>
            </a:r>
            <a:r>
              <a:rPr lang="zh-CN" altLang="en-US" sz="2800" dirty="0">
                <a:solidFill>
                  <a:srgbClr val="0070C0"/>
                </a:solidFill>
                <a:sym typeface="+mn-ea"/>
              </a:rPr>
              <a:t>方向移动</a:t>
            </a:r>
            <a:endParaRPr lang="zh-CN" altLang="en-US" sz="2800" dirty="0">
              <a:solidFill>
                <a:srgbClr val="0070C0"/>
              </a:solidFill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9"/>
            </p:custDataLst>
          </p:nvPr>
        </p:nvSpPr>
        <p:spPr>
          <a:xfrm>
            <a:off x="4709472" y="3381579"/>
            <a:ext cx="5156523" cy="43053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>
            <a:defPPr>
              <a:defRPr lang="zh-CN"/>
            </a:defPPr>
            <a:lvl1pPr algn="ctr">
              <a:defRPr sz="3200" b="1">
                <a:solidFill>
                  <a:srgbClr val="C00000"/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l">
              <a:buClrTx/>
              <a:buSzTx/>
              <a:buFontTx/>
            </a:pPr>
            <a:r>
              <a:rPr lang="zh-CN" altLang="en-US" sz="2800" dirty="0">
                <a:solidFill>
                  <a:srgbClr val="0070C0"/>
                </a:solidFill>
                <a:sym typeface="+mn-ea"/>
              </a:rPr>
              <a:t> 化学平衡向</a:t>
            </a:r>
            <a:r>
              <a:rPr lang="zh-CN" altLang="en-US" sz="2800" dirty="0">
                <a:solidFill>
                  <a:srgbClr val="FF0000"/>
                </a:solidFill>
                <a:sym typeface="+mn-ea"/>
              </a:rPr>
              <a:t>放热反应</a:t>
            </a:r>
            <a:r>
              <a:rPr lang="zh-CN" altLang="en-US" sz="2800" dirty="0">
                <a:solidFill>
                  <a:srgbClr val="0070C0"/>
                </a:solidFill>
                <a:sym typeface="+mn-ea"/>
              </a:rPr>
              <a:t>方向移动</a:t>
            </a:r>
            <a:endParaRPr lang="zh-CN" altLang="en-US" sz="2800" dirty="0">
              <a:solidFill>
                <a:srgbClr val="0070C0"/>
              </a:solidFill>
              <a:sym typeface="+mn-ea"/>
            </a:endParaRPr>
          </a:p>
        </p:txBody>
      </p:sp>
      <p:sp>
        <p:nvSpPr>
          <p:cNvPr id="18" name="箭头: 右 15"/>
          <p:cNvSpPr/>
          <p:nvPr>
            <p:custDataLst>
              <p:tags r:id="rId10"/>
            </p:custDataLst>
          </p:nvPr>
        </p:nvSpPr>
        <p:spPr>
          <a:xfrm>
            <a:off x="3951605" y="2842260"/>
            <a:ext cx="782320" cy="30035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9620"/>
                </a:schemeClr>
              </a:gs>
              <a:gs pos="52000">
                <a:schemeClr val="accent1">
                  <a:lumMod val="45000"/>
                  <a:lumOff val="55000"/>
                  <a:alpha val="94000"/>
                </a:schemeClr>
              </a:gs>
              <a:gs pos="100000">
                <a:srgbClr val="4063A1"/>
              </a:gs>
            </a:gsLst>
            <a:lin ang="1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kumimoji="1" lang="zh-CN" altLang="en-US" sz="2400">
              <a:sym typeface="+mn-ea"/>
            </a:endParaRPr>
          </a:p>
        </p:txBody>
      </p:sp>
      <p:sp>
        <p:nvSpPr>
          <p:cNvPr id="19" name="箭头: 右 17"/>
          <p:cNvSpPr/>
          <p:nvPr>
            <p:custDataLst>
              <p:tags r:id="rId11"/>
            </p:custDataLst>
          </p:nvPr>
        </p:nvSpPr>
        <p:spPr>
          <a:xfrm>
            <a:off x="3933825" y="3444875"/>
            <a:ext cx="782320" cy="30035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9620"/>
                </a:schemeClr>
              </a:gs>
              <a:gs pos="52000">
                <a:schemeClr val="accent1">
                  <a:lumMod val="45000"/>
                  <a:lumOff val="55000"/>
                  <a:alpha val="94000"/>
                </a:schemeClr>
              </a:gs>
              <a:gs pos="100000">
                <a:srgbClr val="4063A1"/>
              </a:gs>
            </a:gsLst>
            <a:lin ang="1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kumimoji="1" lang="zh-CN" altLang="en-US" sz="2400"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43560" y="2129790"/>
            <a:ext cx="39985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微软雅黑" charset="-122"/>
                <a:ea typeface="微软雅黑" charset="-122"/>
              </a:rPr>
              <a:t>在其他条件不变的情况：</a:t>
            </a:r>
            <a:endParaRPr lang="zh-CN" altLang="en-US" sz="2800" b="1">
              <a:latin typeface="微软雅黑" charset="-122"/>
              <a:ea typeface="微软雅黑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10553700" y="5405755"/>
            <a:ext cx="1373505" cy="6007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C00000"/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rgbClr val="4F81BD"/>
                </a:solidFill>
                <a:latin typeface="Times New Roman" panose="02020503050405090304" pitchFamily="18" charset="0"/>
                <a:ea typeface="宋体" charset="0"/>
                <a:cs typeface="微软雅黑" charset="-122"/>
                <a:sym typeface="宋体" pitchFamily="2" charset="-122"/>
              </a:rPr>
              <a:t>吸热</a:t>
            </a:r>
            <a:endParaRPr lang="zh-CN" altLang="en-US" dirty="0">
              <a:solidFill>
                <a:srgbClr val="4F81BD"/>
              </a:solidFill>
              <a:latin typeface="Times New Roman" panose="02020503050405090304" pitchFamily="18" charset="0"/>
              <a:ea typeface="宋体" charset="0"/>
              <a:cs typeface="微软雅黑" charset="-122"/>
              <a:sym typeface="宋体" pitchFamily="2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13"/>
            </p:custDataLst>
          </p:nvPr>
        </p:nvSpPr>
        <p:spPr>
          <a:xfrm>
            <a:off x="10553700" y="6062980"/>
            <a:ext cx="1373505" cy="6007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C00000"/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rgbClr val="4F81BD"/>
                </a:solidFill>
                <a:latin typeface="Times New Roman" panose="02020503050405090304" pitchFamily="18" charset="0"/>
                <a:ea typeface="宋体" charset="0"/>
                <a:cs typeface="微软雅黑" charset="-122"/>
                <a:sym typeface="宋体" pitchFamily="2" charset="-122"/>
              </a:rPr>
              <a:t>放热</a:t>
            </a:r>
            <a:endParaRPr lang="zh-CN" altLang="en-US" dirty="0">
              <a:solidFill>
                <a:srgbClr val="4F81BD"/>
              </a:solidFill>
              <a:latin typeface="Times New Roman" panose="02020503050405090304" pitchFamily="18" charset="0"/>
              <a:ea typeface="宋体" charset="0"/>
              <a:cs typeface="微软雅黑" charset="-122"/>
              <a:sym typeface="宋体" pitchFamily="2" charset="-122"/>
            </a:endParaRPr>
          </a:p>
        </p:txBody>
      </p:sp>
      <p:sp>
        <p:nvSpPr>
          <p:cNvPr id="29" name="文本框 28"/>
          <p:cNvSpPr txBox="1"/>
          <p:nvPr>
            <p:custDataLst>
              <p:tags r:id="rId14"/>
            </p:custDataLst>
          </p:nvPr>
        </p:nvSpPr>
        <p:spPr>
          <a:xfrm>
            <a:off x="1081405" y="2651760"/>
            <a:ext cx="2785745" cy="60071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C00000"/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ea typeface="宋体" charset="0"/>
                <a:cs typeface="微软雅黑" charset="-122"/>
                <a:sym typeface="宋体" pitchFamily="2" charset="-122"/>
              </a:rPr>
              <a:t>升高温度</a:t>
            </a:r>
            <a:endParaRPr lang="zh-CN" altLang="en-US" dirty="0">
              <a:solidFill>
                <a:srgbClr val="FF0000"/>
              </a:solidFill>
              <a:latin typeface="Times New Roman" panose="02020503050405090304" pitchFamily="18" charset="0"/>
              <a:ea typeface="宋体" charset="0"/>
              <a:cs typeface="微软雅黑" charset="-122"/>
              <a:sym typeface="宋体" pitchFamily="2" charset="-122"/>
            </a:endParaRPr>
          </a:p>
        </p:txBody>
      </p:sp>
      <p:sp>
        <p:nvSpPr>
          <p:cNvPr id="30" name="文本框 29"/>
          <p:cNvSpPr txBox="1"/>
          <p:nvPr>
            <p:custDataLst>
              <p:tags r:id="rId15"/>
            </p:custDataLst>
          </p:nvPr>
        </p:nvSpPr>
        <p:spPr>
          <a:xfrm>
            <a:off x="1081405" y="3358515"/>
            <a:ext cx="2785745" cy="640080"/>
          </a:xfrm>
          <a:prstGeom prst="rect">
            <a:avLst/>
          </a:prstGeom>
          <a:solidFill>
            <a:srgbClr val="9BBB59">
              <a:lumMod val="20000"/>
              <a:lumOff val="80000"/>
            </a:srgbClr>
          </a:solidFill>
          <a:ln w="38100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algn="ctr">
              <a:defRPr sz="2800" b="1">
                <a:solidFill>
                  <a:srgbClr val="C00000"/>
                </a:solidFill>
                <a:latin typeface="微软雅黑" charset="-122"/>
                <a:ea typeface="微软雅黑" charset="-122"/>
              </a:defRPr>
            </a:lvl1pPr>
            <a:lvl2pPr>
              <a:defRPr>
                <a:solidFill>
                  <a:sysClr val="window" lastClr="FFFFFF"/>
                </a:solidFill>
              </a:defRPr>
            </a:lvl2pPr>
            <a:lvl3pPr>
              <a:defRPr>
                <a:solidFill>
                  <a:sysClr val="window" lastClr="FFFFFF"/>
                </a:solidFill>
              </a:defRPr>
            </a:lvl3pPr>
            <a:lvl4pPr>
              <a:defRPr>
                <a:solidFill>
                  <a:sysClr val="window" lastClr="FFFFFF"/>
                </a:solidFill>
              </a:defRPr>
            </a:lvl4pPr>
            <a:lvl5pPr>
              <a:defRPr>
                <a:solidFill>
                  <a:sysClr val="window" lastClr="FFFFFF"/>
                </a:solidFill>
              </a:defRPr>
            </a:lvl5pPr>
            <a:lvl6pPr>
              <a:defRPr>
                <a:solidFill>
                  <a:sysClr val="window" lastClr="FFFFFF"/>
                </a:solidFill>
              </a:defRPr>
            </a:lvl6pPr>
            <a:lvl7pPr>
              <a:defRPr>
                <a:solidFill>
                  <a:sysClr val="window" lastClr="FFFFFF"/>
                </a:solidFill>
              </a:defRPr>
            </a:lvl7pPr>
            <a:lvl8pPr>
              <a:defRPr>
                <a:solidFill>
                  <a:sysClr val="window" lastClr="FFFFFF"/>
                </a:solidFill>
              </a:defRPr>
            </a:lvl8pPr>
            <a:lvl9pPr>
              <a:defRPr>
                <a:solidFill>
                  <a:sysClr val="window" lastClr="FFFFFF"/>
                </a:solidFill>
              </a:defRPr>
            </a:lvl9pPr>
          </a:lstStyle>
          <a:p>
            <a:pPr lvl="0" algn="ctr">
              <a:lnSpc>
                <a:spcPct val="120000"/>
              </a:lnSpc>
              <a:buClrTx/>
              <a:buSzTx/>
              <a:buFontTx/>
            </a:pPr>
            <a:r>
              <a:rPr lang="zh-CN" altLang="en-US" dirty="0">
                <a:solidFill>
                  <a:srgbClr val="FF0000"/>
                </a:solidFill>
                <a:latin typeface="Times New Roman" panose="02020503050405090304" pitchFamily="18" charset="0"/>
                <a:ea typeface="宋体" charset="0"/>
                <a:cs typeface="微软雅黑" charset="-122"/>
                <a:sym typeface="宋体" pitchFamily="2" charset="-122"/>
              </a:rPr>
              <a:t>降低温度</a:t>
            </a:r>
            <a:endParaRPr lang="zh-CN" altLang="en-US" dirty="0">
              <a:solidFill>
                <a:srgbClr val="FF0000"/>
              </a:solidFill>
              <a:latin typeface="Times New Roman" panose="02020503050405090304" pitchFamily="18" charset="0"/>
              <a:ea typeface="宋体" charset="0"/>
              <a:cs typeface="微软雅黑" charset="-122"/>
              <a:sym typeface="宋体" pitchFamily="2" charset="-122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  <p:bldP spid="18" grpId="0" bldLvl="0" animBg="1"/>
      <p:bldP spid="17" grpId="1" animBg="1"/>
      <p:bldP spid="18" grpId="1" animBg="1"/>
      <p:bldP spid="21" grpId="0" bldLvl="0" animBg="1"/>
      <p:bldP spid="19" grpId="0" bldLvl="0" animBg="1"/>
      <p:bldP spid="21" grpId="1" animBg="1"/>
      <p:bldP spid="19" grpId="1" animBg="1"/>
      <p:bldP spid="20" grpId="0"/>
      <p:bldP spid="20" grpId="1"/>
      <p:bldP spid="26" grpId="0" bldLvl="0" animBg="1"/>
      <p:bldP spid="26" grpId="1" animBg="1"/>
      <p:bldP spid="27" grpId="0" bldLvl="0" animBg="1"/>
      <p:bldP spid="27" grpId="1" animBg="1"/>
      <p:bldP spid="29" grpId="0" bldLvl="0" animBg="1"/>
      <p:bldP spid="29" grpId="1" animBg="1"/>
      <p:bldP spid="30" grpId="0" bldLvl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5816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9522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任务一  探究温度对化学平衡的影响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6608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6608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6608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482215" y="1617345"/>
            <a:ext cx="7932370" cy="482600"/>
            <a:chOff x="2714246" y="3359746"/>
            <a:chExt cx="5882911" cy="4826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4"/>
                <p:cNvSpPr>
                  <a:spLocks noChangeArrowheads="1"/>
                </p:cNvSpPr>
                <p:nvPr/>
              </p:nvSpPr>
              <p:spPr bwMode="auto">
                <a:xfrm>
                  <a:off x="2714246" y="3359746"/>
                  <a:ext cx="5882911" cy="460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24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[Co(H</a:t>
                  </a:r>
                  <a:r>
                    <a:rPr lang="en-US" altLang="zh-CN" sz="24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24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O)</a:t>
                  </a:r>
                  <a:r>
                    <a:rPr lang="en-US" altLang="zh-CN" sz="24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6</a:t>
                  </a:r>
                  <a:r>
                    <a:rPr lang="en-US" altLang="zh-CN" sz="24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2400" b="1" baseline="30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2400" b="1" baseline="3000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</a:t>
                  </a:r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+ 4Cl</a:t>
                  </a:r>
                  <a14:m>
                    <m:oMath xmlns:m="http://schemas.openxmlformats.org/officeDocument/2006/math">
                      <m:r>
                        <a:rPr lang="en-US" altLang="zh-CN" sz="2400" b="1" baseline="30000" smtClean="0">
                          <a:solidFill>
                            <a:schemeClr val="tx1"/>
                          </a:solidFill>
                          <a:latin typeface="DejaVu Math TeX Gyre" panose="02000503000000000000" charset="0"/>
                          <a:ea typeface="宋体" charset="0"/>
                          <a:cs typeface="DejaVu Math TeX Gyre" panose="02000503000000000000" charset="0"/>
                        </a:rPr>
                        <m:t>−</m:t>
                      </m:r>
                    </m:oMath>
                  </a14:m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      </a:t>
                  </a:r>
                  <a:r>
                    <a:rPr lang="en-US" altLang="zh-CN" sz="2400" b="1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[</a:t>
                  </a:r>
                  <a:r>
                    <a:rPr lang="en-US" altLang="zh-CN" sz="24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CoCl</a:t>
                  </a:r>
                  <a:r>
                    <a:rPr lang="en-US" altLang="zh-CN" sz="2400" b="1" baseline="-25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4</a:t>
                  </a:r>
                  <a:r>
                    <a:rPr lang="en-US" altLang="zh-CN" sz="24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2400" b="1" baseline="30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2-</a:t>
                  </a:r>
                  <a:r>
                    <a:rPr lang="en-US" altLang="zh-CN" sz="2400" b="1" baseline="30000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</a:t>
                  </a:r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+ 6H</a:t>
                  </a:r>
                  <a:r>
                    <a:rPr lang="en-US" altLang="zh-CN" sz="2400" b="1" baseline="-25000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</a:t>
                  </a:r>
                  <a:r>
                    <a:rPr lang="zh-CN" altLang="en-US" sz="2800" baseline="-25000">
                      <a:latin typeface="Times New Roman" panose="02020503050405090304" pitchFamily="18" charset="0"/>
                      <a:ea typeface="微软雅黑" charset="-122"/>
                      <a:cs typeface="Times New Roman" panose="02020503050405090304" pitchFamily="18" charset="0"/>
                    </a:rPr>
                    <a:t>　 </a:t>
                  </a:r>
                  <a:endParaRPr lang="en-US" altLang="zh-CN" sz="2800">
                    <a:latin typeface="Times New Roman" panose="02020503050405090304" pitchFamily="18" charset="0"/>
                    <a:ea typeface="微软雅黑" charset="-122"/>
                    <a:cs typeface="Times New Roman" panose="02020503050405090304" pitchFamily="18" charset="0"/>
                  </a:endParaRPr>
                </a:p>
              </p:txBody>
            </p:sp>
          </mc:Choice>
          <mc:Fallback>
            <p:sp>
              <p:nvSpPr>
                <p:cNvPr id="11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14246" y="3359746"/>
                  <a:ext cx="5882911" cy="460413"/>
                </a:xfrm>
                <a:prstGeom prst="rect">
                  <a:avLst/>
                </a:prstGeom>
                <a:blipFill rotWithShape="1">
                  <a:blip r:embed="rId6"/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矩形 11"/>
            <p:cNvSpPr/>
            <p:nvPr/>
          </p:nvSpPr>
          <p:spPr>
            <a:xfrm>
              <a:off x="6949100" y="3381973"/>
              <a:ext cx="1379659" cy="46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kumimoji="1" lang="zh-CN" altLang="en-US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∆</a:t>
              </a:r>
              <a:r>
                <a:rPr kumimoji="1" lang="en-US" altLang="zh-CN" sz="2400" b="1" i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H</a:t>
              </a:r>
              <a:r>
                <a:rPr lang="zh-CN" altLang="en-US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＞</a:t>
              </a:r>
              <a:r>
                <a:rPr lang="en-US" altLang="zh-CN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0</a:t>
              </a:r>
              <a:endParaRPr lang="en-US" altLang="zh-CN" sz="2400" b="1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31" name="组合 21"/>
          <p:cNvGrpSpPr/>
          <p:nvPr/>
        </p:nvGrpSpPr>
        <p:grpSpPr>
          <a:xfrm>
            <a:off x="5258287" y="1794890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822960" y="1630680"/>
            <a:ext cx="1623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charset="-122"/>
                <a:ea typeface="微软雅黑" charset="-122"/>
              </a:rPr>
              <a:t>化学平衡</a:t>
            </a:r>
            <a:endParaRPr lang="zh-CN" altLang="en-US" sz="2400" b="1">
              <a:latin typeface="微软雅黑" charset="-122"/>
              <a:ea typeface="微软雅黑" charset="-122"/>
            </a:endParaRPr>
          </a:p>
        </p:txBody>
      </p:sp>
      <p:sp>
        <p:nvSpPr>
          <p:cNvPr id="9" name="文本框 8"/>
          <p:cNvSpPr txBox="1"/>
          <p:nvPr/>
        </p:nvSpPr>
        <p:spPr bwMode="auto">
          <a:xfrm>
            <a:off x="421640" y="779145"/>
            <a:ext cx="11493500" cy="65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【问题</a:t>
            </a:r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1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】如何理解温度对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化学平衡的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影响？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61795" y="2519045"/>
            <a:ext cx="1054735" cy="5835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schemeClr val="accent2"/>
                </a:solidFill>
                <a:latin typeface="微软雅黑" charset="-122"/>
                <a:ea typeface="微软雅黑" charset="-122"/>
              </a:rPr>
              <a:t>温度</a:t>
            </a:r>
            <a:endParaRPr lang="zh-CN" altLang="en-US" sz="3200" b="1">
              <a:solidFill>
                <a:schemeClr val="accent2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17795" y="2452370"/>
            <a:ext cx="699135" cy="6466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sz="3200" b="1">
                <a:solidFill>
                  <a:schemeClr val="accent2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K</a:t>
            </a:r>
            <a:endParaRPr lang="en-US" altLang="zh-CN" sz="3200" b="1">
              <a:solidFill>
                <a:schemeClr val="accent2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736205" y="2506980"/>
            <a:ext cx="1868170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accent1"/>
                </a:solidFill>
                <a:latin typeface="微软雅黑" charset="-122"/>
                <a:ea typeface="微软雅黑" charset="-122"/>
              </a:rPr>
              <a:t>平衡移动</a:t>
            </a:r>
            <a:endParaRPr lang="zh-CN" altLang="en-US" sz="3200" b="1">
              <a:solidFill>
                <a:schemeClr val="accent1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22" name="箭头: 右 15"/>
          <p:cNvSpPr/>
          <p:nvPr>
            <p:custDataLst>
              <p:tags r:id="rId7"/>
            </p:custDataLst>
          </p:nvPr>
        </p:nvSpPr>
        <p:spPr>
          <a:xfrm>
            <a:off x="2873375" y="2689225"/>
            <a:ext cx="1912620" cy="30035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9620"/>
                </a:schemeClr>
              </a:gs>
              <a:gs pos="52000">
                <a:schemeClr val="accent1">
                  <a:lumMod val="45000"/>
                  <a:lumOff val="55000"/>
                  <a:alpha val="94000"/>
                </a:schemeClr>
              </a:gs>
              <a:gs pos="100000">
                <a:srgbClr val="4063A1"/>
              </a:gs>
            </a:gsLst>
            <a:lin ang="1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kumimoji="1" lang="zh-CN" altLang="en-US" sz="2400"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247390" y="2304415"/>
            <a:ext cx="902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latin typeface="微软雅黑" charset="-122"/>
                <a:ea typeface="微软雅黑" charset="-122"/>
              </a:rPr>
              <a:t>影响</a:t>
            </a:r>
            <a:endParaRPr lang="zh-CN" altLang="en-US" sz="2400" b="1">
              <a:latin typeface="微软雅黑" charset="-122"/>
              <a:ea typeface="微软雅黑" charset="-122"/>
            </a:endParaRPr>
          </a:p>
        </p:txBody>
      </p:sp>
      <p:sp>
        <p:nvSpPr>
          <p:cNvPr id="24" name="箭头: 右 15"/>
          <p:cNvSpPr/>
          <p:nvPr>
            <p:custDataLst>
              <p:tags r:id="rId8"/>
            </p:custDataLst>
          </p:nvPr>
        </p:nvSpPr>
        <p:spPr>
          <a:xfrm>
            <a:off x="6062345" y="2651760"/>
            <a:ext cx="1560195" cy="30035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29620"/>
                </a:schemeClr>
              </a:gs>
              <a:gs pos="52000">
                <a:schemeClr val="accent1">
                  <a:lumMod val="45000"/>
                  <a:lumOff val="55000"/>
                  <a:alpha val="94000"/>
                </a:schemeClr>
              </a:gs>
              <a:gs pos="100000">
                <a:srgbClr val="4063A1"/>
              </a:gs>
            </a:gsLst>
            <a:lin ang="1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kumimoji="1" lang="zh-CN" altLang="en-US" sz="2400">
              <a:sym typeface="+mn-ea"/>
            </a:endParaRPr>
          </a:p>
        </p:txBody>
      </p:sp>
      <p:sp>
        <p:nvSpPr>
          <p:cNvPr id="25" name="Text Box 4"/>
          <p:cNvSpPr txBox="1"/>
          <p:nvPr>
            <p:custDataLst>
              <p:tags r:id="rId9"/>
            </p:custDataLst>
          </p:nvPr>
        </p:nvSpPr>
        <p:spPr>
          <a:xfrm>
            <a:off x="6189345" y="2254250"/>
            <a:ext cx="1351280" cy="52197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anchor="t">
            <a:spAutoFit/>
          </a:bodyPr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1" kern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K</a:t>
            </a:r>
            <a:r>
              <a:rPr kumimoji="0" lang="en-US" altLang="zh-CN" sz="2800" b="1" i="0" kern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800" b="1" kern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  <a:sym typeface="+mn-ea"/>
              </a:rPr>
              <a:t>≠</a:t>
            </a:r>
            <a:r>
              <a:rPr kumimoji="0" lang="en-US" altLang="zh-CN" sz="2800" b="1" i="0" kern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kumimoji="0" lang="en-US" sz="2800" b="1" i="1" kern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Q</a:t>
            </a:r>
            <a:r>
              <a:rPr kumimoji="0" lang="en-US" altLang="zh-CN" sz="2800" b="1" i="0" kern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endParaRPr kumimoji="0" lang="en-US" altLang="zh-CN" sz="2800" b="1" i="0" kern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 bwMode="auto">
          <a:xfrm>
            <a:off x="433705" y="3388995"/>
            <a:ext cx="11493500" cy="659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10000"/>
              </a:lnSpc>
              <a:buClrTx/>
              <a:buSzTx/>
              <a:buFontTx/>
            </a:pP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【问题</a:t>
            </a:r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2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】温度与化学平衡常数有什么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关系？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090930" y="4608195"/>
            <a:ext cx="4406900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微软雅黑" charset="-122"/>
              </a:rPr>
              <a:t>对于吸热反应（∆H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微软雅黑" charset="-122"/>
              </a:rPr>
              <a:t> &gt; 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微软雅黑" charset="-122"/>
              </a:rPr>
              <a:t>0）：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503050405090304" pitchFamily="18" charset="0"/>
              <a:ea typeface="微软雅黑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786120" y="4608195"/>
            <a:ext cx="156083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T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升高，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825490" y="5337175"/>
            <a:ext cx="1350645" cy="5556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T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升高，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  <a:p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090930" y="5337175"/>
            <a:ext cx="4407535" cy="5219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微软雅黑" charset="-122"/>
              </a:rPr>
              <a:t>对于放热反应（∆H</a:t>
            </a:r>
            <a:r>
              <a:rPr lang="en-US" altLang="zh-CN" sz="2800" b="1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微软雅黑" charset="-122"/>
              </a:rPr>
              <a:t> &lt; </a:t>
            </a:r>
            <a:r>
              <a:rPr lang="zh-CN" altLang="en-US" sz="2800" b="1">
                <a:solidFill>
                  <a:schemeClr val="tx1"/>
                </a:solidFill>
                <a:uFillTx/>
                <a:latin typeface="Times New Roman" panose="02020503050405090304" pitchFamily="18" charset="0"/>
                <a:ea typeface="微软雅黑" charset="-122"/>
              </a:rPr>
              <a:t>0）：</a:t>
            </a:r>
            <a:endParaRPr lang="zh-CN" altLang="en-US" sz="2800" b="1">
              <a:solidFill>
                <a:schemeClr val="tx1"/>
              </a:solidFill>
              <a:uFillTx/>
              <a:latin typeface="Times New Roman" panose="02020503050405090304" pitchFamily="18" charset="0"/>
              <a:ea typeface="微软雅黑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580880" y="4608195"/>
            <a:ext cx="162369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平衡正移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584690" y="5381625"/>
            <a:ext cx="17468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平衡逆移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070725" y="4608195"/>
            <a:ext cx="12750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K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增大</a:t>
            </a:r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，</a:t>
            </a:r>
            <a:endParaRPr lang="en-US" altLang="zh-CN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456295" y="4613910"/>
            <a:ext cx="10541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Q&lt;K，</a:t>
            </a:r>
            <a:endParaRPr lang="en-US" altLang="zh-CN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106285" y="5360035"/>
            <a:ext cx="135001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K</a:t>
            </a:r>
            <a:r>
              <a:rPr lang="zh-CN" altLang="en-US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减小，</a:t>
            </a:r>
            <a:endParaRPr lang="zh-CN" altLang="en-US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456295" y="5367020"/>
            <a:ext cx="110172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dirty="0">
                <a:solidFill>
                  <a:schemeClr val="accent1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Q&gt;K，</a:t>
            </a:r>
            <a:endParaRPr lang="en-US" altLang="zh-CN" sz="2800" b="1" dirty="0">
              <a:solidFill>
                <a:schemeClr val="accent1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+mn-ea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9" grpId="0" bldLvl="0" animBg="1"/>
      <p:bldP spid="9" grpId="1" animBg="1"/>
      <p:bldP spid="10" grpId="0" bldLvl="0" animBg="1"/>
      <p:bldP spid="10" grpId="1" animBg="1"/>
      <p:bldP spid="22" grpId="0" bldLvl="0" animBg="1"/>
      <p:bldP spid="23" grpId="0"/>
      <p:bldP spid="22" grpId="1" animBg="1"/>
      <p:bldP spid="23" grpId="1"/>
      <p:bldP spid="13" grpId="0" bldLvl="0" animBg="1"/>
      <p:bldP spid="13" grpId="1" animBg="1"/>
      <p:bldP spid="25" grpId="0" bldLvl="0" animBg="1"/>
      <p:bldP spid="24" grpId="0" bldLvl="0" animBg="1"/>
      <p:bldP spid="25" grpId="1" animBg="1"/>
      <p:bldP spid="24" grpId="1" animBg="1"/>
      <p:bldP spid="21" grpId="0" bldLvl="0" animBg="1"/>
      <p:bldP spid="21" grpId="1" animBg="1"/>
      <p:bldP spid="26" grpId="0" bldLvl="0" animBg="1"/>
      <p:bldP spid="26" grpId="1" animBg="1"/>
      <p:bldP spid="27" grpId="0" bldLvl="0" animBg="1"/>
      <p:bldP spid="27" grpId="1" animBg="1"/>
      <p:bldP spid="30" grpId="0" bldLvl="0" animBg="1"/>
      <p:bldP spid="30" grpId="1" animBg="1"/>
      <p:bldP spid="28" grpId="0"/>
      <p:bldP spid="28" grpId="1"/>
      <p:bldP spid="36" grpId="0"/>
      <p:bldP spid="36" grpId="1"/>
      <p:bldP spid="48" grpId="0"/>
      <p:bldP spid="48" grpId="1"/>
      <p:bldP spid="38" grpId="0"/>
      <p:bldP spid="38" grpId="1"/>
      <p:bldP spid="29" grpId="0"/>
      <p:bldP spid="29" grpId="1"/>
      <p:bldP spid="37" grpId="0"/>
      <p:bldP spid="37" grpId="1"/>
      <p:bldP spid="54" grpId="0"/>
      <p:bldP spid="54" grpId="1"/>
      <p:bldP spid="53" grpId="0"/>
      <p:bldP spid="5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5816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9522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任务一  探究温度对化学平衡的影响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6608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6608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6608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1866265" y="676275"/>
            <a:ext cx="8195945" cy="57404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【问题</a:t>
            </a:r>
            <a:r>
              <a:rPr lang="en-US" altLang="zh-CN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3</a:t>
            </a:r>
            <a:r>
              <a:rPr lang="zh-CN" altLang="en-US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】温度变化，速率</a:t>
            </a:r>
            <a:r>
              <a:rPr lang="en-US" altLang="zh-CN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-</a:t>
            </a:r>
            <a:r>
              <a:rPr lang="zh-CN" altLang="en-US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时间图如何变化？</a:t>
            </a:r>
            <a:endParaRPr lang="zh-CN" altLang="en-US" sz="2400" b="1" dirty="0">
              <a:solidFill>
                <a:srgbClr val="4F81BD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宋体" pitchFamily="2" charset="-122"/>
              <a:sym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20265" y="1323340"/>
            <a:ext cx="7932370" cy="482600"/>
            <a:chOff x="2714246" y="3359746"/>
            <a:chExt cx="5882911" cy="4826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Rectangle 4"/>
                <p:cNvSpPr>
                  <a:spLocks noChangeArrowheads="1"/>
                </p:cNvSpPr>
                <p:nvPr/>
              </p:nvSpPr>
              <p:spPr bwMode="auto">
                <a:xfrm>
                  <a:off x="2714246" y="3359746"/>
                  <a:ext cx="5882911" cy="4604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charset="0"/>
                      <a:ea typeface="宋体" pitchFamily="2" charset="-122"/>
                    </a:defRPr>
                  </a:lvl9pPr>
                </a:lstStyle>
                <a:p>
                  <a:r>
                    <a:rPr lang="en-US" altLang="zh-CN" sz="24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[Co(H</a:t>
                  </a:r>
                  <a:r>
                    <a:rPr lang="en-US" altLang="zh-CN" sz="24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24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O)</a:t>
                  </a:r>
                  <a:r>
                    <a:rPr lang="en-US" altLang="zh-CN" sz="2400" b="1" baseline="-25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6</a:t>
                  </a:r>
                  <a:r>
                    <a:rPr lang="en-US" altLang="zh-CN" sz="2400" b="1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2400" b="1" baseline="30000" smtClean="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2400" b="1" baseline="30000">
                      <a:solidFill>
                        <a:srgbClr val="ECAECE"/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</a:t>
                  </a:r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+ 4Cl</a:t>
                  </a:r>
                  <a14:m>
                    <m:oMath xmlns:m="http://schemas.openxmlformats.org/officeDocument/2006/math">
                      <m:r>
                        <a:rPr lang="en-US" altLang="zh-CN" sz="2400" b="1" baseline="30000" smtClean="0">
                          <a:solidFill>
                            <a:schemeClr val="tx1"/>
                          </a:solidFill>
                          <a:latin typeface="DejaVu Math TeX Gyre" panose="02000503000000000000" charset="0"/>
                          <a:ea typeface="宋体" charset="0"/>
                          <a:cs typeface="DejaVu Math TeX Gyre" panose="02000503000000000000" charset="0"/>
                        </a:rPr>
                        <m:t>−</m:t>
                      </m:r>
                    </m:oMath>
                  </a14:m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      </a:t>
                  </a:r>
                  <a:r>
                    <a:rPr lang="en-US" altLang="zh-CN" sz="2400" b="1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[</a:t>
                  </a:r>
                  <a:r>
                    <a:rPr lang="en-US" altLang="zh-CN" sz="24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CoCl</a:t>
                  </a:r>
                  <a:r>
                    <a:rPr lang="en-US" altLang="zh-CN" sz="2400" b="1" baseline="-25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4</a:t>
                  </a:r>
                  <a:r>
                    <a:rPr lang="en-US" altLang="zh-CN" sz="2400" b="1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]</a:t>
                  </a:r>
                  <a:r>
                    <a:rPr lang="en-US" altLang="zh-CN" sz="2400" b="1" baseline="30000" smtClean="0">
                      <a:solidFill>
                        <a:schemeClr val="accent1">
                          <a:lumMod val="75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2-</a:t>
                  </a:r>
                  <a:r>
                    <a:rPr lang="en-US" altLang="zh-CN" sz="2400" b="1" baseline="30000" smtClean="0">
                      <a:solidFill>
                        <a:schemeClr val="accent1">
                          <a:lumMod val="50000"/>
                        </a:schemeClr>
                      </a:solidFill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 </a:t>
                  </a:r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+ 6H</a:t>
                  </a:r>
                  <a:r>
                    <a:rPr lang="en-US" altLang="zh-CN" sz="2400" b="1" baseline="-25000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2</a:t>
                  </a:r>
                  <a:r>
                    <a:rPr lang="en-US" altLang="zh-CN" sz="2400" b="1" smtClean="0">
                      <a:latin typeface="Times New Roman Bold" panose="02020503050405090304" charset="0"/>
                      <a:ea typeface="微软雅黑" charset="-122"/>
                      <a:cs typeface="Times New Roman Bold" panose="02020503050405090304" charset="0"/>
                    </a:rPr>
                    <a:t>O</a:t>
                  </a:r>
                  <a:r>
                    <a:rPr lang="zh-CN" altLang="en-US" sz="2800" baseline="-25000">
                      <a:latin typeface="Times New Roman" panose="02020503050405090304" pitchFamily="18" charset="0"/>
                      <a:ea typeface="微软雅黑" charset="-122"/>
                      <a:cs typeface="Times New Roman" panose="02020503050405090304" pitchFamily="18" charset="0"/>
                    </a:rPr>
                    <a:t>　 </a:t>
                  </a:r>
                  <a:endParaRPr lang="en-US" altLang="zh-CN" sz="2800">
                    <a:latin typeface="Times New Roman" panose="02020503050405090304" pitchFamily="18" charset="0"/>
                    <a:ea typeface="微软雅黑" charset="-122"/>
                    <a:cs typeface="Times New Roman" panose="02020503050405090304" pitchFamily="18" charset="0"/>
                  </a:endParaRPr>
                </a:p>
              </p:txBody>
            </p:sp>
          </mc:Choice>
          <mc:Fallback>
            <p:sp>
              <p:nvSpPr>
                <p:cNvPr id="11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14246" y="3359746"/>
                  <a:ext cx="5882911" cy="460413"/>
                </a:xfrm>
                <a:prstGeom prst="rect">
                  <a:avLst/>
                </a:prstGeom>
                <a:blipFill rotWithShape="1">
                  <a:blip r:embed="rId6"/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矩形 11"/>
            <p:cNvSpPr/>
            <p:nvPr/>
          </p:nvSpPr>
          <p:spPr>
            <a:xfrm>
              <a:off x="6949100" y="3381973"/>
              <a:ext cx="1379659" cy="46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kumimoji="1" lang="zh-CN" altLang="en-US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∆</a:t>
              </a:r>
              <a:r>
                <a:rPr kumimoji="1" lang="en-US" altLang="zh-CN" sz="2400" b="1" i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H</a:t>
              </a:r>
              <a:r>
                <a:rPr lang="zh-CN" altLang="en-US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＞</a:t>
              </a:r>
              <a:r>
                <a:rPr lang="en-US" altLang="zh-CN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0</a:t>
              </a:r>
              <a:endParaRPr lang="en-US" altLang="zh-CN" sz="2400" b="1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31" name="组合 21"/>
          <p:cNvGrpSpPr/>
          <p:nvPr/>
        </p:nvGrpSpPr>
        <p:grpSpPr>
          <a:xfrm>
            <a:off x="4861412" y="1514855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693420" y="1334770"/>
            <a:ext cx="1623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charset="-122"/>
                <a:ea typeface="微软雅黑" charset="-122"/>
              </a:rPr>
              <a:t>化学平衡</a:t>
            </a:r>
            <a:endParaRPr lang="zh-CN" altLang="en-US" sz="2400" b="1">
              <a:latin typeface="微软雅黑" charset="-122"/>
              <a:ea typeface="微软雅黑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977265" y="1780996"/>
          <a:ext cx="10101580" cy="214058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619169"/>
                <a:gridCol w="3749675"/>
                <a:gridCol w="3732530"/>
              </a:tblGrid>
              <a:tr h="639445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体系温度变化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t1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时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升高温度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400" b="1" kern="120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  <a:cs typeface="+mn-cs"/>
                        </a:rPr>
                        <a:t>t1</a:t>
                      </a:r>
                      <a:r>
                        <a:rPr lang="zh-CN" altLang="en-US" sz="2400" b="1" kern="120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  <a:cs typeface="+mn-cs"/>
                        </a:rPr>
                        <a:t>时降低</a:t>
                      </a:r>
                      <a:r>
                        <a:rPr lang="zh-CN" altLang="en-US" sz="2400" b="1" kern="120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  <a:cs typeface="+mn-cs"/>
                        </a:rPr>
                        <a:t>温度</a:t>
                      </a:r>
                      <a:endParaRPr lang="zh-CN" altLang="en-US" sz="2400" b="1" kern="120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</a:tr>
              <a:tr h="898525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反应速率</a:t>
                      </a:r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变化</a:t>
                      </a:r>
                      <a:endParaRPr lang="zh-CN" altLang="en-US" sz="2400" b="1" dirty="0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000" b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602615">
                <a:tc>
                  <a:txBody>
                    <a:bodyPr/>
                    <a:p>
                      <a:pPr algn="ctr"/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平衡</a:t>
                      </a:r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移动方向</a:t>
                      </a:r>
                      <a:endParaRPr lang="zh-CN" altLang="en-US" sz="2400" b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000" b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851910" y="3437890"/>
            <a:ext cx="338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平衡向正反应方向移动</a:t>
            </a:r>
            <a:endParaRPr lang="zh-CN" altLang="en-US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044950" y="2846070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且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&gt;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endParaRPr lang="zh-CN" altLang="en-US" sz="2400" b="1" baseline="-25000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945255" y="2407285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、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都增大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，</a:t>
            </a:r>
            <a:endParaRPr lang="en-US" altLang="zh-CN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718425" y="2421890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、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都减小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，</a:t>
            </a:r>
            <a:endParaRPr lang="en-US" altLang="zh-CN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944485" y="2859405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且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&lt;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endParaRPr lang="zh-CN" altLang="en-US" sz="2400" b="1" baseline="-25000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504430" y="3468370"/>
            <a:ext cx="338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平衡向逆反应方向移动</a:t>
            </a:r>
            <a:endParaRPr lang="zh-CN" altLang="en-US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cxnSp>
        <p:nvCxnSpPr>
          <p:cNvPr id="39" name="直接连接符 38"/>
          <p:cNvCxnSpPr/>
          <p:nvPr>
            <p:custDataLst>
              <p:tags r:id="rId8"/>
            </p:custDataLst>
          </p:nvPr>
        </p:nvCxnSpPr>
        <p:spPr>
          <a:xfrm flipH="1">
            <a:off x="2865755" y="4000074"/>
            <a:ext cx="0" cy="240792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任意多边形 33"/>
          <p:cNvSpPr/>
          <p:nvPr>
            <p:custDataLst>
              <p:tags r:id="rId9"/>
            </p:custDataLst>
          </p:nvPr>
        </p:nvSpPr>
        <p:spPr>
          <a:xfrm>
            <a:off x="2893695" y="4378018"/>
            <a:ext cx="521335" cy="579120"/>
          </a:xfrm>
          <a:custGeom>
            <a:avLst/>
            <a:gdLst>
              <a:gd name="connisteX0" fmla="*/ 0 w 521335"/>
              <a:gd name="connsiteY0" fmla="*/ 0 h 720725"/>
              <a:gd name="connisteX1" fmla="*/ 184150 w 521335"/>
              <a:gd name="connsiteY1" fmla="*/ 521335 h 720725"/>
              <a:gd name="connisteX2" fmla="*/ 521335 w 521335"/>
              <a:gd name="connsiteY2" fmla="*/ 720725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21334" h="720725">
                <a:moveTo>
                  <a:pt x="0" y="0"/>
                </a:moveTo>
                <a:cubicBezTo>
                  <a:pt x="29845" y="100330"/>
                  <a:pt x="80010" y="377190"/>
                  <a:pt x="184150" y="521335"/>
                </a:cubicBezTo>
                <a:cubicBezTo>
                  <a:pt x="288290" y="665480"/>
                  <a:pt x="457835" y="691515"/>
                  <a:pt x="521335" y="720725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41" name="文本框 40"/>
          <p:cNvSpPr txBox="1"/>
          <p:nvPr>
            <p:custDataLst>
              <p:tags r:id="rId10"/>
            </p:custDataLst>
          </p:nvPr>
        </p:nvSpPr>
        <p:spPr>
          <a:xfrm>
            <a:off x="2692400" y="4145608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42" name="任意多边形 35"/>
          <p:cNvSpPr/>
          <p:nvPr>
            <p:custDataLst>
              <p:tags r:id="rId11"/>
            </p:custDataLst>
          </p:nvPr>
        </p:nvSpPr>
        <p:spPr>
          <a:xfrm>
            <a:off x="2868295" y="4969838"/>
            <a:ext cx="536575" cy="499075"/>
          </a:xfrm>
          <a:custGeom>
            <a:avLst/>
            <a:gdLst>
              <a:gd name="connisteX0" fmla="*/ 0 w 536575"/>
              <a:gd name="connsiteY0" fmla="*/ 720725 h 720725"/>
              <a:gd name="connisteX1" fmla="*/ 199390 w 536575"/>
              <a:gd name="connsiteY1" fmla="*/ 229870 h 720725"/>
              <a:gd name="connisteX2" fmla="*/ 536575 w 536575"/>
              <a:gd name="connsiteY2" fmla="*/ 0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6575" h="720725">
                <a:moveTo>
                  <a:pt x="0" y="720725"/>
                </a:moveTo>
                <a:cubicBezTo>
                  <a:pt x="33020" y="627380"/>
                  <a:pt x="92075" y="374015"/>
                  <a:pt x="199390" y="229870"/>
                </a:cubicBezTo>
                <a:cubicBezTo>
                  <a:pt x="306705" y="85725"/>
                  <a:pt x="473075" y="36195"/>
                  <a:pt x="536575" y="0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2"/>
            </p:custDataLst>
          </p:nvPr>
        </p:nvSpPr>
        <p:spPr>
          <a:xfrm>
            <a:off x="2693035" y="5317818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 dirty="0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 dirty="0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cxnSp>
        <p:nvCxnSpPr>
          <p:cNvPr id="44" name="直接连接符 43"/>
          <p:cNvCxnSpPr/>
          <p:nvPr>
            <p:custDataLst>
              <p:tags r:id="rId13"/>
            </p:custDataLst>
          </p:nvPr>
        </p:nvCxnSpPr>
        <p:spPr>
          <a:xfrm>
            <a:off x="3382645" y="4960313"/>
            <a:ext cx="13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>
            <p:custDataLst>
              <p:tags r:id="rId14"/>
            </p:custDataLst>
          </p:nvPr>
        </p:nvSpPr>
        <p:spPr>
          <a:xfrm>
            <a:off x="2931795" y="4015433"/>
            <a:ext cx="6362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46" name="文本框 45"/>
          <p:cNvSpPr txBox="1"/>
          <p:nvPr>
            <p:custDataLst>
              <p:tags r:id="rId15"/>
            </p:custDataLst>
          </p:nvPr>
        </p:nvSpPr>
        <p:spPr>
          <a:xfrm>
            <a:off x="2919730" y="5322263"/>
            <a:ext cx="6362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47" name="文本框 46"/>
          <p:cNvSpPr txBox="1"/>
          <p:nvPr>
            <p:custDataLst>
              <p:tags r:id="rId16"/>
            </p:custDataLst>
          </p:nvPr>
        </p:nvSpPr>
        <p:spPr>
          <a:xfrm>
            <a:off x="3422937" y="4515792"/>
            <a:ext cx="12636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grpSp>
        <p:nvGrpSpPr>
          <p:cNvPr id="49" name="组合 48"/>
          <p:cNvGrpSpPr/>
          <p:nvPr>
            <p:custDataLst>
              <p:tags r:id="rId17"/>
            </p:custDataLst>
          </p:nvPr>
        </p:nvGrpSpPr>
        <p:grpSpPr>
          <a:xfrm>
            <a:off x="1548130" y="3916373"/>
            <a:ext cx="3609340" cy="2857500"/>
            <a:chOff x="458470" y="462915"/>
            <a:chExt cx="3609340" cy="2857500"/>
          </a:xfrm>
        </p:grpSpPr>
        <p:sp>
          <p:nvSpPr>
            <p:cNvPr id="50" name="文本框 49"/>
            <p:cNvSpPr txBox="1"/>
            <p:nvPr>
              <p:custDataLst>
                <p:tags r:id="rId18"/>
              </p:custDataLst>
            </p:nvPr>
          </p:nvSpPr>
          <p:spPr>
            <a:xfrm>
              <a:off x="619760" y="1387475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grpSp>
          <p:nvGrpSpPr>
            <p:cNvPr id="51" name="组合 50"/>
            <p:cNvGrpSpPr/>
            <p:nvPr>
              <p:custDataLst>
                <p:tags r:id="rId19"/>
              </p:custDataLst>
            </p:nvPr>
          </p:nvGrpSpPr>
          <p:grpSpPr>
            <a:xfrm>
              <a:off x="458470" y="462915"/>
              <a:ext cx="3609340" cy="2857500"/>
              <a:chOff x="739" y="695"/>
              <a:chExt cx="5684" cy="4500"/>
            </a:xfrm>
          </p:grpSpPr>
          <p:grpSp>
            <p:nvGrpSpPr>
              <p:cNvPr id="97" name="组合 96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739" y="695"/>
                <a:ext cx="5684" cy="4500"/>
                <a:chOff x="739" y="695"/>
                <a:chExt cx="5684" cy="4500"/>
              </a:xfrm>
            </p:grpSpPr>
            <p:cxnSp>
              <p:nvCxnSpPr>
                <p:cNvPr id="99" name="直接箭头连接符 98"/>
                <p:cNvCxnSpPr/>
                <p:nvPr>
                  <p:custDataLst>
                    <p:tags r:id="rId21"/>
                  </p:custDataLst>
                </p:nvPr>
              </p:nvCxnSpPr>
              <p:spPr>
                <a:xfrm flipH="1" flipV="1">
                  <a:off x="1255" y="911"/>
                  <a:ext cx="0" cy="3719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直接箭头连接符 99"/>
                <p:cNvCxnSpPr/>
                <p:nvPr>
                  <p:custDataLst>
                    <p:tags r:id="rId22"/>
                  </p:custDataLst>
                </p:nvPr>
              </p:nvCxnSpPr>
              <p:spPr>
                <a:xfrm>
                  <a:off x="1255" y="4623"/>
                  <a:ext cx="5168" cy="0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1" name="文本框 100"/>
                <p:cNvSpPr txBox="1"/>
                <p:nvPr>
                  <p:custDataLst>
                    <p:tags r:id="rId23"/>
                  </p:custDataLst>
                </p:nvPr>
              </p:nvSpPr>
              <p:spPr>
                <a:xfrm>
                  <a:off x="739" y="695"/>
                  <a:ext cx="555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Book Antiqua" panose="0204060205030503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v</a:t>
                  </a:r>
                  <a:endParaRPr lang="en-US" altLang="zh-CN" sz="2400" b="1" i="1">
                    <a:solidFill>
                      <a:srgbClr val="000000"/>
                    </a:solidFill>
                    <a:latin typeface="Book Antiqua" panose="0204060205030503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  <p:sp>
              <p:nvSpPr>
                <p:cNvPr id="102" name="文本框 101"/>
                <p:cNvSpPr txBox="1"/>
                <p:nvPr>
                  <p:custDataLst>
                    <p:tags r:id="rId24"/>
                  </p:custDataLst>
                </p:nvPr>
              </p:nvSpPr>
              <p:spPr>
                <a:xfrm>
                  <a:off x="5956" y="4470"/>
                  <a:ext cx="421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Times New Roman" panose="0202050305040509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t</a:t>
                  </a:r>
                  <a:endParaRPr lang="en-US" altLang="zh-CN" sz="2400" b="1" i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</p:grpSp>
          <p:sp>
            <p:nvSpPr>
              <p:cNvPr id="98" name="文本框 97"/>
              <p:cNvSpPr txBox="1"/>
              <p:nvPr>
                <p:custDataLst>
                  <p:tags r:id="rId25"/>
                </p:custDataLst>
              </p:nvPr>
            </p:nvSpPr>
            <p:spPr>
              <a:xfrm>
                <a:off x="754" y="4255"/>
                <a:ext cx="52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rPr>
                  <a:t>0</a:t>
                </a:r>
                <a:endParaRPr lang="en-US" altLang="zh-CN" sz="2400" b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endParaRPr>
              </a:p>
            </p:txBody>
          </p:sp>
        </p:grpSp>
        <p:sp>
          <p:nvSpPr>
            <p:cNvPr id="52" name="文本框 51"/>
            <p:cNvSpPr txBox="1"/>
            <p:nvPr>
              <p:custDataLst>
                <p:tags r:id="rId26"/>
              </p:custDataLst>
            </p:nvPr>
          </p:nvSpPr>
          <p:spPr>
            <a:xfrm>
              <a:off x="620395" y="2783205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91" name="任意多边形 143"/>
            <p:cNvSpPr/>
            <p:nvPr>
              <p:custDataLst>
                <p:tags r:id="rId27"/>
              </p:custDataLst>
            </p:nvPr>
          </p:nvSpPr>
          <p:spPr>
            <a:xfrm>
              <a:off x="788035" y="2242820"/>
              <a:ext cx="536575" cy="720725"/>
            </a:xfrm>
            <a:custGeom>
              <a:avLst/>
              <a:gdLst>
                <a:gd name="connisteX0" fmla="*/ 0 w 536575"/>
                <a:gd name="connsiteY0" fmla="*/ 720725 h 720725"/>
                <a:gd name="connisteX1" fmla="*/ 199390 w 536575"/>
                <a:gd name="connsiteY1" fmla="*/ 229870 h 720725"/>
                <a:gd name="connisteX2" fmla="*/ 536575 w 536575"/>
                <a:gd name="connsiteY2" fmla="*/ 0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6575" h="720725">
                  <a:moveTo>
                    <a:pt x="0" y="720725"/>
                  </a:moveTo>
                  <a:cubicBezTo>
                    <a:pt x="33020" y="627380"/>
                    <a:pt x="92075" y="374015"/>
                    <a:pt x="199390" y="229870"/>
                  </a:cubicBezTo>
                  <a:cubicBezTo>
                    <a:pt x="306705" y="85725"/>
                    <a:pt x="473075" y="36195"/>
                    <a:pt x="536575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92" name="任意多边形 144"/>
            <p:cNvSpPr/>
            <p:nvPr>
              <p:custDataLst>
                <p:tags r:id="rId28"/>
              </p:custDataLst>
            </p:nvPr>
          </p:nvSpPr>
          <p:spPr>
            <a:xfrm>
              <a:off x="801370" y="1531620"/>
              <a:ext cx="521335" cy="720725"/>
            </a:xfrm>
            <a:custGeom>
              <a:avLst/>
              <a:gdLst>
                <a:gd name="connisteX0" fmla="*/ 0 w 521335"/>
                <a:gd name="connsiteY0" fmla="*/ 0 h 720725"/>
                <a:gd name="connisteX1" fmla="*/ 184150 w 521335"/>
                <a:gd name="connsiteY1" fmla="*/ 521335 h 720725"/>
                <a:gd name="connisteX2" fmla="*/ 521335 w 521335"/>
                <a:gd name="connsiteY2" fmla="*/ 720725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21334" h="720725">
                  <a:moveTo>
                    <a:pt x="0" y="0"/>
                  </a:moveTo>
                  <a:cubicBezTo>
                    <a:pt x="29845" y="100330"/>
                    <a:pt x="80010" y="377190"/>
                    <a:pt x="184150" y="521335"/>
                  </a:cubicBezTo>
                  <a:cubicBezTo>
                    <a:pt x="288290" y="665480"/>
                    <a:pt x="457835" y="691515"/>
                    <a:pt x="521335" y="720725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cxnSp>
          <p:nvCxnSpPr>
            <p:cNvPr id="93" name="直接连接符 92"/>
            <p:cNvCxnSpPr/>
            <p:nvPr>
              <p:custDataLst>
                <p:tags r:id="rId29"/>
              </p:custDataLst>
            </p:nvPr>
          </p:nvCxnSpPr>
          <p:spPr>
            <a:xfrm>
              <a:off x="1319530" y="2252345"/>
              <a:ext cx="41402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文本框 93"/>
            <p:cNvSpPr txBox="1"/>
            <p:nvPr>
              <p:custDataLst>
                <p:tags r:id="rId30"/>
              </p:custDataLst>
            </p:nvPr>
          </p:nvSpPr>
          <p:spPr>
            <a:xfrm>
              <a:off x="920026" y="1590773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正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95" name="文本框 94"/>
            <p:cNvSpPr txBox="1"/>
            <p:nvPr>
              <p:custDataLst>
                <p:tags r:id="rId31"/>
              </p:custDataLst>
            </p:nvPr>
          </p:nvSpPr>
          <p:spPr>
            <a:xfrm>
              <a:off x="915730" y="2384028"/>
              <a:ext cx="551815" cy="4603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逆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96" name="文本框 95"/>
            <p:cNvSpPr txBox="1"/>
            <p:nvPr>
              <p:custDataLst>
                <p:tags r:id="rId32"/>
              </p:custDataLst>
            </p:nvPr>
          </p:nvSpPr>
          <p:spPr>
            <a:xfrm>
              <a:off x="1634094" y="2808039"/>
              <a:ext cx="36639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t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1</a:t>
              </a:r>
              <a:endParaRPr lang="en-US" altLang="zh-CN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</p:grpSp>
      <p:cxnSp>
        <p:nvCxnSpPr>
          <p:cNvPr id="55" name="直接连接符 54"/>
          <p:cNvCxnSpPr/>
          <p:nvPr>
            <p:custDataLst>
              <p:tags r:id="rId33"/>
            </p:custDataLst>
          </p:nvPr>
        </p:nvCxnSpPr>
        <p:spPr>
          <a:xfrm>
            <a:off x="8241827" y="4034253"/>
            <a:ext cx="0" cy="2499342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任意多边形 57"/>
          <p:cNvSpPr/>
          <p:nvPr>
            <p:custDataLst>
              <p:tags r:id="rId34"/>
            </p:custDataLst>
          </p:nvPr>
        </p:nvSpPr>
        <p:spPr>
          <a:xfrm>
            <a:off x="8201822" y="5673776"/>
            <a:ext cx="707719" cy="400079"/>
          </a:xfrm>
          <a:custGeom>
            <a:avLst/>
            <a:gdLst>
              <a:gd name="connisteX0" fmla="*/ 0 w 521335"/>
              <a:gd name="connsiteY0" fmla="*/ 0 h 720725"/>
              <a:gd name="connisteX1" fmla="*/ 184150 w 521335"/>
              <a:gd name="connsiteY1" fmla="*/ 521335 h 720725"/>
              <a:gd name="connisteX2" fmla="*/ 521335 w 521335"/>
              <a:gd name="connsiteY2" fmla="*/ 720725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21334" h="720725">
                <a:moveTo>
                  <a:pt x="0" y="0"/>
                </a:moveTo>
                <a:cubicBezTo>
                  <a:pt x="29845" y="100330"/>
                  <a:pt x="80010" y="377190"/>
                  <a:pt x="184150" y="521335"/>
                </a:cubicBezTo>
                <a:cubicBezTo>
                  <a:pt x="288290" y="665480"/>
                  <a:pt x="457835" y="691515"/>
                  <a:pt x="521335" y="720725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57" name="文本框 56"/>
          <p:cNvSpPr txBox="1"/>
          <p:nvPr>
            <p:custDataLst>
              <p:tags r:id="rId35"/>
            </p:custDataLst>
          </p:nvPr>
        </p:nvSpPr>
        <p:spPr>
          <a:xfrm>
            <a:off x="8046881" y="5535161"/>
            <a:ext cx="380207" cy="31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58" name="任意多边形 59"/>
          <p:cNvSpPr/>
          <p:nvPr>
            <p:custDataLst>
              <p:tags r:id="rId36"/>
            </p:custDataLst>
          </p:nvPr>
        </p:nvSpPr>
        <p:spPr>
          <a:xfrm>
            <a:off x="8232301" y="6053988"/>
            <a:ext cx="676369" cy="334827"/>
          </a:xfrm>
          <a:custGeom>
            <a:avLst/>
            <a:gdLst>
              <a:gd name="connisteX0" fmla="*/ 0 w 536575"/>
              <a:gd name="connsiteY0" fmla="*/ 720725 h 720725"/>
              <a:gd name="connisteX1" fmla="*/ 199390 w 536575"/>
              <a:gd name="connsiteY1" fmla="*/ 229870 h 720725"/>
              <a:gd name="connisteX2" fmla="*/ 536575 w 536575"/>
              <a:gd name="connsiteY2" fmla="*/ 0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6575" h="720725">
                <a:moveTo>
                  <a:pt x="0" y="720725"/>
                </a:moveTo>
                <a:cubicBezTo>
                  <a:pt x="33020" y="627380"/>
                  <a:pt x="92075" y="374015"/>
                  <a:pt x="199390" y="229870"/>
                </a:cubicBezTo>
                <a:cubicBezTo>
                  <a:pt x="306705" y="85725"/>
                  <a:pt x="473075" y="36195"/>
                  <a:pt x="536575" y="0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59" name="文本框 58"/>
          <p:cNvSpPr txBox="1"/>
          <p:nvPr>
            <p:custDataLst>
              <p:tags r:id="rId37"/>
            </p:custDataLst>
          </p:nvPr>
        </p:nvSpPr>
        <p:spPr>
          <a:xfrm>
            <a:off x="8036086" y="6218421"/>
            <a:ext cx="380207" cy="31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cxnSp>
        <p:nvCxnSpPr>
          <p:cNvPr id="60" name="直接连接符 59"/>
          <p:cNvCxnSpPr/>
          <p:nvPr>
            <p:custDataLst>
              <p:tags r:id="rId38"/>
            </p:custDataLst>
          </p:nvPr>
        </p:nvCxnSpPr>
        <p:spPr>
          <a:xfrm>
            <a:off x="8799992" y="6065600"/>
            <a:ext cx="138075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/>
          <p:cNvSpPr txBox="1"/>
          <p:nvPr>
            <p:custDataLst>
              <p:tags r:id="rId39"/>
            </p:custDataLst>
          </p:nvPr>
        </p:nvSpPr>
        <p:spPr>
          <a:xfrm>
            <a:off x="8216427" y="5338192"/>
            <a:ext cx="668364" cy="477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40"/>
            </p:custDataLst>
          </p:nvPr>
        </p:nvSpPr>
        <p:spPr>
          <a:xfrm>
            <a:off x="8314351" y="6027679"/>
            <a:ext cx="739793" cy="477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41"/>
            </p:custDataLst>
          </p:nvPr>
        </p:nvSpPr>
        <p:spPr>
          <a:xfrm>
            <a:off x="8948959" y="5585187"/>
            <a:ext cx="1327390" cy="4778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i="1" dirty="0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 dirty="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=</a:t>
            </a:r>
            <a:r>
              <a:rPr lang="en-US" altLang="zh-CN" sz="2400" b="1" i="1" dirty="0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 dirty="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 dirty="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grpSp>
        <p:nvGrpSpPr>
          <p:cNvPr id="116" name="组合 115"/>
          <p:cNvGrpSpPr/>
          <p:nvPr>
            <p:custDataLst>
              <p:tags r:id="rId42"/>
            </p:custDataLst>
          </p:nvPr>
        </p:nvGrpSpPr>
        <p:grpSpPr>
          <a:xfrm>
            <a:off x="6945565" y="3895886"/>
            <a:ext cx="3829420" cy="2940286"/>
            <a:chOff x="4764194" y="1876213"/>
            <a:chExt cx="3645535" cy="2832735"/>
          </a:xfrm>
        </p:grpSpPr>
        <p:grpSp>
          <p:nvGrpSpPr>
            <p:cNvPr id="117" name="组合 116"/>
            <p:cNvGrpSpPr/>
            <p:nvPr>
              <p:custDataLst>
                <p:tags r:id="rId43"/>
              </p:custDataLst>
            </p:nvPr>
          </p:nvGrpSpPr>
          <p:grpSpPr>
            <a:xfrm>
              <a:off x="4764194" y="1876213"/>
              <a:ext cx="3645535" cy="2832735"/>
              <a:chOff x="682" y="617"/>
              <a:chExt cx="5741" cy="4461"/>
            </a:xfrm>
          </p:grpSpPr>
          <p:grpSp>
            <p:nvGrpSpPr>
              <p:cNvPr id="126" name="组合 125"/>
              <p:cNvGrpSpPr/>
              <p:nvPr>
                <p:custDataLst>
                  <p:tags r:id="rId44"/>
                </p:custDataLst>
              </p:nvPr>
            </p:nvGrpSpPr>
            <p:grpSpPr>
              <a:xfrm>
                <a:off x="682" y="617"/>
                <a:ext cx="5741" cy="4461"/>
                <a:chOff x="682" y="617"/>
                <a:chExt cx="5741" cy="4461"/>
              </a:xfrm>
            </p:grpSpPr>
            <p:cxnSp>
              <p:nvCxnSpPr>
                <p:cNvPr id="128" name="直接箭头连接符 127"/>
                <p:cNvCxnSpPr/>
                <p:nvPr>
                  <p:custDataLst>
                    <p:tags r:id="rId45"/>
                  </p:custDataLst>
                </p:nvPr>
              </p:nvCxnSpPr>
              <p:spPr>
                <a:xfrm flipH="1" flipV="1">
                  <a:off x="1255" y="752"/>
                  <a:ext cx="0" cy="3773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箭头连接符 128"/>
                <p:cNvCxnSpPr/>
                <p:nvPr>
                  <p:custDataLst>
                    <p:tags r:id="rId46"/>
                  </p:custDataLst>
                </p:nvPr>
              </p:nvCxnSpPr>
              <p:spPr>
                <a:xfrm>
                  <a:off x="1255" y="4518"/>
                  <a:ext cx="5168" cy="0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0" name="文本框 129"/>
                <p:cNvSpPr txBox="1"/>
                <p:nvPr>
                  <p:custDataLst>
                    <p:tags r:id="rId47"/>
                  </p:custDataLst>
                </p:nvPr>
              </p:nvSpPr>
              <p:spPr>
                <a:xfrm>
                  <a:off x="682" y="617"/>
                  <a:ext cx="555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Book Antiqua" panose="0204060205030503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v</a:t>
                  </a:r>
                  <a:endParaRPr lang="en-US" altLang="zh-CN" sz="2400" b="1" i="1">
                    <a:solidFill>
                      <a:srgbClr val="000000"/>
                    </a:solidFill>
                    <a:latin typeface="Book Antiqua" panose="0204060205030503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  <p:sp>
              <p:nvSpPr>
                <p:cNvPr id="131" name="文本框 130"/>
                <p:cNvSpPr txBox="1"/>
                <p:nvPr>
                  <p:custDataLst>
                    <p:tags r:id="rId48"/>
                  </p:custDataLst>
                </p:nvPr>
              </p:nvSpPr>
              <p:spPr>
                <a:xfrm>
                  <a:off x="5971" y="4353"/>
                  <a:ext cx="421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Times New Roman" panose="0202050305040509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t</a:t>
                  </a:r>
                  <a:endParaRPr lang="en-US" altLang="zh-CN" sz="2400" b="1" i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</p:grpSp>
          <p:sp>
            <p:nvSpPr>
              <p:cNvPr id="127" name="文本框 126"/>
              <p:cNvSpPr txBox="1"/>
              <p:nvPr>
                <p:custDataLst>
                  <p:tags r:id="rId49"/>
                </p:custDataLst>
              </p:nvPr>
            </p:nvSpPr>
            <p:spPr>
              <a:xfrm>
                <a:off x="773" y="4075"/>
                <a:ext cx="52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rPr>
                  <a:t>0</a:t>
                </a:r>
                <a:endParaRPr lang="en-US" altLang="zh-CN" sz="2400" b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endParaRPr>
              </a:p>
            </p:txBody>
          </p:sp>
        </p:grpSp>
        <p:sp>
          <p:nvSpPr>
            <p:cNvPr id="118" name="文本框 117"/>
            <p:cNvSpPr txBox="1"/>
            <p:nvPr>
              <p:custDataLst>
                <p:tags r:id="rId50"/>
              </p:custDataLst>
            </p:nvPr>
          </p:nvSpPr>
          <p:spPr>
            <a:xfrm>
              <a:off x="4952154" y="2314363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19" name="文本框 118"/>
            <p:cNvSpPr txBox="1"/>
            <p:nvPr>
              <p:custDataLst>
                <p:tags r:id="rId51"/>
              </p:custDataLst>
            </p:nvPr>
          </p:nvSpPr>
          <p:spPr>
            <a:xfrm>
              <a:off x="4970857" y="4149076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20" name="任意多边形 159"/>
            <p:cNvSpPr/>
            <p:nvPr>
              <p:custDataLst>
                <p:tags r:id="rId52"/>
              </p:custDataLst>
            </p:nvPr>
          </p:nvSpPr>
          <p:spPr>
            <a:xfrm>
              <a:off x="5149639" y="3387513"/>
              <a:ext cx="536575" cy="981710"/>
            </a:xfrm>
            <a:custGeom>
              <a:avLst/>
              <a:gdLst>
                <a:gd name="connisteX0" fmla="*/ 0 w 536575"/>
                <a:gd name="connsiteY0" fmla="*/ 720725 h 720725"/>
                <a:gd name="connisteX1" fmla="*/ 199390 w 536575"/>
                <a:gd name="connsiteY1" fmla="*/ 229870 h 720725"/>
                <a:gd name="connisteX2" fmla="*/ 536575 w 536575"/>
                <a:gd name="connsiteY2" fmla="*/ 0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6575" h="720725">
                  <a:moveTo>
                    <a:pt x="0" y="720725"/>
                  </a:moveTo>
                  <a:cubicBezTo>
                    <a:pt x="33020" y="627380"/>
                    <a:pt x="92075" y="374015"/>
                    <a:pt x="199390" y="229870"/>
                  </a:cubicBezTo>
                  <a:cubicBezTo>
                    <a:pt x="306705" y="85725"/>
                    <a:pt x="473075" y="36195"/>
                    <a:pt x="536575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121" name="任意多边形 160"/>
            <p:cNvSpPr/>
            <p:nvPr>
              <p:custDataLst>
                <p:tags r:id="rId53"/>
              </p:custDataLst>
            </p:nvPr>
          </p:nvSpPr>
          <p:spPr>
            <a:xfrm>
              <a:off x="5146464" y="2483273"/>
              <a:ext cx="521335" cy="920750"/>
            </a:xfrm>
            <a:custGeom>
              <a:avLst/>
              <a:gdLst>
                <a:gd name="connisteX0" fmla="*/ 0 w 521335"/>
                <a:gd name="connsiteY0" fmla="*/ 0 h 720725"/>
                <a:gd name="connisteX1" fmla="*/ 184150 w 521335"/>
                <a:gd name="connsiteY1" fmla="*/ 521335 h 720725"/>
                <a:gd name="connisteX2" fmla="*/ 521335 w 521335"/>
                <a:gd name="connsiteY2" fmla="*/ 720725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21334" h="720725">
                  <a:moveTo>
                    <a:pt x="0" y="0"/>
                  </a:moveTo>
                  <a:cubicBezTo>
                    <a:pt x="29845" y="100330"/>
                    <a:pt x="80010" y="377190"/>
                    <a:pt x="184150" y="521335"/>
                  </a:cubicBezTo>
                  <a:cubicBezTo>
                    <a:pt x="288290" y="665480"/>
                    <a:pt x="457835" y="691515"/>
                    <a:pt x="521335" y="720725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cxnSp>
          <p:nvCxnSpPr>
            <p:cNvPr id="122" name="直接连接符 121"/>
            <p:cNvCxnSpPr/>
            <p:nvPr>
              <p:custDataLst>
                <p:tags r:id="rId54"/>
              </p:custDataLst>
            </p:nvPr>
          </p:nvCxnSpPr>
          <p:spPr>
            <a:xfrm>
              <a:off x="5650019" y="3406563"/>
              <a:ext cx="41402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文本框 122"/>
            <p:cNvSpPr txBox="1"/>
            <p:nvPr>
              <p:custDataLst>
                <p:tags r:id="rId55"/>
              </p:custDataLst>
            </p:nvPr>
          </p:nvSpPr>
          <p:spPr>
            <a:xfrm>
              <a:off x="5242815" y="2588029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正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24" name="文本框 123"/>
            <p:cNvSpPr txBox="1"/>
            <p:nvPr>
              <p:custDataLst>
                <p:tags r:id="rId56"/>
              </p:custDataLst>
            </p:nvPr>
          </p:nvSpPr>
          <p:spPr>
            <a:xfrm>
              <a:off x="5303945" y="3710689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逆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25" name="文本框 124"/>
            <p:cNvSpPr txBox="1"/>
            <p:nvPr>
              <p:custDataLst>
                <p:tags r:id="rId57"/>
              </p:custDataLst>
            </p:nvPr>
          </p:nvSpPr>
          <p:spPr>
            <a:xfrm>
              <a:off x="5887455" y="4214455"/>
              <a:ext cx="36639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t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1</a:t>
              </a:r>
              <a:endParaRPr lang="en-US" altLang="zh-CN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6096000" y="4104640"/>
            <a:ext cx="38100" cy="2438400"/>
          </a:xfrm>
          <a:prstGeom prst="line">
            <a:avLst/>
          </a:prstGeom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9" name="圆角矩形 68"/>
          <p:cNvSpPr/>
          <p:nvPr/>
        </p:nvSpPr>
        <p:spPr>
          <a:xfrm>
            <a:off x="3702685" y="5322570"/>
            <a:ext cx="2113915" cy="5727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>
                <a:solidFill>
                  <a:schemeClr val="accent2"/>
                </a:solidFill>
                <a:latin typeface="微软雅黑" charset="-122"/>
                <a:ea typeface="微软雅黑" charset="-122"/>
              </a:rPr>
              <a:t>断点，不连续</a:t>
            </a:r>
            <a:endParaRPr lang="zh-CN" altLang="en-US" sz="2400" b="1">
              <a:solidFill>
                <a:schemeClr val="accent2"/>
              </a:solidFill>
              <a:latin typeface="微软雅黑" charset="-122"/>
              <a:ea typeface="微软雅黑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28270" y="4373880"/>
            <a:ext cx="142938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</a:rPr>
              <a:t>升高</a:t>
            </a:r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</a:rPr>
              <a:t>温度</a:t>
            </a:r>
            <a:endParaRPr lang="zh-CN" altLang="en-US" sz="2400" b="1" kern="100" dirty="0">
              <a:solidFill>
                <a:srgbClr val="000000"/>
              </a:solidFill>
              <a:latin typeface="微软雅黑" charset="-122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0276205" y="4380865"/>
            <a:ext cx="154114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  <a:sym typeface="+mn-ea"/>
              </a:rPr>
              <a:t>降低</a:t>
            </a:r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  <a:sym typeface="+mn-ea"/>
              </a:rPr>
              <a:t>温度</a:t>
            </a:r>
            <a:endParaRPr lang="zh-CN" altLang="en-US" sz="2400" b="1" kern="100" dirty="0">
              <a:solidFill>
                <a:srgbClr val="000000"/>
              </a:solidFill>
              <a:latin typeface="微软雅黑" charset="-122"/>
              <a:ea typeface="微软雅黑" charset="-122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40" grpId="0" bldLvl="0" animBg="1"/>
      <p:bldP spid="41" grpId="0"/>
      <p:bldP spid="42" grpId="0" bldLvl="0" animBg="1"/>
      <p:bldP spid="43" grpId="0"/>
      <p:bldP spid="45" grpId="0"/>
      <p:bldP spid="46" grpId="0"/>
      <p:bldP spid="47" grpId="0"/>
      <p:bldP spid="56" grpId="0" bldLvl="0" animBg="1"/>
      <p:bldP spid="57" grpId="0"/>
      <p:bldP spid="58" grpId="0" bldLvl="0" animBg="1"/>
      <p:bldP spid="59" grpId="0"/>
      <p:bldP spid="61" grpId="0"/>
      <p:bldP spid="62" grpId="0"/>
      <p:bldP spid="63" grpId="0"/>
      <p:bldP spid="69" grpId="0" bldLvl="0" animBg="1"/>
      <p:bldP spid="69" grpId="1" animBg="1"/>
      <p:bldP spid="16" grpId="0"/>
      <p:bldP spid="16" grpId="1"/>
      <p:bldP spid="66" grpId="0"/>
      <p:bldP spid="66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71" grpId="0" bldLvl="0" animBg="1"/>
      <p:bldP spid="71" grpId="1" animBg="1"/>
      <p:bldP spid="70" grpId="0" animBg="1"/>
      <p:bldP spid="7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5816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9522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solidFill>
                  <a:schemeClr val="accent1">
                    <a:lumMod val="75000"/>
                  </a:schemeClr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任务一  探究温度对化学平衡的影响</a:t>
            </a:r>
            <a:endParaRPr lang="zh-CN" altLang="en-US" sz="2800" b="1" kern="100">
              <a:solidFill>
                <a:schemeClr val="accent1">
                  <a:lumMod val="75000"/>
                </a:schemeClr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6608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6608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6608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7" name="文本框 6"/>
          <p:cNvSpPr txBox="1"/>
          <p:nvPr/>
        </p:nvSpPr>
        <p:spPr bwMode="auto">
          <a:xfrm>
            <a:off x="1866265" y="676275"/>
            <a:ext cx="8195945" cy="57404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1pPr>
            <a:lvl2pPr marL="457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2pPr>
            <a:lvl3pPr marL="914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3pPr>
            <a:lvl4pPr marL="1371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4pPr>
            <a:lvl5pPr marL="18288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5pPr>
            <a:lvl6pPr marL="22860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6pPr>
            <a:lvl7pPr marL="27432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7pPr>
            <a:lvl8pPr marL="32004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8pPr>
            <a:lvl9pPr marL="3657600" algn="l" defTabSz="914400" rtl="0" eaLnBrk="1" latinLnBrk="0" hangingPunct="1">
              <a:defRPr sz="1800" kern="1200">
                <a:solidFill>
                  <a:sysClr val="windowText" lastClr="000000"/>
                </a:solidFill>
                <a:latin typeface="Calibri" panose="020F0502020204030204" charset="0"/>
                <a:ea typeface="+mn-ea"/>
                <a:cs typeface="+mn-ea"/>
              </a:defRPr>
            </a:lvl9pPr>
          </a:lstStyle>
          <a:p>
            <a:pPr lvl="0" algn="ctr">
              <a:lnSpc>
                <a:spcPct val="110000"/>
              </a:lnSpc>
              <a:buClrTx/>
              <a:buSzTx/>
              <a:buFontTx/>
            </a:pPr>
            <a:r>
              <a:rPr lang="zh-CN" altLang="en-US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【</a:t>
            </a:r>
            <a:r>
              <a:rPr lang="zh-CN" altLang="en-US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思考与讨论】温度变化，速率</a:t>
            </a:r>
            <a:r>
              <a:rPr lang="en-US" altLang="zh-CN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+mn-ea"/>
                <a:sym typeface="+mn-ea"/>
              </a:rPr>
              <a:t>-</a:t>
            </a:r>
            <a:r>
              <a:rPr lang="zh-CN" altLang="en-US" sz="2400" b="1" dirty="0">
                <a:solidFill>
                  <a:srgbClr val="4F81BD"/>
                </a:solidFill>
                <a:effectLst/>
                <a:uFillTx/>
                <a:latin typeface="Times New Roman" panose="02020503050405090304" pitchFamily="18" charset="0"/>
                <a:ea typeface="微软雅黑" charset="-122"/>
                <a:cs typeface="宋体" pitchFamily="2" charset="-122"/>
                <a:sym typeface="宋体" pitchFamily="2" charset="-122"/>
              </a:rPr>
              <a:t>时间图如何变化？</a:t>
            </a:r>
            <a:endParaRPr lang="zh-CN" altLang="en-US" sz="2400" b="1" dirty="0">
              <a:solidFill>
                <a:srgbClr val="4F81BD"/>
              </a:solidFill>
              <a:effectLst/>
              <a:uFillTx/>
              <a:latin typeface="Times New Roman" panose="02020503050405090304" pitchFamily="18" charset="0"/>
              <a:ea typeface="微软雅黑" charset="-122"/>
              <a:cs typeface="宋体" pitchFamily="2" charset="-122"/>
              <a:sym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129790" y="1274445"/>
            <a:ext cx="7932420" cy="584835"/>
            <a:chOff x="2721310" y="3310847"/>
            <a:chExt cx="5882948" cy="584883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2721310" y="3310847"/>
              <a:ext cx="5882948" cy="58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itchFamily="2" charset="-122"/>
                </a:defRPr>
              </a:lvl9pPr>
            </a:lstStyle>
            <a:p>
              <a:r>
                <a:rPr lang="en-US" altLang="zh-CN" sz="2800" b="1">
                  <a:latin typeface="Times New Roman Bold" panose="02020503050405090304" charset="0"/>
                  <a:ea typeface="微软雅黑" charset="-122"/>
                  <a:cs typeface="Times New Roman Bold" panose="02020503050405090304" charset="0"/>
                </a:rPr>
                <a:t>mA(g) + nB(g)          pC(g)</a:t>
              </a:r>
              <a:r>
                <a:rPr lang="zh-CN" altLang="en-US" sz="2800" baseline="-25000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　 </a:t>
              </a:r>
              <a:endParaRPr lang="en-US" altLang="zh-CN" sz="2800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916807" y="3369907"/>
              <a:ext cx="1379659" cy="460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/>
              <a:r>
                <a:rPr kumimoji="1" lang="zh-CN" altLang="en-US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∆</a:t>
              </a:r>
              <a:r>
                <a:rPr kumimoji="1" lang="en-US" altLang="zh-CN" sz="2400" b="1" i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H &lt; </a:t>
              </a:r>
              <a:r>
                <a:rPr lang="en-US" altLang="zh-CN" sz="2400" b="1">
                  <a:latin typeface="Times New Roman" panose="02020503050405090304" pitchFamily="18" charset="0"/>
                  <a:ea typeface="微软雅黑" charset="-122"/>
                  <a:cs typeface="Times New Roman" panose="02020503050405090304" pitchFamily="18" charset="0"/>
                </a:rPr>
                <a:t>0</a:t>
              </a:r>
              <a:endParaRPr lang="en-US" altLang="zh-CN" sz="2400" b="1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endParaRPr>
            </a:p>
          </p:txBody>
        </p:sp>
      </p:grpSp>
      <p:grpSp>
        <p:nvGrpSpPr>
          <p:cNvPr id="31" name="组合 21"/>
          <p:cNvGrpSpPr/>
          <p:nvPr/>
        </p:nvGrpSpPr>
        <p:grpSpPr>
          <a:xfrm>
            <a:off x="4662657" y="1479295"/>
            <a:ext cx="396000" cy="144000"/>
            <a:chOff x="5004048" y="1665288"/>
            <a:chExt cx="576064" cy="247650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5003258" y="1754113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5003258" y="1845086"/>
              <a:ext cx="57759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5436458" y="1665255"/>
              <a:ext cx="144399" cy="8885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5003258" y="1845086"/>
              <a:ext cx="144400" cy="6770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文本框 19"/>
          <p:cNvSpPr txBox="1"/>
          <p:nvPr/>
        </p:nvSpPr>
        <p:spPr>
          <a:xfrm>
            <a:off x="693420" y="1334770"/>
            <a:ext cx="162306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b="1">
                <a:latin typeface="微软雅黑" charset="-122"/>
                <a:ea typeface="微软雅黑" charset="-122"/>
              </a:rPr>
              <a:t>化学平衡</a:t>
            </a:r>
            <a:endParaRPr lang="zh-CN" altLang="en-US" sz="2400" b="1">
              <a:latin typeface="微软雅黑" charset="-122"/>
              <a:ea typeface="微软雅黑" charset="-122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977265" y="1780996"/>
          <a:ext cx="10101580" cy="214058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2619169"/>
                <a:gridCol w="3749675"/>
                <a:gridCol w="3732530"/>
              </a:tblGrid>
              <a:tr h="639445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体系温度变化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t1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时</a:t>
                      </a:r>
                      <a:r>
                        <a:rPr lang="zh-CN" altLang="en-US" sz="2400" b="1" dirty="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</a:rPr>
                        <a:t>升高温度</a:t>
                      </a:r>
                      <a:endParaRPr lang="zh-CN" altLang="en-US" sz="2400" b="1" dirty="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400" b="1" kern="120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  <a:cs typeface="+mn-cs"/>
                        </a:rPr>
                        <a:t>t1</a:t>
                      </a:r>
                      <a:r>
                        <a:rPr lang="zh-CN" altLang="en-US" sz="2400" b="1" kern="120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  <a:cs typeface="+mn-cs"/>
                        </a:rPr>
                        <a:t>时降低</a:t>
                      </a:r>
                      <a:r>
                        <a:rPr lang="zh-CN" altLang="en-US" sz="2400" b="1" kern="1200">
                          <a:solidFill>
                            <a:schemeClr val="bg1"/>
                          </a:solidFill>
                          <a:latin typeface="微软雅黑" charset="-122"/>
                          <a:ea typeface="微软雅黑" charset="-122"/>
                          <a:cs typeface="+mn-cs"/>
                        </a:rPr>
                        <a:t>温度</a:t>
                      </a:r>
                      <a:endParaRPr lang="zh-CN" altLang="en-US" sz="2400" b="1" kern="1200">
                        <a:solidFill>
                          <a:schemeClr val="bg1"/>
                        </a:solidFill>
                        <a:latin typeface="微软雅黑" charset="-122"/>
                        <a:ea typeface="微软雅黑" charset="-122"/>
                        <a:cs typeface="+mn-cs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rgbClr val="4D889B"/>
                    </a:solidFill>
                  </a:tcPr>
                </a:tc>
              </a:tr>
              <a:tr h="898525">
                <a:tc>
                  <a:txBody>
                    <a:bodyPr/>
                    <a:p>
                      <a:pPr algn="ctr"/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反应速率</a:t>
                      </a:r>
                      <a:r>
                        <a:rPr lang="zh-CN" altLang="en-US" sz="2400" b="1" dirty="0">
                          <a:latin typeface="微软雅黑" charset="-122"/>
                          <a:ea typeface="微软雅黑" charset="-122"/>
                        </a:rPr>
                        <a:t>变化</a:t>
                      </a:r>
                      <a:endParaRPr lang="zh-CN" altLang="en-US" sz="2400" b="1" dirty="0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000" b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bg2"/>
                    </a:solidFill>
                  </a:tcPr>
                </a:tc>
              </a:tr>
              <a:tr h="602615">
                <a:tc>
                  <a:txBody>
                    <a:bodyPr/>
                    <a:p>
                      <a:pPr algn="ctr"/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平衡</a:t>
                      </a:r>
                      <a:r>
                        <a:rPr lang="zh-CN" altLang="en-US" sz="2400" b="1">
                          <a:latin typeface="微软雅黑" charset="-122"/>
                          <a:ea typeface="微软雅黑" charset="-122"/>
                        </a:rPr>
                        <a:t>移动方向</a:t>
                      </a:r>
                      <a:endParaRPr lang="zh-CN" altLang="en-US" sz="2400" b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400" b="1">
                        <a:solidFill>
                          <a:schemeClr val="tx1"/>
                        </a:solidFill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000" b="1">
                        <a:latin typeface="微软雅黑" charset="-122"/>
                        <a:ea typeface="微软雅黑" charset="-122"/>
                      </a:endParaRPr>
                    </a:p>
                  </a:txBody>
                  <a:tcPr anchor="ctr" anchorCtr="0">
                    <a:lnL w="38100">
                      <a:solidFill>
                        <a:schemeClr val="bg1"/>
                      </a:solidFill>
                      <a:prstDash val="solid"/>
                    </a:lnL>
                    <a:lnR w="38100">
                      <a:solidFill>
                        <a:schemeClr val="bg1"/>
                      </a:solidFill>
                      <a:prstDash val="solid"/>
                    </a:lnR>
                    <a:lnT w="38100">
                      <a:solidFill>
                        <a:schemeClr val="bg1"/>
                      </a:solidFill>
                      <a:prstDash val="solid"/>
                    </a:lnT>
                    <a:lnB w="38100">
                      <a:solidFill>
                        <a:schemeClr val="bg1"/>
                      </a:solidFill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6" name="Rectangle 5"/>
          <p:cNvSpPr>
            <a:spLocks noChangeArrowheads="1"/>
          </p:cNvSpPr>
          <p:nvPr/>
        </p:nvSpPr>
        <p:spPr bwMode="auto">
          <a:xfrm>
            <a:off x="3851910" y="3437890"/>
            <a:ext cx="338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平衡向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逆反应方向移动</a:t>
            </a:r>
            <a:endParaRPr lang="zh-CN" altLang="en-US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044950" y="2846070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且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&lt;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endParaRPr lang="zh-CN" altLang="en-US" sz="2400" b="1" baseline="-25000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945255" y="2407285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、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都增大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，</a:t>
            </a:r>
            <a:endParaRPr lang="en-US" altLang="zh-CN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718425" y="2421890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、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都减小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，</a:t>
            </a:r>
            <a:endParaRPr lang="en-US" altLang="zh-CN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7944485" y="2859405"/>
            <a:ext cx="242379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且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</a:t>
            </a:r>
            <a:r>
              <a:rPr lang="en-US" altLang="zh-CN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&gt;</a:t>
            </a:r>
            <a:r>
              <a:rPr lang="en-US" altLang="zh-CN" sz="2400" b="1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 </a:t>
            </a:r>
            <a:r>
              <a:rPr lang="en-US" altLang="zh-CN" sz="2400" b="1" i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v′</a:t>
            </a:r>
            <a:r>
              <a:rPr lang="zh-CN" altLang="en-US" sz="2400" b="1" baseline="-25000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逆</a:t>
            </a:r>
            <a:endParaRPr lang="zh-CN" altLang="en-US" sz="2400" b="1" baseline="-25000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9" name="Rectangle 5"/>
          <p:cNvSpPr>
            <a:spLocks noChangeArrowheads="1"/>
          </p:cNvSpPr>
          <p:nvPr/>
        </p:nvSpPr>
        <p:spPr bwMode="auto">
          <a:xfrm>
            <a:off x="7504430" y="3468370"/>
            <a:ext cx="33845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itchFamily="2" charset="-122"/>
              </a:defRPr>
            </a:lvl9pPr>
          </a:lstStyle>
          <a:p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平衡向</a:t>
            </a:r>
            <a:r>
              <a:rPr lang="zh-CN" altLang="en-US" sz="2400" b="1" smtClean="0">
                <a:solidFill>
                  <a:srgbClr val="C00000"/>
                </a:solidFill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正反应方向移动</a:t>
            </a:r>
            <a:endParaRPr lang="zh-CN" altLang="en-US" sz="2400" b="1" smtClean="0">
              <a:solidFill>
                <a:srgbClr val="C00000"/>
              </a:solidFill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75" name="椭圆 74"/>
          <p:cNvSpPr/>
          <p:nvPr>
            <p:custDataLst>
              <p:tags r:id="rId7"/>
            </p:custDataLst>
          </p:nvPr>
        </p:nvSpPr>
        <p:spPr>
          <a:xfrm>
            <a:off x="3189708" y="4349090"/>
            <a:ext cx="922459" cy="609468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cxnSp>
        <p:nvCxnSpPr>
          <p:cNvPr id="76" name="直接连接符 75"/>
          <p:cNvCxnSpPr/>
          <p:nvPr>
            <p:custDataLst>
              <p:tags r:id="rId8"/>
            </p:custDataLst>
          </p:nvPr>
        </p:nvCxnSpPr>
        <p:spPr>
          <a:xfrm flipH="1">
            <a:off x="3419489" y="4117432"/>
            <a:ext cx="0" cy="240792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任意多边形 83"/>
          <p:cNvSpPr/>
          <p:nvPr>
            <p:custDataLst>
              <p:tags r:id="rId9"/>
            </p:custDataLst>
          </p:nvPr>
        </p:nvSpPr>
        <p:spPr>
          <a:xfrm>
            <a:off x="3429649" y="4551362"/>
            <a:ext cx="521335" cy="540795"/>
          </a:xfrm>
          <a:custGeom>
            <a:avLst/>
            <a:gdLst>
              <a:gd name="connisteX0" fmla="*/ 0 w 521335"/>
              <a:gd name="connsiteY0" fmla="*/ 0 h 720725"/>
              <a:gd name="connisteX1" fmla="*/ 184150 w 521335"/>
              <a:gd name="connsiteY1" fmla="*/ 521335 h 720725"/>
              <a:gd name="connisteX2" fmla="*/ 521335 w 521335"/>
              <a:gd name="connsiteY2" fmla="*/ 720725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21334" h="720725">
                <a:moveTo>
                  <a:pt x="0" y="0"/>
                </a:moveTo>
                <a:cubicBezTo>
                  <a:pt x="29845" y="100330"/>
                  <a:pt x="80010" y="377190"/>
                  <a:pt x="184150" y="521335"/>
                </a:cubicBezTo>
                <a:cubicBezTo>
                  <a:pt x="288290" y="665480"/>
                  <a:pt x="457835" y="691515"/>
                  <a:pt x="521335" y="720725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78" name="文本框 77"/>
          <p:cNvSpPr txBox="1"/>
          <p:nvPr>
            <p:custDataLst>
              <p:tags r:id="rId10"/>
            </p:custDataLst>
          </p:nvPr>
        </p:nvSpPr>
        <p:spPr>
          <a:xfrm>
            <a:off x="3245499" y="4375877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79" name="任意多边形 85"/>
          <p:cNvSpPr/>
          <p:nvPr>
            <p:custDataLst>
              <p:tags r:id="rId11"/>
            </p:custDataLst>
          </p:nvPr>
        </p:nvSpPr>
        <p:spPr>
          <a:xfrm>
            <a:off x="3423299" y="5085807"/>
            <a:ext cx="536575" cy="422021"/>
          </a:xfrm>
          <a:custGeom>
            <a:avLst/>
            <a:gdLst>
              <a:gd name="connisteX0" fmla="*/ 0 w 536575"/>
              <a:gd name="connsiteY0" fmla="*/ 720725 h 720725"/>
              <a:gd name="connisteX1" fmla="*/ 199390 w 536575"/>
              <a:gd name="connsiteY1" fmla="*/ 229870 h 720725"/>
              <a:gd name="connisteX2" fmla="*/ 536575 w 536575"/>
              <a:gd name="connsiteY2" fmla="*/ 0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6575" h="720725">
                <a:moveTo>
                  <a:pt x="0" y="720725"/>
                </a:moveTo>
                <a:cubicBezTo>
                  <a:pt x="33020" y="627380"/>
                  <a:pt x="92075" y="374015"/>
                  <a:pt x="199390" y="229870"/>
                </a:cubicBezTo>
                <a:cubicBezTo>
                  <a:pt x="306705" y="85725"/>
                  <a:pt x="473075" y="36195"/>
                  <a:pt x="536575" y="0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80" name="文本框 79"/>
          <p:cNvSpPr txBox="1"/>
          <p:nvPr>
            <p:custDataLst>
              <p:tags r:id="rId12"/>
            </p:custDataLst>
          </p:nvPr>
        </p:nvSpPr>
        <p:spPr>
          <a:xfrm>
            <a:off x="3248039" y="5367112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cxnSp>
        <p:nvCxnSpPr>
          <p:cNvPr id="81" name="直接连接符 80"/>
          <p:cNvCxnSpPr/>
          <p:nvPr>
            <p:custDataLst>
              <p:tags r:id="rId13"/>
            </p:custDataLst>
          </p:nvPr>
        </p:nvCxnSpPr>
        <p:spPr>
          <a:xfrm>
            <a:off x="3959874" y="5092157"/>
            <a:ext cx="13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文本框 81"/>
          <p:cNvSpPr txBox="1"/>
          <p:nvPr>
            <p:custDataLst>
              <p:tags r:id="rId14"/>
            </p:custDataLst>
          </p:nvPr>
        </p:nvSpPr>
        <p:spPr>
          <a:xfrm>
            <a:off x="3512849" y="5149662"/>
            <a:ext cx="636270" cy="460375"/>
          </a:xfrm>
          <a:prstGeom prst="rect">
            <a:avLst/>
          </a:prstGeom>
          <a:noFill/>
          <a:ln w="19050">
            <a:noFill/>
          </a:ln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83" name="文本框 82"/>
          <p:cNvSpPr txBox="1"/>
          <p:nvPr>
            <p:custDataLst>
              <p:tags r:id="rId15"/>
            </p:custDataLst>
          </p:nvPr>
        </p:nvSpPr>
        <p:spPr>
          <a:xfrm>
            <a:off x="3525579" y="4428043"/>
            <a:ext cx="6362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cxnSp>
        <p:nvCxnSpPr>
          <p:cNvPr id="84" name="直接连接符 83"/>
          <p:cNvCxnSpPr/>
          <p:nvPr>
            <p:custDataLst>
              <p:tags r:id="rId16"/>
            </p:custDataLst>
          </p:nvPr>
        </p:nvCxnSpPr>
        <p:spPr>
          <a:xfrm flipH="1">
            <a:off x="7908303" y="4125687"/>
            <a:ext cx="0" cy="2407920"/>
          </a:xfrm>
          <a:prstGeom prst="line">
            <a:avLst/>
          </a:prstGeom>
          <a:ln w="28575" cmpd="sng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任意多边形 107"/>
          <p:cNvSpPr/>
          <p:nvPr>
            <p:custDataLst>
              <p:tags r:id="rId17"/>
            </p:custDataLst>
          </p:nvPr>
        </p:nvSpPr>
        <p:spPr>
          <a:xfrm>
            <a:off x="7921004" y="5650322"/>
            <a:ext cx="673735" cy="385445"/>
          </a:xfrm>
          <a:custGeom>
            <a:avLst/>
            <a:gdLst>
              <a:gd name="connisteX0" fmla="*/ 0 w 521335"/>
              <a:gd name="connsiteY0" fmla="*/ 0 h 720725"/>
              <a:gd name="connisteX1" fmla="*/ 184150 w 521335"/>
              <a:gd name="connsiteY1" fmla="*/ 521335 h 720725"/>
              <a:gd name="connisteX2" fmla="*/ 521335 w 521335"/>
              <a:gd name="connsiteY2" fmla="*/ 720725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21334" h="720725">
                <a:moveTo>
                  <a:pt x="0" y="0"/>
                </a:moveTo>
                <a:cubicBezTo>
                  <a:pt x="29845" y="100330"/>
                  <a:pt x="80010" y="377190"/>
                  <a:pt x="184150" y="521335"/>
                </a:cubicBezTo>
                <a:cubicBezTo>
                  <a:pt x="288290" y="665480"/>
                  <a:pt x="457835" y="691515"/>
                  <a:pt x="521335" y="720725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86" name="文本框 85"/>
          <p:cNvSpPr txBox="1"/>
          <p:nvPr>
            <p:custDataLst>
              <p:tags r:id="rId18"/>
            </p:custDataLst>
          </p:nvPr>
        </p:nvSpPr>
        <p:spPr>
          <a:xfrm>
            <a:off x="7735584" y="5506812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87" name="任意多边形 109"/>
          <p:cNvSpPr/>
          <p:nvPr>
            <p:custDataLst>
              <p:tags r:id="rId19"/>
            </p:custDataLst>
          </p:nvPr>
        </p:nvSpPr>
        <p:spPr>
          <a:xfrm>
            <a:off x="7941959" y="6047197"/>
            <a:ext cx="643890" cy="322580"/>
          </a:xfrm>
          <a:custGeom>
            <a:avLst/>
            <a:gdLst>
              <a:gd name="connisteX0" fmla="*/ 0 w 536575"/>
              <a:gd name="connsiteY0" fmla="*/ 720725 h 720725"/>
              <a:gd name="connisteX1" fmla="*/ 199390 w 536575"/>
              <a:gd name="connsiteY1" fmla="*/ 229870 h 720725"/>
              <a:gd name="connisteX2" fmla="*/ 536575 w 536575"/>
              <a:gd name="connsiteY2" fmla="*/ 0 h 7207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36575" h="720725">
                <a:moveTo>
                  <a:pt x="0" y="720725"/>
                </a:moveTo>
                <a:cubicBezTo>
                  <a:pt x="33020" y="627380"/>
                  <a:pt x="92075" y="374015"/>
                  <a:pt x="199390" y="229870"/>
                </a:cubicBezTo>
                <a:cubicBezTo>
                  <a:pt x="306705" y="85725"/>
                  <a:pt x="473075" y="36195"/>
                  <a:pt x="536575" y="0"/>
                </a:cubicBezTo>
              </a:path>
            </a:pathLst>
          </a:custGeom>
          <a:noFill/>
          <a:ln w="190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sp>
        <p:nvSpPr>
          <p:cNvPr id="88" name="文本框 87"/>
          <p:cNvSpPr txBox="1"/>
          <p:nvPr>
            <p:custDataLst>
              <p:tags r:id="rId20"/>
            </p:custDataLst>
          </p:nvPr>
        </p:nvSpPr>
        <p:spPr>
          <a:xfrm>
            <a:off x="7730504" y="6254207"/>
            <a:ext cx="36195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●</a:t>
            </a:r>
            <a:endParaRPr lang="zh-CN" altLang="en-US" sz="1400" b="1">
              <a:solidFill>
                <a:srgbClr val="FF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cxnSp>
        <p:nvCxnSpPr>
          <p:cNvPr id="89" name="直接连接符 88"/>
          <p:cNvCxnSpPr/>
          <p:nvPr>
            <p:custDataLst>
              <p:tags r:id="rId21"/>
            </p:custDataLst>
          </p:nvPr>
        </p:nvCxnSpPr>
        <p:spPr>
          <a:xfrm>
            <a:off x="8536954" y="6031759"/>
            <a:ext cx="13144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文本框 89"/>
          <p:cNvSpPr txBox="1"/>
          <p:nvPr>
            <p:custDataLst>
              <p:tags r:id="rId22"/>
            </p:custDataLst>
          </p:nvPr>
        </p:nvSpPr>
        <p:spPr>
          <a:xfrm>
            <a:off x="8056311" y="6058738"/>
            <a:ext cx="6362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103" name="文本框 102"/>
          <p:cNvSpPr txBox="1"/>
          <p:nvPr>
            <p:custDataLst>
              <p:tags r:id="rId23"/>
            </p:custDataLst>
          </p:nvPr>
        </p:nvSpPr>
        <p:spPr>
          <a:xfrm>
            <a:off x="8027062" y="5472610"/>
            <a:ext cx="63627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104" name="文本框 103"/>
          <p:cNvSpPr txBox="1"/>
          <p:nvPr>
            <p:custDataLst>
              <p:tags r:id="rId24"/>
            </p:custDataLst>
          </p:nvPr>
        </p:nvSpPr>
        <p:spPr>
          <a:xfrm>
            <a:off x="4020977" y="4650324"/>
            <a:ext cx="1263650" cy="460375"/>
          </a:xfrm>
          <a:prstGeom prst="rect">
            <a:avLst/>
          </a:prstGeom>
          <a:noFill/>
          <a:ln w="19050">
            <a:noFill/>
          </a:ln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106" name="文本框 105"/>
          <p:cNvSpPr txBox="1"/>
          <p:nvPr>
            <p:custDataLst>
              <p:tags r:id="rId25"/>
            </p:custDataLst>
          </p:nvPr>
        </p:nvSpPr>
        <p:spPr>
          <a:xfrm>
            <a:off x="8619504" y="5578318"/>
            <a:ext cx="12636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正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=</a:t>
            </a:r>
            <a:r>
              <a:rPr lang="en-US" altLang="zh-CN" sz="2400" b="1" i="1">
                <a:solidFill>
                  <a:srgbClr val="000000"/>
                </a:solidFill>
                <a:latin typeface="Book Antiqua" panose="0204060205030503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v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'</a:t>
            </a:r>
            <a:r>
              <a: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rPr>
              <a:t>逆</a:t>
            </a:r>
            <a:endParaRPr lang="zh-CN" altLang="en-US" sz="2400" b="1" baseline="-25000">
              <a:solidFill>
                <a:srgbClr val="000000"/>
              </a:solidFill>
              <a:latin typeface="Times New Roman" panose="02020503050405090304" pitchFamily="18" charset="0"/>
              <a:ea typeface="宋体" pitchFamily="2" charset="-122"/>
              <a:cs typeface="Segoe Script" panose="030B0504020000000003" charset="0"/>
              <a:sym typeface="+mn-ea"/>
            </a:endParaRPr>
          </a:p>
        </p:txBody>
      </p:sp>
      <p:sp>
        <p:nvSpPr>
          <p:cNvPr id="107" name="椭圆 106"/>
          <p:cNvSpPr/>
          <p:nvPr>
            <p:custDataLst>
              <p:tags r:id="rId26"/>
            </p:custDataLst>
          </p:nvPr>
        </p:nvSpPr>
        <p:spPr>
          <a:xfrm>
            <a:off x="7730566" y="5369374"/>
            <a:ext cx="943966" cy="627022"/>
          </a:xfrm>
          <a:prstGeom prst="ellipse">
            <a:avLst/>
          </a:prstGeom>
          <a:noFill/>
          <a:ln w="28575">
            <a:solidFill>
              <a:srgbClr val="0000CC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200" b="1">
              <a:latin typeface="Times New Roman" panose="02020503050405090304" pitchFamily="18" charset="0"/>
              <a:ea typeface="宋体" pitchFamily="2" charset="-122"/>
            </a:endParaRPr>
          </a:p>
        </p:txBody>
      </p:sp>
      <p:grpSp>
        <p:nvGrpSpPr>
          <p:cNvPr id="108" name="组合 107"/>
          <p:cNvGrpSpPr/>
          <p:nvPr>
            <p:custDataLst>
              <p:tags r:id="rId27"/>
            </p:custDataLst>
          </p:nvPr>
        </p:nvGrpSpPr>
        <p:grpSpPr>
          <a:xfrm>
            <a:off x="2061437" y="4035306"/>
            <a:ext cx="3687445" cy="2823210"/>
            <a:chOff x="380365" y="493395"/>
            <a:chExt cx="3687445" cy="2823210"/>
          </a:xfrm>
        </p:grpSpPr>
        <p:grpSp>
          <p:nvGrpSpPr>
            <p:cNvPr id="109" name="组合 108"/>
            <p:cNvGrpSpPr/>
            <p:nvPr>
              <p:custDataLst>
                <p:tags r:id="rId28"/>
              </p:custDataLst>
            </p:nvPr>
          </p:nvGrpSpPr>
          <p:grpSpPr>
            <a:xfrm>
              <a:off x="380365" y="493395"/>
              <a:ext cx="3687445" cy="2823210"/>
              <a:chOff x="616" y="743"/>
              <a:chExt cx="5807" cy="4446"/>
            </a:xfrm>
          </p:grpSpPr>
          <p:grpSp>
            <p:nvGrpSpPr>
              <p:cNvPr id="110" name="组合 109"/>
              <p:cNvGrpSpPr/>
              <p:nvPr>
                <p:custDataLst>
                  <p:tags r:id="rId29"/>
                </p:custDataLst>
              </p:nvPr>
            </p:nvGrpSpPr>
            <p:grpSpPr>
              <a:xfrm>
                <a:off x="616" y="743"/>
                <a:ext cx="5807" cy="4446"/>
                <a:chOff x="616" y="743"/>
                <a:chExt cx="5807" cy="4446"/>
              </a:xfrm>
            </p:grpSpPr>
            <p:cxnSp>
              <p:nvCxnSpPr>
                <p:cNvPr id="111" name="直接箭头连接符 110"/>
                <p:cNvCxnSpPr/>
                <p:nvPr>
                  <p:custDataLst>
                    <p:tags r:id="rId30"/>
                  </p:custDataLst>
                </p:nvPr>
              </p:nvCxnSpPr>
              <p:spPr>
                <a:xfrm flipH="1" flipV="1">
                  <a:off x="1255" y="911"/>
                  <a:ext cx="0" cy="3719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箭头连接符 111"/>
                <p:cNvCxnSpPr/>
                <p:nvPr>
                  <p:custDataLst>
                    <p:tags r:id="rId31"/>
                  </p:custDataLst>
                </p:nvPr>
              </p:nvCxnSpPr>
              <p:spPr>
                <a:xfrm>
                  <a:off x="1255" y="4638"/>
                  <a:ext cx="5168" cy="0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3" name="文本框 112"/>
                <p:cNvSpPr txBox="1"/>
                <p:nvPr>
                  <p:custDataLst>
                    <p:tags r:id="rId32"/>
                  </p:custDataLst>
                </p:nvPr>
              </p:nvSpPr>
              <p:spPr>
                <a:xfrm>
                  <a:off x="616" y="743"/>
                  <a:ext cx="555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Book Antiqua" panose="0204060205030503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v</a:t>
                  </a:r>
                  <a:endParaRPr lang="en-US" altLang="zh-CN" sz="2400" b="1" i="1">
                    <a:solidFill>
                      <a:srgbClr val="000000"/>
                    </a:solidFill>
                    <a:latin typeface="Book Antiqua" panose="0204060205030503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  <p:sp>
              <p:nvSpPr>
                <p:cNvPr id="114" name="文本框 113"/>
                <p:cNvSpPr txBox="1"/>
                <p:nvPr>
                  <p:custDataLst>
                    <p:tags r:id="rId33"/>
                  </p:custDataLst>
                </p:nvPr>
              </p:nvSpPr>
              <p:spPr>
                <a:xfrm>
                  <a:off x="5954" y="4464"/>
                  <a:ext cx="421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Times New Roman" panose="0202050305040509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t</a:t>
                  </a:r>
                  <a:endParaRPr lang="en-US" altLang="zh-CN" sz="2400" b="1" i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</p:grpSp>
          <p:sp>
            <p:nvSpPr>
              <p:cNvPr id="115" name="文本框 114"/>
              <p:cNvSpPr txBox="1"/>
              <p:nvPr>
                <p:custDataLst>
                  <p:tags r:id="rId34"/>
                </p:custDataLst>
              </p:nvPr>
            </p:nvSpPr>
            <p:spPr>
              <a:xfrm>
                <a:off x="711" y="4229"/>
                <a:ext cx="52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rPr>
                  <a:t>0</a:t>
                </a:r>
                <a:endParaRPr lang="en-US" altLang="zh-CN" sz="2400" b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endParaRPr>
              </a:p>
            </p:txBody>
          </p:sp>
        </p:grpSp>
        <p:sp>
          <p:nvSpPr>
            <p:cNvPr id="132" name="文本框 131"/>
            <p:cNvSpPr txBox="1"/>
            <p:nvPr>
              <p:custDataLst>
                <p:tags r:id="rId35"/>
              </p:custDataLst>
            </p:nvPr>
          </p:nvSpPr>
          <p:spPr>
            <a:xfrm>
              <a:off x="610235" y="1397000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33" name="文本框 132"/>
            <p:cNvSpPr txBox="1"/>
            <p:nvPr>
              <p:custDataLst>
                <p:tags r:id="rId36"/>
              </p:custDataLst>
            </p:nvPr>
          </p:nvSpPr>
          <p:spPr>
            <a:xfrm>
              <a:off x="620395" y="2792730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34" name="任意多边形 175"/>
            <p:cNvSpPr/>
            <p:nvPr>
              <p:custDataLst>
                <p:tags r:id="rId37"/>
              </p:custDataLst>
            </p:nvPr>
          </p:nvSpPr>
          <p:spPr>
            <a:xfrm>
              <a:off x="788035" y="2252345"/>
              <a:ext cx="536575" cy="720725"/>
            </a:xfrm>
            <a:custGeom>
              <a:avLst/>
              <a:gdLst>
                <a:gd name="connisteX0" fmla="*/ 0 w 536575"/>
                <a:gd name="connsiteY0" fmla="*/ 720725 h 720725"/>
                <a:gd name="connisteX1" fmla="*/ 199390 w 536575"/>
                <a:gd name="connsiteY1" fmla="*/ 229870 h 720725"/>
                <a:gd name="connisteX2" fmla="*/ 536575 w 536575"/>
                <a:gd name="connsiteY2" fmla="*/ 0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6575" h="720725">
                  <a:moveTo>
                    <a:pt x="0" y="720725"/>
                  </a:moveTo>
                  <a:cubicBezTo>
                    <a:pt x="33020" y="627380"/>
                    <a:pt x="92075" y="374015"/>
                    <a:pt x="199390" y="229870"/>
                  </a:cubicBezTo>
                  <a:cubicBezTo>
                    <a:pt x="306705" y="85725"/>
                    <a:pt x="473075" y="36195"/>
                    <a:pt x="536575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138" name="任意多边形 176"/>
            <p:cNvSpPr/>
            <p:nvPr>
              <p:custDataLst>
                <p:tags r:id="rId38"/>
              </p:custDataLst>
            </p:nvPr>
          </p:nvSpPr>
          <p:spPr>
            <a:xfrm>
              <a:off x="801370" y="1541145"/>
              <a:ext cx="521335" cy="720725"/>
            </a:xfrm>
            <a:custGeom>
              <a:avLst/>
              <a:gdLst>
                <a:gd name="connisteX0" fmla="*/ 0 w 521335"/>
                <a:gd name="connsiteY0" fmla="*/ 0 h 720725"/>
                <a:gd name="connisteX1" fmla="*/ 184150 w 521335"/>
                <a:gd name="connsiteY1" fmla="*/ 521335 h 720725"/>
                <a:gd name="connisteX2" fmla="*/ 521335 w 521335"/>
                <a:gd name="connsiteY2" fmla="*/ 720725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21334" h="720725">
                  <a:moveTo>
                    <a:pt x="0" y="0"/>
                  </a:moveTo>
                  <a:cubicBezTo>
                    <a:pt x="29845" y="100330"/>
                    <a:pt x="80010" y="377190"/>
                    <a:pt x="184150" y="521335"/>
                  </a:cubicBezTo>
                  <a:cubicBezTo>
                    <a:pt x="288290" y="665480"/>
                    <a:pt x="457835" y="691515"/>
                    <a:pt x="521335" y="720725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cxnSp>
          <p:nvCxnSpPr>
            <p:cNvPr id="139" name="直接连接符 138"/>
            <p:cNvCxnSpPr/>
            <p:nvPr>
              <p:custDataLst>
                <p:tags r:id="rId39"/>
              </p:custDataLst>
            </p:nvPr>
          </p:nvCxnSpPr>
          <p:spPr>
            <a:xfrm>
              <a:off x="1329055" y="2252345"/>
              <a:ext cx="41402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文本框 139"/>
            <p:cNvSpPr txBox="1"/>
            <p:nvPr>
              <p:custDataLst>
                <p:tags r:id="rId40"/>
              </p:custDataLst>
            </p:nvPr>
          </p:nvSpPr>
          <p:spPr>
            <a:xfrm>
              <a:off x="878676" y="1582666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正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41" name="文本框 140"/>
            <p:cNvSpPr txBox="1"/>
            <p:nvPr>
              <p:custDataLst>
                <p:tags r:id="rId41"/>
              </p:custDataLst>
            </p:nvPr>
          </p:nvSpPr>
          <p:spPr>
            <a:xfrm>
              <a:off x="905034" y="2417425"/>
              <a:ext cx="551815" cy="4603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逆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42" name="文本框 141"/>
            <p:cNvSpPr txBox="1"/>
            <p:nvPr>
              <p:custDataLst>
                <p:tags r:id="rId42"/>
              </p:custDataLst>
            </p:nvPr>
          </p:nvSpPr>
          <p:spPr>
            <a:xfrm>
              <a:off x="1577154" y="2808488"/>
              <a:ext cx="36639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t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1</a:t>
              </a:r>
              <a:endParaRPr lang="en-US" altLang="zh-CN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</p:grpSp>
      <p:grpSp>
        <p:nvGrpSpPr>
          <p:cNvPr id="143" name="组合 142"/>
          <p:cNvGrpSpPr/>
          <p:nvPr>
            <p:custDataLst>
              <p:tags r:id="rId43"/>
            </p:custDataLst>
          </p:nvPr>
        </p:nvGrpSpPr>
        <p:grpSpPr>
          <a:xfrm>
            <a:off x="6600825" y="3997731"/>
            <a:ext cx="3634740" cy="2886710"/>
            <a:chOff x="4774989" y="1903518"/>
            <a:chExt cx="3634740" cy="2886710"/>
          </a:xfrm>
        </p:grpSpPr>
        <p:grpSp>
          <p:nvGrpSpPr>
            <p:cNvPr id="144" name="组合 143"/>
            <p:cNvGrpSpPr/>
            <p:nvPr>
              <p:custDataLst>
                <p:tags r:id="rId44"/>
              </p:custDataLst>
            </p:nvPr>
          </p:nvGrpSpPr>
          <p:grpSpPr>
            <a:xfrm>
              <a:off x="4774989" y="1903518"/>
              <a:ext cx="3634740" cy="2886710"/>
              <a:chOff x="699" y="660"/>
              <a:chExt cx="5724" cy="4546"/>
            </a:xfrm>
          </p:grpSpPr>
          <p:grpSp>
            <p:nvGrpSpPr>
              <p:cNvPr id="145" name="组合 144"/>
              <p:cNvGrpSpPr/>
              <p:nvPr>
                <p:custDataLst>
                  <p:tags r:id="rId45"/>
                </p:custDataLst>
              </p:nvPr>
            </p:nvGrpSpPr>
            <p:grpSpPr>
              <a:xfrm>
                <a:off x="699" y="660"/>
                <a:ext cx="5724" cy="4546"/>
                <a:chOff x="699" y="660"/>
                <a:chExt cx="5724" cy="4546"/>
              </a:xfrm>
            </p:grpSpPr>
            <p:cxnSp>
              <p:nvCxnSpPr>
                <p:cNvPr id="146" name="直接箭头连接符 145"/>
                <p:cNvCxnSpPr/>
                <p:nvPr>
                  <p:custDataLst>
                    <p:tags r:id="rId46"/>
                  </p:custDataLst>
                </p:nvPr>
              </p:nvCxnSpPr>
              <p:spPr>
                <a:xfrm flipH="1" flipV="1">
                  <a:off x="1255" y="857"/>
                  <a:ext cx="0" cy="3773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 w="med" len="med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箭头连接符 146"/>
                <p:cNvCxnSpPr/>
                <p:nvPr>
                  <p:custDataLst>
                    <p:tags r:id="rId47"/>
                  </p:custDataLst>
                </p:nvPr>
              </p:nvCxnSpPr>
              <p:spPr>
                <a:xfrm>
                  <a:off x="1255" y="4623"/>
                  <a:ext cx="5168" cy="0"/>
                </a:xfrm>
                <a:prstGeom prst="straightConnector1">
                  <a:avLst/>
                </a:prstGeom>
                <a:ln w="19050">
                  <a:solidFill>
                    <a:srgbClr val="0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文本框 147"/>
                <p:cNvSpPr txBox="1"/>
                <p:nvPr>
                  <p:custDataLst>
                    <p:tags r:id="rId48"/>
                  </p:custDataLst>
                </p:nvPr>
              </p:nvSpPr>
              <p:spPr>
                <a:xfrm>
                  <a:off x="699" y="660"/>
                  <a:ext cx="555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Book Antiqua" panose="0204060205030503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v</a:t>
                  </a:r>
                  <a:endParaRPr lang="en-US" altLang="zh-CN" sz="2400" b="1" i="1">
                    <a:solidFill>
                      <a:srgbClr val="000000"/>
                    </a:solidFill>
                    <a:latin typeface="Book Antiqua" panose="0204060205030503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  <p:sp>
              <p:nvSpPr>
                <p:cNvPr id="149" name="文本框 148"/>
                <p:cNvSpPr txBox="1"/>
                <p:nvPr>
                  <p:custDataLst>
                    <p:tags r:id="rId49"/>
                  </p:custDataLst>
                </p:nvPr>
              </p:nvSpPr>
              <p:spPr>
                <a:xfrm>
                  <a:off x="5955" y="4481"/>
                  <a:ext cx="421" cy="725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p>
                  <a:r>
                    <a:rPr lang="en-US" altLang="zh-CN" sz="2400" b="1" i="1">
                      <a:solidFill>
                        <a:srgbClr val="000000"/>
                      </a:solidFill>
                      <a:latin typeface="Times New Roman" panose="02020503050405090304" pitchFamily="18" charset="0"/>
                      <a:ea typeface="宋体" pitchFamily="2" charset="-122"/>
                      <a:cs typeface="Segoe Script" panose="030B0504020000000003" charset="0"/>
                      <a:sym typeface="+mn-ea"/>
                    </a:rPr>
                    <a:t>t</a:t>
                  </a:r>
                  <a:endParaRPr lang="en-US" altLang="zh-CN" sz="2400" b="1" i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endParaRPr>
                </a:p>
              </p:txBody>
            </p:sp>
          </p:grpSp>
          <p:sp>
            <p:nvSpPr>
              <p:cNvPr id="150" name="文本框 149"/>
              <p:cNvSpPr txBox="1"/>
              <p:nvPr>
                <p:custDataLst>
                  <p:tags r:id="rId50"/>
                </p:custDataLst>
              </p:nvPr>
            </p:nvSpPr>
            <p:spPr>
              <a:xfrm>
                <a:off x="754" y="4189"/>
                <a:ext cx="528" cy="72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p>
                <a:r>
                  <a:rPr lang="en-US" altLang="zh-CN" sz="2400" b="1">
                    <a:solidFill>
                      <a:srgbClr val="000000"/>
                    </a:solidFill>
                    <a:latin typeface="Times New Roman" panose="02020503050405090304" pitchFamily="18" charset="0"/>
                    <a:ea typeface="宋体" pitchFamily="2" charset="-122"/>
                    <a:cs typeface="Segoe Script" panose="030B0504020000000003" charset="0"/>
                    <a:sym typeface="+mn-ea"/>
                  </a:rPr>
                  <a:t>0</a:t>
                </a:r>
                <a:endParaRPr lang="en-US" altLang="zh-CN" sz="2400" b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endParaRPr>
              </a:p>
            </p:txBody>
          </p:sp>
        </p:grpSp>
        <p:sp>
          <p:nvSpPr>
            <p:cNvPr id="151" name="文本框 150"/>
            <p:cNvSpPr txBox="1"/>
            <p:nvPr>
              <p:custDataLst>
                <p:tags r:id="rId51"/>
              </p:custDataLst>
            </p:nvPr>
          </p:nvSpPr>
          <p:spPr>
            <a:xfrm>
              <a:off x="4942629" y="2371513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52" name="文本框 151"/>
            <p:cNvSpPr txBox="1"/>
            <p:nvPr>
              <p:custDataLst>
                <p:tags r:id="rId52"/>
              </p:custDataLst>
            </p:nvPr>
          </p:nvSpPr>
          <p:spPr>
            <a:xfrm>
              <a:off x="4962314" y="4226983"/>
              <a:ext cx="361950" cy="30670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1400" b="1">
                  <a:solidFill>
                    <a:srgbClr val="FF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●</a:t>
              </a:r>
              <a:endParaRPr lang="zh-CN" altLang="en-US" sz="1400" b="1">
                <a:solidFill>
                  <a:srgbClr val="FF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53" name="任意多边形 191"/>
            <p:cNvSpPr/>
            <p:nvPr>
              <p:custDataLst>
                <p:tags r:id="rId53"/>
              </p:custDataLst>
            </p:nvPr>
          </p:nvSpPr>
          <p:spPr>
            <a:xfrm>
              <a:off x="5140114" y="3416088"/>
              <a:ext cx="536575" cy="981710"/>
            </a:xfrm>
            <a:custGeom>
              <a:avLst/>
              <a:gdLst>
                <a:gd name="connisteX0" fmla="*/ 0 w 536575"/>
                <a:gd name="connsiteY0" fmla="*/ 720725 h 720725"/>
                <a:gd name="connisteX1" fmla="*/ 199390 w 536575"/>
                <a:gd name="connsiteY1" fmla="*/ 229870 h 720725"/>
                <a:gd name="connisteX2" fmla="*/ 536575 w 536575"/>
                <a:gd name="connsiteY2" fmla="*/ 0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36575" h="720725">
                  <a:moveTo>
                    <a:pt x="0" y="720725"/>
                  </a:moveTo>
                  <a:cubicBezTo>
                    <a:pt x="33020" y="627380"/>
                    <a:pt x="92075" y="374015"/>
                    <a:pt x="199390" y="229870"/>
                  </a:cubicBezTo>
                  <a:cubicBezTo>
                    <a:pt x="306705" y="85725"/>
                    <a:pt x="473075" y="36195"/>
                    <a:pt x="536575" y="0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sp>
          <p:nvSpPr>
            <p:cNvPr id="154" name="任意多边形 192"/>
            <p:cNvSpPr/>
            <p:nvPr>
              <p:custDataLst>
                <p:tags r:id="rId54"/>
              </p:custDataLst>
            </p:nvPr>
          </p:nvSpPr>
          <p:spPr>
            <a:xfrm>
              <a:off x="5136939" y="2502323"/>
              <a:ext cx="521335" cy="920750"/>
            </a:xfrm>
            <a:custGeom>
              <a:avLst/>
              <a:gdLst>
                <a:gd name="connisteX0" fmla="*/ 0 w 521335"/>
                <a:gd name="connsiteY0" fmla="*/ 0 h 720725"/>
                <a:gd name="connisteX1" fmla="*/ 184150 w 521335"/>
                <a:gd name="connsiteY1" fmla="*/ 521335 h 720725"/>
                <a:gd name="connisteX2" fmla="*/ 521335 w 521335"/>
                <a:gd name="connsiteY2" fmla="*/ 720725 h 72072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</a:cxnLst>
              <a:rect l="l" t="t" r="r" b="b"/>
              <a:pathLst>
                <a:path w="521334" h="720725">
                  <a:moveTo>
                    <a:pt x="0" y="0"/>
                  </a:moveTo>
                  <a:cubicBezTo>
                    <a:pt x="29845" y="100330"/>
                    <a:pt x="80010" y="377190"/>
                    <a:pt x="184150" y="521335"/>
                  </a:cubicBezTo>
                  <a:cubicBezTo>
                    <a:pt x="288290" y="665480"/>
                    <a:pt x="457835" y="691515"/>
                    <a:pt x="521335" y="720725"/>
                  </a:cubicBezTo>
                </a:path>
              </a:pathLst>
            </a:custGeom>
            <a:noFill/>
            <a:ln w="19050" cmpd="sng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 b="1">
                <a:latin typeface="Times New Roman" panose="02020503050405090304" pitchFamily="18" charset="0"/>
                <a:ea typeface="宋体" pitchFamily="2" charset="-122"/>
              </a:endParaRPr>
            </a:p>
          </p:txBody>
        </p:sp>
        <p:cxnSp>
          <p:nvCxnSpPr>
            <p:cNvPr id="155" name="直接连接符 154"/>
            <p:cNvCxnSpPr/>
            <p:nvPr>
              <p:custDataLst>
                <p:tags r:id="rId55"/>
              </p:custDataLst>
            </p:nvPr>
          </p:nvCxnSpPr>
          <p:spPr>
            <a:xfrm>
              <a:off x="5650019" y="3416088"/>
              <a:ext cx="414020" cy="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文本框 155"/>
            <p:cNvSpPr txBox="1"/>
            <p:nvPr>
              <p:custDataLst>
                <p:tags r:id="rId56"/>
              </p:custDataLst>
            </p:nvPr>
          </p:nvSpPr>
          <p:spPr>
            <a:xfrm>
              <a:off x="5220381" y="2683756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正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57" name="文本框 156"/>
            <p:cNvSpPr txBox="1"/>
            <p:nvPr>
              <p:custDataLst>
                <p:tags r:id="rId57"/>
              </p:custDataLst>
            </p:nvPr>
          </p:nvSpPr>
          <p:spPr>
            <a:xfrm>
              <a:off x="5277201" y="3683646"/>
              <a:ext cx="55181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Book Antiqua" panose="0204060205030503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v</a:t>
              </a:r>
              <a:r>
                <a:rPr lang="zh-CN" altLang="en-US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逆</a:t>
              </a:r>
              <a:endParaRPr lang="zh-CN" altLang="en-US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  <p:sp>
          <p:nvSpPr>
            <p:cNvPr id="158" name="文本框 157"/>
            <p:cNvSpPr txBox="1"/>
            <p:nvPr>
              <p:custDataLst>
                <p:tags r:id="rId58"/>
              </p:custDataLst>
            </p:nvPr>
          </p:nvSpPr>
          <p:spPr>
            <a:xfrm>
              <a:off x="5944659" y="4329853"/>
              <a:ext cx="366395" cy="46037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en-US" altLang="zh-CN" sz="2400" b="1" i="1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t</a:t>
              </a:r>
              <a:r>
                <a:rPr lang="en-US" altLang="zh-CN" sz="2400" b="1" baseline="-25000">
                  <a:solidFill>
                    <a:srgbClr val="000000"/>
                  </a:solidFill>
                  <a:latin typeface="Times New Roman" panose="02020503050405090304" pitchFamily="18" charset="0"/>
                  <a:ea typeface="宋体" pitchFamily="2" charset="-122"/>
                  <a:cs typeface="Segoe Script" panose="030B0504020000000003" charset="0"/>
                  <a:sym typeface="+mn-ea"/>
                </a:rPr>
                <a:t>1</a:t>
              </a:r>
              <a:endParaRPr lang="en-US" altLang="zh-CN" sz="2400" b="1" baseline="-25000">
                <a:solidFill>
                  <a:srgbClr val="000000"/>
                </a:solidFill>
                <a:latin typeface="Times New Roman" panose="02020503050405090304" pitchFamily="18" charset="0"/>
                <a:ea typeface="宋体" pitchFamily="2" charset="-122"/>
                <a:cs typeface="Segoe Script" panose="030B0504020000000003" charset="0"/>
                <a:sym typeface="+mn-ea"/>
              </a:endParaRPr>
            </a:p>
          </p:txBody>
        </p:sp>
      </p:grpSp>
      <p:cxnSp>
        <p:nvCxnSpPr>
          <p:cNvPr id="159" name="直接连接符 158"/>
          <p:cNvCxnSpPr/>
          <p:nvPr/>
        </p:nvCxnSpPr>
        <p:spPr>
          <a:xfrm>
            <a:off x="6134100" y="4218940"/>
            <a:ext cx="38100" cy="2438400"/>
          </a:xfrm>
          <a:prstGeom prst="line">
            <a:avLst/>
          </a:prstGeom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0" name="圆角矩形 159"/>
          <p:cNvSpPr/>
          <p:nvPr/>
        </p:nvSpPr>
        <p:spPr>
          <a:xfrm>
            <a:off x="6430010" y="1316355"/>
            <a:ext cx="1186815" cy="46291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1" name="文本框 160"/>
          <p:cNvSpPr txBox="1"/>
          <p:nvPr/>
        </p:nvSpPr>
        <p:spPr>
          <a:xfrm>
            <a:off x="128270" y="4373880"/>
            <a:ext cx="142938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</a:rPr>
              <a:t>升高</a:t>
            </a:r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</a:rPr>
              <a:t>温度</a:t>
            </a:r>
            <a:endParaRPr lang="zh-CN" altLang="en-US" sz="2400" b="1" kern="100" dirty="0">
              <a:solidFill>
                <a:srgbClr val="000000"/>
              </a:solidFill>
              <a:latin typeface="微软雅黑" charset="-122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162" name="文本框 161"/>
          <p:cNvSpPr txBox="1"/>
          <p:nvPr/>
        </p:nvSpPr>
        <p:spPr>
          <a:xfrm>
            <a:off x="10180955" y="4428490"/>
            <a:ext cx="154114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p>
            <a:pPr lvl="0" algn="ctr">
              <a:buClrTx/>
              <a:buSzTx/>
              <a:buFontTx/>
            </a:pPr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  <a:sym typeface="+mn-ea"/>
              </a:rPr>
              <a:t>降低</a:t>
            </a:r>
            <a:r>
              <a:rPr lang="zh-CN" altLang="en-US" sz="2400" b="1" kern="100" dirty="0">
                <a:solidFill>
                  <a:srgbClr val="000000"/>
                </a:solidFill>
                <a:latin typeface="微软雅黑" charset="-122"/>
                <a:ea typeface="微软雅黑" charset="-122"/>
                <a:cs typeface="Times New Roman" panose="02020503050405090304" pitchFamily="18" charset="0"/>
                <a:sym typeface="+mn-ea"/>
              </a:rPr>
              <a:t>温度</a:t>
            </a:r>
            <a:endParaRPr lang="zh-CN" altLang="en-US" sz="2400" b="1" kern="100" dirty="0">
              <a:solidFill>
                <a:srgbClr val="000000"/>
              </a:solidFill>
              <a:latin typeface="微软雅黑" charset="-122"/>
              <a:ea typeface="微软雅黑" charset="-122"/>
              <a:cs typeface="Times New Roman" panose="02020503050405090304" pitchFamily="18" charset="0"/>
              <a:sym typeface="+mn-ea"/>
            </a:endParaRPr>
          </a:p>
        </p:txBody>
      </p:sp>
    </p:spTree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16" grpId="0"/>
      <p:bldP spid="16" grpId="1"/>
      <p:bldP spid="66" grpId="0"/>
      <p:bldP spid="66" grpId="1"/>
      <p:bldP spid="15" grpId="0"/>
      <p:bldP spid="15" grpId="1"/>
      <p:bldP spid="17" grpId="0"/>
      <p:bldP spid="17" grpId="1"/>
      <p:bldP spid="18" grpId="0"/>
      <p:bldP spid="18" grpId="1"/>
      <p:bldP spid="19" grpId="0"/>
      <p:bldP spid="19" grpId="1"/>
      <p:bldP spid="75" grpId="0" bldLvl="0" animBg="1"/>
      <p:bldP spid="77" grpId="0" bldLvl="0" animBg="1"/>
      <p:bldP spid="78" grpId="0"/>
      <p:bldP spid="79" grpId="0" bldLvl="0" animBg="1"/>
      <p:bldP spid="80" grpId="0"/>
      <p:bldP spid="82" grpId="0"/>
      <p:bldP spid="83" grpId="0"/>
      <p:bldP spid="85" grpId="0" bldLvl="0" animBg="1"/>
      <p:bldP spid="86" grpId="0"/>
      <p:bldP spid="87" grpId="0" bldLvl="0" animBg="1"/>
      <p:bldP spid="88" grpId="0"/>
      <p:bldP spid="90" grpId="0"/>
      <p:bldP spid="103" grpId="0"/>
      <p:bldP spid="104" grpId="0"/>
      <p:bldP spid="106" grpId="0"/>
      <p:bldP spid="107" grpId="0" bldLvl="0" animBg="1"/>
      <p:bldP spid="160" grpId="0" animBg="1"/>
      <p:bldP spid="160" grpId="1" animBg="1"/>
      <p:bldP spid="162" grpId="1" animBg="1"/>
      <p:bldP spid="16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840910" y="332484"/>
            <a:ext cx="11086389" cy="5938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840910" y="369541"/>
            <a:ext cx="7354816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kern="100">
                <a:latin typeface="Times New Roman" panose="02020503050405090304" pitchFamily="18" charset="0"/>
                <a:ea typeface="微软雅黑" charset="-122"/>
                <a:cs typeface="Times New Roman" panose="02020503050405090304" pitchFamily="18" charset="0"/>
              </a:rPr>
              <a:t>课堂练习</a:t>
            </a:r>
            <a:endParaRPr lang="zh-CN" altLang="en-US" sz="2800" b="1" kern="100">
              <a:latin typeface="Times New Roman" panose="02020503050405090304" pitchFamily="18" charset="0"/>
              <a:ea typeface="微软雅黑" charset="-122"/>
              <a:cs typeface="Times New Roman" panose="02020503050405090304" pitchFamily="18" charset="0"/>
            </a:endParaRPr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2205" y="340407"/>
            <a:ext cx="541671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610424" y="340407"/>
            <a:ext cx="157987" cy="576262"/>
          </a:xfrm>
          <a:prstGeom prst="rect">
            <a:avLst/>
          </a:prstGeom>
          <a:solidFill>
            <a:srgbClr val="F7964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2258A2"/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12031808" y="340407"/>
            <a:ext cx="157987" cy="576262"/>
          </a:xfrm>
          <a:prstGeom prst="rect">
            <a:avLst/>
          </a:prstGeom>
          <a:solidFill>
            <a:srgbClr val="167BEB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1218565"/>
            <a:endParaRPr kumimoji="1" lang="zh-CN" altLang="en-US" sz="2400" kern="0">
              <a:solidFill>
                <a:srgbClr val="F79646">
                  <a:lumMod val="50000"/>
                </a:srgbClr>
              </a:solidFill>
              <a:latin typeface="Arial" panose="020B0604020202090204"/>
              <a:ea typeface="黑体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68350" y="3138170"/>
            <a:ext cx="10470515" cy="2701290"/>
          </a:xfrm>
          <a:prstGeom prst="rect">
            <a:avLst/>
          </a:prstGeom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indent="133350" algn="just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A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．正反应为吸热反应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                     </a:t>
            </a:r>
            <a:endParaRPr lang="en-US" altLang="zh-CN" sz="2800"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lvl="0" indent="133350" algn="just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B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．正反应为放热反应</a:t>
            </a:r>
            <a:endParaRPr lang="en-US" altLang="zh-CN" sz="2800"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lvl="0" indent="133350" algn="just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C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．降温后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CO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的浓度增大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                 </a:t>
            </a:r>
            <a:endParaRPr lang="en-US" altLang="zh-CN" sz="2800"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  <a:p>
            <a:pPr lvl="0" indent="133350" algn="just" defTabSz="266700">
              <a:lnSpc>
                <a:spcPct val="120000"/>
              </a:lnSpc>
              <a:buClrTx/>
              <a:buSzTx/>
              <a:buFontTx/>
            </a:pP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D</a:t>
            </a:r>
            <a:r>
              <a:rPr lang="en-US" altLang="zh-CN" sz="2800">
                <a:latin typeface="微软雅黑" charset="-122"/>
                <a:ea typeface="微软雅黑" charset="-122"/>
                <a:cs typeface="微软雅黑" charset="-122"/>
                <a:sym typeface="+mn-ea"/>
              </a:rPr>
              <a:t>．降温后各物质的浓度不变</a:t>
            </a:r>
            <a:endParaRPr lang="en-US" altLang="zh-CN" sz="2800">
              <a:latin typeface="微软雅黑" charset="-122"/>
              <a:ea typeface="微软雅黑" charset="-122"/>
              <a:cs typeface="微软雅黑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06400" y="1174750"/>
            <a:ext cx="11187430" cy="17170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p>
            <a:pPr marL="133350" indent="-133350" algn="just" defTabSz="266700">
              <a:lnSpc>
                <a:spcPct val="120000"/>
              </a:lnSpc>
              <a:spcAft>
                <a:spcPct val="0"/>
              </a:spcAft>
            </a:pP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1. </a:t>
            </a:r>
            <a:r>
              <a:rPr lang="zh-CN" altLang="en-US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在一定条件下，发生反应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CO(g)</a:t>
            </a:r>
            <a:r>
              <a:rPr lang="zh-CN" altLang="en-US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＋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NO</a:t>
            </a:r>
            <a:r>
              <a:rPr lang="en-US" altLang="zh-CN" sz="2800" b="1" baseline="-25000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2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(g)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cs typeface="微软雅黑" charset="-122"/>
                <a:sym typeface="+mn-ea"/>
              </a:rPr>
              <a:t>⇌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CO</a:t>
            </a:r>
            <a:r>
              <a:rPr lang="en-US" altLang="zh-CN" sz="2800" b="1" baseline="-25000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2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(g)</a:t>
            </a:r>
            <a:r>
              <a:rPr lang="zh-CN" altLang="en-US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＋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NO(g)</a:t>
            </a:r>
            <a:r>
              <a:rPr lang="zh-CN" altLang="en-US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，达到化学平衡后，降低温度，混合物的颜色变浅，下列有关该反应的说法中正确的是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(</a:t>
            </a:r>
            <a:r>
              <a:rPr lang="zh-CN" altLang="en-US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　　</a:t>
            </a:r>
            <a:r>
              <a:rPr lang="en-US" altLang="zh-CN" sz="2800" b="1">
                <a:solidFill>
                  <a:schemeClr val="accent1"/>
                </a:solidFill>
                <a:uFillTx/>
                <a:latin typeface="Times New Roman" panose="02020503050405090304" pitchFamily="18" charset="0"/>
                <a:ea typeface="微软雅黑" charset="-122"/>
                <a:sym typeface="+mn-ea"/>
              </a:rPr>
              <a:t>)</a:t>
            </a:r>
            <a:endParaRPr lang="en-US" altLang="zh-CN" sz="2800" b="1">
              <a:solidFill>
                <a:schemeClr val="accent1"/>
              </a:solidFill>
              <a:uFillTx/>
              <a:latin typeface="Times New Roman" panose="02020503050405090304" pitchFamily="18" charset="0"/>
              <a:ea typeface="微软雅黑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28850" y="2266950"/>
            <a:ext cx="558800" cy="480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3200" b="1">
                <a:solidFill>
                  <a:schemeClr val="accent2"/>
                </a:solidFill>
                <a:latin typeface="Times New Roman" panose="02020503050405090304" pitchFamily="18" charset="0"/>
                <a:cs typeface="Times New Roman" panose="02020503050405090304" pitchFamily="18" charset="0"/>
              </a:rPr>
              <a:t>B</a:t>
            </a:r>
            <a:endParaRPr lang="en-US" altLang="zh-CN" sz="3200" b="1">
              <a:solidFill>
                <a:schemeClr val="accent2"/>
              </a:solidFill>
              <a:latin typeface="Times New Roman" panose="02020503050405090304" pitchFamily="18" charset="0"/>
              <a:cs typeface="Times New Roman" panose="0202050305040509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ags/tag1.xml><?xml version="1.0" encoding="utf-8"?>
<p:tagLst xmlns:p="http://schemas.openxmlformats.org/presentationml/2006/main">
  <p:tag name="AS_UNIQUEID" val="2862"/>
</p:tagLst>
</file>

<file path=ppt/tags/tag10.xml><?xml version="1.0" encoding="utf-8"?>
<p:tagLst xmlns:p="http://schemas.openxmlformats.org/presentationml/2006/main">
  <p:tag name="AS_UNIQUEID" val="2872"/>
</p:tagLst>
</file>

<file path=ppt/tags/tag100.xml><?xml version="1.0" encoding="utf-8"?>
<p:tagLst xmlns:p="http://schemas.openxmlformats.org/presentationml/2006/main">
  <p:tag name="AS_UNIQUEID" val="2968"/>
</p:tagLst>
</file>

<file path=ppt/tags/tag101.xml><?xml version="1.0" encoding="utf-8"?>
<p:tagLst xmlns:p="http://schemas.openxmlformats.org/presentationml/2006/main">
  <p:tag name="AS_UNIQUEID" val="2969"/>
</p:tagLst>
</file>

<file path=ppt/tags/tag102.xml><?xml version="1.0" encoding="utf-8"?>
<p:tagLst xmlns:p="http://schemas.openxmlformats.org/presentationml/2006/main">
  <p:tag name="AS_UNIQUEID" val="2965"/>
</p:tagLst>
</file>

<file path=ppt/tags/tag103.xml><?xml version="1.0" encoding="utf-8"?>
<p:tagLst xmlns:p="http://schemas.openxmlformats.org/presentationml/2006/main">
  <p:tag name="AS_UNIQUEID" val="2966"/>
</p:tagLst>
</file>

<file path=ppt/tags/tag104.xml><?xml version="1.0" encoding="utf-8"?>
<p:tagLst xmlns:p="http://schemas.openxmlformats.org/presentationml/2006/main">
  <p:tag name="AS_UNIQUEID" val="2967"/>
</p:tagLst>
</file>

<file path=ppt/tags/tag105.xml><?xml version="1.0" encoding="utf-8"?>
<p:tagLst xmlns:p="http://schemas.openxmlformats.org/presentationml/2006/main">
  <p:tag name="AS_UNIQUEID" val="2968"/>
</p:tagLst>
</file>

<file path=ppt/tags/tag106.xml><?xml version="1.0" encoding="utf-8"?>
<p:tagLst xmlns:p="http://schemas.openxmlformats.org/presentationml/2006/main">
  <p:tag name="AS_UNIQUEID" val="2969"/>
</p:tagLst>
</file>

<file path=ppt/tags/tag107.xml><?xml version="1.0" encoding="utf-8"?>
<p:tagLst xmlns:p="http://schemas.openxmlformats.org/presentationml/2006/main">
  <p:tag name="AS_UNIQUEID" val="339"/>
</p:tagLst>
</file>

<file path=ppt/tags/tag108.xml><?xml version="1.0" encoding="utf-8"?>
<p:tagLst xmlns:p="http://schemas.openxmlformats.org/presentationml/2006/main">
  <p:tag name="AS_UNIQUEID" val="344"/>
</p:tagLst>
</file>

<file path=ppt/tags/tag109.xml><?xml version="1.0" encoding="utf-8"?>
<p:tagLst xmlns:p="http://schemas.openxmlformats.org/presentationml/2006/main">
  <p:tag name="AS_UNIQUEID" val="263"/>
  <p:tag name="KSO_WM_DIAGRAM_VIRTUALLY_FRAME" val="{&quot;height&quot;:127.68574803149617,&quot;left&quot;:154.3817322834646,&quot;top&quot;:401.14425196850385,&quot;width&quot;:678.0617322834645}"/>
</p:tagLst>
</file>

<file path=ppt/tags/tag11.xml><?xml version="1.0" encoding="utf-8"?>
<p:tagLst xmlns:p="http://schemas.openxmlformats.org/presentationml/2006/main">
  <p:tag name="AS_UNIQUEID" val="2874"/>
</p:tagLst>
</file>

<file path=ppt/tags/tag110.xml><?xml version="1.0" encoding="utf-8"?>
<p:tagLst xmlns:p="http://schemas.openxmlformats.org/presentationml/2006/main">
  <p:tag name="AS_UNIQUEID" val="265"/>
  <p:tag name="KSO_WM_DIAGRAM_VIRTUALLY_FRAME" val="{&quot;height&quot;:127.68574803149617,&quot;left&quot;:154.3817322834646,&quot;top&quot;:401.14425196850385,&quot;width&quot;:678.0617322834645}"/>
</p:tagLst>
</file>

<file path=ppt/tags/tag111.xml><?xml version="1.0" encoding="utf-8"?>
<p:tagLst xmlns:p="http://schemas.openxmlformats.org/presentationml/2006/main">
  <p:tag name="AS_UNIQUEID" val="337"/>
</p:tagLst>
</file>

<file path=ppt/tags/tag112.xml><?xml version="1.0" encoding="utf-8"?>
<p:tagLst xmlns:p="http://schemas.openxmlformats.org/presentationml/2006/main">
  <p:tag name="AS_UNIQUEID" val="337"/>
</p:tagLst>
</file>

<file path=ppt/tags/tag113.xml><?xml version="1.0" encoding="utf-8"?>
<p:tagLst xmlns:p="http://schemas.openxmlformats.org/presentationml/2006/main">
  <p:tag name="AS_UNIQUEID" val="337"/>
</p:tagLst>
</file>

<file path=ppt/tags/tag114.xml><?xml version="1.0" encoding="utf-8"?>
<p:tagLst xmlns:p="http://schemas.openxmlformats.org/presentationml/2006/main">
  <p:tag name="AS_UNIQUEID" val="337"/>
</p:tagLst>
</file>

<file path=ppt/tags/tag115.xml><?xml version="1.0" encoding="utf-8"?>
<p:tagLst xmlns:p="http://schemas.openxmlformats.org/presentationml/2006/main">
  <p:tag name="AS_UNIQUEID" val="2965"/>
</p:tagLst>
</file>

<file path=ppt/tags/tag116.xml><?xml version="1.0" encoding="utf-8"?>
<p:tagLst xmlns:p="http://schemas.openxmlformats.org/presentationml/2006/main">
  <p:tag name="AS_UNIQUEID" val="2966"/>
</p:tagLst>
</file>

<file path=ppt/tags/tag117.xml><?xml version="1.0" encoding="utf-8"?>
<p:tagLst xmlns:p="http://schemas.openxmlformats.org/presentationml/2006/main">
  <p:tag name="AS_UNIQUEID" val="2967"/>
</p:tagLst>
</file>

<file path=ppt/tags/tag118.xml><?xml version="1.0" encoding="utf-8"?>
<p:tagLst xmlns:p="http://schemas.openxmlformats.org/presentationml/2006/main">
  <p:tag name="AS_UNIQUEID" val="2968"/>
</p:tagLst>
</file>

<file path=ppt/tags/tag119.xml><?xml version="1.0" encoding="utf-8"?>
<p:tagLst xmlns:p="http://schemas.openxmlformats.org/presentationml/2006/main">
  <p:tag name="AS_UNIQUEID" val="2969"/>
</p:tagLst>
</file>

<file path=ppt/tags/tag12.xml><?xml version="1.0" encoding="utf-8"?>
<p:tagLst xmlns:p="http://schemas.openxmlformats.org/presentationml/2006/main">
  <p:tag name="AS_UNIQUEID" val="2875"/>
</p:tagLst>
</file>

<file path=ppt/tags/tag120.xml><?xml version="1.0" encoding="utf-8"?>
<p:tagLst xmlns:p="http://schemas.openxmlformats.org/presentationml/2006/main">
  <p:tag name="AS_UNIQUEID" val="263"/>
  <p:tag name="KSO_WM_DIAGRAM_VIRTUALLY_FRAME" val="{&quot;height&quot;:127.68574803149617,&quot;left&quot;:154.3817322834646,&quot;top&quot;:401.14425196850385,&quot;width&quot;:678.0617322834645}"/>
</p:tagLst>
</file>

<file path=ppt/tags/tag121.xml><?xml version="1.0" encoding="utf-8"?>
<p:tagLst xmlns:p="http://schemas.openxmlformats.org/presentationml/2006/main">
  <p:tag name="AS_UNIQUEID" val="263"/>
  <p:tag name="KSO_WM_DIAGRAM_VIRTUALLY_FRAME" val="{&quot;height&quot;:127.68574803149617,&quot;left&quot;:154.3817322834646,&quot;top&quot;:401.14425196850385,&quot;width&quot;:678.0617322834645}"/>
</p:tagLst>
</file>

<file path=ppt/tags/tag122.xml><?xml version="1.0" encoding="utf-8"?>
<p:tagLst xmlns:p="http://schemas.openxmlformats.org/presentationml/2006/main">
  <p:tag name="AS_UNIQUEID" val="2021"/>
</p:tagLst>
</file>

<file path=ppt/tags/tag123.xml><?xml version="1.0" encoding="utf-8"?>
<p:tagLst xmlns:p="http://schemas.openxmlformats.org/presentationml/2006/main">
  <p:tag name="AS_UNIQUEID" val="2965"/>
</p:tagLst>
</file>

<file path=ppt/tags/tag124.xml><?xml version="1.0" encoding="utf-8"?>
<p:tagLst xmlns:p="http://schemas.openxmlformats.org/presentationml/2006/main">
  <p:tag name="AS_UNIQUEID" val="2966"/>
</p:tagLst>
</file>

<file path=ppt/tags/tag125.xml><?xml version="1.0" encoding="utf-8"?>
<p:tagLst xmlns:p="http://schemas.openxmlformats.org/presentationml/2006/main">
  <p:tag name="AS_UNIQUEID" val="2967"/>
</p:tagLst>
</file>

<file path=ppt/tags/tag126.xml><?xml version="1.0" encoding="utf-8"?>
<p:tagLst xmlns:p="http://schemas.openxmlformats.org/presentationml/2006/main">
  <p:tag name="AS_UNIQUEID" val="2968"/>
</p:tagLst>
</file>

<file path=ppt/tags/tag127.xml><?xml version="1.0" encoding="utf-8"?>
<p:tagLst xmlns:p="http://schemas.openxmlformats.org/presentationml/2006/main">
  <p:tag name="AS_UNIQUEID" val="2969"/>
</p:tagLst>
</file>

<file path=ppt/tags/tag128.xml><?xml version="1.0" encoding="utf-8"?>
<p:tagLst xmlns:p="http://schemas.openxmlformats.org/presentationml/2006/main">
  <p:tag name="AS_UNIQUEID" val="221"/>
  <p:tag name="KSO_WM_UNIT_TABLE_BEAUTIFY" val="smartTable{aaf5122a-def1-4bb3-96c2-b298c3a40953}"/>
</p:tagLst>
</file>

<file path=ppt/tags/tag129.xml><?xml version="1.0" encoding="utf-8"?>
<p:tagLst xmlns:p="http://schemas.openxmlformats.org/presentationml/2006/main">
  <p:tag name="AS_UNIQUEID" val="747"/>
</p:tagLst>
</file>

<file path=ppt/tags/tag13.xml><?xml version="1.0" encoding="utf-8"?>
<p:tagLst xmlns:p="http://schemas.openxmlformats.org/presentationml/2006/main">
  <p:tag name="AS_UNIQUEID" val="2876"/>
</p:tagLst>
</file>

<file path=ppt/tags/tag130.xml><?xml version="1.0" encoding="utf-8"?>
<p:tagLst xmlns:p="http://schemas.openxmlformats.org/presentationml/2006/main">
  <p:tag name="AS_UNIQUEID" val="748"/>
</p:tagLst>
</file>

<file path=ppt/tags/tag131.xml><?xml version="1.0" encoding="utf-8"?>
<p:tagLst xmlns:p="http://schemas.openxmlformats.org/presentationml/2006/main">
  <p:tag name="AS_UNIQUEID" val="749"/>
</p:tagLst>
</file>

<file path=ppt/tags/tag132.xml><?xml version="1.0" encoding="utf-8"?>
<p:tagLst xmlns:p="http://schemas.openxmlformats.org/presentationml/2006/main">
  <p:tag name="AS_UNIQUEID" val="750"/>
</p:tagLst>
</file>

<file path=ppt/tags/tag133.xml><?xml version="1.0" encoding="utf-8"?>
<p:tagLst xmlns:p="http://schemas.openxmlformats.org/presentationml/2006/main">
  <p:tag name="AS_UNIQUEID" val="751"/>
</p:tagLst>
</file>

<file path=ppt/tags/tag134.xml><?xml version="1.0" encoding="utf-8"?>
<p:tagLst xmlns:p="http://schemas.openxmlformats.org/presentationml/2006/main">
  <p:tag name="AS_UNIQUEID" val="752"/>
</p:tagLst>
</file>

<file path=ppt/tags/tag135.xml><?xml version="1.0" encoding="utf-8"?>
<p:tagLst xmlns:p="http://schemas.openxmlformats.org/presentationml/2006/main">
  <p:tag name="AS_UNIQUEID" val="753"/>
</p:tagLst>
</file>

<file path=ppt/tags/tag136.xml><?xml version="1.0" encoding="utf-8"?>
<p:tagLst xmlns:p="http://schemas.openxmlformats.org/presentationml/2006/main">
  <p:tag name="AS_UNIQUEID" val="754"/>
</p:tagLst>
</file>

<file path=ppt/tags/tag137.xml><?xml version="1.0" encoding="utf-8"?>
<p:tagLst xmlns:p="http://schemas.openxmlformats.org/presentationml/2006/main">
  <p:tag name="AS_UNIQUEID" val="755"/>
</p:tagLst>
</file>

<file path=ppt/tags/tag138.xml><?xml version="1.0" encoding="utf-8"?>
<p:tagLst xmlns:p="http://schemas.openxmlformats.org/presentationml/2006/main">
  <p:tag name="AS_UNIQUEID" val="789"/>
</p:tagLst>
</file>

<file path=ppt/tags/tag139.xml><?xml version="1.0" encoding="utf-8"?>
<p:tagLst xmlns:p="http://schemas.openxmlformats.org/presentationml/2006/main">
  <p:tag name="AS_UNIQUEID" val="790"/>
</p:tagLst>
</file>

<file path=ppt/tags/tag14.xml><?xml version="1.0" encoding="utf-8"?>
<p:tagLst xmlns:p="http://schemas.openxmlformats.org/presentationml/2006/main">
  <p:tag name="AS_UNIQUEID" val="2877"/>
</p:tagLst>
</file>

<file path=ppt/tags/tag140.xml><?xml version="1.0" encoding="utf-8"?>
<p:tagLst xmlns:p="http://schemas.openxmlformats.org/presentationml/2006/main">
  <p:tag name="AS_UNIQUEID" val="791"/>
</p:tagLst>
</file>

<file path=ppt/tags/tag141.xml><?xml version="1.0" encoding="utf-8"?>
<p:tagLst xmlns:p="http://schemas.openxmlformats.org/presentationml/2006/main">
  <p:tag name="AS_UNIQUEID" val="792"/>
</p:tagLst>
</file>

<file path=ppt/tags/tag142.xml><?xml version="1.0" encoding="utf-8"?>
<p:tagLst xmlns:p="http://schemas.openxmlformats.org/presentationml/2006/main">
  <p:tag name="AS_UNIQUEID" val="793"/>
</p:tagLst>
</file>

<file path=ppt/tags/tag143.xml><?xml version="1.0" encoding="utf-8"?>
<p:tagLst xmlns:p="http://schemas.openxmlformats.org/presentationml/2006/main">
  <p:tag name="AS_UNIQUEID" val="794"/>
</p:tagLst>
</file>

<file path=ppt/tags/tag144.xml><?xml version="1.0" encoding="utf-8"?>
<p:tagLst xmlns:p="http://schemas.openxmlformats.org/presentationml/2006/main">
  <p:tag name="AS_UNIQUEID" val="795"/>
</p:tagLst>
</file>

<file path=ppt/tags/tag145.xml><?xml version="1.0" encoding="utf-8"?>
<p:tagLst xmlns:p="http://schemas.openxmlformats.org/presentationml/2006/main">
  <p:tag name="AS_UNIQUEID" val="796"/>
</p:tagLst>
</file>

<file path=ppt/tags/tag146.xml><?xml version="1.0" encoding="utf-8"?>
<p:tagLst xmlns:p="http://schemas.openxmlformats.org/presentationml/2006/main">
  <p:tag name="AS_UNIQUEID" val="797"/>
</p:tagLst>
</file>

<file path=ppt/tags/tag147.xml><?xml version="1.0" encoding="utf-8"?>
<p:tagLst xmlns:p="http://schemas.openxmlformats.org/presentationml/2006/main">
  <p:tag name="AS_UNIQUEID" val="798"/>
</p:tagLst>
</file>

<file path=ppt/tags/tag148.xml><?xml version="1.0" encoding="utf-8"?>
<p:tagLst xmlns:p="http://schemas.openxmlformats.org/presentationml/2006/main">
  <p:tag name="AS_UNIQUEID" val="799"/>
</p:tagLst>
</file>

<file path=ppt/tags/tag149.xml><?xml version="1.0" encoding="utf-8"?>
<p:tagLst xmlns:p="http://schemas.openxmlformats.org/presentationml/2006/main">
  <p:tag name="AS_UNIQUEID" val="800"/>
</p:tagLst>
</file>

<file path=ppt/tags/tag15.xml><?xml version="1.0" encoding="utf-8"?>
<p:tagLst xmlns:p="http://schemas.openxmlformats.org/presentationml/2006/main">
  <p:tag name="AS_UNIQUEID" val="2878"/>
</p:tagLst>
</file>

<file path=ppt/tags/tag150.xml><?xml version="1.0" encoding="utf-8"?>
<p:tagLst xmlns:p="http://schemas.openxmlformats.org/presentationml/2006/main">
  <p:tag name="AS_UNIQUEID" val="801"/>
</p:tagLst>
</file>

<file path=ppt/tags/tag151.xml><?xml version="1.0" encoding="utf-8"?>
<p:tagLst xmlns:p="http://schemas.openxmlformats.org/presentationml/2006/main">
  <p:tag name="AS_UNIQUEID" val="802"/>
</p:tagLst>
</file>

<file path=ppt/tags/tag152.xml><?xml version="1.0" encoding="utf-8"?>
<p:tagLst xmlns:p="http://schemas.openxmlformats.org/presentationml/2006/main">
  <p:tag name="AS_UNIQUEID" val="803"/>
</p:tagLst>
</file>

<file path=ppt/tags/tag153.xml><?xml version="1.0" encoding="utf-8"?>
<p:tagLst xmlns:p="http://schemas.openxmlformats.org/presentationml/2006/main">
  <p:tag name="AS_UNIQUEID" val="804"/>
</p:tagLst>
</file>

<file path=ppt/tags/tag154.xml><?xml version="1.0" encoding="utf-8"?>
<p:tagLst xmlns:p="http://schemas.openxmlformats.org/presentationml/2006/main">
  <p:tag name="AS_UNIQUEID" val="756"/>
</p:tagLst>
</file>

<file path=ppt/tags/tag155.xml><?xml version="1.0" encoding="utf-8"?>
<p:tagLst xmlns:p="http://schemas.openxmlformats.org/presentationml/2006/main">
  <p:tag name="AS_UNIQUEID" val="757"/>
</p:tagLst>
</file>

<file path=ppt/tags/tag156.xml><?xml version="1.0" encoding="utf-8"?>
<p:tagLst xmlns:p="http://schemas.openxmlformats.org/presentationml/2006/main">
  <p:tag name="AS_UNIQUEID" val="758"/>
</p:tagLst>
</file>

<file path=ppt/tags/tag157.xml><?xml version="1.0" encoding="utf-8"?>
<p:tagLst xmlns:p="http://schemas.openxmlformats.org/presentationml/2006/main">
  <p:tag name="AS_UNIQUEID" val="759"/>
</p:tagLst>
</file>

<file path=ppt/tags/tag158.xml><?xml version="1.0" encoding="utf-8"?>
<p:tagLst xmlns:p="http://schemas.openxmlformats.org/presentationml/2006/main">
  <p:tag name="AS_UNIQUEID" val="760"/>
</p:tagLst>
</file>

<file path=ppt/tags/tag159.xml><?xml version="1.0" encoding="utf-8"?>
<p:tagLst xmlns:p="http://schemas.openxmlformats.org/presentationml/2006/main">
  <p:tag name="AS_UNIQUEID" val="761"/>
</p:tagLst>
</file>

<file path=ppt/tags/tag16.xml><?xml version="1.0" encoding="utf-8"?>
<p:tagLst xmlns:p="http://schemas.openxmlformats.org/presentationml/2006/main">
  <p:tag name="AS_UNIQUEID" val="2880"/>
</p:tagLst>
</file>

<file path=ppt/tags/tag160.xml><?xml version="1.0" encoding="utf-8"?>
<p:tagLst xmlns:p="http://schemas.openxmlformats.org/presentationml/2006/main">
  <p:tag name="AS_UNIQUEID" val="762"/>
</p:tagLst>
</file>

<file path=ppt/tags/tag161.xml><?xml version="1.0" encoding="utf-8"?>
<p:tagLst xmlns:p="http://schemas.openxmlformats.org/presentationml/2006/main">
  <p:tag name="AS_UNIQUEID" val="763"/>
</p:tagLst>
</file>

<file path=ppt/tags/tag162.xml><?xml version="1.0" encoding="utf-8"?>
<p:tagLst xmlns:p="http://schemas.openxmlformats.org/presentationml/2006/main">
  <p:tag name="AS_UNIQUEID" val="784"/>
</p:tagLst>
</file>

<file path=ppt/tags/tag163.xml><?xml version="1.0" encoding="utf-8"?>
<p:tagLst xmlns:p="http://schemas.openxmlformats.org/presentationml/2006/main">
  <p:tag name="AS_UNIQUEID" val="805"/>
</p:tagLst>
</file>

<file path=ppt/tags/tag164.xml><?xml version="1.0" encoding="utf-8"?>
<p:tagLst xmlns:p="http://schemas.openxmlformats.org/presentationml/2006/main">
  <p:tag name="AS_UNIQUEID" val="806"/>
</p:tagLst>
</file>

<file path=ppt/tags/tag165.xml><?xml version="1.0" encoding="utf-8"?>
<p:tagLst xmlns:p="http://schemas.openxmlformats.org/presentationml/2006/main">
  <p:tag name="AS_UNIQUEID" val="807"/>
</p:tagLst>
</file>

<file path=ppt/tags/tag166.xml><?xml version="1.0" encoding="utf-8"?>
<p:tagLst xmlns:p="http://schemas.openxmlformats.org/presentationml/2006/main">
  <p:tag name="AS_UNIQUEID" val="808"/>
</p:tagLst>
</file>

<file path=ppt/tags/tag167.xml><?xml version="1.0" encoding="utf-8"?>
<p:tagLst xmlns:p="http://schemas.openxmlformats.org/presentationml/2006/main">
  <p:tag name="AS_UNIQUEID" val="809"/>
</p:tagLst>
</file>

<file path=ppt/tags/tag168.xml><?xml version="1.0" encoding="utf-8"?>
<p:tagLst xmlns:p="http://schemas.openxmlformats.org/presentationml/2006/main">
  <p:tag name="AS_UNIQUEID" val="810"/>
</p:tagLst>
</file>

<file path=ppt/tags/tag169.xml><?xml version="1.0" encoding="utf-8"?>
<p:tagLst xmlns:p="http://schemas.openxmlformats.org/presentationml/2006/main">
  <p:tag name="AS_UNIQUEID" val="811"/>
</p:tagLst>
</file>

<file path=ppt/tags/tag17.xml><?xml version="1.0" encoding="utf-8"?>
<p:tagLst xmlns:p="http://schemas.openxmlformats.org/presentationml/2006/main">
  <p:tag name="AS_UNIQUEID" val="2881"/>
</p:tagLst>
</file>

<file path=ppt/tags/tag170.xml><?xml version="1.0" encoding="utf-8"?>
<p:tagLst xmlns:p="http://schemas.openxmlformats.org/presentationml/2006/main">
  <p:tag name="AS_UNIQUEID" val="812"/>
</p:tagLst>
</file>

<file path=ppt/tags/tag171.xml><?xml version="1.0" encoding="utf-8"?>
<p:tagLst xmlns:p="http://schemas.openxmlformats.org/presentationml/2006/main">
  <p:tag name="AS_UNIQUEID" val="813"/>
</p:tagLst>
</file>

<file path=ppt/tags/tag172.xml><?xml version="1.0" encoding="utf-8"?>
<p:tagLst xmlns:p="http://schemas.openxmlformats.org/presentationml/2006/main">
  <p:tag name="AS_UNIQUEID" val="814"/>
</p:tagLst>
</file>

<file path=ppt/tags/tag173.xml><?xml version="1.0" encoding="utf-8"?>
<p:tagLst xmlns:p="http://schemas.openxmlformats.org/presentationml/2006/main">
  <p:tag name="AS_UNIQUEID" val="815"/>
</p:tagLst>
</file>

<file path=ppt/tags/tag174.xml><?xml version="1.0" encoding="utf-8"?>
<p:tagLst xmlns:p="http://schemas.openxmlformats.org/presentationml/2006/main">
  <p:tag name="AS_UNIQUEID" val="816"/>
</p:tagLst>
</file>

<file path=ppt/tags/tag175.xml><?xml version="1.0" encoding="utf-8"?>
<p:tagLst xmlns:p="http://schemas.openxmlformats.org/presentationml/2006/main">
  <p:tag name="AS_UNIQUEID" val="817"/>
</p:tagLst>
</file>

<file path=ppt/tags/tag176.xml><?xml version="1.0" encoding="utf-8"?>
<p:tagLst xmlns:p="http://schemas.openxmlformats.org/presentationml/2006/main">
  <p:tag name="AS_UNIQUEID" val="818"/>
</p:tagLst>
</file>

<file path=ppt/tags/tag177.xml><?xml version="1.0" encoding="utf-8"?>
<p:tagLst xmlns:p="http://schemas.openxmlformats.org/presentationml/2006/main">
  <p:tag name="AS_UNIQUEID" val="819"/>
</p:tagLst>
</file>

<file path=ppt/tags/tag178.xml><?xml version="1.0" encoding="utf-8"?>
<p:tagLst xmlns:p="http://schemas.openxmlformats.org/presentationml/2006/main">
  <p:tag name="AS_UNIQUEID" val="820"/>
</p:tagLst>
</file>

<file path=ppt/tags/tag179.xml><?xml version="1.0" encoding="utf-8"?>
<p:tagLst xmlns:p="http://schemas.openxmlformats.org/presentationml/2006/main">
  <p:tag name="AS_UNIQUEID" val="2965"/>
</p:tagLst>
</file>

<file path=ppt/tags/tag18.xml><?xml version="1.0" encoding="utf-8"?>
<p:tagLst xmlns:p="http://schemas.openxmlformats.org/presentationml/2006/main">
  <p:tag name="AS_UNIQUEID" val="2882"/>
</p:tagLst>
</file>

<file path=ppt/tags/tag180.xml><?xml version="1.0" encoding="utf-8"?>
<p:tagLst xmlns:p="http://schemas.openxmlformats.org/presentationml/2006/main">
  <p:tag name="AS_UNIQUEID" val="2966"/>
</p:tagLst>
</file>

<file path=ppt/tags/tag181.xml><?xml version="1.0" encoding="utf-8"?>
<p:tagLst xmlns:p="http://schemas.openxmlformats.org/presentationml/2006/main">
  <p:tag name="AS_UNIQUEID" val="2967"/>
</p:tagLst>
</file>

<file path=ppt/tags/tag182.xml><?xml version="1.0" encoding="utf-8"?>
<p:tagLst xmlns:p="http://schemas.openxmlformats.org/presentationml/2006/main">
  <p:tag name="AS_UNIQUEID" val="2968"/>
</p:tagLst>
</file>

<file path=ppt/tags/tag183.xml><?xml version="1.0" encoding="utf-8"?>
<p:tagLst xmlns:p="http://schemas.openxmlformats.org/presentationml/2006/main">
  <p:tag name="AS_UNIQUEID" val="2969"/>
</p:tagLst>
</file>

<file path=ppt/tags/tag184.xml><?xml version="1.0" encoding="utf-8"?>
<p:tagLst xmlns:p="http://schemas.openxmlformats.org/presentationml/2006/main">
  <p:tag name="AS_UNIQUEID" val="221"/>
  <p:tag name="KSO_WM_UNIT_TABLE_BEAUTIFY" val="smartTable{575bb5db-7208-4045-ada9-dcb875a8616d}"/>
</p:tagLst>
</file>

<file path=ppt/tags/tag185.xml><?xml version="1.0" encoding="utf-8"?>
<p:tagLst xmlns:p="http://schemas.openxmlformats.org/presentationml/2006/main">
  <p:tag name="AS_UNIQUEID" val="746"/>
</p:tagLst>
</file>

<file path=ppt/tags/tag186.xml><?xml version="1.0" encoding="utf-8"?>
<p:tagLst xmlns:p="http://schemas.openxmlformats.org/presentationml/2006/main">
  <p:tag name="AS_UNIQUEID" val="766"/>
</p:tagLst>
</file>

<file path=ppt/tags/tag187.xml><?xml version="1.0" encoding="utf-8"?>
<p:tagLst xmlns:p="http://schemas.openxmlformats.org/presentationml/2006/main">
  <p:tag name="AS_UNIQUEID" val="767"/>
</p:tagLst>
</file>

<file path=ppt/tags/tag188.xml><?xml version="1.0" encoding="utf-8"?>
<p:tagLst xmlns:p="http://schemas.openxmlformats.org/presentationml/2006/main">
  <p:tag name="AS_UNIQUEID" val="768"/>
</p:tagLst>
</file>

<file path=ppt/tags/tag189.xml><?xml version="1.0" encoding="utf-8"?>
<p:tagLst xmlns:p="http://schemas.openxmlformats.org/presentationml/2006/main">
  <p:tag name="AS_UNIQUEID" val="769"/>
</p:tagLst>
</file>

<file path=ppt/tags/tag19.xml><?xml version="1.0" encoding="utf-8"?>
<p:tagLst xmlns:p="http://schemas.openxmlformats.org/presentationml/2006/main">
  <p:tag name="AS_UNIQUEID" val="2883"/>
</p:tagLst>
</file>

<file path=ppt/tags/tag190.xml><?xml version="1.0" encoding="utf-8"?>
<p:tagLst xmlns:p="http://schemas.openxmlformats.org/presentationml/2006/main">
  <p:tag name="AS_UNIQUEID" val="770"/>
</p:tagLst>
</file>

<file path=ppt/tags/tag191.xml><?xml version="1.0" encoding="utf-8"?>
<p:tagLst xmlns:p="http://schemas.openxmlformats.org/presentationml/2006/main">
  <p:tag name="AS_UNIQUEID" val="771"/>
</p:tagLst>
</file>

<file path=ppt/tags/tag192.xml><?xml version="1.0" encoding="utf-8"?>
<p:tagLst xmlns:p="http://schemas.openxmlformats.org/presentationml/2006/main">
  <p:tag name="AS_UNIQUEID" val="772"/>
</p:tagLst>
</file>

<file path=ppt/tags/tag193.xml><?xml version="1.0" encoding="utf-8"?>
<p:tagLst xmlns:p="http://schemas.openxmlformats.org/presentationml/2006/main">
  <p:tag name="AS_UNIQUEID" val="773"/>
</p:tagLst>
</file>

<file path=ppt/tags/tag194.xml><?xml version="1.0" encoding="utf-8"?>
<p:tagLst xmlns:p="http://schemas.openxmlformats.org/presentationml/2006/main">
  <p:tag name="AS_UNIQUEID" val="774"/>
</p:tagLst>
</file>

<file path=ppt/tags/tag195.xml><?xml version="1.0" encoding="utf-8"?>
<p:tagLst xmlns:p="http://schemas.openxmlformats.org/presentationml/2006/main">
  <p:tag name="AS_UNIQUEID" val="775"/>
</p:tagLst>
</file>

<file path=ppt/tags/tag196.xml><?xml version="1.0" encoding="utf-8"?>
<p:tagLst xmlns:p="http://schemas.openxmlformats.org/presentationml/2006/main">
  <p:tag name="AS_UNIQUEID" val="776"/>
</p:tagLst>
</file>

<file path=ppt/tags/tag197.xml><?xml version="1.0" encoding="utf-8"?>
<p:tagLst xmlns:p="http://schemas.openxmlformats.org/presentationml/2006/main">
  <p:tag name="AS_UNIQUEID" val="777"/>
</p:tagLst>
</file>

<file path=ppt/tags/tag198.xml><?xml version="1.0" encoding="utf-8"?>
<p:tagLst xmlns:p="http://schemas.openxmlformats.org/presentationml/2006/main">
  <p:tag name="AS_UNIQUEID" val="778"/>
</p:tagLst>
</file>

<file path=ppt/tags/tag199.xml><?xml version="1.0" encoding="utf-8"?>
<p:tagLst xmlns:p="http://schemas.openxmlformats.org/presentationml/2006/main">
  <p:tag name="AS_UNIQUEID" val="779"/>
</p:tagLst>
</file>

<file path=ppt/tags/tag2.xml><?xml version="1.0" encoding="utf-8"?>
<p:tagLst xmlns:p="http://schemas.openxmlformats.org/presentationml/2006/main">
  <p:tag name="AS_UNIQUEID" val="2863"/>
</p:tagLst>
</file>

<file path=ppt/tags/tag20.xml><?xml version="1.0" encoding="utf-8"?>
<p:tagLst xmlns:p="http://schemas.openxmlformats.org/presentationml/2006/main">
  <p:tag name="AS_UNIQUEID" val="2884"/>
</p:tagLst>
</file>

<file path=ppt/tags/tag200.xml><?xml version="1.0" encoding="utf-8"?>
<p:tagLst xmlns:p="http://schemas.openxmlformats.org/presentationml/2006/main">
  <p:tag name="AS_UNIQUEID" val="780"/>
</p:tagLst>
</file>

<file path=ppt/tags/tag201.xml><?xml version="1.0" encoding="utf-8"?>
<p:tagLst xmlns:p="http://schemas.openxmlformats.org/presentationml/2006/main">
  <p:tag name="AS_UNIQUEID" val="781"/>
</p:tagLst>
</file>

<file path=ppt/tags/tag202.xml><?xml version="1.0" encoding="utf-8"?>
<p:tagLst xmlns:p="http://schemas.openxmlformats.org/presentationml/2006/main">
  <p:tag name="AS_UNIQUEID" val="785"/>
</p:tagLst>
</file>

<file path=ppt/tags/tag203.xml><?xml version="1.0" encoding="utf-8"?>
<p:tagLst xmlns:p="http://schemas.openxmlformats.org/presentationml/2006/main">
  <p:tag name="AS_UNIQUEID" val="786"/>
</p:tagLst>
</file>

<file path=ppt/tags/tag204.xml><?xml version="1.0" encoding="utf-8"?>
<p:tagLst xmlns:p="http://schemas.openxmlformats.org/presentationml/2006/main">
  <p:tag name="AS_UNIQUEID" val="788"/>
</p:tagLst>
</file>

<file path=ppt/tags/tag205.xml><?xml version="1.0" encoding="utf-8"?>
<p:tagLst xmlns:p="http://schemas.openxmlformats.org/presentationml/2006/main">
  <p:tag name="AS_UNIQUEID" val="821"/>
</p:tagLst>
</file>

<file path=ppt/tags/tag206.xml><?xml version="1.0" encoding="utf-8"?>
<p:tagLst xmlns:p="http://schemas.openxmlformats.org/presentationml/2006/main">
  <p:tag name="AS_UNIQUEID" val="822"/>
</p:tagLst>
</file>

<file path=ppt/tags/tag207.xml><?xml version="1.0" encoding="utf-8"?>
<p:tagLst xmlns:p="http://schemas.openxmlformats.org/presentationml/2006/main">
  <p:tag name="AS_UNIQUEID" val="823"/>
</p:tagLst>
</file>

<file path=ppt/tags/tag208.xml><?xml version="1.0" encoding="utf-8"?>
<p:tagLst xmlns:p="http://schemas.openxmlformats.org/presentationml/2006/main">
  <p:tag name="AS_UNIQUEID" val="824"/>
</p:tagLst>
</file>

<file path=ppt/tags/tag209.xml><?xml version="1.0" encoding="utf-8"?>
<p:tagLst xmlns:p="http://schemas.openxmlformats.org/presentationml/2006/main">
  <p:tag name="AS_UNIQUEID" val="825"/>
</p:tagLst>
</file>

<file path=ppt/tags/tag21.xml><?xml version="1.0" encoding="utf-8"?>
<p:tagLst xmlns:p="http://schemas.openxmlformats.org/presentationml/2006/main">
  <p:tag name="AS_UNIQUEID" val="2885"/>
</p:tagLst>
</file>

<file path=ppt/tags/tag210.xml><?xml version="1.0" encoding="utf-8"?>
<p:tagLst xmlns:p="http://schemas.openxmlformats.org/presentationml/2006/main">
  <p:tag name="AS_UNIQUEID" val="826"/>
</p:tagLst>
</file>

<file path=ppt/tags/tag211.xml><?xml version="1.0" encoding="utf-8"?>
<p:tagLst xmlns:p="http://schemas.openxmlformats.org/presentationml/2006/main">
  <p:tag name="AS_UNIQUEID" val="827"/>
</p:tagLst>
</file>

<file path=ppt/tags/tag212.xml><?xml version="1.0" encoding="utf-8"?>
<p:tagLst xmlns:p="http://schemas.openxmlformats.org/presentationml/2006/main">
  <p:tag name="AS_UNIQUEID" val="828"/>
</p:tagLst>
</file>

<file path=ppt/tags/tag213.xml><?xml version="1.0" encoding="utf-8"?>
<p:tagLst xmlns:p="http://schemas.openxmlformats.org/presentationml/2006/main">
  <p:tag name="AS_UNIQUEID" val="829"/>
</p:tagLst>
</file>

<file path=ppt/tags/tag214.xml><?xml version="1.0" encoding="utf-8"?>
<p:tagLst xmlns:p="http://schemas.openxmlformats.org/presentationml/2006/main">
  <p:tag name="AS_UNIQUEID" val="830"/>
</p:tagLst>
</file>

<file path=ppt/tags/tag215.xml><?xml version="1.0" encoding="utf-8"?>
<p:tagLst xmlns:p="http://schemas.openxmlformats.org/presentationml/2006/main">
  <p:tag name="AS_UNIQUEID" val="831"/>
</p:tagLst>
</file>

<file path=ppt/tags/tag216.xml><?xml version="1.0" encoding="utf-8"?>
<p:tagLst xmlns:p="http://schemas.openxmlformats.org/presentationml/2006/main">
  <p:tag name="AS_UNIQUEID" val="832"/>
</p:tagLst>
</file>

<file path=ppt/tags/tag217.xml><?xml version="1.0" encoding="utf-8"?>
<p:tagLst xmlns:p="http://schemas.openxmlformats.org/presentationml/2006/main">
  <p:tag name="AS_UNIQUEID" val="833"/>
</p:tagLst>
</file>

<file path=ppt/tags/tag218.xml><?xml version="1.0" encoding="utf-8"?>
<p:tagLst xmlns:p="http://schemas.openxmlformats.org/presentationml/2006/main">
  <p:tag name="AS_UNIQUEID" val="834"/>
</p:tagLst>
</file>

<file path=ppt/tags/tag219.xml><?xml version="1.0" encoding="utf-8"?>
<p:tagLst xmlns:p="http://schemas.openxmlformats.org/presentationml/2006/main">
  <p:tag name="AS_UNIQUEID" val="835"/>
</p:tagLst>
</file>

<file path=ppt/tags/tag22.xml><?xml version="1.0" encoding="utf-8"?>
<p:tagLst xmlns:p="http://schemas.openxmlformats.org/presentationml/2006/main">
  <p:tag name="AS_UNIQUEID" val="2887"/>
</p:tagLst>
</file>

<file path=ppt/tags/tag220.xml><?xml version="1.0" encoding="utf-8"?>
<p:tagLst xmlns:p="http://schemas.openxmlformats.org/presentationml/2006/main">
  <p:tag name="AS_UNIQUEID" val="836"/>
</p:tagLst>
</file>

<file path=ppt/tags/tag221.xml><?xml version="1.0" encoding="utf-8"?>
<p:tagLst xmlns:p="http://schemas.openxmlformats.org/presentationml/2006/main">
  <p:tag name="AS_UNIQUEID" val="837"/>
</p:tagLst>
</file>

<file path=ppt/tags/tag222.xml><?xml version="1.0" encoding="utf-8"?>
<p:tagLst xmlns:p="http://schemas.openxmlformats.org/presentationml/2006/main">
  <p:tag name="AS_UNIQUEID" val="838"/>
</p:tagLst>
</file>

<file path=ppt/tags/tag223.xml><?xml version="1.0" encoding="utf-8"?>
<p:tagLst xmlns:p="http://schemas.openxmlformats.org/presentationml/2006/main">
  <p:tag name="AS_UNIQUEID" val="839"/>
</p:tagLst>
</file>

<file path=ppt/tags/tag224.xml><?xml version="1.0" encoding="utf-8"?>
<p:tagLst xmlns:p="http://schemas.openxmlformats.org/presentationml/2006/main">
  <p:tag name="AS_UNIQUEID" val="840"/>
</p:tagLst>
</file>

<file path=ppt/tags/tag225.xml><?xml version="1.0" encoding="utf-8"?>
<p:tagLst xmlns:p="http://schemas.openxmlformats.org/presentationml/2006/main">
  <p:tag name="AS_UNIQUEID" val="841"/>
</p:tagLst>
</file>

<file path=ppt/tags/tag226.xml><?xml version="1.0" encoding="utf-8"?>
<p:tagLst xmlns:p="http://schemas.openxmlformats.org/presentationml/2006/main">
  <p:tag name="AS_UNIQUEID" val="842"/>
</p:tagLst>
</file>

<file path=ppt/tags/tag227.xml><?xml version="1.0" encoding="utf-8"?>
<p:tagLst xmlns:p="http://schemas.openxmlformats.org/presentationml/2006/main">
  <p:tag name="AS_UNIQUEID" val="843"/>
</p:tagLst>
</file>

<file path=ppt/tags/tag228.xml><?xml version="1.0" encoding="utf-8"?>
<p:tagLst xmlns:p="http://schemas.openxmlformats.org/presentationml/2006/main">
  <p:tag name="AS_UNIQUEID" val="844"/>
</p:tagLst>
</file>

<file path=ppt/tags/tag229.xml><?xml version="1.0" encoding="utf-8"?>
<p:tagLst xmlns:p="http://schemas.openxmlformats.org/presentationml/2006/main">
  <p:tag name="AS_UNIQUEID" val="845"/>
</p:tagLst>
</file>

<file path=ppt/tags/tag23.xml><?xml version="1.0" encoding="utf-8"?>
<p:tagLst xmlns:p="http://schemas.openxmlformats.org/presentationml/2006/main">
  <p:tag name="AS_UNIQUEID" val="2888"/>
</p:tagLst>
</file>

<file path=ppt/tags/tag230.xml><?xml version="1.0" encoding="utf-8"?>
<p:tagLst xmlns:p="http://schemas.openxmlformats.org/presentationml/2006/main">
  <p:tag name="AS_UNIQUEID" val="846"/>
</p:tagLst>
</file>

<file path=ppt/tags/tag231.xml><?xml version="1.0" encoding="utf-8"?>
<p:tagLst xmlns:p="http://schemas.openxmlformats.org/presentationml/2006/main">
  <p:tag name="AS_UNIQUEID" val="847"/>
</p:tagLst>
</file>

<file path=ppt/tags/tag232.xml><?xml version="1.0" encoding="utf-8"?>
<p:tagLst xmlns:p="http://schemas.openxmlformats.org/presentationml/2006/main">
  <p:tag name="AS_UNIQUEID" val="848"/>
</p:tagLst>
</file>

<file path=ppt/tags/tag233.xml><?xml version="1.0" encoding="utf-8"?>
<p:tagLst xmlns:p="http://schemas.openxmlformats.org/presentationml/2006/main">
  <p:tag name="AS_UNIQUEID" val="849"/>
</p:tagLst>
</file>

<file path=ppt/tags/tag234.xml><?xml version="1.0" encoding="utf-8"?>
<p:tagLst xmlns:p="http://schemas.openxmlformats.org/presentationml/2006/main">
  <p:tag name="AS_UNIQUEID" val="850"/>
</p:tagLst>
</file>

<file path=ppt/tags/tag235.xml><?xml version="1.0" encoding="utf-8"?>
<p:tagLst xmlns:p="http://schemas.openxmlformats.org/presentationml/2006/main">
  <p:tag name="AS_UNIQUEID" val="851"/>
</p:tagLst>
</file>

<file path=ppt/tags/tag236.xml><?xml version="1.0" encoding="utf-8"?>
<p:tagLst xmlns:p="http://schemas.openxmlformats.org/presentationml/2006/main">
  <p:tag name="AS_UNIQUEID" val="852"/>
</p:tagLst>
</file>

<file path=ppt/tags/tag237.xml><?xml version="1.0" encoding="utf-8"?>
<p:tagLst xmlns:p="http://schemas.openxmlformats.org/presentationml/2006/main">
  <p:tag name="AS_UNIQUEID" val="3244"/>
</p:tagLst>
</file>

<file path=ppt/tags/tag238.xml><?xml version="1.0" encoding="utf-8"?>
<p:tagLst xmlns:p="http://schemas.openxmlformats.org/presentationml/2006/main">
  <p:tag name="AS_UNIQUEID" val="3245"/>
</p:tagLst>
</file>

<file path=ppt/tags/tag239.xml><?xml version="1.0" encoding="utf-8"?>
<p:tagLst xmlns:p="http://schemas.openxmlformats.org/presentationml/2006/main">
  <p:tag name="AS_UNIQUEID" val="3246"/>
</p:tagLst>
</file>

<file path=ppt/tags/tag24.xml><?xml version="1.0" encoding="utf-8"?>
<p:tagLst xmlns:p="http://schemas.openxmlformats.org/presentationml/2006/main">
  <p:tag name="AS_UNIQUEID" val="2889"/>
</p:tagLst>
</file>

<file path=ppt/tags/tag240.xml><?xml version="1.0" encoding="utf-8"?>
<p:tagLst xmlns:p="http://schemas.openxmlformats.org/presentationml/2006/main">
  <p:tag name="AS_UNIQUEID" val="3247"/>
</p:tagLst>
</file>

<file path=ppt/tags/tag241.xml><?xml version="1.0" encoding="utf-8"?>
<p:tagLst xmlns:p="http://schemas.openxmlformats.org/presentationml/2006/main">
  <p:tag name="AS_UNIQUEID" val="3248"/>
</p:tagLst>
</file>

<file path=ppt/tags/tag242.xml><?xml version="1.0" encoding="utf-8"?>
<p:tagLst xmlns:p="http://schemas.openxmlformats.org/presentationml/2006/main">
  <p:tag name="AS_UNIQUEID" val="2965"/>
</p:tagLst>
</file>

<file path=ppt/tags/tag243.xml><?xml version="1.0" encoding="utf-8"?>
<p:tagLst xmlns:p="http://schemas.openxmlformats.org/presentationml/2006/main">
  <p:tag name="AS_UNIQUEID" val="2966"/>
</p:tagLst>
</file>

<file path=ppt/tags/tag244.xml><?xml version="1.0" encoding="utf-8"?>
<p:tagLst xmlns:p="http://schemas.openxmlformats.org/presentationml/2006/main">
  <p:tag name="AS_UNIQUEID" val="2967"/>
</p:tagLst>
</file>

<file path=ppt/tags/tag245.xml><?xml version="1.0" encoding="utf-8"?>
<p:tagLst xmlns:p="http://schemas.openxmlformats.org/presentationml/2006/main">
  <p:tag name="AS_UNIQUEID" val="2968"/>
</p:tagLst>
</file>

<file path=ppt/tags/tag246.xml><?xml version="1.0" encoding="utf-8"?>
<p:tagLst xmlns:p="http://schemas.openxmlformats.org/presentationml/2006/main">
  <p:tag name="AS_UNIQUEID" val="2969"/>
</p:tagLst>
</file>

<file path=ppt/tags/tag247.xml><?xml version="1.0" encoding="utf-8"?>
<p:tagLst xmlns:p="http://schemas.openxmlformats.org/presentationml/2006/main">
  <p:tag name="AS_UNIQUEID" val="1502"/>
  <p:tag name="KSO_WM_UNIT_TABLE_BEAUTIFY" val="smartTable{fd1ef931-a36f-4b67-aa3b-59c62fc81594}"/>
  <p:tag name="TABLE_ENDDRAG_ORIGIN_RECT" val="829*380"/>
  <p:tag name="TABLE_ENDDRAG_RECT" val="66*59*829*380"/>
</p:tagLst>
</file>

<file path=ppt/tags/tag248.xml><?xml version="1.0" encoding="utf-8"?>
<p:tagLst xmlns:p="http://schemas.openxmlformats.org/presentationml/2006/main">
  <p:tag name="AS_UNIQUEID" val="1503"/>
</p:tagLst>
</file>

<file path=ppt/tags/tag249.xml><?xml version="1.0" encoding="utf-8"?>
<p:tagLst xmlns:p="http://schemas.openxmlformats.org/presentationml/2006/main">
  <p:tag name="AS_UNIQUEID" val="1504"/>
</p:tagLst>
</file>

<file path=ppt/tags/tag25.xml><?xml version="1.0" encoding="utf-8"?>
<p:tagLst xmlns:p="http://schemas.openxmlformats.org/presentationml/2006/main">
  <p:tag name="AS_UNIQUEID" val="2890"/>
</p:tagLst>
</file>

<file path=ppt/tags/tag250.xml><?xml version="1.0" encoding="utf-8"?>
<p:tagLst xmlns:p="http://schemas.openxmlformats.org/presentationml/2006/main">
  <p:tag name="AS_UNIQUEID" val="1505"/>
</p:tagLst>
</file>

<file path=ppt/tags/tag251.xml><?xml version="1.0" encoding="utf-8"?>
<p:tagLst xmlns:p="http://schemas.openxmlformats.org/presentationml/2006/main">
  <p:tag name="AS_UNIQUEID" val="1506"/>
</p:tagLst>
</file>

<file path=ppt/tags/tag252.xml><?xml version="1.0" encoding="utf-8"?>
<p:tagLst xmlns:p="http://schemas.openxmlformats.org/presentationml/2006/main">
  <p:tag name="AS_UNIQUEID" val="1507"/>
</p:tagLst>
</file>

<file path=ppt/tags/tag253.xml><?xml version="1.0" encoding="utf-8"?>
<p:tagLst xmlns:p="http://schemas.openxmlformats.org/presentationml/2006/main">
  <p:tag name="AS_UNIQUEID" val="1508"/>
</p:tagLst>
</file>

<file path=ppt/tags/tag254.xml><?xml version="1.0" encoding="utf-8"?>
<p:tagLst xmlns:p="http://schemas.openxmlformats.org/presentationml/2006/main">
  <p:tag name="AS_UNIQUEID" val="1515"/>
</p:tagLst>
</file>

<file path=ppt/tags/tag255.xml><?xml version="1.0" encoding="utf-8"?>
<p:tagLst xmlns:p="http://schemas.openxmlformats.org/presentationml/2006/main">
  <p:tag name="AS_UNIQUEID" val="1516"/>
</p:tagLst>
</file>

<file path=ppt/tags/tag256.xml><?xml version="1.0" encoding="utf-8"?>
<p:tagLst xmlns:p="http://schemas.openxmlformats.org/presentationml/2006/main">
  <p:tag name="AS_UNIQUEID" val="2965"/>
</p:tagLst>
</file>

<file path=ppt/tags/tag257.xml><?xml version="1.0" encoding="utf-8"?>
<p:tagLst xmlns:p="http://schemas.openxmlformats.org/presentationml/2006/main">
  <p:tag name="AS_UNIQUEID" val="2966"/>
</p:tagLst>
</file>

<file path=ppt/tags/tag258.xml><?xml version="1.0" encoding="utf-8"?>
<p:tagLst xmlns:p="http://schemas.openxmlformats.org/presentationml/2006/main">
  <p:tag name="AS_UNIQUEID" val="2967"/>
</p:tagLst>
</file>

<file path=ppt/tags/tag259.xml><?xml version="1.0" encoding="utf-8"?>
<p:tagLst xmlns:p="http://schemas.openxmlformats.org/presentationml/2006/main">
  <p:tag name="AS_UNIQUEID" val="2968"/>
</p:tagLst>
</file>

<file path=ppt/tags/tag26.xml><?xml version="1.0" encoding="utf-8"?>
<p:tagLst xmlns:p="http://schemas.openxmlformats.org/presentationml/2006/main">
  <p:tag name="AS_UNIQUEID" val="2891"/>
</p:tagLst>
</file>

<file path=ppt/tags/tag260.xml><?xml version="1.0" encoding="utf-8"?>
<p:tagLst xmlns:p="http://schemas.openxmlformats.org/presentationml/2006/main">
  <p:tag name="AS_UNIQUEID" val="2969"/>
</p:tagLst>
</file>

<file path=ppt/tags/tag261.xml><?xml version="1.0" encoding="utf-8"?>
<p:tagLst xmlns:p="http://schemas.openxmlformats.org/presentationml/2006/main">
  <p:tag name="AS_UNIQUEID" val="1183"/>
</p:tagLst>
</file>

<file path=ppt/tags/tag262.xml><?xml version="1.0" encoding="utf-8"?>
<p:tagLst xmlns:p="http://schemas.openxmlformats.org/presentationml/2006/main">
  <p:tag name="AS_UNIQUEID" val="2998"/>
</p:tagLst>
</file>

<file path=ppt/tags/tag263.xml><?xml version="1.0" encoding="utf-8"?>
<p:tagLst xmlns:p="http://schemas.openxmlformats.org/presentationml/2006/main">
  <p:tag name="AS_UNIQUEID" val="2965"/>
</p:tagLst>
</file>

<file path=ppt/tags/tag264.xml><?xml version="1.0" encoding="utf-8"?>
<p:tagLst xmlns:p="http://schemas.openxmlformats.org/presentationml/2006/main">
  <p:tag name="AS_UNIQUEID" val="2966"/>
</p:tagLst>
</file>

<file path=ppt/tags/tag265.xml><?xml version="1.0" encoding="utf-8"?>
<p:tagLst xmlns:p="http://schemas.openxmlformats.org/presentationml/2006/main">
  <p:tag name="AS_UNIQUEID" val="2967"/>
</p:tagLst>
</file>

<file path=ppt/tags/tag266.xml><?xml version="1.0" encoding="utf-8"?>
<p:tagLst xmlns:p="http://schemas.openxmlformats.org/presentationml/2006/main">
  <p:tag name="AS_UNIQUEID" val="2968"/>
</p:tagLst>
</file>

<file path=ppt/tags/tag267.xml><?xml version="1.0" encoding="utf-8"?>
<p:tagLst xmlns:p="http://schemas.openxmlformats.org/presentationml/2006/main">
  <p:tag name="AS_UNIQUEID" val="2969"/>
</p:tagLst>
</file>

<file path=ppt/tags/tag268.xml><?xml version="1.0" encoding="utf-8"?>
<p:tagLst xmlns:p="http://schemas.openxmlformats.org/presentationml/2006/main">
  <p:tag name="AS_UNIQUEID" val="2998"/>
</p:tagLst>
</file>

<file path=ppt/tags/tag269.xml><?xml version="1.0" encoding="utf-8"?>
<p:tagLst xmlns:p="http://schemas.openxmlformats.org/presentationml/2006/main">
  <p:tag name="AS_UNIQUEID" val="221"/>
  <p:tag name="KSO_WM_UNIT_TABLE_BEAUTIFY" val="smartTable{2cd940e8-1f21-4c43-b7fc-4c538c54d4a3}"/>
</p:tagLst>
</file>

<file path=ppt/tags/tag27.xml><?xml version="1.0" encoding="utf-8"?>
<p:tagLst xmlns:p="http://schemas.openxmlformats.org/presentationml/2006/main">
  <p:tag name="AS_UNIQUEID" val="2892"/>
</p:tagLst>
</file>

<file path=ppt/tags/tag270.xml><?xml version="1.0" encoding="utf-8"?>
<p:tagLst xmlns:p="http://schemas.openxmlformats.org/presentationml/2006/main">
  <p:tag name="AS_UNIQUEID" val="2965"/>
</p:tagLst>
</file>

<file path=ppt/tags/tag271.xml><?xml version="1.0" encoding="utf-8"?>
<p:tagLst xmlns:p="http://schemas.openxmlformats.org/presentationml/2006/main">
  <p:tag name="AS_UNIQUEID" val="2966"/>
</p:tagLst>
</file>

<file path=ppt/tags/tag272.xml><?xml version="1.0" encoding="utf-8"?>
<p:tagLst xmlns:p="http://schemas.openxmlformats.org/presentationml/2006/main">
  <p:tag name="AS_UNIQUEID" val="2967"/>
</p:tagLst>
</file>

<file path=ppt/tags/tag273.xml><?xml version="1.0" encoding="utf-8"?>
<p:tagLst xmlns:p="http://schemas.openxmlformats.org/presentationml/2006/main">
  <p:tag name="AS_UNIQUEID" val="2968"/>
</p:tagLst>
</file>

<file path=ppt/tags/tag274.xml><?xml version="1.0" encoding="utf-8"?>
<p:tagLst xmlns:p="http://schemas.openxmlformats.org/presentationml/2006/main">
  <p:tag name="AS_UNIQUEID" val="2969"/>
</p:tagLst>
</file>

<file path=ppt/tags/tag275.xml><?xml version="1.0" encoding="utf-8"?>
<p:tagLst xmlns:p="http://schemas.openxmlformats.org/presentationml/2006/main">
  <p:tag name="AS_UNIQUEID" val="2998"/>
</p:tagLst>
</file>

<file path=ppt/tags/tag276.xml><?xml version="1.0" encoding="utf-8"?>
<p:tagLst xmlns:p="http://schemas.openxmlformats.org/presentationml/2006/main">
  <p:tag name="AS_UNIQUEID" val="855"/>
</p:tagLst>
</file>

<file path=ppt/tags/tag277.xml><?xml version="1.0" encoding="utf-8"?>
<p:tagLst xmlns:p="http://schemas.openxmlformats.org/presentationml/2006/main">
  <p:tag name="AS_UNIQUEID" val="856"/>
</p:tagLst>
</file>

<file path=ppt/tags/tag278.xml><?xml version="1.0" encoding="utf-8"?>
<p:tagLst xmlns:p="http://schemas.openxmlformats.org/presentationml/2006/main">
  <p:tag name="AS_UNIQUEID" val="857"/>
</p:tagLst>
</file>

<file path=ppt/tags/tag279.xml><?xml version="1.0" encoding="utf-8"?>
<p:tagLst xmlns:p="http://schemas.openxmlformats.org/presentationml/2006/main">
  <p:tag name="AS_UNIQUEID" val="858"/>
</p:tagLst>
</file>

<file path=ppt/tags/tag28.xml><?xml version="1.0" encoding="utf-8"?>
<p:tagLst xmlns:p="http://schemas.openxmlformats.org/presentationml/2006/main">
  <p:tag name="AS_UNIQUEID" val="2893"/>
</p:tagLst>
</file>

<file path=ppt/tags/tag280.xml><?xml version="1.0" encoding="utf-8"?>
<p:tagLst xmlns:p="http://schemas.openxmlformats.org/presentationml/2006/main">
  <p:tag name="AS_UNIQUEID" val="859"/>
</p:tagLst>
</file>

<file path=ppt/tags/tag281.xml><?xml version="1.0" encoding="utf-8"?>
<p:tagLst xmlns:p="http://schemas.openxmlformats.org/presentationml/2006/main">
  <p:tag name="AS_UNIQUEID" val="860"/>
</p:tagLst>
</file>

<file path=ppt/tags/tag282.xml><?xml version="1.0" encoding="utf-8"?>
<p:tagLst xmlns:p="http://schemas.openxmlformats.org/presentationml/2006/main">
  <p:tag name="AS_UNIQUEID" val="861"/>
</p:tagLst>
</file>

<file path=ppt/tags/tag283.xml><?xml version="1.0" encoding="utf-8"?>
<p:tagLst xmlns:p="http://schemas.openxmlformats.org/presentationml/2006/main">
  <p:tag name="AS_UNIQUEID" val="862"/>
</p:tagLst>
</file>

<file path=ppt/tags/tag284.xml><?xml version="1.0" encoding="utf-8"?>
<p:tagLst xmlns:p="http://schemas.openxmlformats.org/presentationml/2006/main">
  <p:tag name="AS_UNIQUEID" val="863"/>
</p:tagLst>
</file>

<file path=ppt/tags/tag285.xml><?xml version="1.0" encoding="utf-8"?>
<p:tagLst xmlns:p="http://schemas.openxmlformats.org/presentationml/2006/main">
  <p:tag name="AS_UNIQUEID" val="864"/>
</p:tagLst>
</file>

<file path=ppt/tags/tag286.xml><?xml version="1.0" encoding="utf-8"?>
<p:tagLst xmlns:p="http://schemas.openxmlformats.org/presentationml/2006/main">
  <p:tag name="AS_UNIQUEID" val="865"/>
</p:tagLst>
</file>

<file path=ppt/tags/tag287.xml><?xml version="1.0" encoding="utf-8"?>
<p:tagLst xmlns:p="http://schemas.openxmlformats.org/presentationml/2006/main">
  <p:tag name="AS_UNIQUEID" val="866"/>
</p:tagLst>
</file>

<file path=ppt/tags/tag288.xml><?xml version="1.0" encoding="utf-8"?>
<p:tagLst xmlns:p="http://schemas.openxmlformats.org/presentationml/2006/main">
  <p:tag name="AS_UNIQUEID" val="867"/>
</p:tagLst>
</file>

<file path=ppt/tags/tag289.xml><?xml version="1.0" encoding="utf-8"?>
<p:tagLst xmlns:p="http://schemas.openxmlformats.org/presentationml/2006/main">
  <p:tag name="AS_UNIQUEID" val="868"/>
</p:tagLst>
</file>

<file path=ppt/tags/tag29.xml><?xml version="1.0" encoding="utf-8"?>
<p:tagLst xmlns:p="http://schemas.openxmlformats.org/presentationml/2006/main">
  <p:tag name="AS_UNIQUEID" val="2894"/>
</p:tagLst>
</file>

<file path=ppt/tags/tag290.xml><?xml version="1.0" encoding="utf-8"?>
<p:tagLst xmlns:p="http://schemas.openxmlformats.org/presentationml/2006/main">
  <p:tag name="AS_UNIQUEID" val="869"/>
</p:tagLst>
</file>

<file path=ppt/tags/tag291.xml><?xml version="1.0" encoding="utf-8"?>
<p:tagLst xmlns:p="http://schemas.openxmlformats.org/presentationml/2006/main">
  <p:tag name="AS_UNIQUEID" val="870"/>
</p:tagLst>
</file>

<file path=ppt/tags/tag292.xml><?xml version="1.0" encoding="utf-8"?>
<p:tagLst xmlns:p="http://schemas.openxmlformats.org/presentationml/2006/main">
  <p:tag name="AS_UNIQUEID" val="871"/>
</p:tagLst>
</file>

<file path=ppt/tags/tag293.xml><?xml version="1.0" encoding="utf-8"?>
<p:tagLst xmlns:p="http://schemas.openxmlformats.org/presentationml/2006/main">
  <p:tag name="AS_UNIQUEID" val="872"/>
</p:tagLst>
</file>

<file path=ppt/tags/tag294.xml><?xml version="1.0" encoding="utf-8"?>
<p:tagLst xmlns:p="http://schemas.openxmlformats.org/presentationml/2006/main">
  <p:tag name="AS_UNIQUEID" val="873"/>
</p:tagLst>
</file>

<file path=ppt/tags/tag295.xml><?xml version="1.0" encoding="utf-8"?>
<p:tagLst xmlns:p="http://schemas.openxmlformats.org/presentationml/2006/main">
  <p:tag name="AS_UNIQUEID" val="874"/>
</p:tagLst>
</file>

<file path=ppt/tags/tag296.xml><?xml version="1.0" encoding="utf-8"?>
<p:tagLst xmlns:p="http://schemas.openxmlformats.org/presentationml/2006/main">
  <p:tag name="AS_UNIQUEID" val="875"/>
</p:tagLst>
</file>

<file path=ppt/tags/tag297.xml><?xml version="1.0" encoding="utf-8"?>
<p:tagLst xmlns:p="http://schemas.openxmlformats.org/presentationml/2006/main">
  <p:tag name="AS_UNIQUEID" val="2998"/>
</p:tagLst>
</file>

<file path=ppt/tags/tag298.xml><?xml version="1.0" encoding="utf-8"?>
<p:tagLst xmlns:p="http://schemas.openxmlformats.org/presentationml/2006/main">
  <p:tag name="AS_UNIQUEID" val="3244"/>
</p:tagLst>
</file>

<file path=ppt/tags/tag299.xml><?xml version="1.0" encoding="utf-8"?>
<p:tagLst xmlns:p="http://schemas.openxmlformats.org/presentationml/2006/main">
  <p:tag name="AS_UNIQUEID" val="3245"/>
</p:tagLst>
</file>

<file path=ppt/tags/tag3.xml><?xml version="1.0" encoding="utf-8"?>
<p:tagLst xmlns:p="http://schemas.openxmlformats.org/presentationml/2006/main">
  <p:tag name="AS_UNIQUEID" val="2864"/>
</p:tagLst>
</file>

<file path=ppt/tags/tag30.xml><?xml version="1.0" encoding="utf-8"?>
<p:tagLst xmlns:p="http://schemas.openxmlformats.org/presentationml/2006/main">
  <p:tag name="AS_UNIQUEID" val="2896"/>
</p:tagLst>
</file>

<file path=ppt/tags/tag300.xml><?xml version="1.0" encoding="utf-8"?>
<p:tagLst xmlns:p="http://schemas.openxmlformats.org/presentationml/2006/main">
  <p:tag name="AS_UNIQUEID" val="3246"/>
</p:tagLst>
</file>

<file path=ppt/tags/tag301.xml><?xml version="1.0" encoding="utf-8"?>
<p:tagLst xmlns:p="http://schemas.openxmlformats.org/presentationml/2006/main">
  <p:tag name="AS_UNIQUEID" val="3247"/>
</p:tagLst>
</file>

<file path=ppt/tags/tag302.xml><?xml version="1.0" encoding="utf-8"?>
<p:tagLst xmlns:p="http://schemas.openxmlformats.org/presentationml/2006/main">
  <p:tag name="AS_UNIQUEID" val="3248"/>
</p:tagLst>
</file>

<file path=ppt/tags/tag303.xml><?xml version="1.0" encoding="utf-8"?>
<p:tagLst xmlns:p="http://schemas.openxmlformats.org/presentationml/2006/main">
  <p:tag name="AS_UNIQUEID" val="3244"/>
</p:tagLst>
</file>

<file path=ppt/tags/tag304.xml><?xml version="1.0" encoding="utf-8"?>
<p:tagLst xmlns:p="http://schemas.openxmlformats.org/presentationml/2006/main">
  <p:tag name="AS_UNIQUEID" val="3245"/>
</p:tagLst>
</file>

<file path=ppt/tags/tag305.xml><?xml version="1.0" encoding="utf-8"?>
<p:tagLst xmlns:p="http://schemas.openxmlformats.org/presentationml/2006/main">
  <p:tag name="AS_UNIQUEID" val="3246"/>
</p:tagLst>
</file>

<file path=ppt/tags/tag306.xml><?xml version="1.0" encoding="utf-8"?>
<p:tagLst xmlns:p="http://schemas.openxmlformats.org/presentationml/2006/main">
  <p:tag name="AS_UNIQUEID" val="3247"/>
</p:tagLst>
</file>

<file path=ppt/tags/tag307.xml><?xml version="1.0" encoding="utf-8"?>
<p:tagLst xmlns:p="http://schemas.openxmlformats.org/presentationml/2006/main">
  <p:tag name="AS_UNIQUEID" val="3248"/>
</p:tagLst>
</file>

<file path=ppt/tags/tag308.xml><?xml version="1.0" encoding="utf-8"?>
<p:tagLst xmlns:p="http://schemas.openxmlformats.org/presentationml/2006/main">
  <p:tag name="AS_UNIQUEID" val="2931"/>
</p:tagLst>
</file>

<file path=ppt/tags/tag309.xml><?xml version="1.0" encoding="utf-8"?>
<p:tagLst xmlns:p="http://schemas.openxmlformats.org/presentationml/2006/main">
  <p:tag name="AS_UNIQUEID" val="2932"/>
</p:tagLst>
</file>

<file path=ppt/tags/tag31.xml><?xml version="1.0" encoding="utf-8"?>
<p:tagLst xmlns:p="http://schemas.openxmlformats.org/presentationml/2006/main">
  <p:tag name="AS_UNIQUEID" val="2897"/>
</p:tagLst>
</file>

<file path=ppt/tags/tag310.xml><?xml version="1.0" encoding="utf-8"?>
<p:tagLst xmlns:p="http://schemas.openxmlformats.org/presentationml/2006/main">
  <p:tag name="AS_UNIQUEID" val="2933"/>
</p:tagLst>
</file>

<file path=ppt/tags/tag311.xml><?xml version="1.0" encoding="utf-8"?>
<p:tagLst xmlns:p="http://schemas.openxmlformats.org/presentationml/2006/main">
  <p:tag name="AS_UNIQUEID" val="2934"/>
</p:tagLst>
</file>

<file path=ppt/tags/tag312.xml><?xml version="1.0" encoding="utf-8"?>
<p:tagLst xmlns:p="http://schemas.openxmlformats.org/presentationml/2006/main">
  <p:tag name="AS_UNIQUEID" val="2935"/>
</p:tagLst>
</file>

<file path=ppt/tags/tag313.xml><?xml version="1.0" encoding="utf-8"?>
<p:tagLst xmlns:p="http://schemas.openxmlformats.org/presentationml/2006/main">
  <p:tag name="AS_UNIQUEID" val="2936"/>
</p:tagLst>
</file>

<file path=ppt/tags/tag314.xml><?xml version="1.0" encoding="utf-8"?>
<p:tagLst xmlns:p="http://schemas.openxmlformats.org/presentationml/2006/main">
  <p:tag name="AS_UNIQUEID" val="2938"/>
</p:tagLst>
</file>

<file path=ppt/tags/tag315.xml><?xml version="1.0" encoding="utf-8"?>
<p:tagLst xmlns:p="http://schemas.openxmlformats.org/presentationml/2006/main">
  <p:tag name="AS_UNIQUEID" val="2939"/>
</p:tagLst>
</file>

<file path=ppt/tags/tag316.xml><?xml version="1.0" encoding="utf-8"?>
<p:tagLst xmlns:p="http://schemas.openxmlformats.org/presentationml/2006/main">
  <p:tag name="AS_UNIQUEID" val="2940"/>
</p:tagLst>
</file>

<file path=ppt/tags/tag317.xml><?xml version="1.0" encoding="utf-8"?>
<p:tagLst xmlns:p="http://schemas.openxmlformats.org/presentationml/2006/main">
  <p:tag name="AS_UNIQUEID" val="2941"/>
</p:tagLst>
</file>

<file path=ppt/tags/tag318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32.xml><?xml version="1.0" encoding="utf-8"?>
<p:tagLst xmlns:p="http://schemas.openxmlformats.org/presentationml/2006/main">
  <p:tag name="AS_UNIQUEID" val="2898"/>
</p:tagLst>
</file>

<file path=ppt/tags/tag33.xml><?xml version="1.0" encoding="utf-8"?>
<p:tagLst xmlns:p="http://schemas.openxmlformats.org/presentationml/2006/main">
  <p:tag name="AS_UNIQUEID" val="2899"/>
</p:tagLst>
</file>

<file path=ppt/tags/tag34.xml><?xml version="1.0" encoding="utf-8"?>
<p:tagLst xmlns:p="http://schemas.openxmlformats.org/presentationml/2006/main">
  <p:tag name="AS_UNIQUEID" val="2901"/>
</p:tagLst>
</file>

<file path=ppt/tags/tag35.xml><?xml version="1.0" encoding="utf-8"?>
<p:tagLst xmlns:p="http://schemas.openxmlformats.org/presentationml/2006/main">
  <p:tag name="AS_UNIQUEID" val="2902"/>
</p:tagLst>
</file>

<file path=ppt/tags/tag36.xml><?xml version="1.0" encoding="utf-8"?>
<p:tagLst xmlns:p="http://schemas.openxmlformats.org/presentationml/2006/main">
  <p:tag name="AS_UNIQUEID" val="2903"/>
</p:tagLst>
</file>

<file path=ppt/tags/tag37.xml><?xml version="1.0" encoding="utf-8"?>
<p:tagLst xmlns:p="http://schemas.openxmlformats.org/presentationml/2006/main">
  <p:tag name="AS_UNIQUEID" val="2905"/>
</p:tagLst>
</file>

<file path=ppt/tags/tag38.xml><?xml version="1.0" encoding="utf-8"?>
<p:tagLst xmlns:p="http://schemas.openxmlformats.org/presentationml/2006/main">
  <p:tag name="AS_UNIQUEID" val="2906"/>
</p:tagLst>
</file>

<file path=ppt/tags/tag39.xml><?xml version="1.0" encoding="utf-8"?>
<p:tagLst xmlns:p="http://schemas.openxmlformats.org/presentationml/2006/main">
  <p:tag name="AS_UNIQUEID" val="2907"/>
</p:tagLst>
</file>

<file path=ppt/tags/tag4.xml><?xml version="1.0" encoding="utf-8"?>
<p:tagLst xmlns:p="http://schemas.openxmlformats.org/presentationml/2006/main">
  <p:tag name="AS_UNIQUEID" val="2865"/>
</p:tagLst>
</file>

<file path=ppt/tags/tag40.xml><?xml version="1.0" encoding="utf-8"?>
<p:tagLst xmlns:p="http://schemas.openxmlformats.org/presentationml/2006/main">
  <p:tag name="AS_UNIQUEID" val="2908"/>
</p:tagLst>
</file>

<file path=ppt/tags/tag41.xml><?xml version="1.0" encoding="utf-8"?>
<p:tagLst xmlns:p="http://schemas.openxmlformats.org/presentationml/2006/main">
  <p:tag name="AS_UNIQUEID" val="2909"/>
</p:tagLst>
</file>

<file path=ppt/tags/tag42.xml><?xml version="1.0" encoding="utf-8"?>
<p:tagLst xmlns:p="http://schemas.openxmlformats.org/presentationml/2006/main">
  <p:tag name="AS_UNIQUEID" val="2910"/>
</p:tagLst>
</file>

<file path=ppt/tags/tag43.xml><?xml version="1.0" encoding="utf-8"?>
<p:tagLst xmlns:p="http://schemas.openxmlformats.org/presentationml/2006/main">
  <p:tag name="AS_UNIQUEID" val="2912"/>
</p:tagLst>
</file>

<file path=ppt/tags/tag44.xml><?xml version="1.0" encoding="utf-8"?>
<p:tagLst xmlns:p="http://schemas.openxmlformats.org/presentationml/2006/main">
  <p:tag name="AS_UNIQUEID" val="2913"/>
</p:tagLst>
</file>

<file path=ppt/tags/tag45.xml><?xml version="1.0" encoding="utf-8"?>
<p:tagLst xmlns:p="http://schemas.openxmlformats.org/presentationml/2006/main">
  <p:tag name="AS_UNIQUEID" val="2914"/>
</p:tagLst>
</file>

<file path=ppt/tags/tag46.xml><?xml version="1.0" encoding="utf-8"?>
<p:tagLst xmlns:p="http://schemas.openxmlformats.org/presentationml/2006/main">
  <p:tag name="AS_UNIQUEID" val="2915"/>
</p:tagLst>
</file>

<file path=ppt/tags/tag47.xml><?xml version="1.0" encoding="utf-8"?>
<p:tagLst xmlns:p="http://schemas.openxmlformats.org/presentationml/2006/main">
  <p:tag name="AS_UNIQUEID" val="2916"/>
</p:tagLst>
</file>

<file path=ppt/tags/tag48.xml><?xml version="1.0" encoding="utf-8"?>
<p:tagLst xmlns:p="http://schemas.openxmlformats.org/presentationml/2006/main">
  <p:tag name="AS_UNIQUEID" val="2918"/>
</p:tagLst>
</file>

<file path=ppt/tags/tag49.xml><?xml version="1.0" encoding="utf-8"?>
<p:tagLst xmlns:p="http://schemas.openxmlformats.org/presentationml/2006/main">
  <p:tag name="AS_UNIQUEID" val="2919"/>
</p:tagLst>
</file>

<file path=ppt/tags/tag5.xml><?xml version="1.0" encoding="utf-8"?>
<p:tagLst xmlns:p="http://schemas.openxmlformats.org/presentationml/2006/main">
  <p:tag name="AS_UNIQUEID" val="2866"/>
</p:tagLst>
</file>

<file path=ppt/tags/tag50.xml><?xml version="1.0" encoding="utf-8"?>
<p:tagLst xmlns:p="http://schemas.openxmlformats.org/presentationml/2006/main">
  <p:tag name="AS_UNIQUEID" val="2920"/>
</p:tagLst>
</file>

<file path=ppt/tags/tag51.xml><?xml version="1.0" encoding="utf-8"?>
<p:tagLst xmlns:p="http://schemas.openxmlformats.org/presentationml/2006/main">
  <p:tag name="AS_UNIQUEID" val="2921"/>
</p:tagLst>
</file>

<file path=ppt/tags/tag52.xml><?xml version="1.0" encoding="utf-8"?>
<p:tagLst xmlns:p="http://schemas.openxmlformats.org/presentationml/2006/main">
  <p:tag name="AS_UNIQUEID" val="2924"/>
</p:tagLst>
</file>

<file path=ppt/tags/tag53.xml><?xml version="1.0" encoding="utf-8"?>
<p:tagLst xmlns:p="http://schemas.openxmlformats.org/presentationml/2006/main">
  <p:tag name="AS_UNIQUEID" val="2925"/>
</p:tagLst>
</file>

<file path=ppt/tags/tag54.xml><?xml version="1.0" encoding="utf-8"?>
<p:tagLst xmlns:p="http://schemas.openxmlformats.org/presentationml/2006/main">
  <p:tag name="AS_UNIQUEID" val="2926"/>
</p:tagLst>
</file>

<file path=ppt/tags/tag55.xml><?xml version="1.0" encoding="utf-8"?>
<p:tagLst xmlns:p="http://schemas.openxmlformats.org/presentationml/2006/main">
  <p:tag name="AS_UNIQUEID" val="2927"/>
</p:tagLst>
</file>

<file path=ppt/tags/tag56.xml><?xml version="1.0" encoding="utf-8"?>
<p:tagLst xmlns:p="http://schemas.openxmlformats.org/presentationml/2006/main">
  <p:tag name="AS_UNIQUEID" val="2928"/>
</p:tagLst>
</file>

<file path=ppt/tags/tag57.xml><?xml version="1.0" encoding="utf-8"?>
<p:tagLst xmlns:p="http://schemas.openxmlformats.org/presentationml/2006/main">
  <p:tag name="AS_UNIQUEID" val="2929"/>
</p:tagLst>
</file>

<file path=ppt/tags/tag58.xml><?xml version="1.0" encoding="utf-8"?>
<p:tagLst xmlns:p="http://schemas.openxmlformats.org/presentationml/2006/main">
  <p:tag name="AS_UNIQUEID" val="8"/>
</p:tagLst>
</file>

<file path=ppt/tags/tag59.xml><?xml version="1.0" encoding="utf-8"?>
<p:tagLst xmlns:p="http://schemas.openxmlformats.org/presentationml/2006/main">
  <p:tag name="AS_UNIQUEID" val="788"/>
</p:tagLst>
</file>

<file path=ppt/tags/tag6.xml><?xml version="1.0" encoding="utf-8"?>
<p:tagLst xmlns:p="http://schemas.openxmlformats.org/presentationml/2006/main">
  <p:tag name="AS_UNIQUEID" val="2868"/>
</p:tagLst>
</file>

<file path=ppt/tags/tag60.xml><?xml version="1.0" encoding="utf-8"?>
<p:tagLst xmlns:p="http://schemas.openxmlformats.org/presentationml/2006/main">
  <p:tag name="AS_UNIQUEID" val="794"/>
</p:tagLst>
</file>

<file path=ppt/tags/tag61.xml><?xml version="1.0" encoding="utf-8"?>
<p:tagLst xmlns:p="http://schemas.openxmlformats.org/presentationml/2006/main">
  <p:tag name="AS_UNIQUEID" val="8"/>
</p:tagLst>
</file>

<file path=ppt/tags/tag62.xml><?xml version="1.0" encoding="utf-8"?>
<p:tagLst xmlns:p="http://schemas.openxmlformats.org/presentationml/2006/main">
  <p:tag name="AS_UNIQUEID" val="795"/>
</p:tagLst>
</file>

<file path=ppt/tags/tag63.xml><?xml version="1.0" encoding="utf-8"?>
<p:tagLst xmlns:p="http://schemas.openxmlformats.org/presentationml/2006/main">
  <p:tag name="AS_UNIQUEID" val="790"/>
</p:tagLst>
</file>

<file path=ppt/tags/tag64.xml><?xml version="1.0" encoding="utf-8"?>
<p:tagLst xmlns:p="http://schemas.openxmlformats.org/presentationml/2006/main">
  <p:tag name="AS_UNIQUEID" val="790"/>
</p:tagLst>
</file>

<file path=ppt/tags/tag65.xml><?xml version="1.0" encoding="utf-8"?>
<p:tagLst xmlns:p="http://schemas.openxmlformats.org/presentationml/2006/main">
  <p:tag name="AS_UNIQUEID" val="2954"/>
</p:tagLst>
</file>

<file path=ppt/tags/tag66.xml><?xml version="1.0" encoding="utf-8"?>
<p:tagLst xmlns:p="http://schemas.openxmlformats.org/presentationml/2006/main">
  <p:tag name="AS_UNIQUEID" val="2955"/>
</p:tagLst>
</file>

<file path=ppt/tags/tag67.xml><?xml version="1.0" encoding="utf-8"?>
<p:tagLst xmlns:p="http://schemas.openxmlformats.org/presentationml/2006/main">
  <p:tag name="AS_UNIQUEID" val="2956"/>
</p:tagLst>
</file>

<file path=ppt/tags/tag68.xml><?xml version="1.0" encoding="utf-8"?>
<p:tagLst xmlns:p="http://schemas.openxmlformats.org/presentationml/2006/main">
  <p:tag name="AS_UNIQUEID" val="2957"/>
</p:tagLst>
</file>

<file path=ppt/tags/tag69.xml><?xml version="1.0" encoding="utf-8"?>
<p:tagLst xmlns:p="http://schemas.openxmlformats.org/presentationml/2006/main">
  <p:tag name="AS_UNIQUEID" val="2958"/>
</p:tagLst>
</file>

<file path=ppt/tags/tag7.xml><?xml version="1.0" encoding="utf-8"?>
<p:tagLst xmlns:p="http://schemas.openxmlformats.org/presentationml/2006/main">
  <p:tag name="AS_UNIQUEID" val="2869"/>
</p:tagLst>
</file>

<file path=ppt/tags/tag70.xml><?xml version="1.0" encoding="utf-8"?>
<p:tagLst xmlns:p="http://schemas.openxmlformats.org/presentationml/2006/main">
  <p:tag name="AS_UNIQUEID" val="2950"/>
</p:tagLst>
</file>

<file path=ppt/tags/tag71.xml><?xml version="1.0" encoding="utf-8"?>
<p:tagLst xmlns:p="http://schemas.openxmlformats.org/presentationml/2006/main">
  <p:tag name="AS_UNIQUEID" val="2951"/>
</p:tagLst>
</file>

<file path=ppt/tags/tag72.xml><?xml version="1.0" encoding="utf-8"?>
<p:tagLst xmlns:p="http://schemas.openxmlformats.org/presentationml/2006/main">
  <p:tag name="AS_UNIQUEID" val="2952"/>
</p:tagLst>
</file>

<file path=ppt/tags/tag73.xml><?xml version="1.0" encoding="utf-8"?>
<p:tagLst xmlns:p="http://schemas.openxmlformats.org/presentationml/2006/main">
  <p:tag name="AS_UNIQUEID" val="2954"/>
</p:tagLst>
</file>

<file path=ppt/tags/tag74.xml><?xml version="1.0" encoding="utf-8"?>
<p:tagLst xmlns:p="http://schemas.openxmlformats.org/presentationml/2006/main">
  <p:tag name="AS_UNIQUEID" val="2955"/>
</p:tagLst>
</file>

<file path=ppt/tags/tag75.xml><?xml version="1.0" encoding="utf-8"?>
<p:tagLst xmlns:p="http://schemas.openxmlformats.org/presentationml/2006/main">
  <p:tag name="AS_UNIQUEID" val="2956"/>
</p:tagLst>
</file>

<file path=ppt/tags/tag76.xml><?xml version="1.0" encoding="utf-8"?>
<p:tagLst xmlns:p="http://schemas.openxmlformats.org/presentationml/2006/main">
  <p:tag name="AS_UNIQUEID" val="2957"/>
</p:tagLst>
</file>

<file path=ppt/tags/tag77.xml><?xml version="1.0" encoding="utf-8"?>
<p:tagLst xmlns:p="http://schemas.openxmlformats.org/presentationml/2006/main">
  <p:tag name="AS_UNIQUEID" val="2958"/>
</p:tagLst>
</file>

<file path=ppt/tags/tag78.xml><?xml version="1.0" encoding="utf-8"?>
<p:tagLst xmlns:p="http://schemas.openxmlformats.org/presentationml/2006/main">
  <p:tag name="AS_UNIQUEID" val="2998"/>
</p:tagLst>
</file>

<file path=ppt/tags/tag79.xml><?xml version="1.0" encoding="utf-8"?>
<p:tagLst xmlns:p="http://schemas.openxmlformats.org/presentationml/2006/main">
  <p:tag name="AS_UNIQUEID" val="2998"/>
</p:tagLst>
</file>

<file path=ppt/tags/tag8.xml><?xml version="1.0" encoding="utf-8"?>
<p:tagLst xmlns:p="http://schemas.openxmlformats.org/presentationml/2006/main">
  <p:tag name="AS_UNIQUEID" val="2870"/>
</p:tagLst>
</file>

<file path=ppt/tags/tag80.xml><?xml version="1.0" encoding="utf-8"?>
<p:tagLst xmlns:p="http://schemas.openxmlformats.org/presentationml/2006/main">
  <p:tag name="AS_UNIQUEID" val="2998"/>
</p:tagLst>
</file>

<file path=ppt/tags/tag81.xml><?xml version="1.0" encoding="utf-8"?>
<p:tagLst xmlns:p="http://schemas.openxmlformats.org/presentationml/2006/main">
  <p:tag name="AS_UNIQUEID" val="32"/>
</p:tagLst>
</file>

<file path=ppt/tags/tag82.xml><?xml version="1.0" encoding="utf-8"?>
<p:tagLst xmlns:p="http://schemas.openxmlformats.org/presentationml/2006/main">
  <p:tag name="AS_UNIQUEID" val="33"/>
</p:tagLst>
</file>

<file path=ppt/tags/tag83.xml><?xml version="1.0" encoding="utf-8"?>
<p:tagLst xmlns:p="http://schemas.openxmlformats.org/presentationml/2006/main">
  <p:tag name="AS_UNIQUEID" val="34"/>
  <p:tag name="KSO_WM_BEAUTIFY_FLAG" val=""/>
</p:tagLst>
</file>

<file path=ppt/tags/tag84.xml><?xml version="1.0" encoding="utf-8"?>
<p:tagLst xmlns:p="http://schemas.openxmlformats.org/presentationml/2006/main">
  <p:tag name="AS_UNIQUEID" val="35"/>
  <p:tag name="KSO_WM_BEAUTIFY_FLAG" val=""/>
</p:tagLst>
</file>

<file path=ppt/tags/tag85.xml><?xml version="1.0" encoding="utf-8"?>
<p:tagLst xmlns:p="http://schemas.openxmlformats.org/presentationml/2006/main">
  <p:tag name="AS_UNIQUEID" val="36"/>
  <p:tag name="KSO_WM_BEAUTIFY_FLAG" val=""/>
</p:tagLst>
</file>

<file path=ppt/tags/tag86.xml><?xml version="1.0" encoding="utf-8"?>
<p:tagLst xmlns:p="http://schemas.openxmlformats.org/presentationml/2006/main">
  <p:tag name="AS_UNIQUEID" val="37"/>
  <p:tag name="KSO_WM_BEAUTIFY_FLAG" val=""/>
</p:tagLst>
</file>

<file path=ppt/tags/tag87.xml><?xml version="1.0" encoding="utf-8"?>
<p:tagLst xmlns:p="http://schemas.openxmlformats.org/presentationml/2006/main">
  <p:tag name="AS_UNIQUEID" val="2998"/>
</p:tagLst>
</file>

<file path=ppt/tags/tag88.xml><?xml version="1.0" encoding="utf-8"?>
<p:tagLst xmlns:p="http://schemas.openxmlformats.org/presentationml/2006/main">
  <p:tag name="AS_UNIQUEID" val="32"/>
</p:tagLst>
</file>

<file path=ppt/tags/tag89.xml><?xml version="1.0" encoding="utf-8"?>
<p:tagLst xmlns:p="http://schemas.openxmlformats.org/presentationml/2006/main">
  <p:tag name="AS_UNIQUEID" val="33"/>
</p:tagLst>
</file>

<file path=ppt/tags/tag9.xml><?xml version="1.0" encoding="utf-8"?>
<p:tagLst xmlns:p="http://schemas.openxmlformats.org/presentationml/2006/main">
  <p:tag name="AS_UNIQUEID" val="2871"/>
</p:tagLst>
</file>

<file path=ppt/tags/tag90.xml><?xml version="1.0" encoding="utf-8"?>
<p:tagLst xmlns:p="http://schemas.openxmlformats.org/presentationml/2006/main">
  <p:tag name="AS_UNIQUEID" val="34"/>
  <p:tag name="KSO_WM_BEAUTIFY_FLAG" val=""/>
</p:tagLst>
</file>

<file path=ppt/tags/tag91.xml><?xml version="1.0" encoding="utf-8"?>
<p:tagLst xmlns:p="http://schemas.openxmlformats.org/presentationml/2006/main">
  <p:tag name="AS_UNIQUEID" val="35"/>
  <p:tag name="KSO_WM_BEAUTIFY_FLAG" val=""/>
</p:tagLst>
</file>

<file path=ppt/tags/tag92.xml><?xml version="1.0" encoding="utf-8"?>
<p:tagLst xmlns:p="http://schemas.openxmlformats.org/presentationml/2006/main">
  <p:tag name="AS_UNIQUEID" val="36"/>
  <p:tag name="KSO_WM_BEAUTIFY_FLAG" val=""/>
</p:tagLst>
</file>

<file path=ppt/tags/tag93.xml><?xml version="1.0" encoding="utf-8"?>
<p:tagLst xmlns:p="http://schemas.openxmlformats.org/presentationml/2006/main">
  <p:tag name="AS_UNIQUEID" val="37"/>
  <p:tag name="KSO_WM_BEAUTIFY_FLAG" val=""/>
</p:tagLst>
</file>

<file path=ppt/tags/tag94.xml><?xml version="1.0" encoding="utf-8"?>
<p:tagLst xmlns:p="http://schemas.openxmlformats.org/presentationml/2006/main">
  <p:tag name="AS_UNIQUEID" val="2950"/>
</p:tagLst>
</file>

<file path=ppt/tags/tag95.xml><?xml version="1.0" encoding="utf-8"?>
<p:tagLst xmlns:p="http://schemas.openxmlformats.org/presentationml/2006/main">
  <p:tag name="AS_UNIQUEID" val="2951"/>
</p:tagLst>
</file>

<file path=ppt/tags/tag96.xml><?xml version="1.0" encoding="utf-8"?>
<p:tagLst xmlns:p="http://schemas.openxmlformats.org/presentationml/2006/main">
  <p:tag name="AS_UNIQUEID" val="2952"/>
</p:tagLst>
</file>

<file path=ppt/tags/tag97.xml><?xml version="1.0" encoding="utf-8"?>
<p:tagLst xmlns:p="http://schemas.openxmlformats.org/presentationml/2006/main">
  <p:tag name="AS_UNIQUEID" val="2965"/>
</p:tagLst>
</file>

<file path=ppt/tags/tag98.xml><?xml version="1.0" encoding="utf-8"?>
<p:tagLst xmlns:p="http://schemas.openxmlformats.org/presentationml/2006/main">
  <p:tag name="AS_UNIQUEID" val="2966"/>
</p:tagLst>
</file>

<file path=ppt/tags/tag99.xml><?xml version="1.0" encoding="utf-8"?>
<p:tagLst xmlns:p="http://schemas.openxmlformats.org/presentationml/2006/main">
  <p:tag name="AS_UNIQUEID" val="296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宋体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宋体"/>
        <a:cs typeface="Arial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宋体"/>
        <a:cs typeface="Arial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宋体"/>
        <a:cs typeface="Arial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2948</Words>
  <Application>WPS 文字</Application>
  <PresentationFormat/>
  <Paragraphs>515</Paragraphs>
  <Slides>15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Arial</vt:lpstr>
      <vt:lpstr>微软雅黑</vt:lpstr>
      <vt:lpstr>Times New Roman</vt:lpstr>
      <vt:lpstr>黑体</vt:lpstr>
      <vt:lpstr>Times New Roman Regular</vt:lpstr>
      <vt:lpstr>Calibri</vt:lpstr>
      <vt:lpstr>汉仪书宋二KW</vt:lpstr>
      <vt:lpstr>Times New Roman Bold</vt:lpstr>
      <vt:lpstr>DejaVu Math TeX Gyre</vt:lpstr>
      <vt:lpstr>宋体</vt:lpstr>
      <vt:lpstr>Courier New</vt:lpstr>
      <vt:lpstr>Segoe Script</vt:lpstr>
      <vt:lpstr>Book Antiqua</vt:lpstr>
      <vt:lpstr>Tahoma</vt:lpstr>
      <vt:lpstr>楷体</vt:lpstr>
      <vt:lpstr>汉仪楷体KW</vt:lpstr>
      <vt:lpstr>Arial Unicode MS</vt:lpstr>
      <vt:lpstr>苹方-简</vt:lpstr>
      <vt:lpstr>微软雅黑</vt:lpstr>
      <vt:lpstr>楷体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゜   本末</cp:lastModifiedBy>
  <cp:revision>36</cp:revision>
  <cp:lastPrinted>2025-09-23T10:03:49Z</cp:lastPrinted>
  <dcterms:created xsi:type="dcterms:W3CDTF">2025-09-23T10:03:49Z</dcterms:created>
  <dcterms:modified xsi:type="dcterms:W3CDTF">2025-09-23T10:03:49Z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6958B94036E530F5360DD06880C80FEF_43</vt:lpwstr>
  </property>
  <property fmtid="{D5CDD505-2E9C-101B-9397-08002B2CF9AE}" pid="7" name="KSOProductBuildVer">
    <vt:lpwstr>2052-6.14.0.8924</vt:lpwstr>
  </property>
</Properties>
</file>