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56" r:id="rId4"/>
    <p:sldId id="257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0462-E309-4698-BAA8-81333B7EB3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632C-0767-4BEB-9B5F-BFD93F9A06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0462-E309-4698-BAA8-81333B7EB3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632C-0767-4BEB-9B5F-BFD93F9A06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0462-E309-4698-BAA8-81333B7EB3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632C-0767-4BEB-9B5F-BFD93F9A06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0462-E309-4698-BAA8-81333B7EB3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632C-0767-4BEB-9B5F-BFD93F9A06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0462-E309-4698-BAA8-81333B7EB3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632C-0767-4BEB-9B5F-BFD93F9A06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0462-E309-4698-BAA8-81333B7EB3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632C-0767-4BEB-9B5F-BFD93F9A06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0462-E309-4698-BAA8-81333B7EB3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632C-0767-4BEB-9B5F-BFD93F9A06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0462-E309-4698-BAA8-81333B7EB3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632C-0767-4BEB-9B5F-BFD93F9A06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0462-E309-4698-BAA8-81333B7EB3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632C-0767-4BEB-9B5F-BFD93F9A06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0462-E309-4698-BAA8-81333B7EB3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632C-0767-4BEB-9B5F-BFD93F9A06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0462-E309-4698-BAA8-81333B7EB3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632C-0767-4BEB-9B5F-BFD93F9A06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40462-E309-4698-BAA8-81333B7EB3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E632C-0767-4BEB-9B5F-BFD93F9A066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88640"/>
            <a:ext cx="2880320" cy="611749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Users\Administrator\Desktop\图片\幼儿园游乐设施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523875"/>
            <a:ext cx="7962900" cy="581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530"/>
          <a:stretch>
            <a:fillRect/>
          </a:stretch>
        </p:blipFill>
        <p:spPr>
          <a:xfrm>
            <a:off x="467544" y="1556792"/>
            <a:ext cx="8014948" cy="403244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全屏显示(4:3)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微软雅黑</vt:lpstr>
      <vt:lpstr>Arial Unicode MS</vt:lpstr>
      <vt:lpstr>Office 主题​​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Amanda</cp:lastModifiedBy>
  <cp:revision>5</cp:revision>
  <dcterms:created xsi:type="dcterms:W3CDTF">2017-09-24T08:04:00Z</dcterms:created>
  <dcterms:modified xsi:type="dcterms:W3CDTF">2025-09-14T04:27:57Z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3ACDF6968765495A9604224968F66030_12</vt:lpwstr>
  </property>
  <property fmtid="{D5CDD505-2E9C-101B-9397-08002B2CF9AE}" pid="3" name="KSOProductBuildVer">
    <vt:lpwstr>2052-12.1.0.22529</vt:lpwstr>
  </property>
</Properties>
</file>