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60" r:id="rId3"/>
    <p:sldId id="258" r:id="rId4"/>
    <p:sldId id="257" r:id="rId6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8"/>
    <p:restoredTop sz="94682"/>
  </p:normalViewPr>
  <p:slideViewPr>
    <p:cSldViewPr showGuides="1">
      <p:cViewPr varScale="1">
        <p:scale>
          <a:sx n="73" d="100"/>
          <a:sy n="73" d="100"/>
        </p:scale>
        <p:origin x="-8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2" Type="http://schemas.microsoft.com/office/2007/relationships/media" Target="../media/media1.mp3"/><Relationship Id="rId1" Type="http://schemas.openxmlformats.org/officeDocument/2006/relationships/audio" Target="../media/media1.mp3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png"/><Relationship Id="rId8" Type="http://schemas.openxmlformats.org/officeDocument/2006/relationships/image" Target="../media/image9.jpeg"/><Relationship Id="rId7" Type="http://schemas.openxmlformats.org/officeDocument/2006/relationships/image" Target="../media/image8.jpeg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4" Type="http://schemas.openxmlformats.org/officeDocument/2006/relationships/notesSlide" Target="../notesSlides/notesSlide1.xml"/><Relationship Id="rId13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11" Type="http://schemas.microsoft.com/office/2007/relationships/media" Target="../media/media1.mp3"/><Relationship Id="rId10" Type="http://schemas.openxmlformats.org/officeDocument/2006/relationships/audio" Target="../media/media1.mp3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png"/><Relationship Id="rId8" Type="http://schemas.openxmlformats.org/officeDocument/2006/relationships/image" Target="../media/image3.png"/><Relationship Id="rId7" Type="http://schemas.openxmlformats.org/officeDocument/2006/relationships/image" Target="../media/image2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7.png"/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5" Type="http://schemas.openxmlformats.org/officeDocument/2006/relationships/slideLayout" Target="../slideLayouts/slideLayout7.xml"/><Relationship Id="rId14" Type="http://schemas.microsoft.com/office/2007/relationships/media" Target="../media/media2.mp3"/><Relationship Id="rId13" Type="http://schemas.openxmlformats.org/officeDocument/2006/relationships/audio" Target="../media/media2.mp3"/><Relationship Id="rId12" Type="http://schemas.openxmlformats.org/officeDocument/2006/relationships/image" Target="../media/image1.png"/><Relationship Id="rId11" Type="http://schemas.microsoft.com/office/2007/relationships/media" Target="../media/media1.mp3"/><Relationship Id="rId10" Type="http://schemas.openxmlformats.org/officeDocument/2006/relationships/audio" Target="../media/media1.mp3"/><Relationship Id="rId1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8" name="矩形 15367"/>
          <p:cNvSpPr/>
          <p:nvPr/>
        </p:nvSpPr>
        <p:spPr>
          <a:xfrm>
            <a:off x="974725" y="2531110"/>
            <a:ext cx="7414260" cy="144843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6000" b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歌曲：我是中班小朋友</a:t>
            </a:r>
            <a:endParaRPr lang="zh-CN" altLang="en-US" sz="6000" b="1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2" name="01歌曲：我们是中班小朋友">
            <a:hlinkClick r:id="" action="ppaction://media"/>
          </p:cNvPr>
          <p:cNvPicPr/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7164070" y="5733415"/>
            <a:ext cx="599440" cy="553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32235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4340" name="Picture 5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9793" y="4294188"/>
            <a:ext cx="1939925" cy="1727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1" name="Picture 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500" y="4220845"/>
            <a:ext cx="2073275" cy="17986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2" name="Picture 5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3663" y="2133600"/>
            <a:ext cx="1260475" cy="1800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3" name="Picture 5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0155" y="2390775"/>
            <a:ext cx="1633220" cy="147701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4" name="Picture 5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7450" y="2273300"/>
            <a:ext cx="1708785" cy="170878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5" name="Picture 5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2360" y="548640"/>
            <a:ext cx="1402080" cy="126873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6" name="Picture 5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20335" y="332740"/>
            <a:ext cx="1644015" cy="14890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7" name="Picture 52" descr="http://pic15.nipic.com/20110810/1145254_151211316181_2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00020" y="0"/>
            <a:ext cx="1844675" cy="2273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8" name="Picture 50" descr="http://pic9.nipic.com/20100810/5527404_141553068979_2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5650" y="260350"/>
            <a:ext cx="1378585" cy="151003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64" name="Picture 5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14340" y="4725035"/>
            <a:ext cx="3339465" cy="114998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椭圆 1"/>
          <p:cNvSpPr/>
          <p:nvPr/>
        </p:nvSpPr>
        <p:spPr>
          <a:xfrm>
            <a:off x="107315" y="56515"/>
            <a:ext cx="275590" cy="276860"/>
          </a:xfrm>
          <a:prstGeom prst="ellipse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椭圆 2"/>
          <p:cNvSpPr/>
          <p:nvPr/>
        </p:nvSpPr>
        <p:spPr>
          <a:xfrm>
            <a:off x="3275965" y="56515"/>
            <a:ext cx="275590" cy="276860"/>
          </a:xfrm>
          <a:prstGeom prst="ellipse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椭圆 3"/>
          <p:cNvSpPr/>
          <p:nvPr/>
        </p:nvSpPr>
        <p:spPr>
          <a:xfrm>
            <a:off x="6300470" y="56515"/>
            <a:ext cx="275590" cy="276860"/>
          </a:xfrm>
          <a:prstGeom prst="ellipse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8532495" y="128270"/>
            <a:ext cx="275590" cy="276860"/>
          </a:xfrm>
          <a:prstGeom prst="ellipse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35560" y="2493010"/>
            <a:ext cx="275590" cy="276860"/>
          </a:xfrm>
          <a:prstGeom prst="ellipse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8805545" y="2390775"/>
            <a:ext cx="275590" cy="276860"/>
          </a:xfrm>
          <a:prstGeom prst="ellipse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8808085" y="3002915"/>
            <a:ext cx="275590" cy="276860"/>
          </a:xfrm>
          <a:prstGeom prst="ellipse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6804660" y="6381115"/>
            <a:ext cx="275590" cy="276860"/>
          </a:xfrm>
          <a:prstGeom prst="ellipse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7308215" y="6381115"/>
            <a:ext cx="275590" cy="276860"/>
          </a:xfrm>
          <a:prstGeom prst="ellipse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7812405" y="6381115"/>
            <a:ext cx="275590" cy="276860"/>
          </a:xfrm>
          <a:prstGeom prst="ellipse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2" name="01歌曲：我们是中班小朋友">
            <a:hlinkClick r:id="" action="ppaction://media"/>
          </p:cNvPr>
          <p:cNvPicPr/>
          <p:nvPr>
            <a:audioFile r:link="rId10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460740" y="6185535"/>
            <a:ext cx="599440" cy="553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32235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65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50" name="Picture 5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0" y="2492375"/>
            <a:ext cx="1260475" cy="11525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1" name="Picture 52" descr="http://pic15.nipic.com/20110810/1145254_151211316181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338" y="1052513"/>
            <a:ext cx="1612900" cy="9794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2" name="Text Box 4"/>
          <p:cNvSpPr txBox="1"/>
          <p:nvPr/>
        </p:nvSpPr>
        <p:spPr>
          <a:xfrm>
            <a:off x="827088" y="1773238"/>
            <a:ext cx="6913562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4000">
                <a:latin typeface="Arial" panose="020B0604020202020204" pitchFamily="34" charset="0"/>
              </a:rPr>
              <a:t>︱</a:t>
            </a:r>
            <a:r>
              <a:rPr lang="en-US" altLang="zh-CN" sz="4000" u="sng" err="1">
                <a:latin typeface="Arial" panose="020B0604020202020204" pitchFamily="34" charset="0"/>
              </a:rPr>
              <a:t>x.x</a:t>
            </a:r>
            <a:r>
              <a:rPr lang="en-US" altLang="zh-CN" sz="4000">
                <a:latin typeface="Arial" panose="020B0604020202020204" pitchFamily="34" charset="0"/>
              </a:rPr>
              <a:t> x ︱</a:t>
            </a:r>
            <a:r>
              <a:rPr lang="en-US" altLang="zh-CN" sz="4000" u="sng">
                <a:latin typeface="Arial" panose="020B0604020202020204" pitchFamily="34" charset="0"/>
              </a:rPr>
              <a:t>xx</a:t>
            </a:r>
            <a:r>
              <a:rPr lang="en-US" altLang="zh-CN" sz="4000">
                <a:latin typeface="Arial" panose="020B0604020202020204" pitchFamily="34" charset="0"/>
              </a:rPr>
              <a:t> x ︱</a:t>
            </a:r>
            <a:r>
              <a:rPr lang="en-US" altLang="zh-CN" sz="4000" u="sng">
                <a:latin typeface="Arial" panose="020B0604020202020204" pitchFamily="34" charset="0"/>
              </a:rPr>
              <a:t>xx</a:t>
            </a:r>
            <a:r>
              <a:rPr lang="en-US" altLang="zh-CN" sz="4000">
                <a:latin typeface="Arial" panose="020B0604020202020204" pitchFamily="34" charset="0"/>
              </a:rPr>
              <a:t> </a:t>
            </a:r>
            <a:r>
              <a:rPr lang="en-US" altLang="zh-CN" sz="4000" u="sng">
                <a:latin typeface="Arial" panose="020B0604020202020204" pitchFamily="34" charset="0"/>
              </a:rPr>
              <a:t>xx</a:t>
            </a:r>
            <a:r>
              <a:rPr lang="en-US" altLang="zh-CN" sz="4000">
                <a:latin typeface="Arial" panose="020B0604020202020204" pitchFamily="34" charset="0"/>
              </a:rPr>
              <a:t>︱ x -︱</a:t>
            </a:r>
            <a:endParaRPr lang="en-US" altLang="zh-CN" sz="4000">
              <a:latin typeface="Arial" panose="020B0604020202020204" pitchFamily="34" charset="0"/>
            </a:endParaRPr>
          </a:p>
        </p:txBody>
      </p:sp>
      <p:sp>
        <p:nvSpPr>
          <p:cNvPr id="2053" name="WordArt 5"/>
          <p:cNvSpPr>
            <a:spLocks noTextEdit="1"/>
          </p:cNvSpPr>
          <p:nvPr/>
        </p:nvSpPr>
        <p:spPr>
          <a:xfrm>
            <a:off x="2771775" y="260350"/>
            <a:ext cx="35306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60000"/>
          </a:bodyPr>
          <a:p>
            <a:pPr algn="ctr"/>
            <a:r>
              <a:rPr lang="zh-CN" altLang="en-US" sz="3600" b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汉仪娃娃篆简" charset="0"/>
                <a:ea typeface="汉仪娃娃篆简" charset="0"/>
              </a:rPr>
              <a:t>歌曲：我们是中班的小朋友</a:t>
            </a:r>
            <a:endParaRPr lang="zh-CN" altLang="en-US" sz="3600" b="1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00"/>
              </a:solidFill>
              <a:latin typeface="汉仪娃娃篆简" charset="0"/>
              <a:ea typeface="汉仪娃娃篆简" charset="0"/>
            </a:endParaRPr>
          </a:p>
        </p:txBody>
      </p:sp>
      <p:sp>
        <p:nvSpPr>
          <p:cNvPr id="2054" name="AutoShape 7" descr="%CA%B8%C1%BF%CF%C4%C8%D5%BC%A4%C7%E9026"/>
          <p:cNvSpPr>
            <a:spLocks noChangeAspect="1"/>
          </p:cNvSpPr>
          <p:nvPr/>
        </p:nvSpPr>
        <p:spPr>
          <a:xfrm>
            <a:off x="762000" y="-214312"/>
            <a:ext cx="7620000" cy="7286625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055" name="Text Box 42"/>
          <p:cNvSpPr txBox="1"/>
          <p:nvPr/>
        </p:nvSpPr>
        <p:spPr>
          <a:xfrm>
            <a:off x="-612775" y="6021388"/>
            <a:ext cx="10117138" cy="461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400">
                <a:latin typeface="Arial" panose="020B0604020202020204" pitchFamily="34" charset="0"/>
              </a:rPr>
              <a:t>    ︱</a:t>
            </a:r>
            <a:r>
              <a:rPr lang="en-US" altLang="zh-CN" sz="2400" u="sng" err="1">
                <a:latin typeface="Arial" panose="020B0604020202020204" pitchFamily="34" charset="0"/>
              </a:rPr>
              <a:t>x.x</a:t>
            </a:r>
            <a:r>
              <a:rPr lang="en-US" altLang="zh-CN" sz="2400">
                <a:latin typeface="Arial" panose="020B0604020202020204" pitchFamily="34" charset="0"/>
              </a:rPr>
              <a:t>  </a:t>
            </a:r>
            <a:r>
              <a:rPr lang="en-US" altLang="zh-CN" sz="2400" u="sng">
                <a:latin typeface="Arial" panose="020B0604020202020204" pitchFamily="34" charset="0"/>
              </a:rPr>
              <a:t> x x</a:t>
            </a:r>
            <a:r>
              <a:rPr lang="en-US" altLang="zh-CN" sz="2400">
                <a:latin typeface="Arial" panose="020B0604020202020204" pitchFamily="34" charset="0"/>
              </a:rPr>
              <a:t> ︱ x -︱ </a:t>
            </a:r>
            <a:r>
              <a:rPr lang="en-US" altLang="zh-CN" sz="2400" u="sng" err="1">
                <a:latin typeface="Arial" panose="020B0604020202020204" pitchFamily="34" charset="0"/>
              </a:rPr>
              <a:t>x.x</a:t>
            </a:r>
            <a:r>
              <a:rPr lang="en-US" altLang="zh-CN" sz="2400">
                <a:latin typeface="Arial" panose="020B0604020202020204" pitchFamily="34" charset="0"/>
              </a:rPr>
              <a:t>  </a:t>
            </a:r>
            <a:r>
              <a:rPr lang="en-US" altLang="zh-CN" sz="2400" u="sng">
                <a:latin typeface="Arial" panose="020B0604020202020204" pitchFamily="34" charset="0"/>
              </a:rPr>
              <a:t> x x</a:t>
            </a:r>
            <a:r>
              <a:rPr lang="en-US" altLang="zh-CN" sz="2400">
                <a:latin typeface="Arial" panose="020B0604020202020204" pitchFamily="34" charset="0"/>
              </a:rPr>
              <a:t> ︱ x -︱  </a:t>
            </a:r>
            <a:r>
              <a:rPr lang="en-US" altLang="zh-CN" sz="2400" u="sng">
                <a:latin typeface="Arial" panose="020B0604020202020204" pitchFamily="34" charset="0"/>
              </a:rPr>
              <a:t>x</a:t>
            </a:r>
            <a:r>
              <a:rPr lang="en-US" altLang="zh-CN" sz="2400">
                <a:latin typeface="Arial" panose="020B0604020202020204" pitchFamily="34" charset="0"/>
              </a:rPr>
              <a:t>   x   </a:t>
            </a:r>
            <a:r>
              <a:rPr lang="en-US" altLang="zh-CN" sz="2400" u="sng">
                <a:latin typeface="Arial" panose="020B0604020202020204" pitchFamily="34" charset="0"/>
              </a:rPr>
              <a:t>x</a:t>
            </a:r>
            <a:r>
              <a:rPr lang="en-US" altLang="zh-CN" sz="2400">
                <a:latin typeface="Arial" panose="020B0604020202020204" pitchFamily="34" charset="0"/>
              </a:rPr>
              <a:t> ︱ </a:t>
            </a:r>
            <a:r>
              <a:rPr lang="en-US" altLang="zh-CN" sz="2400" u="sng">
                <a:latin typeface="Arial" panose="020B0604020202020204" pitchFamily="34" charset="0"/>
              </a:rPr>
              <a:t>x  x</a:t>
            </a:r>
            <a:r>
              <a:rPr lang="en-US" altLang="zh-CN" sz="2400">
                <a:latin typeface="Arial" panose="020B0604020202020204" pitchFamily="34" charset="0"/>
              </a:rPr>
              <a:t>   x ︱</a:t>
            </a:r>
            <a:r>
              <a:rPr lang="en-US" altLang="zh-CN" sz="2400" u="sng" err="1">
                <a:latin typeface="Arial" panose="020B0604020202020204" pitchFamily="34" charset="0"/>
              </a:rPr>
              <a:t>x.x</a:t>
            </a:r>
            <a:r>
              <a:rPr lang="en-US" altLang="zh-CN" sz="2400">
                <a:latin typeface="Arial" panose="020B0604020202020204" pitchFamily="34" charset="0"/>
              </a:rPr>
              <a:t> x ︱x - ||</a:t>
            </a:r>
            <a:endParaRPr lang="en-US" altLang="zh-CN" sz="2400">
              <a:latin typeface="Arial" panose="020B0604020202020204" pitchFamily="34" charset="0"/>
            </a:endParaRPr>
          </a:p>
        </p:txBody>
      </p:sp>
      <p:sp>
        <p:nvSpPr>
          <p:cNvPr id="2056" name="Text Box 45"/>
          <p:cNvSpPr txBox="1"/>
          <p:nvPr/>
        </p:nvSpPr>
        <p:spPr>
          <a:xfrm>
            <a:off x="900113" y="3716338"/>
            <a:ext cx="6518275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4000">
                <a:latin typeface="Arial" panose="020B0604020202020204" pitchFamily="34" charset="0"/>
              </a:rPr>
              <a:t>︱ x </a:t>
            </a:r>
            <a:r>
              <a:rPr lang="en-US" altLang="zh-CN" sz="4000" u="sng">
                <a:latin typeface="Arial" panose="020B0604020202020204" pitchFamily="34" charset="0"/>
              </a:rPr>
              <a:t>xx</a:t>
            </a:r>
            <a:r>
              <a:rPr lang="en-US" altLang="zh-CN" sz="4000">
                <a:latin typeface="Arial" panose="020B0604020202020204" pitchFamily="34" charset="0"/>
              </a:rPr>
              <a:t> ︱</a:t>
            </a:r>
            <a:r>
              <a:rPr lang="en-US" altLang="zh-CN" sz="4000" u="sng">
                <a:latin typeface="Arial" panose="020B0604020202020204" pitchFamily="34" charset="0"/>
              </a:rPr>
              <a:t>xx</a:t>
            </a:r>
            <a:r>
              <a:rPr lang="en-US" altLang="zh-CN" sz="4000">
                <a:latin typeface="Arial" panose="020B0604020202020204" pitchFamily="34" charset="0"/>
              </a:rPr>
              <a:t> x ︱</a:t>
            </a:r>
            <a:r>
              <a:rPr lang="en-US" altLang="zh-CN" sz="4000" u="sng">
                <a:latin typeface="Arial" panose="020B0604020202020204" pitchFamily="34" charset="0"/>
              </a:rPr>
              <a:t>xx</a:t>
            </a:r>
            <a:r>
              <a:rPr lang="en-US" altLang="zh-CN" sz="4000">
                <a:latin typeface="Arial" panose="020B0604020202020204" pitchFamily="34" charset="0"/>
              </a:rPr>
              <a:t> </a:t>
            </a:r>
            <a:r>
              <a:rPr lang="en-US" altLang="zh-CN" sz="4000" u="sng" err="1">
                <a:latin typeface="Arial" panose="020B0604020202020204" pitchFamily="34" charset="0"/>
              </a:rPr>
              <a:t>xx</a:t>
            </a:r>
            <a:r>
              <a:rPr lang="en-US" altLang="zh-CN" sz="4000" err="1">
                <a:latin typeface="Arial" panose="020B0604020202020204" pitchFamily="34" charset="0"/>
              </a:rPr>
              <a:t>︱x</a:t>
            </a:r>
            <a:r>
              <a:rPr lang="en-US" altLang="zh-CN" sz="4000">
                <a:latin typeface="Arial" panose="020B0604020202020204" pitchFamily="34" charset="0"/>
              </a:rPr>
              <a:t> -</a:t>
            </a:r>
            <a:endParaRPr lang="en-US" altLang="zh-CN" sz="4000">
              <a:latin typeface="Arial" panose="020B0604020202020204" pitchFamily="34" charset="0"/>
            </a:endParaRPr>
          </a:p>
        </p:txBody>
      </p:sp>
      <p:pic>
        <p:nvPicPr>
          <p:cNvPr id="2057" name="Picture 50" descr="http://pic9.nipic.com/20100810/5527404_141553068979_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450" y="1052513"/>
            <a:ext cx="1182688" cy="7921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8" name="Picture 5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7538" y="908050"/>
            <a:ext cx="1033462" cy="936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9" name="Picture 5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4888" y="836613"/>
            <a:ext cx="1112837" cy="10080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60" name="Picture 5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31913" y="2420938"/>
            <a:ext cx="1446212" cy="14462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61" name="Picture 5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59113" y="2492375"/>
            <a:ext cx="1114425" cy="10080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62" name="Picture 5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11413" y="4365625"/>
            <a:ext cx="1939925" cy="1727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63" name="Picture 5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4292600"/>
            <a:ext cx="2073275" cy="17986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64" name="Picture 5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72000" y="4508500"/>
            <a:ext cx="4176713" cy="14382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68" name="Picture 5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7538" y="908050"/>
            <a:ext cx="1033462" cy="936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71" name="Picture 5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4888" y="836613"/>
            <a:ext cx="1112837" cy="10080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72" name="Picture 5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7538" y="908050"/>
            <a:ext cx="1033462" cy="936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75" name="Picture 5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31913" y="2420938"/>
            <a:ext cx="1446212" cy="14462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76" name="Picture 5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4888" y="836613"/>
            <a:ext cx="1112837" cy="10080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77" name="Picture 5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7538" y="908050"/>
            <a:ext cx="1033462" cy="936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80" name="Picture 5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59113" y="2492375"/>
            <a:ext cx="1114425" cy="10080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81" name="Picture 5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31913" y="2420938"/>
            <a:ext cx="1446212" cy="14462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82" name="Picture 5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4888" y="836613"/>
            <a:ext cx="1112837" cy="10080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83" name="Picture 5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7538" y="908050"/>
            <a:ext cx="1033462" cy="936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87" name="Picture 5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59113" y="2492375"/>
            <a:ext cx="1114425" cy="10080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88" name="Picture 5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31913" y="2420938"/>
            <a:ext cx="1446212" cy="14462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89" name="Picture 5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4888" y="836613"/>
            <a:ext cx="1112837" cy="10080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0" name="Picture 5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7538" y="908050"/>
            <a:ext cx="1033462" cy="936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3" name="Picture 5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4292600"/>
            <a:ext cx="2073275" cy="17986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5" name="Picture 5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59113" y="2492375"/>
            <a:ext cx="1114425" cy="10080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6" name="Picture 5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31913" y="2420938"/>
            <a:ext cx="1446212" cy="14462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" name="Picture 5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4888" y="836613"/>
            <a:ext cx="1112837" cy="10080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8" name="Picture 5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7538" y="908050"/>
            <a:ext cx="1033462" cy="936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" name="01歌曲：我们是中班小朋友">
            <a:hlinkClick r:id="" action="ppaction://media"/>
          </p:cNvPr>
          <p:cNvPicPr/>
          <p:nvPr>
            <a:audioFile r:link="rId10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028940" y="405130"/>
            <a:ext cx="599440" cy="553720"/>
          </a:xfrm>
          <a:prstGeom prst="rect">
            <a:avLst/>
          </a:prstGeom>
        </p:spPr>
      </p:pic>
      <p:pic>
        <p:nvPicPr>
          <p:cNvPr id="2" name="1.歌曲：我们是中班小朋友（伴奏）">
            <a:hlinkClick r:id="" action="ppaction://media"/>
          </p:cNvPr>
          <p:cNvPicPr/>
          <p:nvPr>
            <a:audioFile r:link="rId13"/>
            <p:extLst>
              <p:ext uri="{DAA4B4D4-6D71-4841-9C94-3DE7FCFB9230}">
                <p14:media xmlns:p14="http://schemas.microsoft.com/office/powerpoint/2010/main" r:embed="rId14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028940" y="1125220"/>
            <a:ext cx="683895" cy="520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32235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25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9" dur="9017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>
                <p:cTn id="11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145</Words>
  <Application>WPS 演示</Application>
  <PresentationFormat>在屏幕上显示</PresentationFormat>
  <Paragraphs>10</Paragraphs>
  <Slides>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2" baseType="lpstr">
      <vt:lpstr>Arial</vt:lpstr>
      <vt:lpstr>宋体</vt:lpstr>
      <vt:lpstr>Wingdings</vt:lpstr>
      <vt:lpstr>Calibri</vt:lpstr>
      <vt:lpstr>汉仪娃娃篆简</vt:lpstr>
      <vt:lpstr>微软雅黑</vt:lpstr>
      <vt:lpstr>Arial Unicode MS</vt:lpstr>
      <vt:lpstr>Segoe Print</vt:lpstr>
      <vt:lpstr>默认设计模板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微软用户</dc:creator>
  <cp:lastModifiedBy>莫莫兮露矣</cp:lastModifiedBy>
  <cp:revision>28</cp:revision>
  <dcterms:created xsi:type="dcterms:W3CDTF">2011-03-09T06:04:44Z</dcterms:created>
  <dcterms:modified xsi:type="dcterms:W3CDTF">2025-09-14T14:37:37Z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194FCC4100CC4D9CB773EF1B64992629_12</vt:lpwstr>
  </property>
  <property fmtid="{D5CDD505-2E9C-101B-9397-08002B2CF9AE}" pid="3" name="KSOProductBuildVer">
    <vt:lpwstr>2052-12.1.0.22529</vt:lpwstr>
  </property>
</Properties>
</file>